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18"/>
  </p:notesMasterIdLst>
  <p:sldIdLst>
    <p:sldId id="257" r:id="rId5"/>
    <p:sldId id="954" r:id="rId6"/>
    <p:sldId id="955" r:id="rId7"/>
    <p:sldId id="952" r:id="rId8"/>
    <p:sldId id="956" r:id="rId9"/>
    <p:sldId id="957" r:id="rId10"/>
    <p:sldId id="911" r:id="rId11"/>
    <p:sldId id="958" r:id="rId12"/>
    <p:sldId id="947" r:id="rId13"/>
    <p:sldId id="889" r:id="rId14"/>
    <p:sldId id="921" r:id="rId15"/>
    <p:sldId id="914" r:id="rId16"/>
    <p:sldId id="92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94B2"/>
    <a:srgbClr val="FF0066"/>
    <a:srgbClr val="FFF3FF"/>
    <a:srgbClr val="EF6D43"/>
    <a:srgbClr val="CC532E"/>
    <a:srgbClr val="8B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56522" autoAdjust="0"/>
  </p:normalViewPr>
  <p:slideViewPr>
    <p:cSldViewPr snapToGrid="0">
      <p:cViewPr varScale="1">
        <p:scale>
          <a:sx n="64" d="100"/>
          <a:sy n="64" d="100"/>
        </p:scale>
        <p:origin x="2334"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22/05/2022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0" strike="noStrike" spc="-1" dirty="0">
                <a:solidFill>
                  <a:srgbClr val="002060"/>
                </a:solidFill>
                <a:latin typeface="Century Gothic"/>
                <a:ea typeface="Century Gothic"/>
              </a:rPr>
              <a:t>[-s-] maison [325] chose [125] magasin [1736] église [1782] cuisine [2618]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20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1" strike="noStrike" spc="-1" dirty="0">
                <a:solidFill>
                  <a:srgbClr val="FF0066"/>
                </a:solidFill>
                <a:latin typeface="Century Gothic"/>
                <a:ea typeface="Century Gothic"/>
              </a:rPr>
              <a:t>équipe </a:t>
            </a:r>
            <a:r>
              <a:rPr lang="fr-FR" sz="2000" b="0" strike="noStrike" spc="-1" dirty="0">
                <a:solidFill>
                  <a:srgbClr val="FF0066"/>
                </a:solidFill>
                <a:latin typeface="Century Gothic"/>
                <a:ea typeface="Century Gothic"/>
              </a:rPr>
              <a:t>[814] </a:t>
            </a:r>
            <a:r>
              <a:rPr lang="fr-FR" sz="2000" b="1" strike="noStrike" spc="-1" dirty="0">
                <a:solidFill>
                  <a:srgbClr val="FF0066"/>
                </a:solidFill>
                <a:latin typeface="Century Gothic"/>
                <a:ea typeface="Century Gothic"/>
              </a:rPr>
              <a:t>parent </a:t>
            </a:r>
            <a:r>
              <a:rPr lang="fr-FR" sz="2000" b="0" strike="noStrike" spc="-1" dirty="0">
                <a:solidFill>
                  <a:srgbClr val="FF0066"/>
                </a:solidFill>
                <a:latin typeface="Century Gothic"/>
                <a:ea typeface="Century Gothic"/>
              </a:rPr>
              <a:t>[546] </a:t>
            </a:r>
            <a:r>
              <a:rPr lang="fr-FR" sz="2000" b="1" strike="noStrike" spc="-1" dirty="0">
                <a:solidFill>
                  <a:srgbClr val="FF0066"/>
                </a:solidFill>
                <a:latin typeface="Century Gothic"/>
                <a:ea typeface="Century Gothic"/>
              </a:rPr>
              <a:t>mes </a:t>
            </a:r>
            <a:r>
              <a:rPr lang="fr-FR" sz="2000" b="0" strike="noStrike" spc="-1" dirty="0">
                <a:solidFill>
                  <a:srgbClr val="FF0066"/>
                </a:solidFill>
                <a:latin typeface="Century Gothic"/>
                <a:ea typeface="Century Gothic"/>
              </a:rPr>
              <a:t>[60] </a:t>
            </a:r>
            <a:r>
              <a:rPr lang="fr-FR" sz="2000" b="1" strike="noStrike" spc="-1" dirty="0">
                <a:solidFill>
                  <a:srgbClr val="FF0066"/>
                </a:solidFill>
                <a:latin typeface="Century Gothic"/>
                <a:ea typeface="Century Gothic"/>
              </a:rPr>
              <a:t>tes </a:t>
            </a:r>
            <a:r>
              <a:rPr lang="fr-FR" sz="2000" b="0" strike="noStrike" spc="-1" dirty="0">
                <a:solidFill>
                  <a:srgbClr val="FF0066"/>
                </a:solidFill>
                <a:latin typeface="Century Gothic"/>
                <a:ea typeface="Century Gothic"/>
              </a:rPr>
              <a:t>[330]</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tu fais [25] effort [388] voyage [904] carte [955] gâteau [4845] liste [924]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a:solidFill>
                  <a:srgbClr val="FF0066"/>
                </a:solidFill>
                <a:effectLst/>
                <a:latin typeface="Century Gothic" panose="020B0502020202020204" pitchFamily="34" charset="0"/>
                <a:ea typeface="+mn-ea"/>
                <a:cs typeface="+mn-cs"/>
              </a:rPr>
              <a:t>étudier [960] partager [527] parfois [410]</a:t>
            </a: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dirty="0" err="1">
                <a:solidFill>
                  <a:srgbClr val="FF0066"/>
                </a:solidFill>
                <a:effectLst/>
                <a:latin typeface="Century Gothic" panose="020B0502020202020204" pitchFamily="34" charset="0"/>
                <a:ea typeface="+mn-ea"/>
                <a:cs typeface="+mn-cs"/>
              </a:rPr>
              <a:t>Londsale</a:t>
            </a:r>
            <a:r>
              <a:rPr lang="en-GB" sz="1800" dirty="0">
                <a:solidFill>
                  <a:srgbClr val="FF0066"/>
                </a:solidFill>
                <a:effectLst/>
                <a:latin typeface="Century Gothic" panose="020B0502020202020204" pitchFamily="34" charset="0"/>
                <a:ea typeface="+mn-ea"/>
                <a:cs typeface="+mn-cs"/>
              </a:rPr>
              <a:t>, D., &amp; Le Bras, Y.  (2009). </a:t>
            </a:r>
            <a:r>
              <a:rPr lang="en-GB" sz="1800" i="1" dirty="0">
                <a:solidFill>
                  <a:srgbClr val="FF0066"/>
                </a:solidFill>
                <a:effectLst/>
                <a:latin typeface="Century Gothic" panose="020B0502020202020204" pitchFamily="34" charset="0"/>
                <a:ea typeface="+mn-ea"/>
                <a:cs typeface="+mn-cs"/>
              </a:rPr>
              <a:t>A Frequency Dictionary of French: Core vocabulary for learners </a:t>
            </a:r>
            <a:r>
              <a:rPr lang="en-GB" sz="18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latin typeface="Century Gothic" panose="020B0502020202020204" pitchFamily="34" charset="0"/>
                <a:ea typeface="+mn-ea"/>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F4E79"/>
                </a:solidFill>
                <a:latin typeface="Century Gothic" panose="020B0502020202020204" pitchFamily="34" charset="0"/>
                <a:ea typeface="+mn-ea"/>
              </a:rPr>
              <a:t>-s-]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maison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trace the outline of a house in the air with two fingers (see BSL video, link below).</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sz="1200" b="1" dirty="0">
                <a:solidFill>
                  <a:srgbClr val="1F4E79"/>
                </a:solidFill>
                <a:latin typeface="Century Gothic" panose="020B0502020202020204" pitchFamily="34" charset="0"/>
                <a:ea typeface="+mn-ea"/>
              </a:rPr>
              <a:t>-s- between vowels</a:t>
            </a:r>
            <a:r>
              <a:rPr lang="en-GB" b="1" dirty="0"/>
              <a:t>] </a:t>
            </a:r>
            <a:r>
              <a:rPr lang="en-GB" baseline="0" dirty="0"/>
              <a:t>sound, pronouncing </a:t>
            </a:r>
            <a:r>
              <a:rPr lang="en-GB" b="0" baseline="0" dirty="0"/>
              <a:t>”</a:t>
            </a:r>
            <a:r>
              <a:rPr lang="en-GB" b="1" baseline="0" dirty="0" err="1"/>
              <a:t>maison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https://www.signbsl.com/sign/house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British Sign language for house traces the outline of a house in the air with two fingers, starting together at the top and drawing outwards and downwards.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maison</a:t>
            </a:r>
            <a:r>
              <a:rPr lang="en-GB" b="1" dirty="0"/>
              <a:t> </a:t>
            </a:r>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1200" b="1" dirty="0">
                <a:solidFill>
                  <a:srgbClr val="1F4E79"/>
                </a:solidFill>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sz="1200" b="1" dirty="0">
                <a:solidFill>
                  <a:srgbClr val="1F4E79"/>
                </a:solidFill>
              </a:rPr>
              <a:t>-s-] </a:t>
            </a:r>
            <a:r>
              <a:rPr lang="en-GB" baseline="0" dirty="0"/>
              <a:t>and then the </a:t>
            </a:r>
            <a:r>
              <a:rPr lang="en-GB" b="1" baseline="0" dirty="0"/>
              <a:t>source</a:t>
            </a:r>
            <a:r>
              <a:rPr lang="en-GB" baseline="0" dirty="0"/>
              <a:t> word again ‘</a:t>
            </a:r>
            <a:r>
              <a:rPr lang="en-GB" b="1" baseline="0" dirty="0" err="1"/>
              <a:t>maison</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err="1"/>
              <a:t>maison</a:t>
            </a:r>
            <a:r>
              <a:rPr lang="en-GB" baseline="0" dirty="0"/>
              <a:t> [325] </a:t>
            </a:r>
            <a:r>
              <a:rPr lang="en-GB" b="1" baseline="0" dirty="0"/>
              <a:t>chose </a:t>
            </a:r>
            <a:r>
              <a:rPr lang="en-GB" b="0" baseline="0" dirty="0"/>
              <a:t>[125]</a:t>
            </a:r>
            <a:r>
              <a:rPr lang="en-GB" baseline="0" dirty="0"/>
              <a:t> </a:t>
            </a:r>
            <a:r>
              <a:rPr lang="en-GB" b="1" baseline="0" dirty="0" err="1"/>
              <a:t>magasin</a:t>
            </a:r>
            <a:r>
              <a:rPr lang="en-GB" baseline="0" dirty="0"/>
              <a:t> [1736] </a:t>
            </a:r>
            <a:r>
              <a:rPr lang="en-GB" b="1" baseline="0" dirty="0" err="1"/>
              <a:t>église</a:t>
            </a:r>
            <a:r>
              <a:rPr lang="en-GB" baseline="0" dirty="0"/>
              <a:t> [1782] </a:t>
            </a:r>
            <a:r>
              <a:rPr lang="en-GB" b="1" baseline="0" dirty="0"/>
              <a:t>cuisine </a:t>
            </a:r>
            <a:r>
              <a:rPr lang="en-GB" baseline="0" dirty="0"/>
              <a:t>[2618]</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baseline="0" dirty="0"/>
              <a:t>Timing: 2 minutes</a:t>
            </a:r>
          </a:p>
          <a:p>
            <a:endParaRPr lang="en-GB" b="1" baseline="0" dirty="0"/>
          </a:p>
          <a:p>
            <a:r>
              <a:rPr lang="en-GB" b="1" baseline="0" dirty="0"/>
              <a:t>Aim: </a:t>
            </a:r>
            <a:r>
              <a:rPr lang="en-GB" b="0" baseline="0" dirty="0"/>
              <a:t>to recap spelling rules governing SSC [-s-]</a:t>
            </a:r>
            <a:endParaRPr lang="en-GB" b="1" baseline="0" dirty="0"/>
          </a:p>
          <a:p>
            <a:pPr marL="0" indent="0">
              <a:buNone/>
            </a:pPr>
            <a:endParaRPr lang="en-GB" sz="1200" b="0" strike="noStrike" spc="-1" dirty="0">
              <a:solidFill>
                <a:srgbClr val="000000"/>
              </a:solidFill>
              <a:latin typeface="Arial"/>
            </a:endParaRPr>
          </a:p>
          <a:p>
            <a:pPr marL="0" indent="0">
              <a:buNone/>
            </a:pPr>
            <a:r>
              <a:rPr lang="en-GB" sz="1200" b="1" strike="noStrike" spc="-1" dirty="0">
                <a:solidFill>
                  <a:srgbClr val="000000"/>
                </a:solidFill>
                <a:latin typeface="Arial"/>
              </a:rPr>
              <a:t>Procedure</a:t>
            </a:r>
            <a:r>
              <a:rPr lang="en-GB" sz="1200" b="0" strike="noStrike" spc="-1" dirty="0">
                <a:solidFill>
                  <a:srgbClr val="000000"/>
                </a:solidFill>
                <a:latin typeface="Arial"/>
              </a:rPr>
              <a:t>:</a:t>
            </a:r>
            <a:br>
              <a:rPr lang="en-GB" sz="1200" b="0" strike="noStrike" spc="-1" dirty="0">
                <a:solidFill>
                  <a:srgbClr val="000000"/>
                </a:solidFill>
                <a:latin typeface="Arial"/>
              </a:rPr>
            </a:br>
            <a:r>
              <a:rPr lang="en-GB" sz="1200" b="0" strike="noStrike" spc="-1" dirty="0">
                <a:solidFill>
                  <a:srgbClr val="000000"/>
                </a:solidFill>
                <a:latin typeface="Arial"/>
              </a:rPr>
              <a:t>1. Click to present the information.</a:t>
            </a:r>
          </a:p>
          <a:p>
            <a:pPr marL="0" indent="0">
              <a:buNone/>
            </a:pPr>
            <a:r>
              <a:rPr lang="en-GB" sz="1200" b="0" strike="noStrike" spc="-1" dirty="0">
                <a:solidFill>
                  <a:srgbClr val="000000"/>
                </a:solidFill>
                <a:latin typeface="Arial"/>
              </a:rPr>
              <a:t>2. Check understanding.</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a:t>
            </a:r>
            <a:r>
              <a:rPr lang="en-US" dirty="0" err="1"/>
              <a:t>practise</a:t>
            </a:r>
            <a:r>
              <a:rPr lang="en-US" dirty="0"/>
              <a:t> oral production of [-s-] in cognates.  Pupils need to apply the rules and then work out which words have a different [-s-] sound from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Ensure that pupils know these are all French words that are similar to English words, but may not sound the same.</a:t>
            </a:r>
          </a:p>
          <a:p>
            <a:pPr marL="228600" indent="-228600">
              <a:buAutoNum type="arabicPeriod"/>
            </a:pPr>
            <a:r>
              <a:rPr lang="en-US" dirty="0"/>
              <a:t>Pupils pronounce all the words and work out with a partner which words have a different [-s-] sound in English.</a:t>
            </a:r>
          </a:p>
          <a:p>
            <a:pPr marL="228600" indent="-228600">
              <a:buAutoNum type="arabicPeriod"/>
            </a:pPr>
            <a:r>
              <a:rPr lang="en-US" dirty="0"/>
              <a:t>Elicit pupils’ suggestions, then click to highlight the 5 words that have a different [-s-] sound. Note that in English ‘excuse (verb’ has the same sound as in French but excuse (noun) does not.</a:t>
            </a:r>
          </a:p>
          <a:p>
            <a:pPr marL="0" indent="0">
              <a:buNone/>
            </a:pPr>
            <a:r>
              <a:rPr lang="en-US" dirty="0"/>
              <a:t>4.   Click on each word to hear the audio, if desired.</a:t>
            </a:r>
            <a:br>
              <a:rPr lang="en-US" dirty="0"/>
            </a:br>
            <a:endParaRPr lang="en-US" dirty="0"/>
          </a:p>
          <a:p>
            <a:pPr marL="0" indent="0">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38236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full sentences with familiar language.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clarifies pupils need to work out who is speaking by listening to 7 sentences.</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can be encouraged to make notes in English to help them.</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Alternatively, the teacher can provide more support by eliciting the English sentence meanings one by one.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When pupils have suggested their answer, click to reveal.</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Answer</a:t>
            </a:r>
            <a:r>
              <a:rPr lang="en-GB" sz="1200" b="0" dirty="0"/>
              <a:t>: Clémentine</a:t>
            </a:r>
            <a:br>
              <a:rPr lang="en-GB" sz="1200" b="0" dirty="0"/>
            </a:b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Transcript:</a:t>
            </a:r>
            <a:endParaRPr lang="en-GB" sz="1200" b="0" dirty="0"/>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Pierre, tu es mon cousin.</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Médor est ton chien. </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Annick et Jacques sont mes parents.</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Adèle est ta sœur.</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Lulu est ma tortue.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Hervé et Claudine sont tes parents.</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Jean-Michel est mon frère.</a:t>
            </a: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DO THIS BEFORE FOLLOW UP 3</a:t>
            </a:r>
          </a:p>
          <a:p>
            <a:endParaRPr lang="en-GB" b="1" i="0" dirty="0"/>
          </a:p>
          <a:p>
            <a:r>
              <a:rPr lang="en-GB" b="1" i="0" dirty="0"/>
              <a:t>Timing</a:t>
            </a:r>
            <a:r>
              <a:rPr lang="en-GB" b="0" i="0" dirty="0"/>
              <a:t>: </a:t>
            </a:r>
            <a:r>
              <a:rPr lang="en-GB" b="1" i="0" dirty="0"/>
              <a:t>2 minutes</a:t>
            </a:r>
          </a:p>
          <a:p>
            <a:endParaRPr lang="en-GB" b="0" i="0" dirty="0"/>
          </a:p>
          <a:p>
            <a:r>
              <a:rPr lang="en-GB" b="1" i="0" dirty="0"/>
              <a:t>Aim: </a:t>
            </a:r>
            <a:r>
              <a:rPr lang="en-GB" b="0" i="0" dirty="0"/>
              <a:t>to recap </a:t>
            </a:r>
            <a:r>
              <a:rPr lang="en-GB" b="0" i="0" dirty="0" err="1"/>
              <a:t>quel</a:t>
            </a:r>
            <a:r>
              <a:rPr lang="en-GB" b="0" i="0" dirty="0"/>
              <a:t>/quelle</a:t>
            </a:r>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connecting questions with appropriate questions; to practise comprehension of previously taught language and structures.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listen to a set of answers and have to work out which question (Tu </a:t>
            </a:r>
            <a:r>
              <a:rPr lang="en-GB" sz="1200" b="0" dirty="0" err="1"/>
              <a:t>joues</a:t>
            </a:r>
            <a:r>
              <a:rPr lang="en-GB" sz="1200" b="0" dirty="0"/>
              <a:t>..) or (Tu </a:t>
            </a:r>
            <a:r>
              <a:rPr lang="en-GB" sz="1200" b="0" dirty="0" err="1"/>
              <a:t>fais</a:t>
            </a:r>
            <a:r>
              <a:rPr lang="en-GB" sz="1200" b="0" dirty="0"/>
              <a:t>…) was asked.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Then they listen again and try to write the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correct part 1, then part 2.</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Transcript:</a:t>
            </a:r>
            <a:endParaRPr lang="en-GB" dirty="0"/>
          </a:p>
          <a:p>
            <a:pPr marL="0" marR="0" lvl="0" indent="0" algn="l" rtl="0">
              <a:lnSpc>
                <a:spcPct val="100000"/>
              </a:lnSpc>
              <a:spcBef>
                <a:spcPts val="0"/>
              </a:spcBef>
              <a:spcAft>
                <a:spcPts val="0"/>
              </a:spcAft>
              <a:buClr>
                <a:schemeClr val="dk1"/>
              </a:buClr>
              <a:buSzPts val="1200"/>
              <a:buFont typeface="Calibri"/>
              <a:buNone/>
            </a:pP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1.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à la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corde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amie.</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2.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tennis avec ma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sœur</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3.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un voyage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parents.</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4.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une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carte pour ton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anniversaire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5.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basket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amis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6.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un effort à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l’école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pour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professeurs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7.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fais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un gâteau pour ma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cousine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b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8. Je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joue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au foot avec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mon</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équipe</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200" b="0"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1001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language and structures from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Do the first item together with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complete 2-6.</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Elicit answers orally, and click to confirm.</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3852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22/05/2022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22/05/2022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9.pn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19.gif"/><Relationship Id="rId18" Type="http://schemas.openxmlformats.org/officeDocument/2006/relationships/image" Target="../media/image24.gif"/><Relationship Id="rId26" Type="http://schemas.openxmlformats.org/officeDocument/2006/relationships/image" Target="../media/image32.png"/><Relationship Id="rId3" Type="http://schemas.openxmlformats.org/officeDocument/2006/relationships/audio" Target="../media/audio2.wav"/><Relationship Id="rId21" Type="http://schemas.openxmlformats.org/officeDocument/2006/relationships/image" Target="../media/image27.gif"/><Relationship Id="rId7" Type="http://schemas.openxmlformats.org/officeDocument/2006/relationships/audio" Target="../media/audio4.wav"/><Relationship Id="rId12" Type="http://schemas.openxmlformats.org/officeDocument/2006/relationships/audio" Target="../media/audio9.wav"/><Relationship Id="rId17" Type="http://schemas.openxmlformats.org/officeDocument/2006/relationships/image" Target="../media/image23.gif"/><Relationship Id="rId25"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22.gif"/><Relationship Id="rId20" Type="http://schemas.openxmlformats.org/officeDocument/2006/relationships/image" Target="../media/image26.gif"/><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8.wav"/><Relationship Id="rId24" Type="http://schemas.openxmlformats.org/officeDocument/2006/relationships/image" Target="../media/image30.gif"/><Relationship Id="rId5" Type="http://schemas.openxmlformats.org/officeDocument/2006/relationships/image" Target="../media/image18.svg"/><Relationship Id="rId15" Type="http://schemas.openxmlformats.org/officeDocument/2006/relationships/image" Target="../media/image21.gif"/><Relationship Id="rId23" Type="http://schemas.openxmlformats.org/officeDocument/2006/relationships/image" Target="../media/image29.gif"/><Relationship Id="rId10" Type="http://schemas.openxmlformats.org/officeDocument/2006/relationships/audio" Target="../media/audio7.wav"/><Relationship Id="rId19" Type="http://schemas.openxmlformats.org/officeDocument/2006/relationships/image" Target="../media/image25.gif"/><Relationship Id="rId4" Type="http://schemas.openxmlformats.org/officeDocument/2006/relationships/image" Target="../media/image17.png"/><Relationship Id="rId9" Type="http://schemas.openxmlformats.org/officeDocument/2006/relationships/audio" Target="../media/audio6.wav"/><Relationship Id="rId14" Type="http://schemas.openxmlformats.org/officeDocument/2006/relationships/image" Target="../media/image20.gif"/><Relationship Id="rId22" Type="http://schemas.openxmlformats.org/officeDocument/2006/relationships/image" Target="../media/image28.gif"/></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3" Type="http://schemas.openxmlformats.org/officeDocument/2006/relationships/image" Target="../media/image32.png"/><Relationship Id="rId7" Type="http://schemas.openxmlformats.org/officeDocument/2006/relationships/audio" Target="../media/audio11.wav"/><Relationship Id="rId12" Type="http://schemas.openxmlformats.org/officeDocument/2006/relationships/audio" Target="../media/audio16.wav"/><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18.svg"/><Relationship Id="rId11" Type="http://schemas.openxmlformats.org/officeDocument/2006/relationships/audio" Target="../media/audio15.wav"/><Relationship Id="rId5" Type="http://schemas.openxmlformats.org/officeDocument/2006/relationships/image" Target="../media/image17.png"/><Relationship Id="rId15" Type="http://schemas.openxmlformats.org/officeDocument/2006/relationships/image" Target="../media/image35.png"/><Relationship Id="rId10" Type="http://schemas.openxmlformats.org/officeDocument/2006/relationships/audio" Target="../media/audio14.wav"/><Relationship Id="rId4" Type="http://schemas.openxmlformats.org/officeDocument/2006/relationships/audio" Target="../media/audio10.wav"/><Relationship Id="rId9" Type="http://schemas.openxmlformats.org/officeDocument/2006/relationships/audio" Target="../media/audio13.wav"/><Relationship Id="rId14" Type="http://schemas.openxmlformats.org/officeDocument/2006/relationships/audio" Target="../media/audio18.wav"/></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11.png"/><Relationship Id="rId26" Type="http://schemas.openxmlformats.org/officeDocument/2006/relationships/image" Target="../media/image31.png"/><Relationship Id="rId3" Type="http://schemas.openxmlformats.org/officeDocument/2006/relationships/image" Target="../media/image17.png"/><Relationship Id="rId21" Type="http://schemas.openxmlformats.org/officeDocument/2006/relationships/image" Target="../media/image6.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7.svg"/><Relationship Id="rId25" Type="http://schemas.openxmlformats.org/officeDocument/2006/relationships/image" Target="../media/image30.gif"/><Relationship Id="rId2" Type="http://schemas.openxmlformats.org/officeDocument/2006/relationships/notesSlide" Target="../notesSlides/notesSlide9.xml"/><Relationship Id="rId16" Type="http://schemas.openxmlformats.org/officeDocument/2006/relationships/image" Target="../media/image46.png"/><Relationship Id="rId20" Type="http://schemas.openxmlformats.org/officeDocument/2006/relationships/image" Target="../media/image27.gif"/><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42.svg"/><Relationship Id="rId24" Type="http://schemas.openxmlformats.org/officeDocument/2006/relationships/image" Target="../media/image28.gif"/><Relationship Id="rId5" Type="http://schemas.openxmlformats.org/officeDocument/2006/relationships/image" Target="../media/image36.png"/><Relationship Id="rId15" Type="http://schemas.openxmlformats.org/officeDocument/2006/relationships/image" Target="../media/image7.png"/><Relationship Id="rId23" Type="http://schemas.openxmlformats.org/officeDocument/2006/relationships/image" Target="../media/image48.png"/><Relationship Id="rId10" Type="http://schemas.openxmlformats.org/officeDocument/2006/relationships/image" Target="../media/image41.png"/><Relationship Id="rId19" Type="http://schemas.openxmlformats.org/officeDocument/2006/relationships/image" Target="../media/image23.gif"/><Relationship Id="rId4" Type="http://schemas.openxmlformats.org/officeDocument/2006/relationships/image" Target="../media/image18.svg"/><Relationship Id="rId9" Type="http://schemas.openxmlformats.org/officeDocument/2006/relationships/image" Target="../media/image40.svg"/><Relationship Id="rId14" Type="http://schemas.openxmlformats.org/officeDocument/2006/relationships/image" Target="../media/image45.png"/><Relationship Id="rId22"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1488" y="15033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1" name="Picture 10" descr="A picture containing text, shirt&#10;&#10;Description automatically generated">
            <a:extLst>
              <a:ext uri="{FF2B5EF4-FFF2-40B4-BE49-F238E27FC236}">
                <a16:creationId xmlns:a16="http://schemas.microsoft.com/office/drawing/2014/main" id="{BB823E45-25BF-4152-AF1F-76F342483FFD}"/>
              </a:ext>
            </a:extLst>
          </p:cNvPr>
          <p:cNvPicPr>
            <a:picLocks noChangeAspect="1"/>
          </p:cNvPicPr>
          <p:nvPr/>
        </p:nvPicPr>
        <p:blipFill rotWithShape="1">
          <a:blip r:embed="rId4">
            <a:extLst>
              <a:ext uri="{28A0092B-C50C-407E-A947-70E740481C1C}">
                <a14:useLocalDpi xmlns:a14="http://schemas.microsoft.com/office/drawing/2010/main" val="0"/>
              </a:ext>
            </a:extLst>
          </a:blip>
          <a:srcRect r="55317"/>
          <a:stretch/>
        </p:blipFill>
        <p:spPr>
          <a:xfrm>
            <a:off x="49421" y="1717001"/>
            <a:ext cx="1186567" cy="1276583"/>
          </a:xfrm>
          <a:prstGeom prst="rect">
            <a:avLst/>
          </a:prstGeom>
        </p:spPr>
      </p:pic>
      <p:pic>
        <p:nvPicPr>
          <p:cNvPr id="12" name="Picture 11" descr="A tennis racket on a green background&#10;&#10;Description automatically generated with medium confidence">
            <a:extLst>
              <a:ext uri="{FF2B5EF4-FFF2-40B4-BE49-F238E27FC236}">
                <a16:creationId xmlns:a16="http://schemas.microsoft.com/office/drawing/2014/main" id="{463859BF-9D2A-43FB-BEFD-1ADA6060C0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488" y="3148500"/>
            <a:ext cx="1986231" cy="1386224"/>
          </a:xfrm>
          <a:prstGeom prst="rect">
            <a:avLst/>
          </a:prstGeom>
        </p:spPr>
      </p:pic>
      <p:pic>
        <p:nvPicPr>
          <p:cNvPr id="13" name="Picture 12" descr="Shape, circle&#10;&#10;Description automatically generated">
            <a:extLst>
              <a:ext uri="{FF2B5EF4-FFF2-40B4-BE49-F238E27FC236}">
                <a16:creationId xmlns:a16="http://schemas.microsoft.com/office/drawing/2014/main" id="{52D0F07F-CD6B-4069-BBFA-66BBEEFD8A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4604" y="3118129"/>
            <a:ext cx="663324" cy="440143"/>
          </a:xfrm>
          <a:prstGeom prst="rect">
            <a:avLst/>
          </a:prstGeom>
        </p:spPr>
      </p:pic>
      <p:pic>
        <p:nvPicPr>
          <p:cNvPr id="14" name="Picture 13" descr="Shape&#10;&#10;Description automatically generated with low confidence">
            <a:extLst>
              <a:ext uri="{FF2B5EF4-FFF2-40B4-BE49-F238E27FC236}">
                <a16:creationId xmlns:a16="http://schemas.microsoft.com/office/drawing/2014/main" id="{42F6D91C-6093-4F7B-8E32-7495EC5AC649}"/>
              </a:ext>
            </a:extLst>
          </p:cNvPr>
          <p:cNvPicPr>
            <a:picLocks noChangeAspect="1"/>
          </p:cNvPicPr>
          <p:nvPr/>
        </p:nvPicPr>
        <p:blipFill>
          <a:blip r:embed="rId7">
            <a:lum bright="70000" contrast="-70000"/>
            <a:extLst>
              <a:ext uri="{28A0092B-C50C-407E-A947-70E740481C1C}">
                <a14:useLocalDpi xmlns:a14="http://schemas.microsoft.com/office/drawing/2010/main" val="0"/>
              </a:ext>
            </a:extLst>
          </a:blip>
          <a:stretch>
            <a:fillRect/>
          </a:stretch>
        </p:blipFill>
        <p:spPr>
          <a:xfrm>
            <a:off x="1251409" y="1446927"/>
            <a:ext cx="816204" cy="1632408"/>
          </a:xfrm>
          <a:prstGeom prst="rect">
            <a:avLst/>
          </a:prstGeom>
        </p:spPr>
      </p:pic>
      <p:pic>
        <p:nvPicPr>
          <p:cNvPr id="19" name="Picture 18" descr="A black and white football ball&#10;&#10;Description automatically generated with medium confidence">
            <a:extLst>
              <a:ext uri="{FF2B5EF4-FFF2-40B4-BE49-F238E27FC236}">
                <a16:creationId xmlns:a16="http://schemas.microsoft.com/office/drawing/2014/main" id="{7124C25A-715D-4D9C-90F5-7EFFFC16D9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592" y="2400507"/>
            <a:ext cx="576396" cy="593077"/>
          </a:xfrm>
          <a:prstGeom prst="rect">
            <a:avLst/>
          </a:prstGeom>
        </p:spPr>
      </p:pic>
      <p:pic>
        <p:nvPicPr>
          <p:cNvPr id="20" name="Picture 19" descr="Icon&#10;&#10;Description automatically generated">
            <a:extLst>
              <a:ext uri="{FF2B5EF4-FFF2-40B4-BE49-F238E27FC236}">
                <a16:creationId xmlns:a16="http://schemas.microsoft.com/office/drawing/2014/main" id="{D2A0548F-CA19-4718-8745-9C63972C64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03779" y="3241758"/>
            <a:ext cx="1832795" cy="1288684"/>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DE4E4AD7-2BB8-4F32-95A8-4203825164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92890" y="3672155"/>
            <a:ext cx="867098" cy="126554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3C28C681-36FA-42FE-B675-3F990BAC9445}"/>
              </a:ext>
            </a:extLst>
          </p:cNvPr>
          <p:cNvPicPr>
            <a:picLocks noChangeAspect="1"/>
          </p:cNvPicPr>
          <p:nvPr/>
        </p:nvPicPr>
        <p:blipFill>
          <a:blip r:embed="rId1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078649" y="1613764"/>
            <a:ext cx="1027005" cy="1419618"/>
          </a:xfrm>
          <a:prstGeom prst="rect">
            <a:avLst/>
          </a:prstGeom>
        </p:spPr>
      </p:pic>
      <p:pic>
        <p:nvPicPr>
          <p:cNvPr id="23" name="Picture 22" descr="A picture containing text, cake, plant, decorated&#10;&#10;Description automatically generated">
            <a:extLst>
              <a:ext uri="{FF2B5EF4-FFF2-40B4-BE49-F238E27FC236}">
                <a16:creationId xmlns:a16="http://schemas.microsoft.com/office/drawing/2014/main" id="{44190366-79E6-4A2B-82E6-4342EDA9EE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71476" y="1986151"/>
            <a:ext cx="1129187" cy="9703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2468100313"/>
              </p:ext>
            </p:extLst>
          </p:nvPr>
        </p:nvGraphicFramePr>
        <p:xfrm>
          <a:off x="637626" y="1492366"/>
          <a:ext cx="9810698" cy="429543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233402">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étudier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partager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parfois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102067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gâteau</a:t>
                      </a:r>
                    </a:p>
                  </a:txBody>
                  <a:tcPr/>
                </a:tc>
                <a:tc>
                  <a:txBody>
                    <a:bodyPr/>
                    <a:lstStyle/>
                    <a:p>
                      <a:r>
                        <a:rPr lang="en-GB" sz="2300" b="1" dirty="0">
                          <a:solidFill>
                            <a:srgbClr val="92D050"/>
                          </a:solidFill>
                          <a:latin typeface="Century Gothic" panose="020B0502020202020204" pitchFamily="34" charset="0"/>
                        </a:rPr>
                        <a:t>le voyage</a:t>
                      </a:r>
                    </a:p>
                  </a:txBody>
                  <a:tcPr/>
                </a:tc>
                <a:tc>
                  <a:txBody>
                    <a:bodyPr/>
                    <a:lstStyle/>
                    <a:p>
                      <a:r>
                        <a:rPr lang="en-GB" sz="2400" b="1" dirty="0" err="1">
                          <a:solidFill>
                            <a:srgbClr val="92D050"/>
                          </a:solidFill>
                          <a:latin typeface="Century Gothic" panose="020B0502020202020204" pitchFamily="34" charset="0"/>
                        </a:rPr>
                        <a:t>tu</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fais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1020679">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parent</a:t>
                      </a:r>
                    </a:p>
                  </a:txBody>
                  <a:tcPr/>
                </a:tc>
                <a:tc>
                  <a:txBody>
                    <a:bodyPr/>
                    <a:lstStyle/>
                    <a:p>
                      <a:r>
                        <a:rPr lang="en-GB" sz="2400" b="1" dirty="0" err="1">
                          <a:solidFill>
                            <a:srgbClr val="92D050"/>
                          </a:solidFill>
                          <a:latin typeface="Century Gothic" panose="020B0502020202020204" pitchFamily="34" charset="0"/>
                        </a:rPr>
                        <a:t>l’effort</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carte</a:t>
                      </a:r>
                    </a:p>
                  </a:txBody>
                  <a:tcPr/>
                </a:tc>
                <a:extLst>
                  <a:ext uri="{0D108BD9-81ED-4DB2-BD59-A6C34878D82A}">
                    <a16:rowId xmlns:a16="http://schemas.microsoft.com/office/drawing/2014/main" val="3343226472"/>
                  </a:ext>
                </a:extLst>
              </a:tr>
              <a:tr h="1020679">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mes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l’équipe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tes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873036" y="3082185"/>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848" y="1648223"/>
            <a:ext cx="933962" cy="933962"/>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54532" y="4801740"/>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31323" y="52030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42154" y="42169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795457" y="2255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404919" y="5359570"/>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my (</a:t>
            </a:r>
            <a:r>
              <a:rPr lang="en-GB" sz="2000" kern="0" dirty="0" err="1">
                <a:solidFill>
                  <a:srgbClr val="002060"/>
                </a:solidFill>
                <a:latin typeface="Century Gothic" panose="020B0502020202020204" pitchFamily="34" charset="0"/>
                <a:cs typeface="Arial"/>
                <a:sym typeface="Arial"/>
              </a:rPr>
              <a:t>mfpl</a:t>
            </a:r>
            <a:r>
              <a:rPr lang="en-GB" sz="2000" kern="0" dirty="0">
                <a:solidFill>
                  <a:srgbClr val="002060"/>
                </a:solidFill>
                <a:latin typeface="Century Gothic" panose="020B0502020202020204" pitchFamily="34" charset="0"/>
                <a:cs typeface="Arial"/>
                <a:sym typeface="Arial"/>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57F09D3C-86A0-4CE3-AFB7-F047CA8FD956}"/>
              </a:ext>
            </a:extLst>
          </p:cNvPr>
          <p:cNvSpPr txBox="1"/>
          <p:nvPr/>
        </p:nvSpPr>
        <p:spPr>
          <a:xfrm>
            <a:off x="4694802" y="535144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team</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02926" y="5359570"/>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your (</a:t>
            </a:r>
            <a:r>
              <a:rPr lang="en-GB" sz="2000" kern="0" dirty="0" err="1">
                <a:solidFill>
                  <a:srgbClr val="002060"/>
                </a:solidFill>
                <a:latin typeface="Century Gothic" panose="020B0502020202020204" pitchFamily="34" charset="0"/>
                <a:cs typeface="Arial"/>
                <a:sym typeface="Arial"/>
              </a:rPr>
              <a:t>mfpl</a:t>
            </a:r>
            <a:r>
              <a:rPr lang="en-GB" sz="2000" kern="0" dirty="0">
                <a:solidFill>
                  <a:srgbClr val="002060"/>
                </a:solidFill>
                <a:latin typeface="Century Gothic" panose="020B0502020202020204" pitchFamily="34" charset="0"/>
                <a:cs typeface="Arial"/>
                <a:sym typeface="Arial"/>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E17946EF-F93F-4434-9F55-E4B139C31FAE}"/>
              </a:ext>
            </a:extLst>
          </p:cNvPr>
          <p:cNvSpPr txBox="1"/>
          <p:nvPr/>
        </p:nvSpPr>
        <p:spPr>
          <a:xfrm>
            <a:off x="2367941" y="4373484"/>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parent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701265" y="4406509"/>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effort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709459" y="4388786"/>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card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351616" y="3334422"/>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cake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1D4AF4A4-7FE5-4995-97F6-FE36C4848CA7}"/>
              </a:ext>
            </a:extLst>
          </p:cNvPr>
          <p:cNvSpPr txBox="1"/>
          <p:nvPr/>
        </p:nvSpPr>
        <p:spPr>
          <a:xfrm>
            <a:off x="4770847" y="3354700"/>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trip, journey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752792" y="3361998"/>
            <a:ext cx="29037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do, are doing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340785" y="235646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to study, </a:t>
            </a:r>
            <a:r>
              <a:rPr lang="en-GB" sz="2000" kern="0" dirty="0" err="1">
                <a:solidFill>
                  <a:srgbClr val="002060"/>
                </a:solidFill>
                <a:latin typeface="Century Gothic" panose="020B0502020202020204" pitchFamily="34" charset="0"/>
                <a:cs typeface="Arial"/>
                <a:sym typeface="Arial"/>
              </a:rPr>
              <a:t>stuyding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C4609612-73F0-4298-A255-F13E4A3D4FE4}"/>
              </a:ext>
            </a:extLst>
          </p:cNvPr>
          <p:cNvSpPr txBox="1"/>
          <p:nvPr/>
        </p:nvSpPr>
        <p:spPr>
          <a:xfrm>
            <a:off x="4838900" y="236776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to share, sharing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A574AE94-70A1-432B-9182-1D34DF9DB81B}"/>
              </a:ext>
            </a:extLst>
          </p:cNvPr>
          <p:cNvSpPr txBox="1"/>
          <p:nvPr/>
        </p:nvSpPr>
        <p:spPr>
          <a:xfrm>
            <a:off x="7791075" y="236776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sometimes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35" name="Table 4">
            <a:extLst>
              <a:ext uri="{FF2B5EF4-FFF2-40B4-BE49-F238E27FC236}">
                <a16:creationId xmlns:a16="http://schemas.microsoft.com/office/drawing/2014/main" id="{BEDF4A8B-44F5-4C77-9CC9-AFC211086022}"/>
              </a:ext>
            </a:extLst>
          </p:cNvPr>
          <p:cNvGraphicFramePr>
            <a:graphicFrameLocks noGrp="1"/>
          </p:cNvGraphicFramePr>
          <p:nvPr>
            <p:extLst>
              <p:ext uri="{D42A27DB-BD31-4B8C-83A1-F6EECF244321}">
                <p14:modId xmlns:p14="http://schemas.microsoft.com/office/powerpoint/2010/main" val="2049033813"/>
              </p:ext>
            </p:extLst>
          </p:nvPr>
        </p:nvGraphicFramePr>
        <p:xfrm>
          <a:off x="637626" y="1492366"/>
          <a:ext cx="9810698" cy="429543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233402">
                <a:tc>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to study, studying</a:t>
                      </a:r>
                    </a:p>
                  </a:txBody>
                  <a:tcPr/>
                </a:tc>
                <a:tc>
                  <a:txBody>
                    <a:bodyPr/>
                    <a:lstStyle/>
                    <a:p>
                      <a:r>
                        <a:rPr lang="en-GB" sz="2400" b="1" dirty="0">
                          <a:solidFill>
                            <a:srgbClr val="00B0F0"/>
                          </a:solidFill>
                          <a:latin typeface="Century Gothic" panose="020B0502020202020204" pitchFamily="34" charset="0"/>
                        </a:rPr>
                        <a:t>to share, sharing</a:t>
                      </a:r>
                    </a:p>
                  </a:txBody>
                  <a:tcPr/>
                </a:tc>
                <a:tc>
                  <a:txBody>
                    <a:bodyPr/>
                    <a:lstStyle/>
                    <a:p>
                      <a:r>
                        <a:rPr lang="en-GB" sz="2400" b="1" dirty="0">
                          <a:solidFill>
                            <a:srgbClr val="00B0F0"/>
                          </a:solidFill>
                          <a:latin typeface="Century Gothic" panose="020B0502020202020204" pitchFamily="34" charset="0"/>
                        </a:rPr>
                        <a:t>sometimes</a:t>
                      </a:r>
                    </a:p>
                  </a:txBody>
                  <a:tcPr/>
                </a:tc>
                <a:extLst>
                  <a:ext uri="{0D108BD9-81ED-4DB2-BD59-A6C34878D82A}">
                    <a16:rowId xmlns:a16="http://schemas.microsoft.com/office/drawing/2014/main" val="760878619"/>
                  </a:ext>
                </a:extLst>
              </a:tr>
              <a:tr h="102067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card</a:t>
                      </a:r>
                    </a:p>
                  </a:txBody>
                  <a:tcPr/>
                </a:tc>
                <a:tc>
                  <a:txBody>
                    <a:bodyPr/>
                    <a:lstStyle/>
                    <a:p>
                      <a:r>
                        <a:rPr lang="en-GB" sz="2300" b="1" dirty="0">
                          <a:solidFill>
                            <a:srgbClr val="92D050"/>
                          </a:solidFill>
                          <a:latin typeface="Century Gothic" panose="020B0502020202020204" pitchFamily="34" charset="0"/>
                        </a:rPr>
                        <a:t>(the) trip, journey</a:t>
                      </a:r>
                    </a:p>
                  </a:txBody>
                  <a:tcPr/>
                </a:tc>
                <a:tc>
                  <a:txBody>
                    <a:bodyPr/>
                    <a:lstStyle/>
                    <a:p>
                      <a:r>
                        <a:rPr lang="en-GB" sz="2400" b="1" dirty="0">
                          <a:solidFill>
                            <a:srgbClr val="92D050"/>
                          </a:solidFill>
                          <a:latin typeface="Century Gothic" panose="020B0502020202020204" pitchFamily="34" charset="0"/>
                        </a:rPr>
                        <a:t>(the) cake</a:t>
                      </a:r>
                    </a:p>
                  </a:txBody>
                  <a:tcPr/>
                </a:tc>
                <a:extLst>
                  <a:ext uri="{0D108BD9-81ED-4DB2-BD59-A6C34878D82A}">
                    <a16:rowId xmlns:a16="http://schemas.microsoft.com/office/drawing/2014/main" val="3903794855"/>
                  </a:ext>
                </a:extLst>
              </a:tr>
              <a:tr h="1020679">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team</a:t>
                      </a:r>
                    </a:p>
                  </a:txBody>
                  <a:tcPr/>
                </a:tc>
                <a:tc>
                  <a:txBody>
                    <a:bodyPr/>
                    <a:lstStyle/>
                    <a:p>
                      <a:r>
                        <a:rPr lang="en-GB" sz="2400" b="1" dirty="0">
                          <a:solidFill>
                            <a:srgbClr val="92D050"/>
                          </a:solidFill>
                          <a:latin typeface="Century Gothic" panose="020B0502020202020204" pitchFamily="34" charset="0"/>
                        </a:rPr>
                        <a:t>you do, make</a:t>
                      </a:r>
                    </a:p>
                  </a:txBody>
                  <a:tcPr/>
                </a:tc>
                <a:tc>
                  <a:txBody>
                    <a:bodyPr/>
                    <a:lstStyle/>
                    <a:p>
                      <a:r>
                        <a:rPr lang="en-GB" sz="2400" b="1" dirty="0">
                          <a:solidFill>
                            <a:srgbClr val="92D050"/>
                          </a:solidFill>
                          <a:latin typeface="Century Gothic" panose="020B0502020202020204" pitchFamily="34" charset="0"/>
                        </a:rPr>
                        <a:t>(the) effort</a:t>
                      </a:r>
                    </a:p>
                  </a:txBody>
                  <a:tcPr/>
                </a:tc>
                <a:extLst>
                  <a:ext uri="{0D108BD9-81ED-4DB2-BD59-A6C34878D82A}">
                    <a16:rowId xmlns:a16="http://schemas.microsoft.com/office/drawing/2014/main" val="3343226472"/>
                  </a:ext>
                </a:extLst>
              </a:tr>
              <a:tr h="1020679">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my (</a:t>
                      </a:r>
                      <a:r>
                        <a:rPr lang="en-GB" sz="2400" b="1" dirty="0" err="1">
                          <a:solidFill>
                            <a:srgbClr val="FF3399"/>
                          </a:solidFill>
                          <a:latin typeface="Century Gothic" panose="020B0502020202020204" pitchFamily="34" charset="0"/>
                        </a:rPr>
                        <a:t>mfpl</a:t>
                      </a:r>
                      <a:r>
                        <a:rPr lang="en-GB" sz="24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your (</a:t>
                      </a:r>
                      <a:r>
                        <a:rPr lang="en-GB" sz="2400" b="1" dirty="0" err="1">
                          <a:solidFill>
                            <a:srgbClr val="FF3399"/>
                          </a:solidFill>
                          <a:latin typeface="Century Gothic" panose="020B0502020202020204" pitchFamily="34" charset="0"/>
                        </a:rPr>
                        <a:t>mfpl</a:t>
                      </a:r>
                      <a:r>
                        <a:rPr lang="en-GB" sz="2400" b="1" dirty="0">
                          <a:solidFill>
                            <a:srgbClr val="FF3399"/>
                          </a:solidFill>
                          <a:latin typeface="Century Gothic" panose="020B0502020202020204" pitchFamily="34" charset="0"/>
                        </a:rPr>
                        <a:t>)</a:t>
                      </a:r>
                    </a:p>
                  </a:txBody>
                  <a:tcPr/>
                </a:tc>
                <a:tc>
                  <a:txBody>
                    <a:bodyPr/>
                    <a:lstStyle/>
                    <a:p>
                      <a:r>
                        <a:rPr lang="en-GB" sz="2400" b="1" dirty="0">
                          <a:solidFill>
                            <a:srgbClr val="FF3399"/>
                          </a:solidFill>
                          <a:latin typeface="Century Gothic" panose="020B0502020202020204" pitchFamily="34" charset="0"/>
                        </a:rPr>
                        <a:t>(the) parent</a:t>
                      </a:r>
                    </a:p>
                  </a:txBody>
                  <a:tcPr/>
                </a:tc>
                <a:extLst>
                  <a:ext uri="{0D108BD9-81ED-4DB2-BD59-A6C34878D82A}">
                    <a16:rowId xmlns:a16="http://schemas.microsoft.com/office/drawing/2014/main" val="80090313"/>
                  </a:ext>
                </a:extLst>
              </a:tr>
            </a:tbl>
          </a:graphicData>
        </a:graphic>
      </p:graphicFrame>
      <p:pic>
        <p:nvPicPr>
          <p:cNvPr id="36" name="Picture 35">
            <a:extLst>
              <a:ext uri="{FF2B5EF4-FFF2-40B4-BE49-F238E27FC236}">
                <a16:creationId xmlns:a16="http://schemas.microsoft.com/office/drawing/2014/main" id="{A339B7F4-1D7F-4492-99A0-160D15581CE9}"/>
              </a:ext>
            </a:extLst>
          </p:cNvPr>
          <p:cNvPicPr>
            <a:picLocks noChangeAspect="1"/>
          </p:cNvPicPr>
          <p:nvPr/>
        </p:nvPicPr>
        <p:blipFill>
          <a:blip r:embed="rId5"/>
          <a:stretch>
            <a:fillRect/>
          </a:stretch>
        </p:blipFill>
        <p:spPr>
          <a:xfrm>
            <a:off x="873036" y="3082185"/>
            <a:ext cx="1186070" cy="1080360"/>
          </a:xfrm>
          <a:prstGeom prst="rect">
            <a:avLst/>
          </a:prstGeom>
        </p:spPr>
      </p:pic>
      <p:pic>
        <p:nvPicPr>
          <p:cNvPr id="37" name="Picture 36" descr="Icon&#10;&#10;Description automatically generated">
            <a:extLst>
              <a:ext uri="{FF2B5EF4-FFF2-40B4-BE49-F238E27FC236}">
                <a16:creationId xmlns:a16="http://schemas.microsoft.com/office/drawing/2014/main" id="{FDECE8EB-92D2-4A91-BC55-4C6D803316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848" y="1648223"/>
            <a:ext cx="933962" cy="933962"/>
          </a:xfrm>
          <a:prstGeom prst="rect">
            <a:avLst/>
          </a:prstGeom>
        </p:spPr>
      </p:pic>
      <p:pic>
        <p:nvPicPr>
          <p:cNvPr id="47" name="Picture 46">
            <a:extLst>
              <a:ext uri="{FF2B5EF4-FFF2-40B4-BE49-F238E27FC236}">
                <a16:creationId xmlns:a16="http://schemas.microsoft.com/office/drawing/2014/main" id="{83B86435-4DF0-44FA-941A-86F1FA7930EC}"/>
              </a:ext>
            </a:extLst>
          </p:cNvPr>
          <p:cNvPicPr>
            <a:picLocks noChangeAspect="1"/>
          </p:cNvPicPr>
          <p:nvPr/>
        </p:nvPicPr>
        <p:blipFill>
          <a:blip r:embed="rId7"/>
          <a:stretch>
            <a:fillRect/>
          </a:stretch>
        </p:blipFill>
        <p:spPr>
          <a:xfrm>
            <a:off x="754532" y="4801740"/>
            <a:ext cx="893494" cy="846468"/>
          </a:xfrm>
          <a:prstGeom prst="rect">
            <a:avLst/>
          </a:prstGeom>
        </p:spPr>
      </p:pic>
      <p:sp>
        <p:nvSpPr>
          <p:cNvPr id="48" name="TextBox 47">
            <a:extLst>
              <a:ext uri="{FF2B5EF4-FFF2-40B4-BE49-F238E27FC236}">
                <a16:creationId xmlns:a16="http://schemas.microsoft.com/office/drawing/2014/main" id="{8F3240AA-3CCE-4832-AF64-1745B174425B}"/>
              </a:ext>
            </a:extLst>
          </p:cNvPr>
          <p:cNvSpPr txBox="1"/>
          <p:nvPr/>
        </p:nvSpPr>
        <p:spPr>
          <a:xfrm>
            <a:off x="1731323" y="52030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0" name="TextBox 49">
            <a:extLst>
              <a:ext uri="{FF2B5EF4-FFF2-40B4-BE49-F238E27FC236}">
                <a16:creationId xmlns:a16="http://schemas.microsoft.com/office/drawing/2014/main" id="{88A0C232-A12C-4294-A6B0-CA1ACE6429D9}"/>
              </a:ext>
            </a:extLst>
          </p:cNvPr>
          <p:cNvSpPr txBox="1"/>
          <p:nvPr/>
        </p:nvSpPr>
        <p:spPr>
          <a:xfrm>
            <a:off x="1742154" y="42169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1" name="TextBox 50">
            <a:extLst>
              <a:ext uri="{FF2B5EF4-FFF2-40B4-BE49-F238E27FC236}">
                <a16:creationId xmlns:a16="http://schemas.microsoft.com/office/drawing/2014/main" id="{7A376E03-06BC-471C-BD68-8EE2F543E076}"/>
              </a:ext>
            </a:extLst>
          </p:cNvPr>
          <p:cNvSpPr txBox="1"/>
          <p:nvPr/>
        </p:nvSpPr>
        <p:spPr>
          <a:xfrm>
            <a:off x="1795457" y="2255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2" name="TextBox 51">
            <a:extLst>
              <a:ext uri="{FF2B5EF4-FFF2-40B4-BE49-F238E27FC236}">
                <a16:creationId xmlns:a16="http://schemas.microsoft.com/office/drawing/2014/main" id="{AA65B6CE-0F1B-48D3-874D-626720328A99}"/>
              </a:ext>
            </a:extLst>
          </p:cNvPr>
          <p:cNvSpPr txBox="1"/>
          <p:nvPr/>
        </p:nvSpPr>
        <p:spPr>
          <a:xfrm>
            <a:off x="2404919" y="5359570"/>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mes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3" name="TextBox 52">
            <a:extLst>
              <a:ext uri="{FF2B5EF4-FFF2-40B4-BE49-F238E27FC236}">
                <a16:creationId xmlns:a16="http://schemas.microsoft.com/office/drawing/2014/main" id="{10AA3800-D2C9-4EA1-ABE3-F10DB93654BA}"/>
              </a:ext>
            </a:extLst>
          </p:cNvPr>
          <p:cNvSpPr txBox="1"/>
          <p:nvPr/>
        </p:nvSpPr>
        <p:spPr>
          <a:xfrm>
            <a:off x="4694802" y="5351443"/>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tes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4" name="TextBox 53">
            <a:extLst>
              <a:ext uri="{FF2B5EF4-FFF2-40B4-BE49-F238E27FC236}">
                <a16:creationId xmlns:a16="http://schemas.microsoft.com/office/drawing/2014/main" id="{9DFB0195-0FE1-49E8-973A-28B926135B07}"/>
              </a:ext>
            </a:extLst>
          </p:cNvPr>
          <p:cNvSpPr txBox="1"/>
          <p:nvPr/>
        </p:nvSpPr>
        <p:spPr>
          <a:xfrm>
            <a:off x="7702926" y="5359570"/>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parent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5" name="TextBox 54">
            <a:extLst>
              <a:ext uri="{FF2B5EF4-FFF2-40B4-BE49-F238E27FC236}">
                <a16:creationId xmlns:a16="http://schemas.microsoft.com/office/drawing/2014/main" id="{98209A8D-0D98-4E14-88BD-06788D9E016D}"/>
              </a:ext>
            </a:extLst>
          </p:cNvPr>
          <p:cNvSpPr txBox="1"/>
          <p:nvPr/>
        </p:nvSpPr>
        <p:spPr>
          <a:xfrm>
            <a:off x="2367941" y="4373484"/>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l’équipe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EC46AC76-B4C0-4D5B-8609-FF4736C89B32}"/>
              </a:ext>
            </a:extLst>
          </p:cNvPr>
          <p:cNvSpPr txBox="1"/>
          <p:nvPr/>
        </p:nvSpPr>
        <p:spPr>
          <a:xfrm>
            <a:off x="4701265" y="4406509"/>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tu</a:t>
            </a:r>
            <a:r>
              <a:rPr lang="en-GB" sz="2000" kern="0" noProof="0" dirty="0">
                <a:solidFill>
                  <a:srgbClr val="002060"/>
                </a:solidFill>
                <a:latin typeface="Century Gothic" panose="020B0502020202020204" pitchFamily="34" charset="0"/>
                <a:cs typeface="Arial"/>
                <a:sym typeface="Arial"/>
              </a:rPr>
              <a:t> </a:t>
            </a:r>
            <a:r>
              <a:rPr lang="en-GB" sz="2000" kern="0" noProof="0" dirty="0" err="1">
                <a:solidFill>
                  <a:srgbClr val="002060"/>
                </a:solidFill>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F01C4537-1DD3-48F3-B5D8-B203B7CC6C39}"/>
              </a:ext>
            </a:extLst>
          </p:cNvPr>
          <p:cNvSpPr txBox="1"/>
          <p:nvPr/>
        </p:nvSpPr>
        <p:spPr>
          <a:xfrm>
            <a:off x="7709459" y="4388786"/>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l’effort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F2222E4C-9CB4-4C10-973E-024A7159287A}"/>
              </a:ext>
            </a:extLst>
          </p:cNvPr>
          <p:cNvSpPr txBox="1"/>
          <p:nvPr/>
        </p:nvSpPr>
        <p:spPr>
          <a:xfrm>
            <a:off x="2351616" y="3334422"/>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la carte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4139AE56-9BA5-4A68-844D-F109F24BAF55}"/>
              </a:ext>
            </a:extLst>
          </p:cNvPr>
          <p:cNvSpPr txBox="1"/>
          <p:nvPr/>
        </p:nvSpPr>
        <p:spPr>
          <a:xfrm>
            <a:off x="4770847" y="3354700"/>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voyage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7A4AF0F0-78F5-409A-AC3E-0F8537143805}"/>
              </a:ext>
            </a:extLst>
          </p:cNvPr>
          <p:cNvSpPr txBox="1"/>
          <p:nvPr/>
        </p:nvSpPr>
        <p:spPr>
          <a:xfrm>
            <a:off x="7752792" y="3361998"/>
            <a:ext cx="290376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le gâteau</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52320CB0-3879-419D-9DE8-8469D27C8786}"/>
              </a:ext>
            </a:extLst>
          </p:cNvPr>
          <p:cNvSpPr txBox="1"/>
          <p:nvPr/>
        </p:nvSpPr>
        <p:spPr>
          <a:xfrm>
            <a:off x="2340785" y="2356463"/>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noProof="0" dirty="0" err="1">
                <a:solidFill>
                  <a:srgbClr val="002060"/>
                </a:solidFill>
                <a:latin typeface="Century Gothic" panose="020B0502020202020204" pitchFamily="34" charset="0"/>
                <a:cs typeface="Arial"/>
                <a:sym typeface="Arial"/>
              </a:rPr>
              <a:t>étudier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A87C48A4-7D56-4BF3-AA28-1BB85ACA47E3}"/>
              </a:ext>
            </a:extLst>
          </p:cNvPr>
          <p:cNvSpPr txBox="1"/>
          <p:nvPr/>
        </p:nvSpPr>
        <p:spPr>
          <a:xfrm>
            <a:off x="4838900" y="2367764"/>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partager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D00374F4-2F5C-4F69-8A2D-6303C2C1D47B}"/>
              </a:ext>
            </a:extLst>
          </p:cNvPr>
          <p:cNvSpPr txBox="1"/>
          <p:nvPr/>
        </p:nvSpPr>
        <p:spPr>
          <a:xfrm>
            <a:off x="7791075" y="2367764"/>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parfois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56" grpId="0"/>
      <p:bldP spid="57" grpId="0"/>
      <p:bldP spid="58" grpId="0"/>
      <p:bldP spid="59" grpId="0"/>
      <p:bldP spid="60" grpId="0"/>
      <p:bldP spid="61" grpId="0"/>
      <p:bldP spid="6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4" name="Table 4">
            <a:extLst>
              <a:ext uri="{FF2B5EF4-FFF2-40B4-BE49-F238E27FC236}">
                <a16:creationId xmlns:a16="http://schemas.microsoft.com/office/drawing/2014/main" id="{D891D925-873D-4453-8E2C-2B3407DC33C2}"/>
              </a:ext>
            </a:extLst>
          </p:cNvPr>
          <p:cNvGraphicFramePr>
            <a:graphicFrameLocks noGrp="1"/>
          </p:cNvGraphicFramePr>
          <p:nvPr>
            <p:extLst>
              <p:ext uri="{D42A27DB-BD31-4B8C-83A1-F6EECF244321}">
                <p14:modId xmlns:p14="http://schemas.microsoft.com/office/powerpoint/2010/main" val="1127428165"/>
              </p:ext>
            </p:extLst>
          </p:nvPr>
        </p:nvGraphicFramePr>
        <p:xfrm>
          <a:off x="637626" y="1492366"/>
          <a:ext cx="9810698" cy="429543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233402">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étudier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partager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parfois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102067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gâteau</a:t>
                      </a:r>
                    </a:p>
                  </a:txBody>
                  <a:tcPr/>
                </a:tc>
                <a:tc>
                  <a:txBody>
                    <a:bodyPr/>
                    <a:lstStyle/>
                    <a:p>
                      <a:r>
                        <a:rPr lang="en-GB" sz="2300" b="1" dirty="0">
                          <a:solidFill>
                            <a:srgbClr val="002060"/>
                          </a:solidFill>
                          <a:latin typeface="Century Gothic" panose="020B0502020202020204" pitchFamily="34" charset="0"/>
                        </a:rPr>
                        <a:t>le voyage</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1020679">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parent</a:t>
                      </a:r>
                    </a:p>
                  </a:txBody>
                  <a:tcPr/>
                </a:tc>
                <a:tc>
                  <a:txBody>
                    <a:bodyPr/>
                    <a:lstStyle/>
                    <a:p>
                      <a:r>
                        <a:rPr lang="en-GB" sz="2400" b="1" dirty="0" err="1">
                          <a:solidFill>
                            <a:srgbClr val="002060"/>
                          </a:solidFill>
                          <a:latin typeface="Century Gothic" panose="020B0502020202020204" pitchFamily="34" charset="0"/>
                        </a:rPr>
                        <a:t>l’effort</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carte</a:t>
                      </a:r>
                    </a:p>
                  </a:txBody>
                  <a:tcPr/>
                </a:tc>
                <a:extLst>
                  <a:ext uri="{0D108BD9-81ED-4DB2-BD59-A6C34878D82A}">
                    <a16:rowId xmlns:a16="http://schemas.microsoft.com/office/drawing/2014/main" val="3343226472"/>
                  </a:ext>
                </a:extLst>
              </a:tr>
              <a:tr h="1020679">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mes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l’équipe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25" name="Picture 24">
            <a:extLst>
              <a:ext uri="{FF2B5EF4-FFF2-40B4-BE49-F238E27FC236}">
                <a16:creationId xmlns:a16="http://schemas.microsoft.com/office/drawing/2014/main" id="{BF92C12B-25C4-4C25-B493-9FC094AADF94}"/>
              </a:ext>
            </a:extLst>
          </p:cNvPr>
          <p:cNvPicPr>
            <a:picLocks noChangeAspect="1"/>
          </p:cNvPicPr>
          <p:nvPr/>
        </p:nvPicPr>
        <p:blipFill>
          <a:blip r:embed="rId5"/>
          <a:stretch>
            <a:fillRect/>
          </a:stretch>
        </p:blipFill>
        <p:spPr>
          <a:xfrm>
            <a:off x="873036" y="3082185"/>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723F099C-AEE3-4596-93E9-A1A7E6EFE2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848" y="1648223"/>
            <a:ext cx="933962" cy="933962"/>
          </a:xfrm>
          <a:prstGeom prst="rect">
            <a:avLst/>
          </a:prstGeom>
        </p:spPr>
      </p:pic>
      <p:pic>
        <p:nvPicPr>
          <p:cNvPr id="27" name="Picture 26">
            <a:extLst>
              <a:ext uri="{FF2B5EF4-FFF2-40B4-BE49-F238E27FC236}">
                <a16:creationId xmlns:a16="http://schemas.microsoft.com/office/drawing/2014/main" id="{16EC175C-EC9F-4474-A7C9-422FEB2574B6}"/>
              </a:ext>
            </a:extLst>
          </p:cNvPr>
          <p:cNvPicPr>
            <a:picLocks noChangeAspect="1"/>
          </p:cNvPicPr>
          <p:nvPr/>
        </p:nvPicPr>
        <p:blipFill>
          <a:blip r:embed="rId7"/>
          <a:stretch>
            <a:fillRect/>
          </a:stretch>
        </p:blipFill>
        <p:spPr>
          <a:xfrm>
            <a:off x="754532" y="4801740"/>
            <a:ext cx="893494" cy="846468"/>
          </a:xfrm>
          <a:prstGeom prst="rect">
            <a:avLst/>
          </a:prstGeom>
        </p:spPr>
      </p:pic>
      <p:sp>
        <p:nvSpPr>
          <p:cNvPr id="29" name="TextBox 28">
            <a:extLst>
              <a:ext uri="{FF2B5EF4-FFF2-40B4-BE49-F238E27FC236}">
                <a16:creationId xmlns:a16="http://schemas.microsoft.com/office/drawing/2014/main" id="{411BA4C6-CDC3-4A86-9544-E0E63DB6B753}"/>
              </a:ext>
            </a:extLst>
          </p:cNvPr>
          <p:cNvSpPr txBox="1"/>
          <p:nvPr/>
        </p:nvSpPr>
        <p:spPr>
          <a:xfrm>
            <a:off x="1731323" y="52030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30" name="TextBox 29">
            <a:extLst>
              <a:ext uri="{FF2B5EF4-FFF2-40B4-BE49-F238E27FC236}">
                <a16:creationId xmlns:a16="http://schemas.microsoft.com/office/drawing/2014/main" id="{5EF9FAE7-9394-4261-A71F-444792D66998}"/>
              </a:ext>
            </a:extLst>
          </p:cNvPr>
          <p:cNvSpPr txBox="1"/>
          <p:nvPr/>
        </p:nvSpPr>
        <p:spPr>
          <a:xfrm>
            <a:off x="1742154" y="42169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1" name="TextBox 30">
            <a:extLst>
              <a:ext uri="{FF2B5EF4-FFF2-40B4-BE49-F238E27FC236}">
                <a16:creationId xmlns:a16="http://schemas.microsoft.com/office/drawing/2014/main" id="{07E58888-CD5E-422F-B7B4-07260F2AC50D}"/>
              </a:ext>
            </a:extLst>
          </p:cNvPr>
          <p:cNvSpPr txBox="1"/>
          <p:nvPr/>
        </p:nvSpPr>
        <p:spPr>
          <a:xfrm>
            <a:off x="1795457" y="2255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7" name="Table 4">
            <a:extLst>
              <a:ext uri="{FF2B5EF4-FFF2-40B4-BE49-F238E27FC236}">
                <a16:creationId xmlns:a16="http://schemas.microsoft.com/office/drawing/2014/main" id="{0D73B329-6D72-45CE-8E02-583FA5917674}"/>
              </a:ext>
            </a:extLst>
          </p:cNvPr>
          <p:cNvGraphicFramePr>
            <a:graphicFrameLocks noGrp="1"/>
          </p:cNvGraphicFramePr>
          <p:nvPr>
            <p:extLst>
              <p:ext uri="{D42A27DB-BD31-4B8C-83A1-F6EECF244321}">
                <p14:modId xmlns:p14="http://schemas.microsoft.com/office/powerpoint/2010/main" val="3900159304"/>
              </p:ext>
            </p:extLst>
          </p:nvPr>
        </p:nvGraphicFramePr>
        <p:xfrm>
          <a:off x="637626" y="1492366"/>
          <a:ext cx="9810698" cy="4295439"/>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1233402">
                <a:tc>
                  <a:txBody>
                    <a:bodyPr/>
                    <a:lstStyle/>
                    <a:p>
                      <a:endParaRPr lang="en-GB" sz="24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study, studying</a:t>
                      </a:r>
                    </a:p>
                  </a:txBody>
                  <a:tcPr/>
                </a:tc>
                <a:tc>
                  <a:txBody>
                    <a:bodyPr/>
                    <a:lstStyle/>
                    <a:p>
                      <a:r>
                        <a:rPr lang="en-GB" sz="2400" b="1" dirty="0">
                          <a:solidFill>
                            <a:srgbClr val="002060"/>
                          </a:solidFill>
                          <a:latin typeface="Century Gothic" panose="020B0502020202020204" pitchFamily="34" charset="0"/>
                        </a:rPr>
                        <a:t>to share, sharing</a:t>
                      </a:r>
                    </a:p>
                  </a:txBody>
                  <a:tcPr/>
                </a:tc>
                <a:tc>
                  <a:txBody>
                    <a:bodyPr/>
                    <a:lstStyle/>
                    <a:p>
                      <a:r>
                        <a:rPr lang="en-GB" sz="2400" b="1" dirty="0">
                          <a:solidFill>
                            <a:srgbClr val="002060"/>
                          </a:solidFill>
                          <a:latin typeface="Century Gothic" panose="020B0502020202020204" pitchFamily="34" charset="0"/>
                        </a:rPr>
                        <a:t>sometimes</a:t>
                      </a:r>
                    </a:p>
                  </a:txBody>
                  <a:tcPr/>
                </a:tc>
                <a:extLst>
                  <a:ext uri="{0D108BD9-81ED-4DB2-BD59-A6C34878D82A}">
                    <a16:rowId xmlns:a16="http://schemas.microsoft.com/office/drawing/2014/main" val="760878619"/>
                  </a:ext>
                </a:extLst>
              </a:tr>
              <a:tr h="1020679">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card</a:t>
                      </a:r>
                    </a:p>
                  </a:txBody>
                  <a:tcPr/>
                </a:tc>
                <a:tc>
                  <a:txBody>
                    <a:bodyPr/>
                    <a:lstStyle/>
                    <a:p>
                      <a:r>
                        <a:rPr lang="en-GB" sz="2300" b="1" dirty="0">
                          <a:solidFill>
                            <a:srgbClr val="002060"/>
                          </a:solidFill>
                          <a:latin typeface="Century Gothic" panose="020B0502020202020204" pitchFamily="34" charset="0"/>
                        </a:rPr>
                        <a:t>(the) trip, journey</a:t>
                      </a:r>
                    </a:p>
                  </a:txBody>
                  <a:tcPr/>
                </a:tc>
                <a:tc>
                  <a:txBody>
                    <a:bodyPr/>
                    <a:lstStyle/>
                    <a:p>
                      <a:r>
                        <a:rPr lang="en-GB" sz="2400" b="1" dirty="0">
                          <a:solidFill>
                            <a:srgbClr val="002060"/>
                          </a:solidFill>
                          <a:latin typeface="Century Gothic" panose="020B0502020202020204" pitchFamily="34" charset="0"/>
                        </a:rPr>
                        <a:t>(the) cake</a:t>
                      </a:r>
                    </a:p>
                  </a:txBody>
                  <a:tcPr/>
                </a:tc>
                <a:extLst>
                  <a:ext uri="{0D108BD9-81ED-4DB2-BD59-A6C34878D82A}">
                    <a16:rowId xmlns:a16="http://schemas.microsoft.com/office/drawing/2014/main" val="3903794855"/>
                  </a:ext>
                </a:extLst>
              </a:tr>
              <a:tr h="1020679">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team</a:t>
                      </a:r>
                    </a:p>
                  </a:txBody>
                  <a:tcPr/>
                </a:tc>
                <a:tc>
                  <a:txBody>
                    <a:bodyPr/>
                    <a:lstStyle/>
                    <a:p>
                      <a:r>
                        <a:rPr lang="en-GB" sz="2400" b="1" dirty="0">
                          <a:solidFill>
                            <a:srgbClr val="002060"/>
                          </a:solidFill>
                          <a:latin typeface="Century Gothic" panose="020B0502020202020204" pitchFamily="34" charset="0"/>
                        </a:rPr>
                        <a:t>you do, make</a:t>
                      </a:r>
                    </a:p>
                  </a:txBody>
                  <a:tcPr/>
                </a:tc>
                <a:tc>
                  <a:txBody>
                    <a:bodyPr/>
                    <a:lstStyle/>
                    <a:p>
                      <a:r>
                        <a:rPr lang="en-GB" sz="2400" b="1" dirty="0">
                          <a:solidFill>
                            <a:srgbClr val="002060"/>
                          </a:solidFill>
                          <a:latin typeface="Century Gothic" panose="020B0502020202020204" pitchFamily="34" charset="0"/>
                        </a:rPr>
                        <a:t>(the) effort</a:t>
                      </a:r>
                    </a:p>
                  </a:txBody>
                  <a:tcPr/>
                </a:tc>
                <a:extLst>
                  <a:ext uri="{0D108BD9-81ED-4DB2-BD59-A6C34878D82A}">
                    <a16:rowId xmlns:a16="http://schemas.microsoft.com/office/drawing/2014/main" val="3343226472"/>
                  </a:ext>
                </a:extLst>
              </a:tr>
              <a:tr h="1020679">
                <a:tc>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my (</a:t>
                      </a:r>
                      <a:r>
                        <a:rPr lang="en-GB" sz="2400" b="1" dirty="0" err="1">
                          <a:solidFill>
                            <a:srgbClr val="002060"/>
                          </a:solidFill>
                          <a:latin typeface="Century Gothic" panose="020B0502020202020204" pitchFamily="34" charset="0"/>
                        </a:rPr>
                        <a:t>mfpl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your (</a:t>
                      </a:r>
                      <a:r>
                        <a:rPr lang="en-GB" sz="2400" b="1" dirty="0" err="1">
                          <a:solidFill>
                            <a:srgbClr val="002060"/>
                          </a:solidFill>
                          <a:latin typeface="Century Gothic" panose="020B0502020202020204" pitchFamily="34" charset="0"/>
                        </a:rPr>
                        <a:t>mfpl</a:t>
                      </a:r>
                      <a:r>
                        <a:rPr lang="en-GB" sz="2400" b="1" dirty="0">
                          <a:solidFill>
                            <a:srgbClr val="002060"/>
                          </a:solidFill>
                          <a:latin typeface="Century Gothic" panose="020B0502020202020204" pitchFamily="34" charset="0"/>
                        </a:rPr>
                        <a:t>)</a:t>
                      </a:r>
                    </a:p>
                  </a:txBody>
                  <a:tcPr/>
                </a:tc>
                <a:tc>
                  <a:txBody>
                    <a:bodyPr/>
                    <a:lstStyle/>
                    <a:p>
                      <a:r>
                        <a:rPr lang="en-GB" sz="2400" b="1" dirty="0">
                          <a:solidFill>
                            <a:srgbClr val="002060"/>
                          </a:solidFill>
                          <a:latin typeface="Century Gothic" panose="020B0502020202020204" pitchFamily="34" charset="0"/>
                        </a:rPr>
                        <a:t>(the) parent</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8519DCC1-5C6A-409E-8C49-D52A6B98D599}"/>
              </a:ext>
            </a:extLst>
          </p:cNvPr>
          <p:cNvPicPr>
            <a:picLocks noChangeAspect="1"/>
          </p:cNvPicPr>
          <p:nvPr/>
        </p:nvPicPr>
        <p:blipFill>
          <a:blip r:embed="rId5"/>
          <a:stretch>
            <a:fillRect/>
          </a:stretch>
        </p:blipFill>
        <p:spPr>
          <a:xfrm>
            <a:off x="873036" y="3082185"/>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A592C85A-BCE5-4F25-BF53-68D56C64B2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848" y="1648223"/>
            <a:ext cx="933962" cy="933962"/>
          </a:xfrm>
          <a:prstGeom prst="rect">
            <a:avLst/>
          </a:prstGeom>
        </p:spPr>
      </p:pic>
      <p:pic>
        <p:nvPicPr>
          <p:cNvPr id="20" name="Picture 19">
            <a:extLst>
              <a:ext uri="{FF2B5EF4-FFF2-40B4-BE49-F238E27FC236}">
                <a16:creationId xmlns:a16="http://schemas.microsoft.com/office/drawing/2014/main" id="{355CECA9-A797-4940-93EE-496F8FC5D3A5}"/>
              </a:ext>
            </a:extLst>
          </p:cNvPr>
          <p:cNvPicPr>
            <a:picLocks noChangeAspect="1"/>
          </p:cNvPicPr>
          <p:nvPr/>
        </p:nvPicPr>
        <p:blipFill>
          <a:blip r:embed="rId7"/>
          <a:stretch>
            <a:fillRect/>
          </a:stretch>
        </p:blipFill>
        <p:spPr>
          <a:xfrm>
            <a:off x="754532" y="4801740"/>
            <a:ext cx="893494" cy="846468"/>
          </a:xfrm>
          <a:prstGeom prst="rect">
            <a:avLst/>
          </a:prstGeom>
        </p:spPr>
      </p:pic>
      <p:sp>
        <p:nvSpPr>
          <p:cNvPr id="21" name="TextBox 20">
            <a:extLst>
              <a:ext uri="{FF2B5EF4-FFF2-40B4-BE49-F238E27FC236}">
                <a16:creationId xmlns:a16="http://schemas.microsoft.com/office/drawing/2014/main" id="{2A8E2552-A010-46BC-8FDC-ECC40611D0CA}"/>
              </a:ext>
            </a:extLst>
          </p:cNvPr>
          <p:cNvSpPr txBox="1"/>
          <p:nvPr/>
        </p:nvSpPr>
        <p:spPr>
          <a:xfrm>
            <a:off x="1731323" y="520303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04EDFDA5-0EAB-44DF-A61A-9A70F16696C2}"/>
              </a:ext>
            </a:extLst>
          </p:cNvPr>
          <p:cNvSpPr txBox="1"/>
          <p:nvPr/>
        </p:nvSpPr>
        <p:spPr>
          <a:xfrm>
            <a:off x="1742154" y="421696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AA34D7D8-7B77-4048-8D5F-23D6FE8BA186}"/>
              </a:ext>
            </a:extLst>
          </p:cNvPr>
          <p:cNvSpPr txBox="1"/>
          <p:nvPr/>
        </p:nvSpPr>
        <p:spPr>
          <a:xfrm>
            <a:off x="1795457" y="225593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mai</a:t>
            </a: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on</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 </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Picture 5" descr="A drawing of a house&#10;&#10;Description automatically generated with medium confidence">
            <a:extLst>
              <a:ext uri="{FF2B5EF4-FFF2-40B4-BE49-F238E27FC236}">
                <a16:creationId xmlns:a16="http://schemas.microsoft.com/office/drawing/2014/main" id="{4054D158-0B86-4206-8ACF-4A71999D5C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4283" y="1626670"/>
            <a:ext cx="4310073" cy="2838169"/>
          </a:xfrm>
          <a:prstGeom prst="rect">
            <a:avLst/>
          </a:prstGeom>
        </p:spPr>
      </p:pic>
    </p:spTree>
    <p:extLst>
      <p:ext uri="{BB962C8B-B14F-4D97-AF65-F5344CB8AC3E}">
        <p14:creationId xmlns:p14="http://schemas.microsoft.com/office/powerpoint/2010/main" val="177226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[-s-]</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437156" y="27816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égli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maga</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cui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ine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cho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s</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mai</a:t>
            </a:r>
            <a:r>
              <a:rPr kumimoji="0" lang="en-GB" sz="6000" b="1" i="0" u="none" strike="noStrike" kern="1200" cap="none" spc="0" normalizeH="0" baseline="0" noProof="0" dirty="0" err="1">
                <a:ln>
                  <a:noFill/>
                </a:ln>
                <a:solidFill>
                  <a:srgbClr val="FF0066"/>
                </a:solidFill>
                <a:effectLst/>
                <a:uLnTx/>
                <a:uFillTx/>
                <a:latin typeface="Century Gothic" panose="020B0502020202020204" pitchFamily="34" charset="0"/>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on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 </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8" name="Picture 17" descr="A drawing of a house&#10;&#10;Description automatically generated with medium confidence">
            <a:extLst>
              <a:ext uri="{FF2B5EF4-FFF2-40B4-BE49-F238E27FC236}">
                <a16:creationId xmlns:a16="http://schemas.microsoft.com/office/drawing/2014/main" id="{375D74EC-3728-422C-9AE3-D431BF250D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6875" y="1375175"/>
            <a:ext cx="3587893" cy="2362616"/>
          </a:xfrm>
          <a:prstGeom prst="rect">
            <a:avLst/>
          </a:prstGeom>
        </p:spPr>
      </p:pic>
      <p:pic>
        <p:nvPicPr>
          <p:cNvPr id="22" name="Picture 21" descr="A picture containing graphical user interface&#10;&#10;Description automatically generated">
            <a:extLst>
              <a:ext uri="{FF2B5EF4-FFF2-40B4-BE49-F238E27FC236}">
                <a16:creationId xmlns:a16="http://schemas.microsoft.com/office/drawing/2014/main" id="{E0482037-A034-4CDA-8DF7-5736106142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4873" y="4243715"/>
            <a:ext cx="867098" cy="1265547"/>
          </a:xfrm>
          <a:prstGeom prst="rect">
            <a:avLst/>
          </a:prstGeom>
        </p:spPr>
      </p:pic>
      <p:pic>
        <p:nvPicPr>
          <p:cNvPr id="24" name="Picture 2" descr="shop">
            <a:extLst>
              <a:ext uri="{FF2B5EF4-FFF2-40B4-BE49-F238E27FC236}">
                <a16:creationId xmlns:a16="http://schemas.microsoft.com/office/drawing/2014/main" id="{737CF511-634E-4C9B-8F28-9916E89D34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486" y="1482590"/>
            <a:ext cx="1260331" cy="13939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text&#10;&#10;Description automatically generated">
            <a:extLst>
              <a:ext uri="{FF2B5EF4-FFF2-40B4-BE49-F238E27FC236}">
                <a16:creationId xmlns:a16="http://schemas.microsoft.com/office/drawing/2014/main" id="{60599362-F09D-48A3-9E8C-6C33642EA2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3388" y="1415729"/>
            <a:ext cx="2021531" cy="1404964"/>
          </a:xfrm>
          <a:prstGeom prst="rect">
            <a:avLst/>
          </a:prstGeom>
        </p:spPr>
      </p:pic>
      <p:grpSp>
        <p:nvGrpSpPr>
          <p:cNvPr id="13" name="Group 12">
            <a:extLst>
              <a:ext uri="{FF2B5EF4-FFF2-40B4-BE49-F238E27FC236}">
                <a16:creationId xmlns:a16="http://schemas.microsoft.com/office/drawing/2014/main" id="{74E281D9-74EA-43D1-8BA1-66C86B5141B1}"/>
              </a:ext>
            </a:extLst>
          </p:cNvPr>
          <p:cNvGrpSpPr/>
          <p:nvPr/>
        </p:nvGrpSpPr>
        <p:grpSpPr>
          <a:xfrm>
            <a:off x="1698006" y="4224344"/>
            <a:ext cx="1200865" cy="1317005"/>
            <a:chOff x="1714018" y="4155533"/>
            <a:chExt cx="1200865" cy="1317005"/>
          </a:xfrm>
        </p:grpSpPr>
        <p:pic>
          <p:nvPicPr>
            <p:cNvPr id="7" name="Picture 6" descr="A picture containing icon&#10;&#10;Description automatically generated">
              <a:extLst>
                <a:ext uri="{FF2B5EF4-FFF2-40B4-BE49-F238E27FC236}">
                  <a16:creationId xmlns:a16="http://schemas.microsoft.com/office/drawing/2014/main" id="{EE83A3BB-8505-4E4F-8C24-745CC3DD28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14018" y="4155533"/>
              <a:ext cx="1168842" cy="1317005"/>
            </a:xfrm>
            <a:prstGeom prst="rect">
              <a:avLst/>
            </a:prstGeom>
          </p:spPr>
        </p:pic>
        <p:sp>
          <p:nvSpPr>
            <p:cNvPr id="9" name="TextBox 8">
              <a:extLst>
                <a:ext uri="{FF2B5EF4-FFF2-40B4-BE49-F238E27FC236}">
                  <a16:creationId xmlns:a16="http://schemas.microsoft.com/office/drawing/2014/main" id="{865DC7F0-DE6C-4680-9984-AE269679512A}"/>
                </a:ext>
              </a:extLst>
            </p:cNvPr>
            <p:cNvSpPr txBox="1"/>
            <p:nvPr/>
          </p:nvSpPr>
          <p:spPr>
            <a:xfrm>
              <a:off x="1746041" y="4398515"/>
              <a:ext cx="11688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entury Gothic" panose="020B0502020202020204" pitchFamily="34" charset="0"/>
                </a:rPr>
                <a:t>[thing]</a:t>
              </a:r>
            </a:p>
          </p:txBody>
        </p:sp>
      </p:grpSp>
    </p:spTree>
    <p:extLst>
      <p:ext uri="{BB962C8B-B14F-4D97-AF65-F5344CB8AC3E}">
        <p14:creationId xmlns:p14="http://schemas.microsoft.com/office/powerpoint/2010/main" val="163042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hlinkClick r:id="" action="ppaction://noaction">
              <a:snd r:embed="rId4"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Hard or soft [-s-]?</a:t>
            </a:r>
            <a:endParaRPr kumimoji="0" lang="es-AR" sz="3200" b="0" i="0" u="none" strike="noStrike" kern="1200" cap="none" spc="0" normalizeH="0" baseline="0" noProof="0" dirty="0">
              <a:ln>
                <a:noFill/>
              </a:ln>
              <a:solidFill>
                <a:prstClr val="black"/>
              </a:solidFill>
              <a:effectLst/>
              <a:uLnTx/>
              <a:uFillTx/>
              <a:latin typeface="Arial"/>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830" y="595861"/>
            <a:ext cx="914400" cy="914400"/>
          </a:xfrm>
          <a:prstGeom prst="rect">
            <a:avLst/>
          </a:prstGeom>
        </p:spPr>
      </p:pic>
      <p:sp>
        <p:nvSpPr>
          <p:cNvPr id="36" name="TextBox 35">
            <a:extLst>
              <a:ext uri="{FF2B5EF4-FFF2-40B4-BE49-F238E27FC236}">
                <a16:creationId xmlns:a16="http://schemas.microsoft.com/office/drawing/2014/main" id="{F287C0B0-A508-4014-B3E5-54F0ECF1D1BB}"/>
              </a:ext>
            </a:extLst>
          </p:cNvPr>
          <p:cNvSpPr txBox="1"/>
          <p:nvPr/>
        </p:nvSpPr>
        <p:spPr>
          <a:xfrm>
            <a:off x="123170" y="1510261"/>
            <a:ext cx="719202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Century Gothic" panose="020B0502020202020204" pitchFamily="34" charset="0"/>
                <a:cs typeface="Calibri" panose="020F0502020204030204" pitchFamily="34" charset="0"/>
              </a:rPr>
              <a:t>We know that hard </a:t>
            </a:r>
            <a:r>
              <a:rPr lang="en-GB" sz="2400" b="1" dirty="0">
                <a:solidFill>
                  <a:srgbClr val="4472C4">
                    <a:lumMod val="50000"/>
                  </a:srgbClr>
                </a:solidFill>
                <a:latin typeface="Century Gothic" panose="020B0502020202020204" pitchFamily="34" charset="0"/>
                <a:cs typeface="Calibri" panose="020F0502020204030204" pitchFamily="34" charset="0"/>
              </a:rPr>
              <a:t>s</a:t>
            </a:r>
            <a:r>
              <a:rPr lang="en-GB" sz="2400" dirty="0">
                <a:solidFill>
                  <a:srgbClr val="4472C4">
                    <a:lumMod val="50000"/>
                  </a:srgbClr>
                </a:solidFill>
                <a:latin typeface="Century Gothic" panose="020B0502020202020204" pitchFamily="34" charset="0"/>
                <a:cs typeface="Calibri" panose="020F0502020204030204" pitchFamily="34" charset="0"/>
              </a:rPr>
              <a:t> in French sounds like ‘z’.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id="{E5EF91B9-F7F5-4935-AF73-2B98177841AD}"/>
              </a:ext>
            </a:extLst>
          </p:cNvPr>
          <p:cNvSpPr txBox="1"/>
          <p:nvPr/>
        </p:nvSpPr>
        <p:spPr>
          <a:xfrm>
            <a:off x="123171" y="2193828"/>
            <a:ext cx="11607618"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hard </a:t>
            </a:r>
            <a:r>
              <a:rPr kumimoji="0" lang="en-GB" sz="24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when it is between </a:t>
            </a:r>
            <a:r>
              <a:rPr kumimoji="0" lang="en-GB" sz="240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two </a:t>
            </a:r>
            <a:r>
              <a:rPr lang="en-GB" sz="2400" u="sng" dirty="0">
                <a:solidFill>
                  <a:srgbClr val="4472C4">
                    <a:lumMod val="50000"/>
                  </a:srgbClr>
                </a:solidFill>
                <a:latin typeface="Century Gothic" panose="020B0502020202020204" pitchFamily="34" charset="0"/>
                <a:cs typeface="Calibri" panose="020F0502020204030204" pitchFamily="34" charset="0"/>
              </a:rPr>
              <a:t>vowels</a:t>
            </a:r>
            <a:r>
              <a:rPr lang="en-GB" sz="2400" b="1" dirty="0">
                <a:solidFill>
                  <a:srgbClr val="4472C4">
                    <a:lumMod val="50000"/>
                  </a:srgbClr>
                </a:solidFill>
                <a:latin typeface="Century Gothic" panose="020B0502020202020204" pitchFamily="34" charset="0"/>
                <a:cs typeface="Calibri" panose="020F0502020204030204" pitchFamily="34" charset="0"/>
              </a:rPr>
              <a:t>, </a:t>
            </a:r>
            <a:r>
              <a:rPr lang="en-GB" sz="2400" dirty="0">
                <a:solidFill>
                  <a:srgbClr val="4472C4">
                    <a:lumMod val="50000"/>
                  </a:srgbClr>
                </a:solidFill>
                <a:latin typeface="Century Gothic" panose="020B0502020202020204" pitchFamily="34" charset="0"/>
                <a:cs typeface="Calibri" panose="020F0502020204030204" pitchFamily="34" charset="0"/>
              </a:rPr>
              <a:t>including in a </a:t>
            </a:r>
            <a:r>
              <a:rPr lang="en-GB" sz="2400" u="sng" dirty="0">
                <a:solidFill>
                  <a:srgbClr val="4472C4">
                    <a:lumMod val="50000"/>
                  </a:srgbClr>
                </a:solidFill>
                <a:latin typeface="Century Gothic" panose="020B0502020202020204" pitchFamily="34" charset="0"/>
                <a:cs typeface="Calibri" panose="020F0502020204030204" pitchFamily="34" charset="0"/>
              </a:rPr>
              <a:t>liaison</a:t>
            </a:r>
            <a:r>
              <a:rPr lang="en-GB" sz="2400" dirty="0">
                <a:solidFill>
                  <a:srgbClr val="4472C4">
                    <a:lumMod val="50000"/>
                  </a:srgbClr>
                </a:solidFill>
                <a:latin typeface="Century Gothic" panose="020B0502020202020204" pitchFamily="34" charset="0"/>
                <a:cs typeface="Calibri" panose="020F0502020204030204" pitchFamily="34" charset="0"/>
              </a:rPr>
              <a:t>.</a:t>
            </a:r>
            <a:endParaRPr lang="en-GB" dirty="0"/>
          </a:p>
        </p:txBody>
      </p:sp>
      <p:sp>
        <p:nvSpPr>
          <p:cNvPr id="42" name="Google Shape;171;p8">
            <a:extLst>
              <a:ext uri="{FF2B5EF4-FFF2-40B4-BE49-F238E27FC236}">
                <a16:creationId xmlns:a16="http://schemas.microsoft.com/office/drawing/2014/main" id="{D12DC8DE-B057-4DEE-85C8-A115E3065EEA}"/>
              </a:ext>
            </a:extLst>
          </p:cNvPr>
          <p:cNvSpPr txBox="1"/>
          <p:nvPr/>
        </p:nvSpPr>
        <p:spPr>
          <a:xfrm>
            <a:off x="160359" y="2953058"/>
            <a:ext cx="266968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002060"/>
                </a:solidFill>
                <a:latin typeface="Century Gothic" panose="020B0502020202020204" pitchFamily="34" charset="0"/>
              </a:rPr>
              <a:t>Exemple</a:t>
            </a:r>
            <a:r>
              <a:rPr lang="en-GB" sz="2400" b="1" noProof="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44" name="Google Shape;171;p8">
            <a:extLst>
              <a:ext uri="{FF2B5EF4-FFF2-40B4-BE49-F238E27FC236}">
                <a16:creationId xmlns:a16="http://schemas.microsoft.com/office/drawing/2014/main" id="{E4D0DEDA-26D6-4FFC-96D0-C1600746F3D7}"/>
              </a:ext>
            </a:extLst>
          </p:cNvPr>
          <p:cNvSpPr txBox="1"/>
          <p:nvPr/>
        </p:nvSpPr>
        <p:spPr>
          <a:xfrm>
            <a:off x="7416419" y="4273360"/>
            <a:ext cx="14628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b="1" dirty="0" err="1">
                <a:solidFill>
                  <a:srgbClr val="FF0066"/>
                </a:solidFill>
                <a:latin typeface="Century Gothic" panose="020B0502020202020204" pitchFamily="34" charset="0"/>
              </a:rPr>
              <a:t>s</a:t>
            </a:r>
            <a:r>
              <a:rPr lang="en-GB" sz="2400" dirty="0" err="1">
                <a:solidFill>
                  <a:srgbClr val="002060"/>
                </a:solidFill>
                <a:latin typeface="Century Gothic" panose="020B0502020202020204" pitchFamily="34" charset="0"/>
              </a:rPr>
              <a:t>oupe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Google Shape;171;p8">
            <a:extLst>
              <a:ext uri="{FF2B5EF4-FFF2-40B4-BE49-F238E27FC236}">
                <a16:creationId xmlns:a16="http://schemas.microsoft.com/office/drawing/2014/main" id="{7C3A3C34-7D5D-46DE-93DF-618478AB069A}"/>
              </a:ext>
            </a:extLst>
          </p:cNvPr>
          <p:cNvSpPr txBox="1"/>
          <p:nvPr/>
        </p:nvSpPr>
        <p:spPr>
          <a:xfrm>
            <a:off x="2147444" y="2971398"/>
            <a:ext cx="252864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me</a:t>
            </a:r>
            <a:r>
              <a:rPr lang="en-GB" sz="2400" b="1" dirty="0" err="1">
                <a:solidFill>
                  <a:srgbClr val="FF0066"/>
                </a:solidFill>
                <a:latin typeface="Century Gothic" panose="020B0502020202020204" pitchFamily="34" charset="0"/>
              </a:rPr>
              <a:t>s</a:t>
            </a:r>
            <a:r>
              <a:rPr lang="en-GB" sz="2400" b="1" dirty="0">
                <a:solidFill>
                  <a:srgbClr val="FF0066"/>
                </a:solidFill>
                <a:latin typeface="Century Gothic" panose="020B0502020202020204" pitchFamily="34" charset="0"/>
              </a:rPr>
              <a:t> </a:t>
            </a:r>
            <a:r>
              <a:rPr lang="en-GB" sz="2400" dirty="0" err="1">
                <a:solidFill>
                  <a:srgbClr val="002060"/>
                </a:solidFill>
                <a:latin typeface="Century Gothic" panose="020B0502020202020204" pitchFamily="34" charset="0"/>
              </a:rPr>
              <a:t>amis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59280600-F334-4844-954F-20D62CF48710}"/>
              </a:ext>
            </a:extLst>
          </p:cNvPr>
          <p:cNvSpPr txBox="1"/>
          <p:nvPr/>
        </p:nvSpPr>
        <p:spPr>
          <a:xfrm>
            <a:off x="108830" y="3692499"/>
            <a:ext cx="11607618" cy="461665"/>
          </a:xfrm>
          <a:prstGeom prst="rect">
            <a:avLst/>
          </a:prstGeom>
          <a:noFill/>
        </p:spPr>
        <p:txBody>
          <a:bodyPr wrap="square">
            <a:spAutoFit/>
          </a:bodyPr>
          <a:lstStyle/>
          <a:p>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 French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is </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soft </a:t>
            </a:r>
            <a:r>
              <a:rPr kumimoji="0" lang="en-GB" sz="24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when:</a:t>
            </a:r>
            <a:endParaRPr lang="en-GB" dirty="0"/>
          </a:p>
        </p:txBody>
      </p:sp>
      <p:sp>
        <p:nvSpPr>
          <p:cNvPr id="62" name="TextBox 61">
            <a:extLst>
              <a:ext uri="{FF2B5EF4-FFF2-40B4-BE49-F238E27FC236}">
                <a16:creationId xmlns:a16="http://schemas.microsoft.com/office/drawing/2014/main" id="{189C7FBD-65F8-48F9-8395-87EDBCE9DA19}"/>
              </a:ext>
            </a:extLst>
          </p:cNvPr>
          <p:cNvSpPr txBox="1"/>
          <p:nvPr/>
        </p:nvSpPr>
        <p:spPr>
          <a:xfrm>
            <a:off x="512173" y="4313744"/>
            <a:ext cx="8127330" cy="120032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at the beginning of a word or syllable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it is before or after a consonant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there is a double [s]</a:t>
            </a:r>
          </a:p>
        </p:txBody>
      </p:sp>
      <p:sp>
        <p:nvSpPr>
          <p:cNvPr id="63" name="Google Shape;171;p8">
            <a:extLst>
              <a:ext uri="{FF2B5EF4-FFF2-40B4-BE49-F238E27FC236}">
                <a16:creationId xmlns:a16="http://schemas.microsoft.com/office/drawing/2014/main" id="{A4605BD2-D192-444C-BFBD-C7E4B47C3E14}"/>
              </a:ext>
            </a:extLst>
          </p:cNvPr>
          <p:cNvSpPr txBox="1"/>
          <p:nvPr/>
        </p:nvSpPr>
        <p:spPr>
          <a:xfrm>
            <a:off x="7416419" y="4663752"/>
            <a:ext cx="14628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in</a:t>
            </a:r>
            <a:r>
              <a:rPr lang="en-GB" sz="2400" b="1" dirty="0">
                <a:solidFill>
                  <a:srgbClr val="FF0066"/>
                </a:solidFill>
                <a:latin typeface="Century Gothic" panose="020B0502020202020204" pitchFamily="34" charset="0"/>
              </a:rPr>
              <a:t>s</a:t>
            </a:r>
            <a:r>
              <a:rPr lang="en-GB" sz="2400" dirty="0">
                <a:solidFill>
                  <a:srgbClr val="002060"/>
                </a:solidFill>
                <a:latin typeface="Century Gothic" panose="020B0502020202020204" pitchFamily="34" charset="0"/>
              </a:rPr>
              <a:t>i</a:t>
            </a:r>
            <a:r>
              <a:rPr lang="en-GB" sz="2400" b="1" dirty="0">
                <a:solidFill>
                  <a:srgbClr val="FF0066"/>
                </a:solidFill>
                <a:latin typeface="Century Gothic" panose="020B0502020202020204" pitchFamily="34" charset="0"/>
              </a:rPr>
              <a:t>s</a:t>
            </a:r>
            <a:r>
              <a:rPr lang="en-GB" sz="2400" dirty="0">
                <a:solidFill>
                  <a:srgbClr val="002060"/>
                </a:solidFill>
                <a:latin typeface="Century Gothic" panose="020B0502020202020204" pitchFamily="34" charset="0"/>
              </a:rPr>
              <a:t>ter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4" name="Google Shape;171;p8">
            <a:extLst>
              <a:ext uri="{FF2B5EF4-FFF2-40B4-BE49-F238E27FC236}">
                <a16:creationId xmlns:a16="http://schemas.microsoft.com/office/drawing/2014/main" id="{33D30F2A-DA65-4A95-917D-BBB0730AAF2F}"/>
              </a:ext>
            </a:extLst>
          </p:cNvPr>
          <p:cNvSpPr txBox="1"/>
          <p:nvPr/>
        </p:nvSpPr>
        <p:spPr>
          <a:xfrm>
            <a:off x="7416419" y="5001969"/>
            <a:ext cx="1462886" cy="461624"/>
          </a:xfrm>
          <a:prstGeom prst="rect">
            <a:avLst/>
          </a:prstGeom>
          <a:noFill/>
          <a:ln>
            <a:noFill/>
          </a:ln>
        </p:spPr>
        <p:txBody>
          <a:bodyPr spcFirstLastPara="1" wrap="square" lIns="91425" tIns="45700" rIns="91425" bIns="45700" anchor="t" anchorCtr="0">
            <a:spAutoFit/>
          </a:bodyPr>
          <a:lstStyle/>
          <a:p>
            <a:pPr lvl="0">
              <a:defRPr/>
            </a:pPr>
            <a:r>
              <a:rPr lang="en-GB" sz="2400" dirty="0" err="1">
                <a:solidFill>
                  <a:srgbClr val="002060"/>
                </a:solidFill>
                <a:latin typeface="Century Gothic" panose="020B0502020202020204" pitchFamily="34" charset="0"/>
              </a:rPr>
              <a:t>poi</a:t>
            </a:r>
            <a:r>
              <a:rPr lang="en-GB" sz="2400" b="1" dirty="0" err="1">
                <a:solidFill>
                  <a:srgbClr val="FF0066"/>
                </a:solidFill>
                <a:latin typeface="Century Gothic" panose="020B0502020202020204" pitchFamily="34" charset="0"/>
              </a:rPr>
              <a:t>ss</a:t>
            </a:r>
            <a:r>
              <a:rPr lang="en-GB" sz="2400" dirty="0" err="1">
                <a:solidFill>
                  <a:srgbClr val="002060"/>
                </a:solidFill>
                <a:latin typeface="Century Gothic" panose="020B0502020202020204" pitchFamily="34" charset="0"/>
              </a:rPr>
              <a:t>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Google Shape;171;p8">
            <a:extLst>
              <a:ext uri="{FF2B5EF4-FFF2-40B4-BE49-F238E27FC236}">
                <a16:creationId xmlns:a16="http://schemas.microsoft.com/office/drawing/2014/main" id="{D0F4D46F-4F46-4D94-8D21-3A3406A38C7A}"/>
              </a:ext>
            </a:extLst>
          </p:cNvPr>
          <p:cNvSpPr txBox="1"/>
          <p:nvPr/>
        </p:nvSpPr>
        <p:spPr>
          <a:xfrm>
            <a:off x="7416419" y="3768922"/>
            <a:ext cx="266968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noProof="0" dirty="0" err="1">
                <a:solidFill>
                  <a:srgbClr val="002060"/>
                </a:solidFill>
                <a:latin typeface="Century Gothic" panose="020B0502020202020204" pitchFamily="34" charset="0"/>
              </a:rPr>
              <a:t>Exemples</a:t>
            </a:r>
            <a:r>
              <a:rPr lang="en-GB" sz="2400" b="1" noProof="0" dirty="0">
                <a:solidFill>
                  <a:srgbClr val="002060"/>
                </a:solidFill>
                <a:latin typeface="Century Gothic" panose="020B0502020202020204" pitchFamily="34" charset="0"/>
              </a:rPr>
              <a:t>:</a:t>
            </a:r>
            <a:endParaRPr kumimoji="0" lang="en-GB" sz="24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4034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2">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2" grpId="0"/>
      <p:bldP spid="44" grpId="0"/>
      <p:bldP spid="59" grpId="0"/>
      <p:bldP spid="61" grpId="0"/>
      <p:bldP spid="63" grpId="0"/>
      <p:bldP spid="64"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hlinkClick r:id="" action="ppaction://noaction">
              <a:snd r:embed="rId4"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7" y="664239"/>
            <a:ext cx="7364599"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EEEEC65F-70DA-4836-8C8D-69AB906E60DE}"/>
              </a:ext>
            </a:extLst>
          </p:cNvPr>
          <p:cNvSpPr txBox="1"/>
          <p:nvPr/>
        </p:nvSpPr>
        <p:spPr>
          <a:xfrm>
            <a:off x="1198287" y="662437"/>
            <a:ext cx="7778718" cy="461665"/>
          </a:xfrm>
          <a:prstGeom prst="rect">
            <a:avLst/>
          </a:prstGeom>
          <a:noFill/>
        </p:spPr>
        <p:txBody>
          <a:bodyPr wrap="square" rtlCol="0">
            <a:spAutoFit/>
          </a:bodyPr>
          <a:lstStyle/>
          <a:p>
            <a:pPr lvl="0">
              <a:defRPr/>
            </a:pPr>
            <a:r>
              <a:rPr lang="fr-FR" sz="2400" b="1" dirty="0">
                <a:solidFill>
                  <a:prstClr val="white"/>
                </a:solidFill>
                <a:latin typeface="Century Gothic" panose="020B0502020202020204" pitchFamily="34" charset="0"/>
              </a:rPr>
              <a:t>Prononce les mots. C’est différent de l’anglais ?</a:t>
            </a: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02" y="486187"/>
            <a:ext cx="914400" cy="914400"/>
          </a:xfrm>
          <a:prstGeom prst="rect">
            <a:avLst/>
          </a:prstGeom>
        </p:spPr>
      </p:pic>
      <p:sp>
        <p:nvSpPr>
          <p:cNvPr id="38" name="TextBox 37">
            <a:extLst>
              <a:ext uri="{FF2B5EF4-FFF2-40B4-BE49-F238E27FC236}">
                <a16:creationId xmlns:a16="http://schemas.microsoft.com/office/drawing/2014/main" id="{131A7778-9BBB-4C7B-A8D7-98135A558286}"/>
              </a:ext>
            </a:extLst>
          </p:cNvPr>
          <p:cNvSpPr txBox="1"/>
          <p:nvPr/>
        </p:nvSpPr>
        <p:spPr>
          <a:xfrm rot="21170884">
            <a:off x="383856" y="1683449"/>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excuse</a:t>
            </a:r>
          </a:p>
        </p:txBody>
      </p:sp>
      <p:sp>
        <p:nvSpPr>
          <p:cNvPr id="39" name="TextBox 38">
            <a:extLst>
              <a:ext uri="{FF2B5EF4-FFF2-40B4-BE49-F238E27FC236}">
                <a16:creationId xmlns:a16="http://schemas.microsoft.com/office/drawing/2014/main" id="{8D62D532-C80A-4729-B116-41215BFD43F1}"/>
              </a:ext>
            </a:extLst>
          </p:cNvPr>
          <p:cNvSpPr txBox="1"/>
          <p:nvPr/>
        </p:nvSpPr>
        <p:spPr>
          <a:xfrm rot="438844">
            <a:off x="3036968" y="1723914"/>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session</a:t>
            </a:r>
          </a:p>
        </p:txBody>
      </p:sp>
      <p:sp>
        <p:nvSpPr>
          <p:cNvPr id="40" name="TextBox 39">
            <a:extLst>
              <a:ext uri="{FF2B5EF4-FFF2-40B4-BE49-F238E27FC236}">
                <a16:creationId xmlns:a16="http://schemas.microsoft.com/office/drawing/2014/main" id="{7FB50621-781D-4499-B9CD-B72812EC6CEA}"/>
              </a:ext>
            </a:extLst>
          </p:cNvPr>
          <p:cNvSpPr txBox="1"/>
          <p:nvPr/>
        </p:nvSpPr>
        <p:spPr>
          <a:xfrm rot="21170884">
            <a:off x="5863565" y="1685112"/>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assister</a:t>
            </a:r>
          </a:p>
        </p:txBody>
      </p:sp>
      <p:sp>
        <p:nvSpPr>
          <p:cNvPr id="41" name="TextBox 40">
            <a:extLst>
              <a:ext uri="{FF2B5EF4-FFF2-40B4-BE49-F238E27FC236}">
                <a16:creationId xmlns:a16="http://schemas.microsoft.com/office/drawing/2014/main" id="{B0CBC6BA-B7C1-4E70-A0E3-15508A3C3966}"/>
              </a:ext>
            </a:extLst>
          </p:cNvPr>
          <p:cNvSpPr txBox="1"/>
          <p:nvPr/>
        </p:nvSpPr>
        <p:spPr>
          <a:xfrm rot="504358">
            <a:off x="9338987" y="1719868"/>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phrase</a:t>
            </a:r>
          </a:p>
        </p:txBody>
      </p:sp>
      <p:sp>
        <p:nvSpPr>
          <p:cNvPr id="42" name="TextBox 41">
            <a:extLst>
              <a:ext uri="{FF2B5EF4-FFF2-40B4-BE49-F238E27FC236}">
                <a16:creationId xmlns:a16="http://schemas.microsoft.com/office/drawing/2014/main" id="{D9B60F1E-6F66-4CFE-BD23-22907A4B92CB}"/>
              </a:ext>
            </a:extLst>
          </p:cNvPr>
          <p:cNvSpPr txBox="1"/>
          <p:nvPr/>
        </p:nvSpPr>
        <p:spPr>
          <a:xfrm rot="407859">
            <a:off x="561760" y="3186478"/>
            <a:ext cx="190771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princesse</a:t>
            </a:r>
          </a:p>
        </p:txBody>
      </p:sp>
      <p:sp>
        <p:nvSpPr>
          <p:cNvPr id="43" name="TextBox 42">
            <a:extLst>
              <a:ext uri="{FF2B5EF4-FFF2-40B4-BE49-F238E27FC236}">
                <a16:creationId xmlns:a16="http://schemas.microsoft.com/office/drawing/2014/main" id="{457EBB34-8014-45CD-90E2-D63F7A2EC73A}"/>
              </a:ext>
            </a:extLst>
          </p:cNvPr>
          <p:cNvSpPr txBox="1"/>
          <p:nvPr/>
        </p:nvSpPr>
        <p:spPr>
          <a:xfrm rot="21170884">
            <a:off x="3158305" y="3157410"/>
            <a:ext cx="176906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musique</a:t>
            </a:r>
          </a:p>
        </p:txBody>
      </p:sp>
      <p:sp>
        <p:nvSpPr>
          <p:cNvPr id="44" name="TextBox 43">
            <a:extLst>
              <a:ext uri="{FF2B5EF4-FFF2-40B4-BE49-F238E27FC236}">
                <a16:creationId xmlns:a16="http://schemas.microsoft.com/office/drawing/2014/main" id="{9D9B5A6C-8978-4F26-84A9-12C1E020C481}"/>
              </a:ext>
            </a:extLst>
          </p:cNvPr>
          <p:cNvSpPr txBox="1"/>
          <p:nvPr/>
        </p:nvSpPr>
        <p:spPr>
          <a:xfrm rot="407859">
            <a:off x="6261851" y="3188911"/>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résister</a:t>
            </a:r>
          </a:p>
        </p:txBody>
      </p:sp>
      <p:sp>
        <p:nvSpPr>
          <p:cNvPr id="45" name="TextBox 44">
            <a:extLst>
              <a:ext uri="{FF2B5EF4-FFF2-40B4-BE49-F238E27FC236}">
                <a16:creationId xmlns:a16="http://schemas.microsoft.com/office/drawing/2014/main" id="{31DA9A39-D71C-47DD-87E0-FAF3116E9F45}"/>
              </a:ext>
            </a:extLst>
          </p:cNvPr>
          <p:cNvSpPr txBox="1"/>
          <p:nvPr/>
        </p:nvSpPr>
        <p:spPr>
          <a:xfrm rot="21170884">
            <a:off x="8854608" y="3136460"/>
            <a:ext cx="2451345"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progression</a:t>
            </a:r>
          </a:p>
        </p:txBody>
      </p:sp>
      <p:sp>
        <p:nvSpPr>
          <p:cNvPr id="46" name="TextBox 45">
            <a:extLst>
              <a:ext uri="{FF2B5EF4-FFF2-40B4-BE49-F238E27FC236}">
                <a16:creationId xmlns:a16="http://schemas.microsoft.com/office/drawing/2014/main" id="{B9083035-D176-4BD8-9CCA-50EFE49D5ADA}"/>
              </a:ext>
            </a:extLst>
          </p:cNvPr>
          <p:cNvSpPr txBox="1"/>
          <p:nvPr/>
        </p:nvSpPr>
        <p:spPr>
          <a:xfrm rot="21170884">
            <a:off x="653657" y="5132247"/>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case</a:t>
            </a:r>
          </a:p>
        </p:txBody>
      </p:sp>
      <p:sp>
        <p:nvSpPr>
          <p:cNvPr id="47" name="TextBox 46">
            <a:extLst>
              <a:ext uri="{FF2B5EF4-FFF2-40B4-BE49-F238E27FC236}">
                <a16:creationId xmlns:a16="http://schemas.microsoft.com/office/drawing/2014/main" id="{D8D555BD-B818-45E1-8F3B-BB63ACBB6100}"/>
              </a:ext>
            </a:extLst>
          </p:cNvPr>
          <p:cNvSpPr txBox="1"/>
          <p:nvPr/>
        </p:nvSpPr>
        <p:spPr>
          <a:xfrm rot="438844">
            <a:off x="3305348" y="5194938"/>
            <a:ext cx="1934327"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télévision</a:t>
            </a:r>
          </a:p>
        </p:txBody>
      </p:sp>
      <p:sp>
        <p:nvSpPr>
          <p:cNvPr id="48" name="TextBox 47">
            <a:extLst>
              <a:ext uri="{FF2B5EF4-FFF2-40B4-BE49-F238E27FC236}">
                <a16:creationId xmlns:a16="http://schemas.microsoft.com/office/drawing/2014/main" id="{CC343ACB-413B-4C20-A8AB-4A5A1B43E0C4}"/>
              </a:ext>
            </a:extLst>
          </p:cNvPr>
          <p:cNvSpPr txBox="1"/>
          <p:nvPr/>
        </p:nvSpPr>
        <p:spPr>
          <a:xfrm rot="21170884">
            <a:off x="6133366" y="5133910"/>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base</a:t>
            </a:r>
          </a:p>
        </p:txBody>
      </p:sp>
      <p:sp>
        <p:nvSpPr>
          <p:cNvPr id="49" name="TextBox 48">
            <a:extLst>
              <a:ext uri="{FF2B5EF4-FFF2-40B4-BE49-F238E27FC236}">
                <a16:creationId xmlns:a16="http://schemas.microsoft.com/office/drawing/2014/main" id="{ED8C5231-37D2-4C18-A21B-AABCB3373C04}"/>
              </a:ext>
            </a:extLst>
          </p:cNvPr>
          <p:cNvSpPr txBox="1"/>
          <p:nvPr/>
        </p:nvSpPr>
        <p:spPr>
          <a:xfrm rot="504358">
            <a:off x="9608788" y="5168666"/>
            <a:ext cx="1585161" cy="523220"/>
          </a:xfrm>
          <a:prstGeom prst="rect">
            <a:avLst/>
          </a:prstGeom>
          <a:solidFill>
            <a:schemeClr val="accent3">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solution</a:t>
            </a:r>
          </a:p>
        </p:txBody>
      </p:sp>
    </p:spTree>
    <p:extLst>
      <p:ext uri="{BB962C8B-B14F-4D97-AF65-F5344CB8AC3E}">
        <p14:creationId xmlns:p14="http://schemas.microsoft.com/office/powerpoint/2010/main" val="241387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8"/>
                                        </p:tgtEl>
                                        <p:attrNameLst>
                                          <p:attrName>fillcolor</p:attrName>
                                        </p:attrNameLst>
                                      </p:cBhvr>
                                      <p:to>
                                        <a:srgbClr val="92D050"/>
                                      </p:to>
                                    </p:animClr>
                                    <p:set>
                                      <p:cBhvr>
                                        <p:cTn id="7" dur="2000" fill="hold"/>
                                        <p:tgtEl>
                                          <p:spTgt spid="38"/>
                                        </p:tgtEl>
                                        <p:attrNameLst>
                                          <p:attrName>fill.type</p:attrName>
                                        </p:attrNameLst>
                                      </p:cBhvr>
                                      <p:to>
                                        <p:strVal val="solid"/>
                                      </p:to>
                                    </p:set>
                                    <p:set>
                                      <p:cBhvr>
                                        <p:cTn id="8" dur="2000" fill="hold"/>
                                        <p:tgtEl>
                                          <p:spTgt spid="38"/>
                                        </p:tgtEl>
                                        <p:attrNameLst>
                                          <p:attrName>fill.on</p:attrName>
                                        </p:attrNameLst>
                                      </p:cBhvr>
                                      <p:to>
                                        <p:strVal val="true"/>
                                      </p:to>
                                    </p:set>
                                  </p:childTnLst>
                                </p:cTn>
                              </p:par>
                              <p:par>
                                <p:cTn id="9" presetID="1" presetClass="emph" presetSubtype="2" fill="hold" nodeType="withEffect">
                                  <p:stCondLst>
                                    <p:cond delay="0"/>
                                  </p:stCondLst>
                                  <p:childTnLst>
                                    <p:animClr clrSpc="rgb" dir="cw">
                                      <p:cBhvr>
                                        <p:cTn id="10" dur="2000" fill="hold"/>
                                        <p:tgtEl>
                                          <p:spTgt spid="39"/>
                                        </p:tgtEl>
                                        <p:attrNameLst>
                                          <p:attrName>fillcolor</p:attrName>
                                        </p:attrNameLst>
                                      </p:cBhvr>
                                      <p:to>
                                        <a:srgbClr val="92D050"/>
                                      </p:to>
                                    </p:animClr>
                                    <p:set>
                                      <p:cBhvr>
                                        <p:cTn id="11" dur="2000" fill="hold"/>
                                        <p:tgtEl>
                                          <p:spTgt spid="39"/>
                                        </p:tgtEl>
                                        <p:attrNameLst>
                                          <p:attrName>fill.type</p:attrName>
                                        </p:attrNameLst>
                                      </p:cBhvr>
                                      <p:to>
                                        <p:strVal val="solid"/>
                                      </p:to>
                                    </p:set>
                                    <p:set>
                                      <p:cBhvr>
                                        <p:cTn id="12" dur="2000" fill="hold"/>
                                        <p:tgtEl>
                                          <p:spTgt spid="39"/>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2000" fill="hold"/>
                                        <p:tgtEl>
                                          <p:spTgt spid="46"/>
                                        </p:tgtEl>
                                        <p:attrNameLst>
                                          <p:attrName>fillcolor</p:attrName>
                                        </p:attrNameLst>
                                      </p:cBhvr>
                                      <p:to>
                                        <a:srgbClr val="92D050"/>
                                      </p:to>
                                    </p:animClr>
                                    <p:set>
                                      <p:cBhvr>
                                        <p:cTn id="15" dur="2000" fill="hold"/>
                                        <p:tgtEl>
                                          <p:spTgt spid="46"/>
                                        </p:tgtEl>
                                        <p:attrNameLst>
                                          <p:attrName>fill.type</p:attrName>
                                        </p:attrNameLst>
                                      </p:cBhvr>
                                      <p:to>
                                        <p:strVal val="solid"/>
                                      </p:to>
                                    </p:set>
                                    <p:set>
                                      <p:cBhvr>
                                        <p:cTn id="16" dur="2000" fill="hold"/>
                                        <p:tgtEl>
                                          <p:spTgt spid="46"/>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2000" fill="hold"/>
                                        <p:tgtEl>
                                          <p:spTgt spid="48"/>
                                        </p:tgtEl>
                                        <p:attrNameLst>
                                          <p:attrName>fillcolor</p:attrName>
                                        </p:attrNameLst>
                                      </p:cBhvr>
                                      <p:to>
                                        <a:srgbClr val="92D050"/>
                                      </p:to>
                                    </p:animClr>
                                    <p:set>
                                      <p:cBhvr>
                                        <p:cTn id="19" dur="2000" fill="hold"/>
                                        <p:tgtEl>
                                          <p:spTgt spid="48"/>
                                        </p:tgtEl>
                                        <p:attrNameLst>
                                          <p:attrName>fill.type</p:attrName>
                                        </p:attrNameLst>
                                      </p:cBhvr>
                                      <p:to>
                                        <p:strVal val="solid"/>
                                      </p:to>
                                    </p:set>
                                    <p:set>
                                      <p:cBhvr>
                                        <p:cTn id="20" dur="2000" fill="hold"/>
                                        <p:tgtEl>
                                          <p:spTgt spid="48"/>
                                        </p:tgtEl>
                                        <p:attrNameLst>
                                          <p:attrName>fill.on</p:attrName>
                                        </p:attrNameLst>
                                      </p:cBhvr>
                                      <p:to>
                                        <p:strVal val="true"/>
                                      </p:to>
                                    </p:set>
                                  </p:childTnLst>
                                </p:cTn>
                              </p:par>
                              <p:par>
                                <p:cTn id="21" presetID="1" presetClass="emph" presetSubtype="2" fill="hold" nodeType="withEffect">
                                  <p:stCondLst>
                                    <p:cond delay="0"/>
                                  </p:stCondLst>
                                  <p:childTnLst>
                                    <p:animClr clrSpc="rgb" dir="cw">
                                      <p:cBhvr>
                                        <p:cTn id="22" dur="2000" fill="hold"/>
                                        <p:tgtEl>
                                          <p:spTgt spid="45"/>
                                        </p:tgtEl>
                                        <p:attrNameLst>
                                          <p:attrName>fillcolor</p:attrName>
                                        </p:attrNameLst>
                                      </p:cBhvr>
                                      <p:to>
                                        <a:srgbClr val="92D050"/>
                                      </p:to>
                                    </p:animClr>
                                    <p:set>
                                      <p:cBhvr>
                                        <p:cTn id="23" dur="2000" fill="hold"/>
                                        <p:tgtEl>
                                          <p:spTgt spid="45"/>
                                        </p:tgtEl>
                                        <p:attrNameLst>
                                          <p:attrName>fill.type</p:attrName>
                                        </p:attrNameLst>
                                      </p:cBhvr>
                                      <p:to>
                                        <p:strVal val="solid"/>
                                      </p:to>
                                    </p:set>
                                    <p:set>
                                      <p:cBhvr>
                                        <p:cTn id="24" dur="2000" fill="hold"/>
                                        <p:tgtEl>
                                          <p:spTgt spid="4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AAE0F8C-515F-4DC2-9B03-11D3E92E7E4B}"/>
              </a:ext>
            </a:extLst>
          </p:cNvPr>
          <p:cNvSpPr/>
          <p:nvPr/>
        </p:nvSpPr>
        <p:spPr>
          <a:xfrm>
            <a:off x="536984" y="4188878"/>
            <a:ext cx="2699434" cy="1679908"/>
          </a:xfrm>
          <a:prstGeom prst="roundRect">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61261" y="180362"/>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39891" y="221821"/>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Speech Bubble: Rectangle with Corners Rounded 54">
            <a:extLst>
              <a:ext uri="{FF2B5EF4-FFF2-40B4-BE49-F238E27FC236}">
                <a16:creationId xmlns:a16="http://schemas.microsoft.com/office/drawing/2014/main" id="{155C8757-503D-44BE-861F-E793D08B67C6}"/>
              </a:ext>
            </a:extLst>
          </p:cNvPr>
          <p:cNvSpPr/>
          <p:nvPr/>
        </p:nvSpPr>
        <p:spPr>
          <a:xfrm>
            <a:off x="3734209" y="149566"/>
            <a:ext cx="544504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hlinkClick r:id="" action="ppaction://noaction">
              <a:snd r:embed="rId3" name="2_1.wav"/>
            </a:hlinkClick>
            <a:extLst>
              <a:ext uri="{FF2B5EF4-FFF2-40B4-BE49-F238E27FC236}">
                <a16:creationId xmlns:a16="http://schemas.microsoft.com/office/drawing/2014/main" id="{ABD7F011-A6FF-4A25-B27A-2073CDC7078D}"/>
              </a:ext>
            </a:extLst>
          </p:cNvPr>
          <p:cNvSpPr txBox="1"/>
          <p:nvPr/>
        </p:nvSpPr>
        <p:spPr>
          <a:xfrm>
            <a:off x="3675050" y="120746"/>
            <a:ext cx="558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bien. Qui parle ?</a:t>
            </a:r>
          </a:p>
        </p:txBody>
      </p:sp>
      <p:pic>
        <p:nvPicPr>
          <p:cNvPr id="57" name="Graphic 56" descr="Teacher">
            <a:extLst>
              <a:ext uri="{FF2B5EF4-FFF2-40B4-BE49-F238E27FC236}">
                <a16:creationId xmlns:a16="http://schemas.microsoft.com/office/drawing/2014/main" id="{DA63988D-06F2-49F7-B522-05EBD54ED2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31273" y="-92801"/>
            <a:ext cx="914400" cy="914400"/>
          </a:xfrm>
          <a:prstGeom prst="rect">
            <a:avLst/>
          </a:prstGeom>
        </p:spPr>
      </p:pic>
      <p:sp>
        <p:nvSpPr>
          <p:cNvPr id="58" name="CustomShape 23">
            <a:hlinkClick r:id="" action="ppaction://noaction">
              <a:snd r:embed="rId6" name="2_2.wav"/>
            </a:hlinkClick>
            <a:extLst>
              <a:ext uri="{FF2B5EF4-FFF2-40B4-BE49-F238E27FC236}">
                <a16:creationId xmlns:a16="http://schemas.microsoft.com/office/drawing/2014/main" id="{3AC8996D-77D4-43D4-91F4-84FFD4B2F506}"/>
              </a:ext>
            </a:extLst>
          </p:cNvPr>
          <p:cNvSpPr/>
          <p:nvPr/>
        </p:nvSpPr>
        <p:spPr>
          <a:xfrm>
            <a:off x="154581" y="96824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CustomShape 23">
            <a:hlinkClick r:id="" action="ppaction://noaction">
              <a:snd r:embed="rId7" name="2_3.wav"/>
            </a:hlinkClick>
            <a:extLst>
              <a:ext uri="{FF2B5EF4-FFF2-40B4-BE49-F238E27FC236}">
                <a16:creationId xmlns:a16="http://schemas.microsoft.com/office/drawing/2014/main" id="{55E274EA-78FA-4F2A-97CB-0DEF9680ED5C}"/>
              </a:ext>
            </a:extLst>
          </p:cNvPr>
          <p:cNvSpPr/>
          <p:nvPr/>
        </p:nvSpPr>
        <p:spPr>
          <a:xfrm>
            <a:off x="850010" y="96293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8" name="2_4.wav"/>
            </a:hlinkClick>
            <a:extLst>
              <a:ext uri="{FF2B5EF4-FFF2-40B4-BE49-F238E27FC236}">
                <a16:creationId xmlns:a16="http://schemas.microsoft.com/office/drawing/2014/main" id="{6B8D1A3D-FD7E-473F-9ED0-8E1FE7874726}"/>
              </a:ext>
            </a:extLst>
          </p:cNvPr>
          <p:cNvSpPr/>
          <p:nvPr/>
        </p:nvSpPr>
        <p:spPr>
          <a:xfrm>
            <a:off x="1516746" y="94728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9" name="2_5.wav"/>
            </a:hlinkClick>
            <a:extLst>
              <a:ext uri="{FF2B5EF4-FFF2-40B4-BE49-F238E27FC236}">
                <a16:creationId xmlns:a16="http://schemas.microsoft.com/office/drawing/2014/main" id="{9D8011BD-0186-4896-B755-CA7294369761}"/>
              </a:ext>
            </a:extLst>
          </p:cNvPr>
          <p:cNvSpPr/>
          <p:nvPr/>
        </p:nvSpPr>
        <p:spPr>
          <a:xfrm>
            <a:off x="151213" y="156442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0" name="2_6.wav"/>
            </a:hlinkClick>
            <a:extLst>
              <a:ext uri="{FF2B5EF4-FFF2-40B4-BE49-F238E27FC236}">
                <a16:creationId xmlns:a16="http://schemas.microsoft.com/office/drawing/2014/main" id="{7C0C4B87-AB45-4E57-80AB-3CB1A27E128C}"/>
              </a:ext>
            </a:extLst>
          </p:cNvPr>
          <p:cNvSpPr/>
          <p:nvPr/>
        </p:nvSpPr>
        <p:spPr>
          <a:xfrm>
            <a:off x="859428" y="156442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1" name="2_7.wav"/>
            </a:hlinkClick>
            <a:extLst>
              <a:ext uri="{FF2B5EF4-FFF2-40B4-BE49-F238E27FC236}">
                <a16:creationId xmlns:a16="http://schemas.microsoft.com/office/drawing/2014/main" id="{108AB01A-0FF7-4067-9536-9B830FA9F079}"/>
              </a:ext>
            </a:extLst>
          </p:cNvPr>
          <p:cNvSpPr/>
          <p:nvPr/>
        </p:nvSpPr>
        <p:spPr>
          <a:xfrm>
            <a:off x="1518598" y="156226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2" name="2_8.wav"/>
            </a:hlinkClick>
            <a:extLst>
              <a:ext uri="{FF2B5EF4-FFF2-40B4-BE49-F238E27FC236}">
                <a16:creationId xmlns:a16="http://schemas.microsoft.com/office/drawing/2014/main" id="{F70AD01D-1D40-4C3F-B482-D9D7CFE111DA}"/>
              </a:ext>
            </a:extLst>
          </p:cNvPr>
          <p:cNvSpPr/>
          <p:nvPr/>
        </p:nvSpPr>
        <p:spPr>
          <a:xfrm>
            <a:off x="859428" y="216352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cxnSp>
        <p:nvCxnSpPr>
          <p:cNvPr id="61" name="Straight Connector 60">
            <a:extLst>
              <a:ext uri="{FF2B5EF4-FFF2-40B4-BE49-F238E27FC236}">
                <a16:creationId xmlns:a16="http://schemas.microsoft.com/office/drawing/2014/main" id="{EF5E06B2-E7ED-4367-BB25-7C58E8F4570E}"/>
              </a:ext>
            </a:extLst>
          </p:cNvPr>
          <p:cNvCxnSpPr>
            <a:cxnSpLocks/>
          </p:cNvCxnSpPr>
          <p:nvPr/>
        </p:nvCxnSpPr>
        <p:spPr>
          <a:xfrm>
            <a:off x="4682910" y="3580547"/>
            <a:ext cx="0" cy="540000"/>
          </a:xfrm>
          <a:prstGeom prst="line">
            <a:avLst/>
          </a:prstGeom>
          <a:noFill/>
          <a:ln w="76200" cap="flat" cmpd="sng" algn="ctr">
            <a:solidFill>
              <a:srgbClr val="115076"/>
            </a:solidFill>
            <a:prstDash val="solid"/>
          </a:ln>
          <a:effectLst/>
        </p:spPr>
      </p:cxnSp>
      <p:cxnSp>
        <p:nvCxnSpPr>
          <p:cNvPr id="66" name="Straight Connector 65">
            <a:extLst>
              <a:ext uri="{FF2B5EF4-FFF2-40B4-BE49-F238E27FC236}">
                <a16:creationId xmlns:a16="http://schemas.microsoft.com/office/drawing/2014/main" id="{8B1F6F8C-A70A-4081-8E0A-CC0F34EE4C55}"/>
              </a:ext>
            </a:extLst>
          </p:cNvPr>
          <p:cNvCxnSpPr>
            <a:cxnSpLocks/>
          </p:cNvCxnSpPr>
          <p:nvPr/>
        </p:nvCxnSpPr>
        <p:spPr>
          <a:xfrm>
            <a:off x="1895184" y="3571494"/>
            <a:ext cx="0" cy="540000"/>
          </a:xfrm>
          <a:prstGeom prst="line">
            <a:avLst/>
          </a:prstGeom>
          <a:noFill/>
          <a:ln w="76200" cap="flat" cmpd="sng" algn="ctr">
            <a:solidFill>
              <a:srgbClr val="115076"/>
            </a:solidFill>
            <a:prstDash val="solid"/>
          </a:ln>
          <a:effectLst/>
        </p:spPr>
      </p:cxnSp>
      <p:cxnSp>
        <p:nvCxnSpPr>
          <p:cNvPr id="67" name="Straight Connector 66">
            <a:extLst>
              <a:ext uri="{FF2B5EF4-FFF2-40B4-BE49-F238E27FC236}">
                <a16:creationId xmlns:a16="http://schemas.microsoft.com/office/drawing/2014/main" id="{84A8630F-D03D-468F-A166-5E03C28BAE57}"/>
              </a:ext>
            </a:extLst>
          </p:cNvPr>
          <p:cNvCxnSpPr>
            <a:cxnSpLocks/>
          </p:cNvCxnSpPr>
          <p:nvPr/>
        </p:nvCxnSpPr>
        <p:spPr>
          <a:xfrm>
            <a:off x="3306625" y="3069745"/>
            <a:ext cx="0" cy="540000"/>
          </a:xfrm>
          <a:prstGeom prst="line">
            <a:avLst/>
          </a:prstGeom>
          <a:noFill/>
          <a:ln w="76200" cap="flat" cmpd="sng" algn="ctr">
            <a:solidFill>
              <a:srgbClr val="115076"/>
            </a:solidFill>
            <a:prstDash val="solid"/>
          </a:ln>
          <a:effectLst/>
        </p:spPr>
      </p:cxnSp>
      <p:cxnSp>
        <p:nvCxnSpPr>
          <p:cNvPr id="69" name="Straight Connector 68">
            <a:extLst>
              <a:ext uri="{FF2B5EF4-FFF2-40B4-BE49-F238E27FC236}">
                <a16:creationId xmlns:a16="http://schemas.microsoft.com/office/drawing/2014/main" id="{9B46289E-7C7C-426A-AFAB-33476C85E2A1}"/>
              </a:ext>
            </a:extLst>
          </p:cNvPr>
          <p:cNvCxnSpPr>
            <a:cxnSpLocks/>
          </p:cNvCxnSpPr>
          <p:nvPr/>
        </p:nvCxnSpPr>
        <p:spPr>
          <a:xfrm>
            <a:off x="3114326" y="2649638"/>
            <a:ext cx="360000" cy="0"/>
          </a:xfrm>
          <a:prstGeom prst="line">
            <a:avLst/>
          </a:prstGeom>
          <a:noFill/>
          <a:ln w="76200" cap="flat" cmpd="sng" algn="ctr">
            <a:solidFill>
              <a:srgbClr val="115076"/>
            </a:solidFill>
            <a:prstDash val="solid"/>
          </a:ln>
          <a:effectLst/>
        </p:spPr>
      </p:cxnSp>
      <p:cxnSp>
        <p:nvCxnSpPr>
          <p:cNvPr id="70" name="Straight Connector 69">
            <a:extLst>
              <a:ext uri="{FF2B5EF4-FFF2-40B4-BE49-F238E27FC236}">
                <a16:creationId xmlns:a16="http://schemas.microsoft.com/office/drawing/2014/main" id="{C7C21729-A60E-43F5-82EB-5A1CFF02A164}"/>
              </a:ext>
            </a:extLst>
          </p:cNvPr>
          <p:cNvCxnSpPr>
            <a:cxnSpLocks/>
          </p:cNvCxnSpPr>
          <p:nvPr/>
        </p:nvCxnSpPr>
        <p:spPr>
          <a:xfrm>
            <a:off x="6775672" y="3635468"/>
            <a:ext cx="2796779" cy="15209"/>
          </a:xfrm>
          <a:prstGeom prst="line">
            <a:avLst/>
          </a:prstGeom>
          <a:noFill/>
          <a:ln w="76200" cap="flat" cmpd="sng" algn="ctr">
            <a:solidFill>
              <a:srgbClr val="115076"/>
            </a:solidFill>
            <a:prstDash val="solid"/>
          </a:ln>
          <a:effectLst/>
        </p:spPr>
      </p:cxnSp>
      <p:cxnSp>
        <p:nvCxnSpPr>
          <p:cNvPr id="71" name="Straight Connector 70">
            <a:extLst>
              <a:ext uri="{FF2B5EF4-FFF2-40B4-BE49-F238E27FC236}">
                <a16:creationId xmlns:a16="http://schemas.microsoft.com/office/drawing/2014/main" id="{111B7E90-837E-4511-A192-5C0EA95E9E86}"/>
              </a:ext>
            </a:extLst>
          </p:cNvPr>
          <p:cNvCxnSpPr>
            <a:cxnSpLocks/>
          </p:cNvCxnSpPr>
          <p:nvPr/>
        </p:nvCxnSpPr>
        <p:spPr>
          <a:xfrm>
            <a:off x="9572451" y="3625812"/>
            <a:ext cx="0" cy="540000"/>
          </a:xfrm>
          <a:prstGeom prst="line">
            <a:avLst/>
          </a:prstGeom>
          <a:noFill/>
          <a:ln w="76200" cap="flat" cmpd="sng" algn="ctr">
            <a:solidFill>
              <a:srgbClr val="115076"/>
            </a:solidFill>
            <a:prstDash val="solid"/>
          </a:ln>
          <a:effectLst/>
        </p:spPr>
      </p:cxnSp>
      <p:cxnSp>
        <p:nvCxnSpPr>
          <p:cNvPr id="72" name="Straight Connector 71">
            <a:extLst>
              <a:ext uri="{FF2B5EF4-FFF2-40B4-BE49-F238E27FC236}">
                <a16:creationId xmlns:a16="http://schemas.microsoft.com/office/drawing/2014/main" id="{078386D7-4DA7-4400-AE5B-45CA9B16EDD6}"/>
              </a:ext>
            </a:extLst>
          </p:cNvPr>
          <p:cNvCxnSpPr>
            <a:cxnSpLocks/>
          </p:cNvCxnSpPr>
          <p:nvPr/>
        </p:nvCxnSpPr>
        <p:spPr>
          <a:xfrm>
            <a:off x="6797460" y="3607706"/>
            <a:ext cx="0" cy="540000"/>
          </a:xfrm>
          <a:prstGeom prst="line">
            <a:avLst/>
          </a:prstGeom>
          <a:noFill/>
          <a:ln w="76200" cap="flat" cmpd="sng" algn="ctr">
            <a:solidFill>
              <a:srgbClr val="115076"/>
            </a:solidFill>
            <a:prstDash val="solid"/>
          </a:ln>
          <a:effectLst/>
        </p:spPr>
      </p:cxnSp>
      <p:cxnSp>
        <p:nvCxnSpPr>
          <p:cNvPr id="84" name="Straight Connector 83">
            <a:extLst>
              <a:ext uri="{FF2B5EF4-FFF2-40B4-BE49-F238E27FC236}">
                <a16:creationId xmlns:a16="http://schemas.microsoft.com/office/drawing/2014/main" id="{7F9285FC-91DE-428E-81FC-EB03BFE789F1}"/>
              </a:ext>
            </a:extLst>
          </p:cNvPr>
          <p:cNvCxnSpPr>
            <a:cxnSpLocks/>
          </p:cNvCxnSpPr>
          <p:nvPr/>
        </p:nvCxnSpPr>
        <p:spPr>
          <a:xfrm>
            <a:off x="8064892" y="3069745"/>
            <a:ext cx="0" cy="540000"/>
          </a:xfrm>
          <a:prstGeom prst="line">
            <a:avLst/>
          </a:prstGeom>
          <a:noFill/>
          <a:ln w="76200" cap="flat" cmpd="sng" algn="ctr">
            <a:solidFill>
              <a:srgbClr val="115076"/>
            </a:solidFill>
            <a:prstDash val="solid"/>
          </a:ln>
          <a:effectLst/>
        </p:spPr>
      </p:cxnSp>
      <p:cxnSp>
        <p:nvCxnSpPr>
          <p:cNvPr id="85" name="Straight Connector 84">
            <a:extLst>
              <a:ext uri="{FF2B5EF4-FFF2-40B4-BE49-F238E27FC236}">
                <a16:creationId xmlns:a16="http://schemas.microsoft.com/office/drawing/2014/main" id="{BAC58F81-37C2-4098-B05E-D7C2FE8E0DE0}"/>
              </a:ext>
            </a:extLst>
          </p:cNvPr>
          <p:cNvCxnSpPr>
            <a:cxnSpLocks/>
          </p:cNvCxnSpPr>
          <p:nvPr/>
        </p:nvCxnSpPr>
        <p:spPr>
          <a:xfrm>
            <a:off x="8144160" y="2517401"/>
            <a:ext cx="360000" cy="0"/>
          </a:xfrm>
          <a:prstGeom prst="line">
            <a:avLst/>
          </a:prstGeom>
          <a:noFill/>
          <a:ln w="76200" cap="flat" cmpd="sng" algn="ctr">
            <a:solidFill>
              <a:srgbClr val="115076"/>
            </a:solidFill>
            <a:prstDash val="solid"/>
          </a:ln>
          <a:effectLst/>
        </p:spPr>
      </p:cxnSp>
      <p:cxnSp>
        <p:nvCxnSpPr>
          <p:cNvPr id="86" name="Straight Connector 85">
            <a:extLst>
              <a:ext uri="{FF2B5EF4-FFF2-40B4-BE49-F238E27FC236}">
                <a16:creationId xmlns:a16="http://schemas.microsoft.com/office/drawing/2014/main" id="{E3325F01-6BAF-471B-A0DD-A5999B95AD09}"/>
              </a:ext>
            </a:extLst>
          </p:cNvPr>
          <p:cNvCxnSpPr>
            <a:cxnSpLocks/>
          </p:cNvCxnSpPr>
          <p:nvPr/>
        </p:nvCxnSpPr>
        <p:spPr>
          <a:xfrm>
            <a:off x="4073067" y="1368863"/>
            <a:ext cx="3500220" cy="24044"/>
          </a:xfrm>
          <a:prstGeom prst="line">
            <a:avLst/>
          </a:prstGeom>
          <a:noFill/>
          <a:ln w="76200" cap="flat" cmpd="sng" algn="ctr">
            <a:solidFill>
              <a:srgbClr val="115076"/>
            </a:solidFill>
            <a:prstDash val="solid"/>
          </a:ln>
          <a:effectLst/>
        </p:spPr>
      </p:cxnSp>
      <p:cxnSp>
        <p:nvCxnSpPr>
          <p:cNvPr id="87" name="Straight Connector 86">
            <a:extLst>
              <a:ext uri="{FF2B5EF4-FFF2-40B4-BE49-F238E27FC236}">
                <a16:creationId xmlns:a16="http://schemas.microsoft.com/office/drawing/2014/main" id="{C075C5AB-56B8-4C5F-B807-5B249CD514DC}"/>
              </a:ext>
            </a:extLst>
          </p:cNvPr>
          <p:cNvCxnSpPr>
            <a:cxnSpLocks/>
          </p:cNvCxnSpPr>
          <p:nvPr/>
        </p:nvCxnSpPr>
        <p:spPr>
          <a:xfrm>
            <a:off x="7573287" y="1356732"/>
            <a:ext cx="0" cy="540000"/>
          </a:xfrm>
          <a:prstGeom prst="line">
            <a:avLst/>
          </a:prstGeom>
          <a:noFill/>
          <a:ln w="76200" cap="flat" cmpd="sng" algn="ctr">
            <a:solidFill>
              <a:srgbClr val="115076"/>
            </a:solidFill>
            <a:prstDash val="solid"/>
          </a:ln>
          <a:effectLst/>
        </p:spPr>
      </p:cxnSp>
      <p:cxnSp>
        <p:nvCxnSpPr>
          <p:cNvPr id="89" name="Straight Connector 88">
            <a:extLst>
              <a:ext uri="{FF2B5EF4-FFF2-40B4-BE49-F238E27FC236}">
                <a16:creationId xmlns:a16="http://schemas.microsoft.com/office/drawing/2014/main" id="{B06AB1C1-2390-4C83-B547-5577917E68A1}"/>
              </a:ext>
            </a:extLst>
          </p:cNvPr>
          <p:cNvCxnSpPr>
            <a:cxnSpLocks/>
          </p:cNvCxnSpPr>
          <p:nvPr/>
        </p:nvCxnSpPr>
        <p:spPr>
          <a:xfrm>
            <a:off x="4073067" y="1329573"/>
            <a:ext cx="0" cy="540000"/>
          </a:xfrm>
          <a:prstGeom prst="line">
            <a:avLst/>
          </a:prstGeom>
          <a:noFill/>
          <a:ln w="76200" cap="flat" cmpd="sng" algn="ctr">
            <a:solidFill>
              <a:srgbClr val="115076"/>
            </a:solidFill>
            <a:prstDash val="solid"/>
          </a:ln>
          <a:effectLst/>
        </p:spPr>
      </p:cxnSp>
      <p:cxnSp>
        <p:nvCxnSpPr>
          <p:cNvPr id="90" name="Straight Connector 89">
            <a:extLst>
              <a:ext uri="{FF2B5EF4-FFF2-40B4-BE49-F238E27FC236}">
                <a16:creationId xmlns:a16="http://schemas.microsoft.com/office/drawing/2014/main" id="{104AB53D-5165-4C4D-8E7D-F50A6C619034}"/>
              </a:ext>
            </a:extLst>
          </p:cNvPr>
          <p:cNvCxnSpPr>
            <a:cxnSpLocks/>
          </p:cNvCxnSpPr>
          <p:nvPr/>
        </p:nvCxnSpPr>
        <p:spPr>
          <a:xfrm>
            <a:off x="5892593" y="852907"/>
            <a:ext cx="0" cy="540000"/>
          </a:xfrm>
          <a:prstGeom prst="line">
            <a:avLst/>
          </a:prstGeom>
          <a:noFill/>
          <a:ln w="76200" cap="flat" cmpd="sng" algn="ctr">
            <a:solidFill>
              <a:srgbClr val="115076"/>
            </a:solidFill>
            <a:prstDash val="solid"/>
          </a:ln>
          <a:effectLst/>
        </p:spPr>
      </p:cxnSp>
      <p:cxnSp>
        <p:nvCxnSpPr>
          <p:cNvPr id="91" name="Straight Connector 90">
            <a:extLst>
              <a:ext uri="{FF2B5EF4-FFF2-40B4-BE49-F238E27FC236}">
                <a16:creationId xmlns:a16="http://schemas.microsoft.com/office/drawing/2014/main" id="{D71FAAE7-A571-4FE6-855A-596129FA97B0}"/>
              </a:ext>
            </a:extLst>
          </p:cNvPr>
          <p:cNvCxnSpPr>
            <a:cxnSpLocks/>
          </p:cNvCxnSpPr>
          <p:nvPr/>
        </p:nvCxnSpPr>
        <p:spPr>
          <a:xfrm>
            <a:off x="5892593" y="1392907"/>
            <a:ext cx="0" cy="540000"/>
          </a:xfrm>
          <a:prstGeom prst="line">
            <a:avLst/>
          </a:prstGeom>
          <a:noFill/>
          <a:ln w="76200" cap="flat" cmpd="sng" algn="ctr">
            <a:solidFill>
              <a:srgbClr val="115076"/>
            </a:solidFill>
            <a:prstDash val="solid"/>
          </a:ln>
          <a:effectLst/>
        </p:spPr>
      </p:cxnSp>
      <p:pic>
        <p:nvPicPr>
          <p:cNvPr id="93" name="Picture 92" descr="A picture containing text, vector graphics&#10;&#10;Description automatically generated">
            <a:extLst>
              <a:ext uri="{FF2B5EF4-FFF2-40B4-BE49-F238E27FC236}">
                <a16:creationId xmlns:a16="http://schemas.microsoft.com/office/drawing/2014/main" id="{B8DB0CA0-E1ED-4DF0-BD24-5CEEF76352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13725" y="1963588"/>
            <a:ext cx="651194" cy="1158027"/>
          </a:xfrm>
          <a:prstGeom prst="rect">
            <a:avLst/>
          </a:prstGeom>
        </p:spPr>
      </p:pic>
      <p:pic>
        <p:nvPicPr>
          <p:cNvPr id="94" name="Picture 93" descr="A picture containing text, vector graphics&#10;&#10;Description automatically generated">
            <a:extLst>
              <a:ext uri="{FF2B5EF4-FFF2-40B4-BE49-F238E27FC236}">
                <a16:creationId xmlns:a16="http://schemas.microsoft.com/office/drawing/2014/main" id="{8C2001C8-73E8-422C-B12A-11B21AB5C2E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3733" y="2041340"/>
            <a:ext cx="898669" cy="936861"/>
          </a:xfrm>
          <a:prstGeom prst="rect">
            <a:avLst/>
          </a:prstGeom>
        </p:spPr>
      </p:pic>
      <p:pic>
        <p:nvPicPr>
          <p:cNvPr id="96" name="Picture 95" descr="Logo&#10;&#10;Description automatically generated">
            <a:extLst>
              <a:ext uri="{FF2B5EF4-FFF2-40B4-BE49-F238E27FC236}">
                <a16:creationId xmlns:a16="http://schemas.microsoft.com/office/drawing/2014/main" id="{F5E62A5E-1143-4889-B752-2CBAEC9ADD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46924" y="4168609"/>
            <a:ext cx="696520" cy="1144779"/>
          </a:xfrm>
          <a:prstGeom prst="rect">
            <a:avLst/>
          </a:prstGeom>
        </p:spPr>
      </p:pic>
      <p:pic>
        <p:nvPicPr>
          <p:cNvPr id="97" name="Picture 96">
            <a:extLst>
              <a:ext uri="{FF2B5EF4-FFF2-40B4-BE49-F238E27FC236}">
                <a16:creationId xmlns:a16="http://schemas.microsoft.com/office/drawing/2014/main" id="{5F711A10-4246-4E82-825D-3E5F98C90C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72998" y="4343887"/>
            <a:ext cx="904048" cy="914801"/>
          </a:xfrm>
          <a:prstGeom prst="rect">
            <a:avLst/>
          </a:prstGeom>
        </p:spPr>
      </p:pic>
      <p:pic>
        <p:nvPicPr>
          <p:cNvPr id="98" name="Picture 97" descr="A picture containing text&#10;&#10;Description automatically generated">
            <a:extLst>
              <a:ext uri="{FF2B5EF4-FFF2-40B4-BE49-F238E27FC236}">
                <a16:creationId xmlns:a16="http://schemas.microsoft.com/office/drawing/2014/main" id="{0B48E41B-02EF-4C80-B0B6-693378A78152}"/>
              </a:ext>
            </a:extLst>
          </p:cNvPr>
          <p:cNvPicPr>
            <a:picLocks noChangeAspect="1"/>
          </p:cNvPicPr>
          <p:nvPr/>
        </p:nvPicPr>
        <p:blipFill rotWithShape="1">
          <a:blip r:embed="rId17">
            <a:extLst>
              <a:ext uri="{28A0092B-C50C-407E-A947-70E740481C1C}">
                <a14:useLocalDpi xmlns:a14="http://schemas.microsoft.com/office/drawing/2010/main" val="0"/>
              </a:ext>
            </a:extLst>
          </a:blip>
          <a:srcRect b="46232"/>
          <a:stretch/>
        </p:blipFill>
        <p:spPr>
          <a:xfrm>
            <a:off x="8504160" y="1803010"/>
            <a:ext cx="804932" cy="1013451"/>
          </a:xfrm>
          <a:prstGeom prst="rect">
            <a:avLst/>
          </a:prstGeom>
        </p:spPr>
      </p:pic>
      <p:pic>
        <p:nvPicPr>
          <p:cNvPr id="99" name="Picture 98" descr="A picture containing text&#10;&#10;Description automatically generated">
            <a:extLst>
              <a:ext uri="{FF2B5EF4-FFF2-40B4-BE49-F238E27FC236}">
                <a16:creationId xmlns:a16="http://schemas.microsoft.com/office/drawing/2014/main" id="{856C86EA-E77A-40ED-AB31-732F0FF84631}"/>
              </a:ext>
            </a:extLst>
          </p:cNvPr>
          <p:cNvPicPr>
            <a:picLocks noChangeAspect="1"/>
          </p:cNvPicPr>
          <p:nvPr/>
        </p:nvPicPr>
        <p:blipFill rotWithShape="1">
          <a:blip r:embed="rId18">
            <a:extLst>
              <a:ext uri="{28A0092B-C50C-407E-A947-70E740481C1C}">
                <a14:useLocalDpi xmlns:a14="http://schemas.microsoft.com/office/drawing/2010/main" val="0"/>
              </a:ext>
            </a:extLst>
          </a:blip>
          <a:srcRect b="49013"/>
          <a:stretch/>
        </p:blipFill>
        <p:spPr>
          <a:xfrm>
            <a:off x="7128246" y="1973839"/>
            <a:ext cx="1086561" cy="904876"/>
          </a:xfrm>
          <a:prstGeom prst="rect">
            <a:avLst/>
          </a:prstGeom>
        </p:spPr>
      </p:pic>
      <p:pic>
        <p:nvPicPr>
          <p:cNvPr id="100" name="Picture 99">
            <a:extLst>
              <a:ext uri="{FF2B5EF4-FFF2-40B4-BE49-F238E27FC236}">
                <a16:creationId xmlns:a16="http://schemas.microsoft.com/office/drawing/2014/main" id="{8C94B0F9-7B01-419E-BE7B-DF6EF116029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91085" y="1951507"/>
            <a:ext cx="1003016" cy="1015648"/>
          </a:xfrm>
          <a:prstGeom prst="rect">
            <a:avLst/>
          </a:prstGeom>
        </p:spPr>
      </p:pic>
      <p:pic>
        <p:nvPicPr>
          <p:cNvPr id="101" name="Picture 100">
            <a:extLst>
              <a:ext uri="{FF2B5EF4-FFF2-40B4-BE49-F238E27FC236}">
                <a16:creationId xmlns:a16="http://schemas.microsoft.com/office/drawing/2014/main" id="{9B69DC34-F59C-4DB4-AB32-172F68AE79DE}"/>
              </a:ext>
            </a:extLst>
          </p:cNvPr>
          <p:cNvPicPr>
            <a:picLocks noChangeAspect="1"/>
          </p:cNvPicPr>
          <p:nvPr/>
        </p:nvPicPr>
        <p:blipFill rotWithShape="1">
          <a:blip r:embed="rId20">
            <a:extLst>
              <a:ext uri="{28A0092B-C50C-407E-A947-70E740481C1C}">
                <a14:useLocalDpi xmlns:a14="http://schemas.microsoft.com/office/drawing/2010/main" val="0"/>
              </a:ext>
            </a:extLst>
          </a:blip>
          <a:srcRect b="57595"/>
          <a:stretch/>
        </p:blipFill>
        <p:spPr>
          <a:xfrm>
            <a:off x="9132899" y="4209845"/>
            <a:ext cx="1062165" cy="1263049"/>
          </a:xfrm>
          <a:prstGeom prst="rect">
            <a:avLst/>
          </a:prstGeom>
        </p:spPr>
      </p:pic>
      <p:pic>
        <p:nvPicPr>
          <p:cNvPr id="102" name="Picture 101">
            <a:extLst>
              <a:ext uri="{FF2B5EF4-FFF2-40B4-BE49-F238E27FC236}">
                <a16:creationId xmlns:a16="http://schemas.microsoft.com/office/drawing/2014/main" id="{38358983-D52A-40A0-9B89-E312020096D8}"/>
              </a:ext>
            </a:extLst>
          </p:cNvPr>
          <p:cNvPicPr>
            <a:picLocks noChangeAspect="1"/>
          </p:cNvPicPr>
          <p:nvPr/>
        </p:nvPicPr>
        <p:blipFill rotWithShape="1">
          <a:blip r:embed="rId21">
            <a:extLst>
              <a:ext uri="{28A0092B-C50C-407E-A947-70E740481C1C}">
                <a14:useLocalDpi xmlns:a14="http://schemas.microsoft.com/office/drawing/2010/main" val="0"/>
              </a:ext>
            </a:extLst>
          </a:blip>
          <a:srcRect b="61287"/>
          <a:stretch/>
        </p:blipFill>
        <p:spPr>
          <a:xfrm>
            <a:off x="6143956" y="4247792"/>
            <a:ext cx="1263433" cy="1090839"/>
          </a:xfrm>
          <a:prstGeom prst="rect">
            <a:avLst/>
          </a:prstGeom>
        </p:spPr>
      </p:pic>
      <p:cxnSp>
        <p:nvCxnSpPr>
          <p:cNvPr id="103" name="Straight Connector 102">
            <a:extLst>
              <a:ext uri="{FF2B5EF4-FFF2-40B4-BE49-F238E27FC236}">
                <a16:creationId xmlns:a16="http://schemas.microsoft.com/office/drawing/2014/main" id="{561F917F-5BEA-4C99-B41D-350F120CA050}"/>
              </a:ext>
            </a:extLst>
          </p:cNvPr>
          <p:cNvCxnSpPr>
            <a:cxnSpLocks/>
          </p:cNvCxnSpPr>
          <p:nvPr/>
        </p:nvCxnSpPr>
        <p:spPr>
          <a:xfrm>
            <a:off x="1895184" y="3607706"/>
            <a:ext cx="2796779" cy="15209"/>
          </a:xfrm>
          <a:prstGeom prst="line">
            <a:avLst/>
          </a:prstGeom>
          <a:noFill/>
          <a:ln w="76200" cap="flat" cmpd="sng" algn="ctr">
            <a:solidFill>
              <a:srgbClr val="115076"/>
            </a:solidFill>
            <a:prstDash val="solid"/>
          </a:ln>
          <a:effectLst/>
        </p:spPr>
      </p:cxnSp>
      <p:sp>
        <p:nvSpPr>
          <p:cNvPr id="104" name="TextBox 103">
            <a:extLst>
              <a:ext uri="{FF2B5EF4-FFF2-40B4-BE49-F238E27FC236}">
                <a16:creationId xmlns:a16="http://schemas.microsoft.com/office/drawing/2014/main" id="{F7D5107E-72F2-4DF4-BA27-28B8729B8A0E}"/>
              </a:ext>
            </a:extLst>
          </p:cNvPr>
          <p:cNvSpPr txBox="1"/>
          <p:nvPr/>
        </p:nvSpPr>
        <p:spPr>
          <a:xfrm>
            <a:off x="1820645" y="3110074"/>
            <a:ext cx="141577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 n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n</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c k</a:t>
            </a:r>
          </a:p>
        </p:txBody>
      </p:sp>
      <p:sp>
        <p:nvSpPr>
          <p:cNvPr id="105" name="TextBox 104">
            <a:extLst>
              <a:ext uri="{FF2B5EF4-FFF2-40B4-BE49-F238E27FC236}">
                <a16:creationId xmlns:a16="http://schemas.microsoft.com/office/drawing/2014/main" id="{3C0F9855-57D9-4894-80B4-3C0A942AA50A}"/>
              </a:ext>
            </a:extLst>
          </p:cNvPr>
          <p:cNvSpPr txBox="1"/>
          <p:nvPr/>
        </p:nvSpPr>
        <p:spPr>
          <a:xfrm>
            <a:off x="3290183" y="3101599"/>
            <a:ext cx="16738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J a c q u e s</a:t>
            </a:r>
          </a:p>
        </p:txBody>
      </p:sp>
      <p:sp>
        <p:nvSpPr>
          <p:cNvPr id="106" name="TextBox 105">
            <a:extLst>
              <a:ext uri="{FF2B5EF4-FFF2-40B4-BE49-F238E27FC236}">
                <a16:creationId xmlns:a16="http://schemas.microsoft.com/office/drawing/2014/main" id="{C737A3C6-F8A2-457A-B77F-A03D5B0FAB3C}"/>
              </a:ext>
            </a:extLst>
          </p:cNvPr>
          <p:cNvSpPr txBox="1"/>
          <p:nvPr/>
        </p:nvSpPr>
        <p:spPr>
          <a:xfrm>
            <a:off x="5138458" y="3101599"/>
            <a:ext cx="146706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 y l è n e</a:t>
            </a:r>
          </a:p>
        </p:txBody>
      </p:sp>
      <p:sp>
        <p:nvSpPr>
          <p:cNvPr id="107" name="TextBox 106">
            <a:extLst>
              <a:ext uri="{FF2B5EF4-FFF2-40B4-BE49-F238E27FC236}">
                <a16:creationId xmlns:a16="http://schemas.microsoft.com/office/drawing/2014/main" id="{FAEFD1E4-8BD9-475E-8F0A-DF0446E1D5F2}"/>
              </a:ext>
            </a:extLst>
          </p:cNvPr>
          <p:cNvSpPr txBox="1"/>
          <p:nvPr/>
        </p:nvSpPr>
        <p:spPr>
          <a:xfrm>
            <a:off x="6847469" y="3075720"/>
            <a:ext cx="120097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H e r v é</a:t>
            </a:r>
          </a:p>
        </p:txBody>
      </p:sp>
      <p:sp>
        <p:nvSpPr>
          <p:cNvPr id="108" name="TextBox 107">
            <a:extLst>
              <a:ext uri="{FF2B5EF4-FFF2-40B4-BE49-F238E27FC236}">
                <a16:creationId xmlns:a16="http://schemas.microsoft.com/office/drawing/2014/main" id="{BDBB73B3-201D-4F50-ADAC-417B98E24AF0}"/>
              </a:ext>
            </a:extLst>
          </p:cNvPr>
          <p:cNvSpPr txBox="1"/>
          <p:nvPr/>
        </p:nvSpPr>
        <p:spPr>
          <a:xfrm>
            <a:off x="8144160" y="3075720"/>
            <a:ext cx="182293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C l a u d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n e</a:t>
            </a:r>
          </a:p>
        </p:txBody>
      </p:sp>
      <p:sp>
        <p:nvSpPr>
          <p:cNvPr id="109" name="TextBox 108">
            <a:extLst>
              <a:ext uri="{FF2B5EF4-FFF2-40B4-BE49-F238E27FC236}">
                <a16:creationId xmlns:a16="http://schemas.microsoft.com/office/drawing/2014/main" id="{C9EC195B-A880-48CF-A4C8-5F6ADD759680}"/>
              </a:ext>
            </a:extLst>
          </p:cNvPr>
          <p:cNvSpPr txBox="1"/>
          <p:nvPr/>
        </p:nvSpPr>
        <p:spPr>
          <a:xfrm>
            <a:off x="684759" y="5458972"/>
            <a:ext cx="227177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C l é m e n t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n e</a:t>
            </a:r>
          </a:p>
        </p:txBody>
      </p:sp>
      <p:sp>
        <p:nvSpPr>
          <p:cNvPr id="110" name="TextBox 109">
            <a:extLst>
              <a:ext uri="{FF2B5EF4-FFF2-40B4-BE49-F238E27FC236}">
                <a16:creationId xmlns:a16="http://schemas.microsoft.com/office/drawing/2014/main" id="{269EBCD4-7C75-4915-AEC2-F136F8A7C809}"/>
              </a:ext>
            </a:extLst>
          </p:cNvPr>
          <p:cNvSpPr txBox="1"/>
          <p:nvPr/>
        </p:nvSpPr>
        <p:spPr>
          <a:xfrm>
            <a:off x="3442764" y="5434459"/>
            <a:ext cx="247856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J e a n – M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c h e l</a:t>
            </a:r>
          </a:p>
        </p:txBody>
      </p:sp>
      <p:sp>
        <p:nvSpPr>
          <p:cNvPr id="112" name="TextBox 111">
            <a:extLst>
              <a:ext uri="{FF2B5EF4-FFF2-40B4-BE49-F238E27FC236}">
                <a16:creationId xmlns:a16="http://schemas.microsoft.com/office/drawing/2014/main" id="{815F3414-880B-4AB7-A3CC-B7BC7CF434F4}"/>
              </a:ext>
            </a:extLst>
          </p:cNvPr>
          <p:cNvSpPr txBox="1"/>
          <p:nvPr/>
        </p:nvSpPr>
        <p:spPr>
          <a:xfrm>
            <a:off x="6234773" y="5434459"/>
            <a:ext cx="129234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A d è l e </a:t>
            </a:r>
          </a:p>
        </p:txBody>
      </p:sp>
      <p:sp>
        <p:nvSpPr>
          <p:cNvPr id="113" name="TextBox 112">
            <a:extLst>
              <a:ext uri="{FF2B5EF4-FFF2-40B4-BE49-F238E27FC236}">
                <a16:creationId xmlns:a16="http://schemas.microsoft.com/office/drawing/2014/main" id="{0A065A87-5E99-4110-B655-2E43BBDAF9F7}"/>
              </a:ext>
            </a:extLst>
          </p:cNvPr>
          <p:cNvSpPr txBox="1"/>
          <p:nvPr/>
        </p:nvSpPr>
        <p:spPr>
          <a:xfrm>
            <a:off x="9043458" y="5458972"/>
            <a:ext cx="124104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e r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r</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 e</a:t>
            </a:r>
          </a:p>
        </p:txBody>
      </p:sp>
      <p:pic>
        <p:nvPicPr>
          <p:cNvPr id="114" name="Picture 113">
            <a:extLst>
              <a:ext uri="{FF2B5EF4-FFF2-40B4-BE49-F238E27FC236}">
                <a16:creationId xmlns:a16="http://schemas.microsoft.com/office/drawing/2014/main" id="{9F21B8A6-602B-4EDA-AC5A-E68BB3C4FE0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454759" y="6030393"/>
            <a:ext cx="558981" cy="668992"/>
          </a:xfrm>
          <a:prstGeom prst="rect">
            <a:avLst/>
          </a:prstGeom>
        </p:spPr>
      </p:pic>
      <p:pic>
        <p:nvPicPr>
          <p:cNvPr id="129" name="Picture 128" descr="A picture containing text&#10;&#10;Description automatically generated">
            <a:extLst>
              <a:ext uri="{FF2B5EF4-FFF2-40B4-BE49-F238E27FC236}">
                <a16:creationId xmlns:a16="http://schemas.microsoft.com/office/drawing/2014/main" id="{23A81509-E076-4EF7-BA71-A2BCCD11CE6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345616" y="5516927"/>
            <a:ext cx="803406" cy="1291329"/>
          </a:xfrm>
          <a:prstGeom prst="rect">
            <a:avLst/>
          </a:prstGeom>
        </p:spPr>
      </p:pic>
      <p:sp>
        <p:nvSpPr>
          <p:cNvPr id="130" name="TextBox 129">
            <a:extLst>
              <a:ext uri="{FF2B5EF4-FFF2-40B4-BE49-F238E27FC236}">
                <a16:creationId xmlns:a16="http://schemas.microsoft.com/office/drawing/2014/main" id="{927A5A3E-0D72-4124-B468-2BC603CB882A}"/>
              </a:ext>
            </a:extLst>
          </p:cNvPr>
          <p:cNvSpPr txBox="1"/>
          <p:nvPr/>
        </p:nvSpPr>
        <p:spPr>
          <a:xfrm>
            <a:off x="5458700" y="6356594"/>
            <a:ext cx="1996059"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C h o u c h o u</a:t>
            </a:r>
          </a:p>
        </p:txBody>
      </p:sp>
      <p:sp>
        <p:nvSpPr>
          <p:cNvPr id="137" name="TextBox 136">
            <a:extLst>
              <a:ext uri="{FF2B5EF4-FFF2-40B4-BE49-F238E27FC236}">
                <a16:creationId xmlns:a16="http://schemas.microsoft.com/office/drawing/2014/main" id="{7671C46A-05C5-4FB3-9883-A1CF00E3F68F}"/>
              </a:ext>
            </a:extLst>
          </p:cNvPr>
          <p:cNvSpPr txBox="1"/>
          <p:nvPr/>
        </p:nvSpPr>
        <p:spPr>
          <a:xfrm>
            <a:off x="9155305" y="6342111"/>
            <a:ext cx="128272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M é d o r</a:t>
            </a:r>
          </a:p>
        </p:txBody>
      </p:sp>
      <p:sp>
        <p:nvSpPr>
          <p:cNvPr id="139" name="TextBox 138">
            <a:extLst>
              <a:ext uri="{FF2B5EF4-FFF2-40B4-BE49-F238E27FC236}">
                <a16:creationId xmlns:a16="http://schemas.microsoft.com/office/drawing/2014/main" id="{23D351F8-4DC6-4711-9262-E19A95AEC467}"/>
              </a:ext>
            </a:extLst>
          </p:cNvPr>
          <p:cNvSpPr txBox="1"/>
          <p:nvPr/>
        </p:nvSpPr>
        <p:spPr>
          <a:xfrm>
            <a:off x="536984" y="6342111"/>
            <a:ext cx="88197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L u l u</a:t>
            </a:r>
          </a:p>
        </p:txBody>
      </p:sp>
      <p:sp>
        <p:nvSpPr>
          <p:cNvPr id="140" name="TextBox 139">
            <a:extLst>
              <a:ext uri="{FF2B5EF4-FFF2-40B4-BE49-F238E27FC236}">
                <a16:creationId xmlns:a16="http://schemas.microsoft.com/office/drawing/2014/main" id="{E2B75B87-51BF-4C61-A020-4C0234A78950}"/>
              </a:ext>
            </a:extLst>
          </p:cNvPr>
          <p:cNvSpPr txBox="1"/>
          <p:nvPr/>
        </p:nvSpPr>
        <p:spPr>
          <a:xfrm>
            <a:off x="3374000" y="6364889"/>
            <a:ext cx="81945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É l o </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i</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141" name="Picture 140" descr="A picture containing logo&#10;&#10;Description automatically generated">
            <a:extLst>
              <a:ext uri="{FF2B5EF4-FFF2-40B4-BE49-F238E27FC236}">
                <a16:creationId xmlns:a16="http://schemas.microsoft.com/office/drawing/2014/main" id="{EAA88905-AB5C-42CF-AA2A-D3BD518FB39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92978" y="6210677"/>
            <a:ext cx="599086" cy="499854"/>
          </a:xfrm>
          <a:prstGeom prst="rect">
            <a:avLst/>
          </a:prstGeom>
        </p:spPr>
      </p:pic>
      <p:pic>
        <p:nvPicPr>
          <p:cNvPr id="142" name="Picture 141">
            <a:extLst>
              <a:ext uri="{FF2B5EF4-FFF2-40B4-BE49-F238E27FC236}">
                <a16:creationId xmlns:a16="http://schemas.microsoft.com/office/drawing/2014/main" id="{EE3C30F7-ECAF-4EA9-933F-685B9CA8071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466054" y="6259650"/>
            <a:ext cx="893275" cy="472459"/>
          </a:xfrm>
          <a:prstGeom prst="rect">
            <a:avLst/>
          </a:prstGeom>
        </p:spPr>
      </p:pic>
      <p:sp>
        <p:nvSpPr>
          <p:cNvPr id="60" name="Title 7">
            <a:extLst>
              <a:ext uri="{FF2B5EF4-FFF2-40B4-BE49-F238E27FC236}">
                <a16:creationId xmlns:a16="http://schemas.microsoft.com/office/drawing/2014/main" id="{DDE9E142-1FB0-4A1E-846A-B622DF84F4A7}"/>
              </a:ext>
            </a:extLst>
          </p:cNvPr>
          <p:cNvSpPr txBox="1">
            <a:spLocks/>
          </p:cNvSpPr>
          <p:nvPr/>
        </p:nvSpPr>
        <p:spPr>
          <a:xfrm>
            <a:off x="4019971" y="703782"/>
            <a:ext cx="3978782" cy="543182"/>
          </a:xfrm>
          <a:prstGeom prst="rect">
            <a:avLst/>
          </a:prstGeom>
          <a:solidFill>
            <a:schemeClr val="bg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famille</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Kergosien</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143" name="Picture 142" descr="Icon&#10;&#10;Description automatically generated">
            <a:extLst>
              <a:ext uri="{FF2B5EF4-FFF2-40B4-BE49-F238E27FC236}">
                <a16:creationId xmlns:a16="http://schemas.microsoft.com/office/drawing/2014/main" id="{161E1CD8-3C44-4EEF-B00C-5163423C671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144" name="Title 1">
            <a:extLst>
              <a:ext uri="{FF2B5EF4-FFF2-40B4-BE49-F238E27FC236}">
                <a16:creationId xmlns:a16="http://schemas.microsoft.com/office/drawing/2014/main" id="{E2C0502B-0FA5-4909-B691-64991A2A8787}"/>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Tree>
    <p:extLst>
      <p:ext uri="{BB962C8B-B14F-4D97-AF65-F5344CB8AC3E}">
        <p14:creationId xmlns:p14="http://schemas.microsoft.com/office/powerpoint/2010/main" val="82665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ou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76974" y="39007"/>
            <a:ext cx="10542862"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err="1">
                <a:solidFill>
                  <a:srgbClr val="1E4E79"/>
                </a:solidFill>
                <a:latin typeface="Century Gothic"/>
                <a:ea typeface="Century Gothic"/>
                <a:cs typeface="Century Gothic"/>
                <a:sym typeface="Century Gothic"/>
              </a:rPr>
              <a:t>quel</a:t>
            </a:r>
            <a:r>
              <a:rPr lang="en-GB" sz="3600" b="1" dirty="0">
                <a:solidFill>
                  <a:srgbClr val="1E4E79"/>
                </a:solidFill>
                <a:latin typeface="Century Gothic"/>
                <a:ea typeface="Century Gothic"/>
                <a:cs typeface="Century Gothic"/>
                <a:sym typeface="Century Gothic"/>
              </a:rPr>
              <a:t> | quelle</a:t>
            </a:r>
            <a:endParaRPr lang="en-GB" sz="3600"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76" name="Google Shape;169;p8">
            <a:extLst>
              <a:ext uri="{FF2B5EF4-FFF2-40B4-BE49-F238E27FC236}">
                <a16:creationId xmlns:a16="http://schemas.microsoft.com/office/drawing/2014/main" id="{313CD8F1-58BD-4181-BE03-56475F48F583}"/>
              </a:ext>
            </a:extLst>
          </p:cNvPr>
          <p:cNvSpPr txBox="1"/>
          <p:nvPr/>
        </p:nvSpPr>
        <p:spPr>
          <a:xfrm>
            <a:off x="204236" y="882737"/>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ask ‘which’ with a masculine</a:t>
            </a:r>
            <a:r>
              <a:rPr kumimoji="0" lang="en-GB" sz="2800" b="0" i="0" u="none" strike="noStrike" kern="1200" cap="none" spc="0" normalizeH="0" noProof="0" dirty="0">
                <a:ln>
                  <a:noFill/>
                </a:ln>
                <a:solidFill>
                  <a:srgbClr val="1E4E79"/>
                </a:solidFill>
                <a:effectLst/>
                <a:uLnTx/>
                <a:uFillTx/>
                <a:latin typeface="Century Gothic"/>
                <a:ea typeface="Century Gothic"/>
                <a:cs typeface="Century Gothic"/>
                <a:sym typeface="Century Gothic"/>
              </a:rPr>
              <a:t> noun, use ‘</a:t>
            </a:r>
            <a:r>
              <a:rPr kumimoji="0" lang="en-GB" sz="2800" b="0" i="0" u="none" strike="noStrike" kern="1200" cap="none" spc="0" normalizeH="0" noProof="0" dirty="0" err="1">
                <a:ln>
                  <a:noFill/>
                </a:ln>
                <a:solidFill>
                  <a:srgbClr val="1E4E79"/>
                </a:solidFill>
                <a:effectLst/>
                <a:uLnTx/>
                <a:uFillTx/>
                <a:latin typeface="Century Gothic"/>
                <a:ea typeface="Century Gothic"/>
                <a:cs typeface="Century Gothic"/>
                <a:sym typeface="Century Gothic"/>
              </a:rPr>
              <a:t>quel</a:t>
            </a:r>
            <a:r>
              <a:rPr kumimoji="0" lang="en-GB" sz="2800" b="0" i="0" u="none" strike="noStrike" kern="1200" cap="none" spc="0" normalizeH="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7" name="Rectangle: Rounded Corners 76">
            <a:extLst>
              <a:ext uri="{FF2B5EF4-FFF2-40B4-BE49-F238E27FC236}">
                <a16:creationId xmlns:a16="http://schemas.microsoft.com/office/drawing/2014/main" id="{1E8065A7-A1E5-41D2-B974-A8F96441A16C}"/>
              </a:ext>
            </a:extLst>
          </p:cNvPr>
          <p:cNvSpPr/>
          <p:nvPr/>
        </p:nvSpPr>
        <p:spPr>
          <a:xfrm>
            <a:off x="176974" y="1506793"/>
            <a:ext cx="428072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8" name="Google Shape;171;p8">
            <a:extLst>
              <a:ext uri="{FF2B5EF4-FFF2-40B4-BE49-F238E27FC236}">
                <a16:creationId xmlns:a16="http://schemas.microsoft.com/office/drawing/2014/main" id="{A45629EC-0CD0-4136-A56E-90AC531AA438}"/>
              </a:ext>
            </a:extLst>
          </p:cNvPr>
          <p:cNvSpPr txBox="1"/>
          <p:nvPr/>
        </p:nvSpPr>
        <p:spPr>
          <a:xfrm>
            <a:off x="176974" y="1531063"/>
            <a:ext cx="366926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joues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quel</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sport ?</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4">
            <a:alphaModFix/>
          </a:blip>
          <a:srcRect/>
          <a:stretch/>
        </p:blipFill>
        <p:spPr>
          <a:xfrm>
            <a:off x="6667758" y="1580294"/>
            <a:ext cx="404055" cy="551001"/>
          </a:xfrm>
          <a:prstGeom prst="rect">
            <a:avLst/>
          </a:prstGeom>
          <a:solidFill>
            <a:schemeClr val="bg1"/>
          </a:solidFill>
          <a:ln>
            <a:noFill/>
          </a:ln>
        </p:spPr>
      </p:pic>
      <p:sp>
        <p:nvSpPr>
          <p:cNvPr id="105" name="Google Shape;171;p8">
            <a:extLst>
              <a:ext uri="{FF2B5EF4-FFF2-40B4-BE49-F238E27FC236}">
                <a16:creationId xmlns:a16="http://schemas.microsoft.com/office/drawing/2014/main" id="{0727F9F2-9019-4CB8-8C0E-8100DD4F5220}"/>
              </a:ext>
            </a:extLst>
          </p:cNvPr>
          <p:cNvSpPr txBox="1"/>
          <p:nvPr/>
        </p:nvSpPr>
        <p:spPr>
          <a:xfrm>
            <a:off x="7100901" y="1534614"/>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Which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sport do you play?</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6" name="Google Shape;169;p8">
            <a:extLst>
              <a:ext uri="{FF2B5EF4-FFF2-40B4-BE49-F238E27FC236}">
                <a16:creationId xmlns:a16="http://schemas.microsoft.com/office/drawing/2014/main" id="{91E65503-3A4F-47AB-8146-264C9F95FCFD}"/>
              </a:ext>
            </a:extLst>
          </p:cNvPr>
          <p:cNvSpPr txBox="1"/>
          <p:nvPr/>
        </p:nvSpPr>
        <p:spPr>
          <a:xfrm>
            <a:off x="121105" y="3696839"/>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lang="en-GB" sz="2800" dirty="0">
                <a:solidFill>
                  <a:srgbClr val="1E4E79"/>
                </a:solidFill>
                <a:latin typeface="Century Gothic"/>
                <a:ea typeface="Century Gothic"/>
                <a:cs typeface="Century Gothic"/>
                <a:sym typeface="Century Gothic"/>
              </a:rPr>
              <a:t>With a feminine noun, use ‘quelle’ to mean ‘which’:</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07" name="Rectangle: Rounded Corners 106">
            <a:extLst>
              <a:ext uri="{FF2B5EF4-FFF2-40B4-BE49-F238E27FC236}">
                <a16:creationId xmlns:a16="http://schemas.microsoft.com/office/drawing/2014/main" id="{6567076D-3CEA-414B-9543-D3D8CD6200E4}"/>
              </a:ext>
            </a:extLst>
          </p:cNvPr>
          <p:cNvSpPr/>
          <p:nvPr/>
        </p:nvSpPr>
        <p:spPr>
          <a:xfrm>
            <a:off x="204236" y="4394431"/>
            <a:ext cx="428072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8" name="Google Shape;171;p8">
            <a:extLst>
              <a:ext uri="{FF2B5EF4-FFF2-40B4-BE49-F238E27FC236}">
                <a16:creationId xmlns:a16="http://schemas.microsoft.com/office/drawing/2014/main" id="{B4E72C95-A49A-4B1C-A40B-573DB361FE61}"/>
              </a:ext>
            </a:extLst>
          </p:cNvPr>
          <p:cNvSpPr txBox="1"/>
          <p:nvPr/>
        </p:nvSpPr>
        <p:spPr>
          <a:xfrm>
            <a:off x="371198" y="4394431"/>
            <a:ext cx="439130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Tu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quelle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activité</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09" name="Google Shape;183;p8">
            <a:extLst>
              <a:ext uri="{FF2B5EF4-FFF2-40B4-BE49-F238E27FC236}">
                <a16:creationId xmlns:a16="http://schemas.microsoft.com/office/drawing/2014/main" id="{8B35F874-0906-4BBA-A722-B0E39E482370}"/>
              </a:ext>
            </a:extLst>
          </p:cNvPr>
          <p:cNvPicPr preferRelativeResize="0"/>
          <p:nvPr/>
        </p:nvPicPr>
        <p:blipFill rotWithShape="1">
          <a:blip r:embed="rId4">
            <a:alphaModFix/>
          </a:blip>
          <a:srcRect/>
          <a:stretch/>
        </p:blipFill>
        <p:spPr>
          <a:xfrm>
            <a:off x="6667757" y="4410868"/>
            <a:ext cx="404055" cy="551001"/>
          </a:xfrm>
          <a:prstGeom prst="rect">
            <a:avLst/>
          </a:prstGeom>
          <a:solidFill>
            <a:schemeClr val="bg1"/>
          </a:solidFill>
          <a:ln>
            <a:noFill/>
          </a:ln>
        </p:spPr>
      </p:pic>
      <p:sp>
        <p:nvSpPr>
          <p:cNvPr id="110" name="Google Shape;171;p8">
            <a:extLst>
              <a:ext uri="{FF2B5EF4-FFF2-40B4-BE49-F238E27FC236}">
                <a16:creationId xmlns:a16="http://schemas.microsoft.com/office/drawing/2014/main" id="{66EC39FD-1E9D-4028-B690-724A93449195}"/>
              </a:ext>
            </a:extLst>
          </p:cNvPr>
          <p:cNvSpPr txBox="1"/>
          <p:nvPr/>
        </p:nvSpPr>
        <p:spPr>
          <a:xfrm>
            <a:off x="7071813" y="4394431"/>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Which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activity do you do?</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1" name="Rectangle: Rounded Corners 110">
            <a:extLst>
              <a:ext uri="{FF2B5EF4-FFF2-40B4-BE49-F238E27FC236}">
                <a16:creationId xmlns:a16="http://schemas.microsoft.com/office/drawing/2014/main" id="{B0759181-95F0-4905-B8A4-DC317CF1CAED}"/>
              </a:ext>
            </a:extLst>
          </p:cNvPr>
          <p:cNvSpPr/>
          <p:nvPr/>
        </p:nvSpPr>
        <p:spPr>
          <a:xfrm>
            <a:off x="176974" y="2327832"/>
            <a:ext cx="6198426"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2" name="Google Shape;171;p8">
            <a:extLst>
              <a:ext uri="{FF2B5EF4-FFF2-40B4-BE49-F238E27FC236}">
                <a16:creationId xmlns:a16="http://schemas.microsoft.com/office/drawing/2014/main" id="{E948E02A-3AAD-4DA8-ACDC-F0B428BB7E9D}"/>
              </a:ext>
            </a:extLst>
          </p:cNvPr>
          <p:cNvSpPr txBox="1"/>
          <p:nvPr/>
        </p:nvSpPr>
        <p:spPr>
          <a:xfrm>
            <a:off x="204236" y="2327832"/>
            <a:ext cx="613999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joue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au foot avec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mon</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équipe</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13" name="Google Shape;183;p8">
            <a:extLst>
              <a:ext uri="{FF2B5EF4-FFF2-40B4-BE49-F238E27FC236}">
                <a16:creationId xmlns:a16="http://schemas.microsoft.com/office/drawing/2014/main" id="{64C746CD-DE33-4883-9FBA-D3DFD26B066F}"/>
              </a:ext>
            </a:extLst>
          </p:cNvPr>
          <p:cNvPicPr preferRelativeResize="0"/>
          <p:nvPr/>
        </p:nvPicPr>
        <p:blipFill rotWithShape="1">
          <a:blip r:embed="rId4">
            <a:alphaModFix/>
          </a:blip>
          <a:srcRect/>
          <a:stretch/>
        </p:blipFill>
        <p:spPr>
          <a:xfrm>
            <a:off x="6667758" y="2290586"/>
            <a:ext cx="404055" cy="551001"/>
          </a:xfrm>
          <a:prstGeom prst="rect">
            <a:avLst/>
          </a:prstGeom>
          <a:solidFill>
            <a:schemeClr val="bg1"/>
          </a:solidFill>
          <a:ln>
            <a:noFill/>
          </a:ln>
        </p:spPr>
      </p:pic>
      <p:sp>
        <p:nvSpPr>
          <p:cNvPr id="114" name="Google Shape;171;p8">
            <a:extLst>
              <a:ext uri="{FF2B5EF4-FFF2-40B4-BE49-F238E27FC236}">
                <a16:creationId xmlns:a16="http://schemas.microsoft.com/office/drawing/2014/main" id="{AA8E0CA1-4173-4FE8-97AB-A366F58BDC15}"/>
              </a:ext>
            </a:extLst>
          </p:cNvPr>
          <p:cNvSpPr txBox="1"/>
          <p:nvPr/>
        </p:nvSpPr>
        <p:spPr>
          <a:xfrm>
            <a:off x="7180343" y="2327832"/>
            <a:ext cx="582097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I play football with my team.</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5" name="Rectangle: Rounded Corners 114">
            <a:extLst>
              <a:ext uri="{FF2B5EF4-FFF2-40B4-BE49-F238E27FC236}">
                <a16:creationId xmlns:a16="http://schemas.microsoft.com/office/drawing/2014/main" id="{A89840F6-57C7-4997-B293-B3312401FB8F}"/>
              </a:ext>
            </a:extLst>
          </p:cNvPr>
          <p:cNvSpPr/>
          <p:nvPr/>
        </p:nvSpPr>
        <p:spPr>
          <a:xfrm>
            <a:off x="176974" y="5309811"/>
            <a:ext cx="5178049" cy="954066"/>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6" name="Google Shape;171;p8">
            <a:extLst>
              <a:ext uri="{FF2B5EF4-FFF2-40B4-BE49-F238E27FC236}">
                <a16:creationId xmlns:a16="http://schemas.microsoft.com/office/drawing/2014/main" id="{614E98C7-4D7B-4A82-B875-B1974BD09FF5}"/>
              </a:ext>
            </a:extLst>
          </p:cNvPr>
          <p:cNvSpPr txBox="1"/>
          <p:nvPr/>
        </p:nvSpPr>
        <p:spPr>
          <a:xfrm>
            <a:off x="204236" y="5309811"/>
            <a:ext cx="5178049"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fais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les courses avec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mes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parents.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pic>
        <p:nvPicPr>
          <p:cNvPr id="117" name="Google Shape;183;p8">
            <a:extLst>
              <a:ext uri="{FF2B5EF4-FFF2-40B4-BE49-F238E27FC236}">
                <a16:creationId xmlns:a16="http://schemas.microsoft.com/office/drawing/2014/main" id="{C094886F-7E5F-4251-8799-A8387D9BC121}"/>
              </a:ext>
            </a:extLst>
          </p:cNvPr>
          <p:cNvPicPr preferRelativeResize="0"/>
          <p:nvPr/>
        </p:nvPicPr>
        <p:blipFill rotWithShape="1">
          <a:blip r:embed="rId4">
            <a:alphaModFix/>
          </a:blip>
          <a:srcRect/>
          <a:stretch/>
        </p:blipFill>
        <p:spPr>
          <a:xfrm>
            <a:off x="6667758" y="5272565"/>
            <a:ext cx="404055" cy="551001"/>
          </a:xfrm>
          <a:prstGeom prst="rect">
            <a:avLst/>
          </a:prstGeom>
          <a:solidFill>
            <a:schemeClr val="bg1"/>
          </a:solidFill>
          <a:ln>
            <a:noFill/>
          </a:ln>
        </p:spPr>
      </p:pic>
      <p:sp>
        <p:nvSpPr>
          <p:cNvPr id="118" name="Google Shape;171;p8">
            <a:extLst>
              <a:ext uri="{FF2B5EF4-FFF2-40B4-BE49-F238E27FC236}">
                <a16:creationId xmlns:a16="http://schemas.microsoft.com/office/drawing/2014/main" id="{B707D4EA-C9CD-4A2A-8387-A4EA822DCC97}"/>
              </a:ext>
            </a:extLst>
          </p:cNvPr>
          <p:cNvSpPr txBox="1"/>
          <p:nvPr/>
        </p:nvSpPr>
        <p:spPr>
          <a:xfrm>
            <a:off x="7180343" y="5309811"/>
            <a:ext cx="5329157"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I go shopping with my parents.</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0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1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3"/>
                                        </p:tgtEl>
                                        <p:attrNameLst>
                                          <p:attrName>style.visibility</p:attrName>
                                        </p:attrNameLst>
                                      </p:cBhvr>
                                      <p:to>
                                        <p:strVal val="visible"/>
                                      </p:to>
                                    </p:set>
                                    <p:animEffect transition="in" filter="fade">
                                      <p:cBhvr>
                                        <p:cTn id="47" dur="500"/>
                                        <p:tgtEl>
                                          <p:spTgt spid="113"/>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1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1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17"/>
                                        </p:tgtEl>
                                        <p:attrNameLst>
                                          <p:attrName>style.visibility</p:attrName>
                                        </p:attrNameLst>
                                      </p:cBhvr>
                                      <p:to>
                                        <p:strVal val="visible"/>
                                      </p:to>
                                    </p:set>
                                    <p:animEffect transition="in" filter="fade">
                                      <p:cBhvr>
                                        <p:cTn id="60" dur="500"/>
                                        <p:tgtEl>
                                          <p:spTgt spid="117"/>
                                        </p:tgtEl>
                                      </p:cBhvr>
                                    </p:animEffect>
                                  </p:childTnLst>
                                </p:cTn>
                              </p:par>
                              <p:par>
                                <p:cTn id="61" presetID="1" presetClass="entr" presetSubtype="0" fill="hold" grpId="0" nodeType="withEffect">
                                  <p:stCondLst>
                                    <p:cond delay="0"/>
                                  </p:stCondLst>
                                  <p:childTnLst>
                                    <p:set>
                                      <p:cBhvr>
                                        <p:cTn id="62" dur="1" fill="hold">
                                          <p:stCondLst>
                                            <p:cond delay="0"/>
                                          </p:stCondLst>
                                        </p:cTn>
                                        <p:tgtEl>
                                          <p:spTgt spid="1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p:bldP spid="105" grpId="0"/>
      <p:bldP spid="106" grpId="0" animBg="1"/>
      <p:bldP spid="107" grpId="0" animBg="1"/>
      <p:bldP spid="108" grpId="0"/>
      <p:bldP spid="110" grpId="0"/>
      <p:bldP spid="111" grpId="0" animBg="1"/>
      <p:bldP spid="112" grpId="0"/>
      <p:bldP spid="114" grpId="0"/>
      <p:bldP spid="115" grpId="0" animBg="1"/>
      <p:bldP spid="116" grpId="0"/>
      <p:bldP spid="1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48533"/>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Icon&#10;&#10;Description automatically generated">
            <a:extLst>
              <a:ext uri="{FF2B5EF4-FFF2-40B4-BE49-F238E27FC236}">
                <a16:creationId xmlns:a16="http://schemas.microsoft.com/office/drawing/2014/main" id="{6D49C32F-FD88-4C4E-A4E0-EBB881D71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3945732" y="195875"/>
            <a:ext cx="525764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4" name="3_6.wav"/>
            </a:hlinkClick>
            <a:extLst>
              <a:ext uri="{FF2B5EF4-FFF2-40B4-BE49-F238E27FC236}">
                <a16:creationId xmlns:a16="http://schemas.microsoft.com/office/drawing/2014/main" id="{709BE18D-8A40-471A-A3AE-5C830A4891EA}"/>
              </a:ext>
            </a:extLst>
          </p:cNvPr>
          <p:cNvSpPr txBox="1"/>
          <p:nvPr/>
        </p:nvSpPr>
        <p:spPr>
          <a:xfrm>
            <a:off x="3945731" y="230538"/>
            <a:ext cx="52576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La question, c’est quoi ? </a:t>
            </a:r>
          </a:p>
        </p:txBody>
      </p:sp>
      <p:pic>
        <p:nvPicPr>
          <p:cNvPr id="13" name="Graphic 12" descr="Teacher">
            <a:extLst>
              <a:ext uri="{FF2B5EF4-FFF2-40B4-BE49-F238E27FC236}">
                <a16:creationId xmlns:a16="http://schemas.microsoft.com/office/drawing/2014/main" id="{B5234797-62A7-4D19-BD59-1578EE7F89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7746" y="17823"/>
            <a:ext cx="914400" cy="914400"/>
          </a:xfrm>
          <a:prstGeom prst="rect">
            <a:avLst/>
          </a:prstGeom>
        </p:spPr>
      </p:pic>
      <p:sp>
        <p:nvSpPr>
          <p:cNvPr id="27" name="CustomShape 23">
            <a:hlinkClick r:id="" action="ppaction://noaction">
              <a:snd r:embed="rId7" name="3_7.wav"/>
            </a:hlinkClick>
            <a:extLst>
              <a:ext uri="{FF2B5EF4-FFF2-40B4-BE49-F238E27FC236}">
                <a16:creationId xmlns:a16="http://schemas.microsoft.com/office/drawing/2014/main" id="{CF2A8238-02B5-4995-8C3B-DBFA0F9610F7}"/>
              </a:ext>
            </a:extLst>
          </p:cNvPr>
          <p:cNvSpPr/>
          <p:nvPr/>
        </p:nvSpPr>
        <p:spPr>
          <a:xfrm>
            <a:off x="226106" y="155600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8" name="3_8.wav"/>
            </a:hlinkClick>
            <a:extLst>
              <a:ext uri="{FF2B5EF4-FFF2-40B4-BE49-F238E27FC236}">
                <a16:creationId xmlns:a16="http://schemas.microsoft.com/office/drawing/2014/main" id="{A53EB75E-EA56-4361-89B8-36B5C4440C4E}"/>
              </a:ext>
            </a:extLst>
          </p:cNvPr>
          <p:cNvSpPr/>
          <p:nvPr/>
        </p:nvSpPr>
        <p:spPr>
          <a:xfrm>
            <a:off x="226106" y="2142431"/>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9" name="3_9.wav"/>
            </a:hlinkClick>
            <a:extLst>
              <a:ext uri="{FF2B5EF4-FFF2-40B4-BE49-F238E27FC236}">
                <a16:creationId xmlns:a16="http://schemas.microsoft.com/office/drawing/2014/main" id="{3A275A13-EE9C-460E-9C3B-193D6F929BD3}"/>
              </a:ext>
            </a:extLst>
          </p:cNvPr>
          <p:cNvSpPr/>
          <p:nvPr/>
        </p:nvSpPr>
        <p:spPr>
          <a:xfrm>
            <a:off x="226106" y="275372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3" name="CustomShape 23">
            <a:hlinkClick r:id="" action="ppaction://noaction">
              <a:snd r:embed="rId10" name="3_10.wav"/>
            </a:hlinkClick>
            <a:extLst>
              <a:ext uri="{FF2B5EF4-FFF2-40B4-BE49-F238E27FC236}">
                <a16:creationId xmlns:a16="http://schemas.microsoft.com/office/drawing/2014/main" id="{9636361F-8A52-486E-ACC8-40101E9572CF}"/>
              </a:ext>
            </a:extLst>
          </p:cNvPr>
          <p:cNvSpPr/>
          <p:nvPr/>
        </p:nvSpPr>
        <p:spPr>
          <a:xfrm>
            <a:off x="243343" y="333758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5" name="CustomShape 23">
            <a:hlinkClick r:id="" action="ppaction://noaction">
              <a:snd r:embed="rId11" name="3_11.wav"/>
            </a:hlinkClick>
            <a:extLst>
              <a:ext uri="{FF2B5EF4-FFF2-40B4-BE49-F238E27FC236}">
                <a16:creationId xmlns:a16="http://schemas.microsoft.com/office/drawing/2014/main" id="{B94355FF-6B33-4FA1-AFA4-9D049A3FB58E}"/>
              </a:ext>
            </a:extLst>
          </p:cNvPr>
          <p:cNvSpPr/>
          <p:nvPr/>
        </p:nvSpPr>
        <p:spPr>
          <a:xfrm>
            <a:off x="243343" y="399281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9" name="CustomShape 23">
            <a:hlinkClick r:id="" action="ppaction://noaction">
              <a:snd r:embed="rId12" name="3_12.wav"/>
            </a:hlinkClick>
            <a:extLst>
              <a:ext uri="{FF2B5EF4-FFF2-40B4-BE49-F238E27FC236}">
                <a16:creationId xmlns:a16="http://schemas.microsoft.com/office/drawing/2014/main" id="{7E3905C2-637C-4A1D-AC73-F96830E24EE6}"/>
              </a:ext>
            </a:extLst>
          </p:cNvPr>
          <p:cNvSpPr/>
          <p:nvPr/>
        </p:nvSpPr>
        <p:spPr>
          <a:xfrm>
            <a:off x="243343" y="457924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1" name="CustomShape 23">
            <a:hlinkClick r:id="" action="ppaction://noaction">
              <a:snd r:embed="rId13" name="3_13.wav"/>
            </a:hlinkClick>
            <a:extLst>
              <a:ext uri="{FF2B5EF4-FFF2-40B4-BE49-F238E27FC236}">
                <a16:creationId xmlns:a16="http://schemas.microsoft.com/office/drawing/2014/main" id="{3BD451F6-F768-420C-A950-956915B2F30A}"/>
              </a:ext>
            </a:extLst>
          </p:cNvPr>
          <p:cNvSpPr/>
          <p:nvPr/>
        </p:nvSpPr>
        <p:spPr>
          <a:xfrm>
            <a:off x="232021" y="5234469"/>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2" name="CustomShape 23">
            <a:hlinkClick r:id="" action="ppaction://noaction">
              <a:snd r:embed="rId14" name="3_14.wav"/>
            </a:hlinkClick>
            <a:extLst>
              <a:ext uri="{FF2B5EF4-FFF2-40B4-BE49-F238E27FC236}">
                <a16:creationId xmlns:a16="http://schemas.microsoft.com/office/drawing/2014/main" id="{9A7F5460-0CCC-4D96-8386-30190DE7C606}"/>
              </a:ext>
            </a:extLst>
          </p:cNvPr>
          <p:cNvSpPr/>
          <p:nvPr/>
        </p:nvSpPr>
        <p:spPr>
          <a:xfrm>
            <a:off x="226106" y="585556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graphicFrame>
        <p:nvGraphicFramePr>
          <p:cNvPr id="4" name="Table 4">
            <a:extLst>
              <a:ext uri="{FF2B5EF4-FFF2-40B4-BE49-F238E27FC236}">
                <a16:creationId xmlns:a16="http://schemas.microsoft.com/office/drawing/2014/main" id="{A1DED305-7190-400C-81FE-F2F4EA0B3258}"/>
              </a:ext>
            </a:extLst>
          </p:cNvPr>
          <p:cNvGraphicFramePr>
            <a:graphicFrameLocks noGrp="1"/>
          </p:cNvGraphicFramePr>
          <p:nvPr/>
        </p:nvGraphicFramePr>
        <p:xfrm>
          <a:off x="921412" y="907769"/>
          <a:ext cx="10876888" cy="5445108"/>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831608947"/>
                    </a:ext>
                  </a:extLst>
                </a:gridCol>
                <a:gridCol w="2709333">
                  <a:extLst>
                    <a:ext uri="{9D8B030D-6E8A-4147-A177-3AD203B41FA5}">
                      <a16:colId xmlns:a16="http://schemas.microsoft.com/office/drawing/2014/main" val="2220619155"/>
                    </a:ext>
                  </a:extLst>
                </a:gridCol>
                <a:gridCol w="5458222">
                  <a:extLst>
                    <a:ext uri="{9D8B030D-6E8A-4147-A177-3AD203B41FA5}">
                      <a16:colId xmlns:a16="http://schemas.microsoft.com/office/drawing/2014/main" val="1984247241"/>
                    </a:ext>
                  </a:extLst>
                </a:gridCol>
              </a:tblGrid>
              <a:tr h="605012">
                <a:tc>
                  <a:txBody>
                    <a:bodyPr/>
                    <a:lstStyle/>
                    <a:p>
                      <a:pPr algn="ctr"/>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joues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quel</a:t>
                      </a:r>
                      <a:r>
                        <a:rPr lang="en-GB" sz="2400" dirty="0">
                          <a:solidFill>
                            <a:srgbClr val="002060"/>
                          </a:solidFill>
                          <a:latin typeface="Century Gothic" panose="020B0502020202020204" pitchFamily="34" charset="0"/>
                        </a:rPr>
                        <a:t>… ?</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Tu </a:t>
                      </a:r>
                      <a:r>
                        <a:rPr lang="en-GB" sz="2400" dirty="0" err="1">
                          <a:solidFill>
                            <a:srgbClr val="002060"/>
                          </a:solidFill>
                          <a:latin typeface="Century Gothic" panose="020B0502020202020204" pitchFamily="34" charset="0"/>
                        </a:rPr>
                        <a:t>fais</a:t>
                      </a:r>
                      <a:r>
                        <a:rPr lang="en-GB" sz="2400" dirty="0">
                          <a:solidFill>
                            <a:srgbClr val="002060"/>
                          </a:solidFill>
                          <a:latin typeface="Century Gothic" panose="020B0502020202020204" pitchFamily="34" charset="0"/>
                        </a:rPr>
                        <a:t> quelle… ?</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738852715"/>
                  </a:ext>
                </a:extLst>
              </a:tr>
              <a:tr h="605012">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play skipping with my friend (f).</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852458302"/>
                  </a:ext>
                </a:extLst>
              </a:tr>
              <a:tr h="605012">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play tennis with my sister.</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164367129"/>
                  </a:ext>
                </a:extLst>
              </a:tr>
              <a:tr h="605012">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go on a trip with my parents.</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432371045"/>
                  </a:ext>
                </a:extLst>
              </a:tr>
              <a:tr h="605012">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make a card for your birthday.</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2290252147"/>
                  </a:ext>
                </a:extLst>
              </a:tr>
              <a:tr h="605012">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play basketball with my friends.</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81806414"/>
                  </a:ext>
                </a:extLst>
              </a:tr>
              <a:tr h="605012">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I make an effort at school for my teachers.</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1410586850"/>
                  </a:ext>
                </a:extLst>
              </a:tr>
              <a:tr h="605012">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make a cake for my cousin (f).</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834254190"/>
                  </a:ext>
                </a:extLst>
              </a:tr>
              <a:tr h="605012">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tc>
                  <a:txBody>
                    <a:bodyPr/>
                    <a:lstStyle/>
                    <a:p>
                      <a:pPr algn="ctr"/>
                      <a:r>
                        <a:rPr lang="en-GB" sz="2200" dirty="0">
                          <a:solidFill>
                            <a:srgbClr val="002060"/>
                          </a:solidFill>
                          <a:latin typeface="Century Gothic" panose="020B0502020202020204" pitchFamily="34" charset="0"/>
                        </a:rPr>
                        <a:t>I play football with my team.</a:t>
                      </a:r>
                    </a:p>
                  </a:txBody>
                  <a:tcPr anchor="ct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tcPr>
                </a:tc>
                <a:extLst>
                  <a:ext uri="{0D108BD9-81ED-4DB2-BD59-A6C34878D82A}">
                    <a16:rowId xmlns:a16="http://schemas.microsoft.com/office/drawing/2014/main" val="3175408463"/>
                  </a:ext>
                </a:extLst>
              </a:tr>
            </a:tbl>
          </a:graphicData>
        </a:graphic>
      </p:graphicFrame>
      <p:pic>
        <p:nvPicPr>
          <p:cNvPr id="43" name="Picture 42">
            <a:extLst>
              <a:ext uri="{FF2B5EF4-FFF2-40B4-BE49-F238E27FC236}">
                <a16:creationId xmlns:a16="http://schemas.microsoft.com/office/drawing/2014/main" id="{1FD86817-0A8A-404C-8E73-9E3901F21A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449" y="1556006"/>
            <a:ext cx="409801" cy="426875"/>
          </a:xfrm>
          <a:prstGeom prst="rect">
            <a:avLst/>
          </a:prstGeom>
        </p:spPr>
      </p:pic>
      <p:pic>
        <p:nvPicPr>
          <p:cNvPr id="44" name="Picture 43">
            <a:extLst>
              <a:ext uri="{FF2B5EF4-FFF2-40B4-BE49-F238E27FC236}">
                <a16:creationId xmlns:a16="http://schemas.microsoft.com/office/drawing/2014/main" id="{B0FE01A3-3633-4586-A53C-0625082E3FA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451" y="2198794"/>
            <a:ext cx="409801" cy="426875"/>
          </a:xfrm>
          <a:prstGeom prst="rect">
            <a:avLst/>
          </a:prstGeom>
        </p:spPr>
      </p:pic>
      <p:pic>
        <p:nvPicPr>
          <p:cNvPr id="45" name="Picture 44">
            <a:extLst>
              <a:ext uri="{FF2B5EF4-FFF2-40B4-BE49-F238E27FC236}">
                <a16:creationId xmlns:a16="http://schemas.microsoft.com/office/drawing/2014/main" id="{2DF2BC9D-E475-431B-9326-F8B0191B26A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81802" y="2771117"/>
            <a:ext cx="409801" cy="426875"/>
          </a:xfrm>
          <a:prstGeom prst="rect">
            <a:avLst/>
          </a:prstGeom>
        </p:spPr>
      </p:pic>
      <p:pic>
        <p:nvPicPr>
          <p:cNvPr id="46" name="Picture 45">
            <a:extLst>
              <a:ext uri="{FF2B5EF4-FFF2-40B4-BE49-F238E27FC236}">
                <a16:creationId xmlns:a16="http://schemas.microsoft.com/office/drawing/2014/main" id="{FAB769A8-3889-4F85-948A-D2231F505D6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81802" y="3383201"/>
            <a:ext cx="409801" cy="426875"/>
          </a:xfrm>
          <a:prstGeom prst="rect">
            <a:avLst/>
          </a:prstGeom>
        </p:spPr>
      </p:pic>
      <p:pic>
        <p:nvPicPr>
          <p:cNvPr id="47" name="Picture 46">
            <a:extLst>
              <a:ext uri="{FF2B5EF4-FFF2-40B4-BE49-F238E27FC236}">
                <a16:creationId xmlns:a16="http://schemas.microsoft.com/office/drawing/2014/main" id="{8CA08166-1119-4613-8C81-66B0754F607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451" y="4024374"/>
            <a:ext cx="409801" cy="426875"/>
          </a:xfrm>
          <a:prstGeom prst="rect">
            <a:avLst/>
          </a:prstGeom>
        </p:spPr>
      </p:pic>
      <p:pic>
        <p:nvPicPr>
          <p:cNvPr id="48" name="Picture 47">
            <a:extLst>
              <a:ext uri="{FF2B5EF4-FFF2-40B4-BE49-F238E27FC236}">
                <a16:creationId xmlns:a16="http://schemas.microsoft.com/office/drawing/2014/main" id="{2ACF91F0-0BC1-4D1F-B236-313011453E0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80202" y="4654601"/>
            <a:ext cx="409801" cy="426875"/>
          </a:xfrm>
          <a:prstGeom prst="rect">
            <a:avLst/>
          </a:prstGeom>
        </p:spPr>
      </p:pic>
      <p:pic>
        <p:nvPicPr>
          <p:cNvPr id="49" name="Picture 48">
            <a:extLst>
              <a:ext uri="{FF2B5EF4-FFF2-40B4-BE49-F238E27FC236}">
                <a16:creationId xmlns:a16="http://schemas.microsoft.com/office/drawing/2014/main" id="{502FAD4A-0218-4956-86E4-131BCC34F0A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99068" y="5234469"/>
            <a:ext cx="409801" cy="426875"/>
          </a:xfrm>
          <a:prstGeom prst="rect">
            <a:avLst/>
          </a:prstGeom>
        </p:spPr>
      </p:pic>
      <p:pic>
        <p:nvPicPr>
          <p:cNvPr id="50" name="Picture 49">
            <a:extLst>
              <a:ext uri="{FF2B5EF4-FFF2-40B4-BE49-F238E27FC236}">
                <a16:creationId xmlns:a16="http://schemas.microsoft.com/office/drawing/2014/main" id="{D4BED79F-6307-46EA-AC4F-ED669E0646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034450" y="5820521"/>
            <a:ext cx="409801" cy="426875"/>
          </a:xfrm>
          <a:prstGeom prst="rect">
            <a:avLst/>
          </a:prstGeom>
        </p:spPr>
      </p:pic>
      <p:sp>
        <p:nvSpPr>
          <p:cNvPr id="5" name="Rectangle: Rounded Corners 4">
            <a:extLst>
              <a:ext uri="{FF2B5EF4-FFF2-40B4-BE49-F238E27FC236}">
                <a16:creationId xmlns:a16="http://schemas.microsoft.com/office/drawing/2014/main" id="{358F1281-2171-49BD-99AF-ABF229094918}"/>
              </a:ext>
            </a:extLst>
          </p:cNvPr>
          <p:cNvSpPr/>
          <p:nvPr/>
        </p:nvSpPr>
        <p:spPr>
          <a:xfrm>
            <a:off x="6413500" y="1556006"/>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itle 1">
            <a:extLst>
              <a:ext uri="{FF2B5EF4-FFF2-40B4-BE49-F238E27FC236}">
                <a16:creationId xmlns:a16="http://schemas.microsoft.com/office/drawing/2014/main" id="{CD3C6E56-3226-4FD9-916C-DA905111ABE8}"/>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51" name="Rectangle: Rounded Corners 50">
            <a:extLst>
              <a:ext uri="{FF2B5EF4-FFF2-40B4-BE49-F238E27FC236}">
                <a16:creationId xmlns:a16="http://schemas.microsoft.com/office/drawing/2014/main" id="{B100EA19-D60A-43B8-862B-16C6C37CC46D}"/>
              </a:ext>
            </a:extLst>
          </p:cNvPr>
          <p:cNvSpPr/>
          <p:nvPr/>
        </p:nvSpPr>
        <p:spPr>
          <a:xfrm>
            <a:off x="6465888" y="2198794"/>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Rectangle: Rounded Corners 51">
            <a:extLst>
              <a:ext uri="{FF2B5EF4-FFF2-40B4-BE49-F238E27FC236}">
                <a16:creationId xmlns:a16="http://schemas.microsoft.com/office/drawing/2014/main" id="{EEBE776C-ED49-4760-B0ED-193DB2621C6A}"/>
              </a:ext>
            </a:extLst>
          </p:cNvPr>
          <p:cNvSpPr/>
          <p:nvPr/>
        </p:nvSpPr>
        <p:spPr>
          <a:xfrm>
            <a:off x="6574555" y="2764222"/>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Rounded Corners 52">
            <a:extLst>
              <a:ext uri="{FF2B5EF4-FFF2-40B4-BE49-F238E27FC236}">
                <a16:creationId xmlns:a16="http://schemas.microsoft.com/office/drawing/2014/main" id="{BAFB0652-472D-4EB4-A8A2-A48169E6C16C}"/>
              </a:ext>
            </a:extLst>
          </p:cNvPr>
          <p:cNvSpPr/>
          <p:nvPr/>
        </p:nvSpPr>
        <p:spPr>
          <a:xfrm>
            <a:off x="6499293" y="3383201"/>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F6F9B7B8-56AB-4725-A6D5-1822F19FE67A}"/>
              </a:ext>
            </a:extLst>
          </p:cNvPr>
          <p:cNvSpPr/>
          <p:nvPr/>
        </p:nvSpPr>
        <p:spPr>
          <a:xfrm>
            <a:off x="6465888" y="3951356"/>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Rectangle: Rounded Corners 54">
            <a:extLst>
              <a:ext uri="{FF2B5EF4-FFF2-40B4-BE49-F238E27FC236}">
                <a16:creationId xmlns:a16="http://schemas.microsoft.com/office/drawing/2014/main" id="{A84E9236-5A50-4992-88A4-3696F6846C58}"/>
              </a:ext>
            </a:extLst>
          </p:cNvPr>
          <p:cNvSpPr/>
          <p:nvPr/>
        </p:nvSpPr>
        <p:spPr>
          <a:xfrm>
            <a:off x="6465888" y="4637205"/>
            <a:ext cx="5266455"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1FCA8FD8-DFDB-4656-9C21-ECF9E829DDD4}"/>
              </a:ext>
            </a:extLst>
          </p:cNvPr>
          <p:cNvSpPr/>
          <p:nvPr/>
        </p:nvSpPr>
        <p:spPr>
          <a:xfrm>
            <a:off x="6574555" y="5199301"/>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ectangle: Rounded Corners 56">
            <a:extLst>
              <a:ext uri="{FF2B5EF4-FFF2-40B4-BE49-F238E27FC236}">
                <a16:creationId xmlns:a16="http://schemas.microsoft.com/office/drawing/2014/main" id="{D322787B-C453-4D8D-99EF-540743E15E74}"/>
              </a:ext>
            </a:extLst>
          </p:cNvPr>
          <p:cNvSpPr/>
          <p:nvPr/>
        </p:nvSpPr>
        <p:spPr>
          <a:xfrm>
            <a:off x="6546415" y="5803125"/>
            <a:ext cx="5105400" cy="4616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4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1" grpId="0" animBg="1"/>
      <p:bldP spid="52" grpId="0" animBg="1"/>
      <p:bldP spid="53" grpId="0" animBg="1"/>
      <p:bldP spid="54" grpId="0" animBg="1"/>
      <p:bldP spid="55" grpId="0" animBg="1"/>
      <p:bldP spid="56"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4081758"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Speech Bubble: Rectangle with Corners Rounded 35">
            <a:extLst>
              <a:ext uri="{FF2B5EF4-FFF2-40B4-BE49-F238E27FC236}">
                <a16:creationId xmlns:a16="http://schemas.microsoft.com/office/drawing/2014/main" id="{967D1659-4314-4620-8D76-C6C21AAB4779}"/>
              </a:ext>
            </a:extLst>
          </p:cNvPr>
          <p:cNvSpPr/>
          <p:nvPr/>
        </p:nvSpPr>
        <p:spPr>
          <a:xfrm>
            <a:off x="1088288" y="664239"/>
            <a:ext cx="531568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0C91C3EF-C882-443F-8815-302B5287613D}"/>
              </a:ext>
            </a:extLst>
          </p:cNvPr>
          <p:cNvSpPr txBox="1"/>
          <p:nvPr/>
        </p:nvSpPr>
        <p:spPr>
          <a:xfrm>
            <a:off x="1133976" y="664238"/>
            <a:ext cx="60034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les phrase en français. </a:t>
            </a:r>
          </a:p>
        </p:txBody>
      </p:sp>
      <p:pic>
        <p:nvPicPr>
          <p:cNvPr id="38" name="Graphic 37" descr="Teacher">
            <a:extLst>
              <a:ext uri="{FF2B5EF4-FFF2-40B4-BE49-F238E27FC236}">
                <a16:creationId xmlns:a16="http://schemas.microsoft.com/office/drawing/2014/main" id="{E0C640ED-89A8-4860-AE52-0103EE0DA2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302" y="486187"/>
            <a:ext cx="914400" cy="914400"/>
          </a:xfrm>
          <a:prstGeom prst="rect">
            <a:avLst/>
          </a:prstGeom>
        </p:spPr>
      </p:pic>
      <p:pic>
        <p:nvPicPr>
          <p:cNvPr id="41" name="Picture 40" descr="Icon&#10;&#10;Description automatically generated">
            <a:extLst>
              <a:ext uri="{FF2B5EF4-FFF2-40B4-BE49-F238E27FC236}">
                <a16:creationId xmlns:a16="http://schemas.microsoft.com/office/drawing/2014/main" id="{33C9D326-3A96-4B8A-AAF2-02CFD33DF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03712" y="24360"/>
            <a:ext cx="1098164" cy="1101543"/>
          </a:xfrm>
          <a:prstGeom prst="rect">
            <a:avLst/>
          </a:prstGeom>
        </p:spPr>
      </p:pic>
      <p:sp>
        <p:nvSpPr>
          <p:cNvPr id="43" name="Title 2">
            <a:extLst>
              <a:ext uri="{FF2B5EF4-FFF2-40B4-BE49-F238E27FC236}">
                <a16:creationId xmlns:a16="http://schemas.microsoft.com/office/drawing/2014/main" id="{2C11B6E5-534C-419A-82BB-410CB844D868}"/>
              </a:ext>
            </a:extLst>
          </p:cNvPr>
          <p:cNvSpPr txBox="1">
            <a:spLocks/>
          </p:cNvSpPr>
          <p:nvPr/>
        </p:nvSpPr>
        <p:spPr>
          <a:xfrm>
            <a:off x="11262234" y="1080407"/>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aphicFrame>
        <p:nvGraphicFramePr>
          <p:cNvPr id="2" name="Table 3">
            <a:extLst>
              <a:ext uri="{FF2B5EF4-FFF2-40B4-BE49-F238E27FC236}">
                <a16:creationId xmlns:a16="http://schemas.microsoft.com/office/drawing/2014/main" id="{CF6C5924-5593-422C-A5DD-1C4835C85934}"/>
              </a:ext>
            </a:extLst>
          </p:cNvPr>
          <p:cNvGraphicFramePr>
            <a:graphicFrameLocks noGrp="1"/>
          </p:cNvGraphicFramePr>
          <p:nvPr>
            <p:extLst>
              <p:ext uri="{D42A27DB-BD31-4B8C-83A1-F6EECF244321}">
                <p14:modId xmlns:p14="http://schemas.microsoft.com/office/powerpoint/2010/main" val="3390976151"/>
              </p:ext>
            </p:extLst>
          </p:nvPr>
        </p:nvGraphicFramePr>
        <p:xfrm>
          <a:off x="371500" y="1455377"/>
          <a:ext cx="10719856" cy="4916436"/>
        </p:xfrm>
        <a:graphic>
          <a:graphicData uri="http://schemas.openxmlformats.org/drawingml/2006/table">
            <a:tbl>
              <a:tblPr firstRow="1" bandRow="1">
                <a:tableStyleId>{5940675A-B579-460E-94D1-54222C63F5DA}</a:tableStyleId>
              </a:tblPr>
              <a:tblGrid>
                <a:gridCol w="10719856">
                  <a:extLst>
                    <a:ext uri="{9D8B030D-6E8A-4147-A177-3AD203B41FA5}">
                      <a16:colId xmlns:a16="http://schemas.microsoft.com/office/drawing/2014/main" val="2464863140"/>
                    </a:ext>
                  </a:extLst>
                </a:gridCol>
              </a:tblGrid>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2454447150"/>
                  </a:ext>
                </a:extLst>
              </a:tr>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3700257300"/>
                  </a:ext>
                </a:extLst>
              </a:tr>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2626251617"/>
                  </a:ext>
                </a:extLst>
              </a:tr>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3257581143"/>
                  </a:ext>
                </a:extLst>
              </a:tr>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2884026827"/>
                  </a:ext>
                </a:extLst>
              </a:tr>
              <a:tr h="819406">
                <a:tc>
                  <a:txBody>
                    <a:bodyPr/>
                    <a:lstStyle/>
                    <a:p>
                      <a:endParaRPr lang="en-GB" sz="2800" dirty="0">
                        <a:latin typeface="Century Gothic" panose="020B0502020202020204" pitchFamily="34" charset="0"/>
                      </a:endParaRPr>
                    </a:p>
                  </a:txBody>
                  <a:tcPr anchor="ctr">
                    <a:lnL w="12700" cap="flat" cmpd="sng" algn="ctr">
                      <a:solidFill>
                        <a:srgbClr val="2994B2"/>
                      </a:solidFill>
                      <a:prstDash val="solid"/>
                      <a:round/>
                      <a:headEnd type="none" w="med" len="med"/>
                      <a:tailEnd type="none" w="med" len="med"/>
                    </a:lnL>
                    <a:lnR w="12700" cap="flat" cmpd="sng" algn="ctr">
                      <a:solidFill>
                        <a:srgbClr val="2994B2"/>
                      </a:solidFill>
                      <a:prstDash val="solid"/>
                      <a:round/>
                      <a:headEnd type="none" w="med" len="med"/>
                      <a:tailEnd type="none" w="med" len="med"/>
                    </a:lnR>
                    <a:lnT w="12700" cap="flat" cmpd="sng" algn="ctr">
                      <a:solidFill>
                        <a:srgbClr val="2994B2"/>
                      </a:solidFill>
                      <a:prstDash val="solid"/>
                      <a:round/>
                      <a:headEnd type="none" w="med" len="med"/>
                      <a:tailEnd type="none" w="med" len="med"/>
                    </a:lnT>
                    <a:lnB w="12700" cap="flat" cmpd="sng" algn="ctr">
                      <a:solidFill>
                        <a:srgbClr val="2994B2"/>
                      </a:solidFill>
                      <a:prstDash val="solid"/>
                      <a:round/>
                      <a:headEnd type="none" w="med" len="med"/>
                      <a:tailEnd type="none" w="med" len="med"/>
                    </a:lnB>
                  </a:tcPr>
                </a:tc>
                <a:extLst>
                  <a:ext uri="{0D108BD9-81ED-4DB2-BD59-A6C34878D82A}">
                    <a16:rowId xmlns:a16="http://schemas.microsoft.com/office/drawing/2014/main" val="2393898909"/>
                  </a:ext>
                </a:extLst>
              </a:tr>
            </a:tbl>
          </a:graphicData>
        </a:graphic>
      </p:graphicFrame>
      <p:sp>
        <p:nvSpPr>
          <p:cNvPr id="45" name="CustomShape 23">
            <a:extLst>
              <a:ext uri="{FF2B5EF4-FFF2-40B4-BE49-F238E27FC236}">
                <a16:creationId xmlns:a16="http://schemas.microsoft.com/office/drawing/2014/main" id="{20697979-7E3F-4954-8C4C-451C6A917A20}"/>
              </a:ext>
            </a:extLst>
          </p:cNvPr>
          <p:cNvSpPr/>
          <p:nvPr/>
        </p:nvSpPr>
        <p:spPr>
          <a:xfrm>
            <a:off x="146747" y="1612807"/>
            <a:ext cx="498726" cy="461665"/>
          </a:xfrm>
          <a:prstGeom prst="actionButtonBlank">
            <a:avLst/>
          </a:prstGeom>
          <a:solidFill>
            <a:srgbClr val="2994B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7" name="CustomShape 23">
            <a:extLst>
              <a:ext uri="{FF2B5EF4-FFF2-40B4-BE49-F238E27FC236}">
                <a16:creationId xmlns:a16="http://schemas.microsoft.com/office/drawing/2014/main" id="{7D6F4B2F-2764-4D1B-ACCD-C82C64450617}"/>
              </a:ext>
            </a:extLst>
          </p:cNvPr>
          <p:cNvSpPr/>
          <p:nvPr/>
        </p:nvSpPr>
        <p:spPr>
          <a:xfrm>
            <a:off x="146747" y="2423560"/>
            <a:ext cx="498726" cy="461665"/>
          </a:xfrm>
          <a:prstGeom prst="actionButtonBlank">
            <a:avLst/>
          </a:prstGeom>
          <a:solidFill>
            <a:srgbClr val="2994B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9" name="CustomShape 23">
            <a:extLst>
              <a:ext uri="{FF2B5EF4-FFF2-40B4-BE49-F238E27FC236}">
                <a16:creationId xmlns:a16="http://schemas.microsoft.com/office/drawing/2014/main" id="{5DDB3D67-38CF-4E79-9C4C-21618DB13038}"/>
              </a:ext>
            </a:extLst>
          </p:cNvPr>
          <p:cNvSpPr/>
          <p:nvPr/>
        </p:nvSpPr>
        <p:spPr>
          <a:xfrm>
            <a:off x="123171" y="3210023"/>
            <a:ext cx="498726" cy="461665"/>
          </a:xfrm>
          <a:prstGeom prst="actionButtonBlank">
            <a:avLst/>
          </a:prstGeom>
          <a:solidFill>
            <a:srgbClr val="2994B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0" name="CustomShape 23">
            <a:extLst>
              <a:ext uri="{FF2B5EF4-FFF2-40B4-BE49-F238E27FC236}">
                <a16:creationId xmlns:a16="http://schemas.microsoft.com/office/drawing/2014/main" id="{B8BC0EB0-2C57-498A-BB46-D00F99ED1740}"/>
              </a:ext>
            </a:extLst>
          </p:cNvPr>
          <p:cNvSpPr/>
          <p:nvPr/>
        </p:nvSpPr>
        <p:spPr>
          <a:xfrm>
            <a:off x="127600" y="4128067"/>
            <a:ext cx="498726" cy="461665"/>
          </a:xfrm>
          <a:prstGeom prst="actionButtonBlank">
            <a:avLst/>
          </a:prstGeom>
          <a:solidFill>
            <a:srgbClr val="2994B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1" name="CustomShape 23">
            <a:extLst>
              <a:ext uri="{FF2B5EF4-FFF2-40B4-BE49-F238E27FC236}">
                <a16:creationId xmlns:a16="http://schemas.microsoft.com/office/drawing/2014/main" id="{578B652C-BA5E-4F5C-A0C7-0347AEFBF3F7}"/>
              </a:ext>
            </a:extLst>
          </p:cNvPr>
          <p:cNvSpPr/>
          <p:nvPr/>
        </p:nvSpPr>
        <p:spPr>
          <a:xfrm>
            <a:off x="127600" y="4882389"/>
            <a:ext cx="498726" cy="461665"/>
          </a:xfrm>
          <a:prstGeom prst="actionButtonBlank">
            <a:avLst/>
          </a:prstGeom>
          <a:solidFill>
            <a:srgbClr val="2994B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52" name="CustomShape 23">
            <a:extLst>
              <a:ext uri="{FF2B5EF4-FFF2-40B4-BE49-F238E27FC236}">
                <a16:creationId xmlns:a16="http://schemas.microsoft.com/office/drawing/2014/main" id="{9DBC1156-FE4C-402E-AF62-ABCBD3E92AED}"/>
              </a:ext>
            </a:extLst>
          </p:cNvPr>
          <p:cNvSpPr/>
          <p:nvPr/>
        </p:nvSpPr>
        <p:spPr>
          <a:xfrm>
            <a:off x="145815" y="5681458"/>
            <a:ext cx="498726" cy="461665"/>
          </a:xfrm>
          <a:prstGeom prst="actionButtonBlank">
            <a:avLst/>
          </a:prstGeom>
          <a:solidFill>
            <a:srgbClr val="2994B2"/>
          </a:solidFill>
          <a:ln>
            <a:solidFill>
              <a:schemeClr val="accent3">
                <a:lumMod val="75000"/>
              </a:schemeClr>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6" name="Picture 5" descr="A picture containing clipart&#10;&#10;Description automatically generated">
            <a:extLst>
              <a:ext uri="{FF2B5EF4-FFF2-40B4-BE49-F238E27FC236}">
                <a16:creationId xmlns:a16="http://schemas.microsoft.com/office/drawing/2014/main" id="{F77230F6-8BCB-42F1-A947-946E3F598AAD}"/>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51913" y="1573726"/>
            <a:ext cx="914400" cy="642693"/>
          </a:xfrm>
          <a:prstGeom prst="rect">
            <a:avLst/>
          </a:prstGeom>
        </p:spPr>
      </p:pic>
      <p:pic>
        <p:nvPicPr>
          <p:cNvPr id="53" name="Picture 12" descr="Road Trip, Camioneta, Pareja, Viaje">
            <a:extLst>
              <a:ext uri="{FF2B5EF4-FFF2-40B4-BE49-F238E27FC236}">
                <a16:creationId xmlns:a16="http://schemas.microsoft.com/office/drawing/2014/main" id="{CC0FE7E3-5240-4E6B-97DD-0E135DA19A5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1025"/>
          <a:stretch/>
        </p:blipFill>
        <p:spPr bwMode="auto">
          <a:xfrm>
            <a:off x="4037026" y="1573726"/>
            <a:ext cx="605545" cy="540191"/>
          </a:xfrm>
          <a:prstGeom prst="round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EF61410-2785-482A-A144-174C64611932}"/>
              </a:ext>
            </a:extLst>
          </p:cNvPr>
          <p:cNvSpPr txBox="1"/>
          <p:nvPr/>
        </p:nvSpPr>
        <p:spPr>
          <a:xfrm>
            <a:off x="4801093" y="1612807"/>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sp>
        <p:nvSpPr>
          <p:cNvPr id="54" name="TextBox 53">
            <a:extLst>
              <a:ext uri="{FF2B5EF4-FFF2-40B4-BE49-F238E27FC236}">
                <a16:creationId xmlns:a16="http://schemas.microsoft.com/office/drawing/2014/main" id="{D8D4E3F1-1502-434A-B98B-E14CA064E20A}"/>
              </a:ext>
            </a:extLst>
          </p:cNvPr>
          <p:cNvSpPr txBox="1"/>
          <p:nvPr/>
        </p:nvSpPr>
        <p:spPr>
          <a:xfrm>
            <a:off x="5843259" y="1612807"/>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your</a:t>
            </a:r>
          </a:p>
        </p:txBody>
      </p:sp>
      <p:grpSp>
        <p:nvGrpSpPr>
          <p:cNvPr id="23" name="Group 22">
            <a:extLst>
              <a:ext uri="{FF2B5EF4-FFF2-40B4-BE49-F238E27FC236}">
                <a16:creationId xmlns:a16="http://schemas.microsoft.com/office/drawing/2014/main" id="{722E8F22-FF41-433F-94A5-555857309758}"/>
              </a:ext>
            </a:extLst>
          </p:cNvPr>
          <p:cNvGrpSpPr/>
          <p:nvPr/>
        </p:nvGrpSpPr>
        <p:grpSpPr>
          <a:xfrm>
            <a:off x="7140988" y="1455285"/>
            <a:ext cx="803314" cy="816716"/>
            <a:chOff x="5664082" y="1357601"/>
            <a:chExt cx="914400" cy="914400"/>
          </a:xfrm>
        </p:grpSpPr>
        <p:pic>
          <p:nvPicPr>
            <p:cNvPr id="13" name="Graphic 12" descr="Users with solid fill">
              <a:extLst>
                <a:ext uri="{FF2B5EF4-FFF2-40B4-BE49-F238E27FC236}">
                  <a16:creationId xmlns:a16="http://schemas.microsoft.com/office/drawing/2014/main" id="{80546847-8BDB-4E42-AEC7-E8F2797416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43482" y="1777501"/>
              <a:ext cx="355600" cy="355600"/>
            </a:xfrm>
            <a:prstGeom prst="rect">
              <a:avLst/>
            </a:prstGeom>
          </p:spPr>
        </p:pic>
        <p:pic>
          <p:nvPicPr>
            <p:cNvPr id="21" name="Graphic 20" descr="Home1 with solid fill">
              <a:extLst>
                <a:ext uri="{FF2B5EF4-FFF2-40B4-BE49-F238E27FC236}">
                  <a16:creationId xmlns:a16="http://schemas.microsoft.com/office/drawing/2014/main" id="{99A45558-E525-4C37-93EF-65B64535019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64082" y="1357601"/>
              <a:ext cx="914400" cy="914400"/>
            </a:xfrm>
            <a:prstGeom prst="rect">
              <a:avLst/>
            </a:prstGeom>
          </p:spPr>
        </p:pic>
      </p:grpSp>
      <p:sp>
        <p:nvSpPr>
          <p:cNvPr id="55" name="TextBox 54">
            <a:extLst>
              <a:ext uri="{FF2B5EF4-FFF2-40B4-BE49-F238E27FC236}">
                <a16:creationId xmlns:a16="http://schemas.microsoft.com/office/drawing/2014/main" id="{099E6DE7-9808-45C4-B18A-AB9A4719600A}"/>
              </a:ext>
            </a:extLst>
          </p:cNvPr>
          <p:cNvSpPr txBox="1"/>
          <p:nvPr/>
        </p:nvSpPr>
        <p:spPr>
          <a:xfrm>
            <a:off x="1945574" y="1612807"/>
            <a:ext cx="1891908"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go on (do)</a:t>
            </a:r>
          </a:p>
        </p:txBody>
      </p:sp>
      <p:pic>
        <p:nvPicPr>
          <p:cNvPr id="56" name="Picture 55" descr="A picture containing clipart&#10;&#10;Description automatically generated">
            <a:extLst>
              <a:ext uri="{FF2B5EF4-FFF2-40B4-BE49-F238E27FC236}">
                <a16:creationId xmlns:a16="http://schemas.microsoft.com/office/drawing/2014/main" id="{8B659916-84F4-44AD-9A66-5E10799FD614}"/>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80826" y="4014183"/>
            <a:ext cx="914400" cy="642693"/>
          </a:xfrm>
          <a:prstGeom prst="rect">
            <a:avLst/>
          </a:prstGeom>
        </p:spPr>
      </p:pic>
      <p:pic>
        <p:nvPicPr>
          <p:cNvPr id="57" name="Picture 56" descr="A picture containing clipart&#10;&#10;Description automatically generated">
            <a:extLst>
              <a:ext uri="{FF2B5EF4-FFF2-40B4-BE49-F238E27FC236}">
                <a16:creationId xmlns:a16="http://schemas.microsoft.com/office/drawing/2014/main" id="{B30A7987-4322-405B-8AED-744F59716FF0}"/>
              </a:ext>
            </a:extLst>
          </p:cNvPr>
          <p:cNvPicPr>
            <a:picLocks noChangeAspect="1"/>
          </p:cNvPicPr>
          <p:nvPr/>
        </p:nvPicPr>
        <p:blipFill>
          <a:blip r:embed="rId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426916" y="5612716"/>
            <a:ext cx="914400" cy="642693"/>
          </a:xfrm>
          <a:prstGeom prst="rect">
            <a:avLst/>
          </a:prstGeom>
        </p:spPr>
      </p:pic>
      <p:pic>
        <p:nvPicPr>
          <p:cNvPr id="59" name="Picture 58" descr="A picture containing text, clipart&#10;&#10;Description automatically generated">
            <a:extLst>
              <a:ext uri="{FF2B5EF4-FFF2-40B4-BE49-F238E27FC236}">
                <a16:creationId xmlns:a16="http://schemas.microsoft.com/office/drawing/2014/main" id="{41AF0EB4-F47E-4E1E-8F0F-AE93F30DFB67}"/>
              </a:ext>
            </a:extLst>
          </p:cNvPr>
          <p:cNvPicPr>
            <a:picLocks noChangeAspect="1"/>
          </p:cNvPicPr>
          <p:nvPr/>
        </p:nvPicPr>
        <p:blipFill rotWithShape="1">
          <a:blip r:embed="rId12">
            <a:clrChange>
              <a:clrFrom>
                <a:srgbClr val="FFFFFE"/>
              </a:clrFrom>
              <a:clrTo>
                <a:srgbClr val="FFFFFE">
                  <a:alpha val="0"/>
                </a:srgbClr>
              </a:clrTo>
            </a:clrChange>
            <a:extLst>
              <a:ext uri="{28A0092B-C50C-407E-A947-70E740481C1C}">
                <a14:useLocalDpi xmlns:a14="http://schemas.microsoft.com/office/drawing/2010/main" val="0"/>
              </a:ext>
            </a:extLst>
          </a:blip>
          <a:srcRect l="12069" t="5850"/>
          <a:stretch/>
        </p:blipFill>
        <p:spPr>
          <a:xfrm>
            <a:off x="873631" y="4733100"/>
            <a:ext cx="1013901" cy="765478"/>
          </a:xfrm>
          <a:prstGeom prst="rect">
            <a:avLst/>
          </a:prstGeom>
        </p:spPr>
      </p:pic>
      <p:pic>
        <p:nvPicPr>
          <p:cNvPr id="61" name="Picture 60" descr="A picture containing clipart&#10;&#10;Description automatically generated">
            <a:extLst>
              <a:ext uri="{FF2B5EF4-FFF2-40B4-BE49-F238E27FC236}">
                <a16:creationId xmlns:a16="http://schemas.microsoft.com/office/drawing/2014/main" id="{409E540E-5588-4E4F-8C53-795B868D7750}"/>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80826" y="3193638"/>
            <a:ext cx="914400" cy="639905"/>
          </a:xfrm>
          <a:prstGeom prst="rect">
            <a:avLst/>
          </a:prstGeom>
        </p:spPr>
      </p:pic>
      <p:pic>
        <p:nvPicPr>
          <p:cNvPr id="63" name="Picture 62">
            <a:extLst>
              <a:ext uri="{FF2B5EF4-FFF2-40B4-BE49-F238E27FC236}">
                <a16:creationId xmlns:a16="http://schemas.microsoft.com/office/drawing/2014/main" id="{5CFB03F9-9335-4BBA-B3A3-EC0F38B284EE}"/>
              </a:ext>
            </a:extLst>
          </p:cNvPr>
          <p:cNvPicPr>
            <a:picLocks noChangeAspect="1"/>
          </p:cNvPicPr>
          <p:nvPr/>
        </p:nvPicPr>
        <p:blipFill>
          <a:blip r:embed="rId1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927080" y="2425889"/>
            <a:ext cx="914400" cy="640606"/>
          </a:xfrm>
          <a:prstGeom prst="rect">
            <a:avLst/>
          </a:prstGeom>
        </p:spPr>
      </p:pic>
      <p:sp>
        <p:nvSpPr>
          <p:cNvPr id="64" name="TextBox 63">
            <a:extLst>
              <a:ext uri="{FF2B5EF4-FFF2-40B4-BE49-F238E27FC236}">
                <a16:creationId xmlns:a16="http://schemas.microsoft.com/office/drawing/2014/main" id="{A223FE93-30CB-47CB-BC01-EE2344314B70}"/>
              </a:ext>
            </a:extLst>
          </p:cNvPr>
          <p:cNvSpPr txBox="1"/>
          <p:nvPr/>
        </p:nvSpPr>
        <p:spPr>
          <a:xfrm>
            <a:off x="1945574" y="2463156"/>
            <a:ext cx="1891908"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plays</a:t>
            </a:r>
          </a:p>
        </p:txBody>
      </p:sp>
      <p:sp>
        <p:nvSpPr>
          <p:cNvPr id="65" name="TextBox 64">
            <a:extLst>
              <a:ext uri="{FF2B5EF4-FFF2-40B4-BE49-F238E27FC236}">
                <a16:creationId xmlns:a16="http://schemas.microsoft.com/office/drawing/2014/main" id="{92745569-7109-4451-ABC2-0CD5B2DCA598}"/>
              </a:ext>
            </a:extLst>
          </p:cNvPr>
          <p:cNvSpPr txBox="1"/>
          <p:nvPr/>
        </p:nvSpPr>
        <p:spPr>
          <a:xfrm>
            <a:off x="4767037" y="2423560"/>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sp>
        <p:nvSpPr>
          <p:cNvPr id="66" name="TextBox 65">
            <a:extLst>
              <a:ext uri="{FF2B5EF4-FFF2-40B4-BE49-F238E27FC236}">
                <a16:creationId xmlns:a16="http://schemas.microsoft.com/office/drawing/2014/main" id="{8EDA08EF-8E13-4819-9705-FD171124081C}"/>
              </a:ext>
            </a:extLst>
          </p:cNvPr>
          <p:cNvSpPr txBox="1"/>
          <p:nvPr/>
        </p:nvSpPr>
        <p:spPr>
          <a:xfrm>
            <a:off x="5809203" y="2423560"/>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my</a:t>
            </a:r>
          </a:p>
        </p:txBody>
      </p:sp>
      <p:pic>
        <p:nvPicPr>
          <p:cNvPr id="67" name="Picture 66" descr="A black and white football ball&#10;&#10;Description automatically generated with medium confidence">
            <a:extLst>
              <a:ext uri="{FF2B5EF4-FFF2-40B4-BE49-F238E27FC236}">
                <a16:creationId xmlns:a16="http://schemas.microsoft.com/office/drawing/2014/main" id="{BDDEA543-0E64-45BE-B06F-708160DD311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279" y="2507121"/>
            <a:ext cx="377555" cy="388481"/>
          </a:xfrm>
          <a:prstGeom prst="rect">
            <a:avLst/>
          </a:prstGeom>
        </p:spPr>
      </p:pic>
      <p:pic>
        <p:nvPicPr>
          <p:cNvPr id="69" name="Graphic 68" descr="Children with solid fill">
            <a:extLst>
              <a:ext uri="{FF2B5EF4-FFF2-40B4-BE49-F238E27FC236}">
                <a16:creationId xmlns:a16="http://schemas.microsoft.com/office/drawing/2014/main" id="{1BBD7C56-F8F3-47DD-8727-59D0387E29E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61122" y="2236788"/>
            <a:ext cx="914400" cy="914400"/>
          </a:xfrm>
          <a:prstGeom prst="rect">
            <a:avLst/>
          </a:prstGeom>
        </p:spPr>
      </p:pic>
      <p:sp>
        <p:nvSpPr>
          <p:cNvPr id="70" name="TextBox 69">
            <a:extLst>
              <a:ext uri="{FF2B5EF4-FFF2-40B4-BE49-F238E27FC236}">
                <a16:creationId xmlns:a16="http://schemas.microsoft.com/office/drawing/2014/main" id="{1331CDAA-3FB4-4FAA-ABCD-7B47C9E5F056}"/>
              </a:ext>
            </a:extLst>
          </p:cNvPr>
          <p:cNvSpPr txBox="1"/>
          <p:nvPr/>
        </p:nvSpPr>
        <p:spPr>
          <a:xfrm>
            <a:off x="1945574" y="3256521"/>
            <a:ext cx="1891908"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makes</a:t>
            </a:r>
          </a:p>
        </p:txBody>
      </p:sp>
      <p:pic>
        <p:nvPicPr>
          <p:cNvPr id="71" name="Picture 70" descr="A picture containing text, cake, plant, decorated&#10;&#10;Description automatically generated">
            <a:extLst>
              <a:ext uri="{FF2B5EF4-FFF2-40B4-BE49-F238E27FC236}">
                <a16:creationId xmlns:a16="http://schemas.microsoft.com/office/drawing/2014/main" id="{ED0A2747-DB47-485A-B205-7D11CB6ECD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52734" y="3284286"/>
            <a:ext cx="574127" cy="493390"/>
          </a:xfrm>
          <a:prstGeom prst="rect">
            <a:avLst/>
          </a:prstGeom>
        </p:spPr>
      </p:pic>
      <p:sp>
        <p:nvSpPr>
          <p:cNvPr id="72" name="TextBox 71">
            <a:extLst>
              <a:ext uri="{FF2B5EF4-FFF2-40B4-BE49-F238E27FC236}">
                <a16:creationId xmlns:a16="http://schemas.microsoft.com/office/drawing/2014/main" id="{309C312B-C419-47D2-9F75-B90847CDBE7C}"/>
              </a:ext>
            </a:extLst>
          </p:cNvPr>
          <p:cNvSpPr txBox="1"/>
          <p:nvPr/>
        </p:nvSpPr>
        <p:spPr>
          <a:xfrm>
            <a:off x="4801093" y="3263257"/>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sp>
        <p:nvSpPr>
          <p:cNvPr id="73" name="TextBox 72">
            <a:extLst>
              <a:ext uri="{FF2B5EF4-FFF2-40B4-BE49-F238E27FC236}">
                <a16:creationId xmlns:a16="http://schemas.microsoft.com/office/drawing/2014/main" id="{8C370CF2-9BCB-49D4-9879-8BCE767F0355}"/>
              </a:ext>
            </a:extLst>
          </p:cNvPr>
          <p:cNvSpPr txBox="1"/>
          <p:nvPr/>
        </p:nvSpPr>
        <p:spPr>
          <a:xfrm>
            <a:off x="5843259" y="3263257"/>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my</a:t>
            </a:r>
          </a:p>
        </p:txBody>
      </p:sp>
      <p:sp>
        <p:nvSpPr>
          <p:cNvPr id="75" name="TextBox 74">
            <a:extLst>
              <a:ext uri="{FF2B5EF4-FFF2-40B4-BE49-F238E27FC236}">
                <a16:creationId xmlns:a16="http://schemas.microsoft.com/office/drawing/2014/main" id="{99916503-B264-4887-918E-F14BD2B071C5}"/>
              </a:ext>
            </a:extLst>
          </p:cNvPr>
          <p:cNvSpPr txBox="1"/>
          <p:nvPr/>
        </p:nvSpPr>
        <p:spPr>
          <a:xfrm>
            <a:off x="4783954" y="4102954"/>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sp>
        <p:nvSpPr>
          <p:cNvPr id="76" name="TextBox 75">
            <a:extLst>
              <a:ext uri="{FF2B5EF4-FFF2-40B4-BE49-F238E27FC236}">
                <a16:creationId xmlns:a16="http://schemas.microsoft.com/office/drawing/2014/main" id="{1D8F5AC0-75C0-4D56-9787-DE7E16151894}"/>
              </a:ext>
            </a:extLst>
          </p:cNvPr>
          <p:cNvSpPr txBox="1"/>
          <p:nvPr/>
        </p:nvSpPr>
        <p:spPr>
          <a:xfrm>
            <a:off x="5826120" y="4102954"/>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your</a:t>
            </a:r>
          </a:p>
        </p:txBody>
      </p:sp>
      <p:pic>
        <p:nvPicPr>
          <p:cNvPr id="77" name="Graphic 76" descr="Children with solid fill">
            <a:extLst>
              <a:ext uri="{FF2B5EF4-FFF2-40B4-BE49-F238E27FC236}">
                <a16:creationId xmlns:a16="http://schemas.microsoft.com/office/drawing/2014/main" id="{A065C3EF-6A14-466E-8C0F-80EFC5CA3E8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078039" y="3916182"/>
            <a:ext cx="914400" cy="914400"/>
          </a:xfrm>
          <a:prstGeom prst="rect">
            <a:avLst/>
          </a:prstGeom>
        </p:spPr>
      </p:pic>
      <p:sp>
        <p:nvSpPr>
          <p:cNvPr id="78" name="TextBox 77">
            <a:extLst>
              <a:ext uri="{FF2B5EF4-FFF2-40B4-BE49-F238E27FC236}">
                <a16:creationId xmlns:a16="http://schemas.microsoft.com/office/drawing/2014/main" id="{8D4E50FE-35BC-49E6-BEA5-00359CF929A3}"/>
              </a:ext>
            </a:extLst>
          </p:cNvPr>
          <p:cNvSpPr txBox="1"/>
          <p:nvPr/>
        </p:nvSpPr>
        <p:spPr>
          <a:xfrm>
            <a:off x="3243303" y="4940956"/>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sp>
        <p:nvSpPr>
          <p:cNvPr id="79" name="TextBox 78">
            <a:extLst>
              <a:ext uri="{FF2B5EF4-FFF2-40B4-BE49-F238E27FC236}">
                <a16:creationId xmlns:a16="http://schemas.microsoft.com/office/drawing/2014/main" id="{BF4F3C1A-4352-49BB-90D9-1460C3D0967B}"/>
              </a:ext>
            </a:extLst>
          </p:cNvPr>
          <p:cNvSpPr txBox="1"/>
          <p:nvPr/>
        </p:nvSpPr>
        <p:spPr>
          <a:xfrm>
            <a:off x="4238803" y="4929250"/>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my</a:t>
            </a:r>
          </a:p>
        </p:txBody>
      </p:sp>
      <p:sp>
        <p:nvSpPr>
          <p:cNvPr id="81" name="TextBox 80">
            <a:extLst>
              <a:ext uri="{FF2B5EF4-FFF2-40B4-BE49-F238E27FC236}">
                <a16:creationId xmlns:a16="http://schemas.microsoft.com/office/drawing/2014/main" id="{4E4A51F9-5978-4993-849D-4CA4D868712E}"/>
              </a:ext>
            </a:extLst>
          </p:cNvPr>
          <p:cNvSpPr txBox="1"/>
          <p:nvPr/>
        </p:nvSpPr>
        <p:spPr>
          <a:xfrm>
            <a:off x="3314513" y="5762086"/>
            <a:ext cx="195457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something*</a:t>
            </a:r>
          </a:p>
        </p:txBody>
      </p:sp>
      <p:sp>
        <p:nvSpPr>
          <p:cNvPr id="82" name="TextBox 81">
            <a:extLst>
              <a:ext uri="{FF2B5EF4-FFF2-40B4-BE49-F238E27FC236}">
                <a16:creationId xmlns:a16="http://schemas.microsoft.com/office/drawing/2014/main" id="{20616785-C05E-44B0-994A-A1095AC4CA9C}"/>
              </a:ext>
            </a:extLst>
          </p:cNvPr>
          <p:cNvSpPr txBox="1"/>
          <p:nvPr/>
        </p:nvSpPr>
        <p:spPr>
          <a:xfrm>
            <a:off x="5449694" y="5747982"/>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with</a:t>
            </a:r>
          </a:p>
        </p:txBody>
      </p:sp>
      <p:pic>
        <p:nvPicPr>
          <p:cNvPr id="84" name="Picture 83" descr="A picture containing text&#10;&#10;Description automatically generated">
            <a:extLst>
              <a:ext uri="{FF2B5EF4-FFF2-40B4-BE49-F238E27FC236}">
                <a16:creationId xmlns:a16="http://schemas.microsoft.com/office/drawing/2014/main" id="{3CC8F186-460B-4F73-B98C-6927FEDD7C53}"/>
              </a:ext>
            </a:extLst>
          </p:cNvPr>
          <p:cNvPicPr>
            <a:picLocks noChangeAspect="1"/>
          </p:cNvPicPr>
          <p:nvPr/>
        </p:nvPicPr>
        <p:blipFill rotWithShape="1">
          <a:blip r:embed="rId19">
            <a:extLst>
              <a:ext uri="{28A0092B-C50C-407E-A947-70E740481C1C}">
                <a14:useLocalDpi xmlns:a14="http://schemas.microsoft.com/office/drawing/2010/main" val="0"/>
              </a:ext>
            </a:extLst>
          </a:blip>
          <a:srcRect b="46232"/>
          <a:stretch/>
        </p:blipFill>
        <p:spPr>
          <a:xfrm>
            <a:off x="7282258" y="3167421"/>
            <a:ext cx="444968" cy="560238"/>
          </a:xfrm>
          <a:prstGeom prst="rect">
            <a:avLst/>
          </a:prstGeom>
        </p:spPr>
      </p:pic>
      <p:pic>
        <p:nvPicPr>
          <p:cNvPr id="85" name="Picture 84">
            <a:extLst>
              <a:ext uri="{FF2B5EF4-FFF2-40B4-BE49-F238E27FC236}">
                <a16:creationId xmlns:a16="http://schemas.microsoft.com/office/drawing/2014/main" id="{C503CE1A-F239-472F-B89E-6EDE807140B5}"/>
              </a:ext>
            </a:extLst>
          </p:cNvPr>
          <p:cNvPicPr>
            <a:picLocks noChangeAspect="1"/>
          </p:cNvPicPr>
          <p:nvPr/>
        </p:nvPicPr>
        <p:blipFill rotWithShape="1">
          <a:blip r:embed="rId20">
            <a:extLst>
              <a:ext uri="{28A0092B-C50C-407E-A947-70E740481C1C}">
                <a14:useLocalDpi xmlns:a14="http://schemas.microsoft.com/office/drawing/2010/main" val="0"/>
              </a:ext>
            </a:extLst>
          </a:blip>
          <a:srcRect b="61287"/>
          <a:stretch/>
        </p:blipFill>
        <p:spPr>
          <a:xfrm>
            <a:off x="9657044" y="349650"/>
            <a:ext cx="1263433" cy="1090839"/>
          </a:xfrm>
          <a:prstGeom prst="rect">
            <a:avLst/>
          </a:prstGeom>
        </p:spPr>
      </p:pic>
      <p:sp>
        <p:nvSpPr>
          <p:cNvPr id="86" name="TextBox 85">
            <a:extLst>
              <a:ext uri="{FF2B5EF4-FFF2-40B4-BE49-F238E27FC236}">
                <a16:creationId xmlns:a16="http://schemas.microsoft.com/office/drawing/2014/main" id="{19BA8E97-1EB0-41D5-AA3F-7AEF0C6D05C6}"/>
              </a:ext>
            </a:extLst>
          </p:cNvPr>
          <p:cNvSpPr txBox="1"/>
          <p:nvPr/>
        </p:nvSpPr>
        <p:spPr>
          <a:xfrm>
            <a:off x="1945574" y="4128067"/>
            <a:ext cx="1891908"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play</a:t>
            </a:r>
          </a:p>
        </p:txBody>
      </p:sp>
      <p:pic>
        <p:nvPicPr>
          <p:cNvPr id="87" name="Picture 86" descr="Shape&#10;&#10;Description automatically generated with low confidence">
            <a:extLst>
              <a:ext uri="{FF2B5EF4-FFF2-40B4-BE49-F238E27FC236}">
                <a16:creationId xmlns:a16="http://schemas.microsoft.com/office/drawing/2014/main" id="{F19EAAE1-087F-4359-81AC-32B524636B0F}"/>
              </a:ext>
            </a:extLst>
          </p:cNvPr>
          <p:cNvPicPr>
            <a:picLocks noChangeAspect="1"/>
          </p:cNvPicPr>
          <p:nvPr/>
        </p:nvPicPr>
        <p:blipFill>
          <a:blip r:embed="rId21">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133914" y="4014183"/>
            <a:ext cx="411188" cy="642693"/>
          </a:xfrm>
          <a:prstGeom prst="rect">
            <a:avLst/>
          </a:prstGeom>
        </p:spPr>
      </p:pic>
      <p:sp>
        <p:nvSpPr>
          <p:cNvPr id="88" name="TextBox 87">
            <a:extLst>
              <a:ext uri="{FF2B5EF4-FFF2-40B4-BE49-F238E27FC236}">
                <a16:creationId xmlns:a16="http://schemas.microsoft.com/office/drawing/2014/main" id="{492BD33B-DB22-4EBE-BDB4-5A85F0AC37D6}"/>
              </a:ext>
            </a:extLst>
          </p:cNvPr>
          <p:cNvSpPr txBox="1"/>
          <p:nvPr/>
        </p:nvSpPr>
        <p:spPr>
          <a:xfrm>
            <a:off x="1945574" y="4940956"/>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play</a:t>
            </a:r>
          </a:p>
        </p:txBody>
      </p:sp>
      <p:pic>
        <p:nvPicPr>
          <p:cNvPr id="89" name="Picture 88" descr="A picture containing text&#10;&#10;Description automatically generated">
            <a:extLst>
              <a:ext uri="{FF2B5EF4-FFF2-40B4-BE49-F238E27FC236}">
                <a16:creationId xmlns:a16="http://schemas.microsoft.com/office/drawing/2014/main" id="{6EF7A341-0DF3-4FEC-ACD6-DC0CF70744A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234303" y="4919426"/>
            <a:ext cx="288718" cy="464062"/>
          </a:xfrm>
          <a:prstGeom prst="rect">
            <a:avLst/>
          </a:prstGeom>
        </p:spPr>
      </p:pic>
      <p:sp>
        <p:nvSpPr>
          <p:cNvPr id="90" name="TextBox 89">
            <a:extLst>
              <a:ext uri="{FF2B5EF4-FFF2-40B4-BE49-F238E27FC236}">
                <a16:creationId xmlns:a16="http://schemas.microsoft.com/office/drawing/2014/main" id="{E38F6971-B96D-408D-9B10-39919E04BF22}"/>
              </a:ext>
            </a:extLst>
          </p:cNvPr>
          <p:cNvSpPr txBox="1"/>
          <p:nvPr/>
        </p:nvSpPr>
        <p:spPr>
          <a:xfrm>
            <a:off x="5744488" y="4898312"/>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in</a:t>
            </a:r>
          </a:p>
        </p:txBody>
      </p:sp>
      <p:sp>
        <p:nvSpPr>
          <p:cNvPr id="91" name="TextBox 90">
            <a:extLst>
              <a:ext uri="{FF2B5EF4-FFF2-40B4-BE49-F238E27FC236}">
                <a16:creationId xmlns:a16="http://schemas.microsoft.com/office/drawing/2014/main" id="{A827893B-0DD8-423D-93AF-E15F54FAF61C}"/>
              </a:ext>
            </a:extLst>
          </p:cNvPr>
          <p:cNvSpPr txBox="1"/>
          <p:nvPr/>
        </p:nvSpPr>
        <p:spPr>
          <a:xfrm>
            <a:off x="6701428" y="4882389"/>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the</a:t>
            </a:r>
          </a:p>
        </p:txBody>
      </p:sp>
      <p:pic>
        <p:nvPicPr>
          <p:cNvPr id="93" name="Picture 92" descr="A screenshot of a video game&#10;&#10;Description automatically generated">
            <a:extLst>
              <a:ext uri="{FF2B5EF4-FFF2-40B4-BE49-F238E27FC236}">
                <a16:creationId xmlns:a16="http://schemas.microsoft.com/office/drawing/2014/main" id="{578EB51C-3D67-438A-9807-4EF27148D1A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698845" y="4855689"/>
            <a:ext cx="914400" cy="515064"/>
          </a:xfrm>
          <a:prstGeom prst="rect">
            <a:avLst/>
          </a:prstGeom>
        </p:spPr>
      </p:pic>
      <p:sp>
        <p:nvSpPr>
          <p:cNvPr id="94" name="TextBox 93">
            <a:extLst>
              <a:ext uri="{FF2B5EF4-FFF2-40B4-BE49-F238E27FC236}">
                <a16:creationId xmlns:a16="http://schemas.microsoft.com/office/drawing/2014/main" id="{50F98716-F804-4AD5-A0DC-721FC8733D2E}"/>
              </a:ext>
            </a:extLst>
          </p:cNvPr>
          <p:cNvSpPr txBox="1"/>
          <p:nvPr/>
        </p:nvSpPr>
        <p:spPr>
          <a:xfrm>
            <a:off x="2308323" y="5753845"/>
            <a:ext cx="803314"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do</a:t>
            </a:r>
          </a:p>
        </p:txBody>
      </p:sp>
      <p:sp>
        <p:nvSpPr>
          <p:cNvPr id="95" name="TextBox 94">
            <a:extLst>
              <a:ext uri="{FF2B5EF4-FFF2-40B4-BE49-F238E27FC236}">
                <a16:creationId xmlns:a16="http://schemas.microsoft.com/office/drawing/2014/main" id="{1C3AC650-B3D2-4F87-B5AD-42FB29C5CCE8}"/>
              </a:ext>
            </a:extLst>
          </p:cNvPr>
          <p:cNvSpPr txBox="1"/>
          <p:nvPr/>
        </p:nvSpPr>
        <p:spPr>
          <a:xfrm>
            <a:off x="811325" y="5742889"/>
            <a:ext cx="645322"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Do</a:t>
            </a:r>
          </a:p>
        </p:txBody>
      </p:sp>
      <p:sp>
        <p:nvSpPr>
          <p:cNvPr id="96" name="TextBox 95">
            <a:extLst>
              <a:ext uri="{FF2B5EF4-FFF2-40B4-BE49-F238E27FC236}">
                <a16:creationId xmlns:a16="http://schemas.microsoft.com/office/drawing/2014/main" id="{FE2E66BE-97DB-478A-BF4F-6479B53C1DC5}"/>
              </a:ext>
            </a:extLst>
          </p:cNvPr>
          <p:cNvSpPr txBox="1"/>
          <p:nvPr/>
        </p:nvSpPr>
        <p:spPr>
          <a:xfrm>
            <a:off x="6701428" y="5705219"/>
            <a:ext cx="1060620"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your</a:t>
            </a:r>
          </a:p>
        </p:txBody>
      </p:sp>
      <p:pic>
        <p:nvPicPr>
          <p:cNvPr id="97" name="Picture 96">
            <a:extLst>
              <a:ext uri="{FF2B5EF4-FFF2-40B4-BE49-F238E27FC236}">
                <a16:creationId xmlns:a16="http://schemas.microsoft.com/office/drawing/2014/main" id="{1561D947-55DA-431E-8BFC-51658FB296D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78399" y="5950204"/>
            <a:ext cx="287918" cy="344582"/>
          </a:xfrm>
          <a:prstGeom prst="rect">
            <a:avLst/>
          </a:prstGeom>
        </p:spPr>
      </p:pic>
      <p:pic>
        <p:nvPicPr>
          <p:cNvPr id="98" name="Picture 97" descr="A picture containing text&#10;&#10;Description automatically generated">
            <a:extLst>
              <a:ext uri="{FF2B5EF4-FFF2-40B4-BE49-F238E27FC236}">
                <a16:creationId xmlns:a16="http://schemas.microsoft.com/office/drawing/2014/main" id="{ADEF8A9D-40A9-4B0D-A4B3-C06FE5B30F5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10217" y="5647048"/>
            <a:ext cx="413815" cy="665133"/>
          </a:xfrm>
          <a:prstGeom prst="rect">
            <a:avLst/>
          </a:prstGeom>
        </p:spPr>
      </p:pic>
      <p:pic>
        <p:nvPicPr>
          <p:cNvPr id="99" name="Picture 98" descr="A picture containing logo&#10;&#10;Description automatically generated">
            <a:extLst>
              <a:ext uri="{FF2B5EF4-FFF2-40B4-BE49-F238E27FC236}">
                <a16:creationId xmlns:a16="http://schemas.microsoft.com/office/drawing/2014/main" id="{E9F57842-32F6-472D-8730-53F2427B7CE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266317" y="5885660"/>
            <a:ext cx="308575" cy="257463"/>
          </a:xfrm>
          <a:prstGeom prst="rect">
            <a:avLst/>
          </a:prstGeom>
        </p:spPr>
      </p:pic>
      <p:pic>
        <p:nvPicPr>
          <p:cNvPr id="100" name="Picture 99">
            <a:extLst>
              <a:ext uri="{FF2B5EF4-FFF2-40B4-BE49-F238E27FC236}">
                <a16:creationId xmlns:a16="http://schemas.microsoft.com/office/drawing/2014/main" id="{C82D38A5-8982-43CC-B9D1-FB62E6A5BE42}"/>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975522" y="5660922"/>
            <a:ext cx="460104" cy="243352"/>
          </a:xfrm>
          <a:prstGeom prst="rect">
            <a:avLst/>
          </a:prstGeom>
        </p:spPr>
      </p:pic>
      <p:sp>
        <p:nvSpPr>
          <p:cNvPr id="101" name="TextBox 100">
            <a:extLst>
              <a:ext uri="{FF2B5EF4-FFF2-40B4-BE49-F238E27FC236}">
                <a16:creationId xmlns:a16="http://schemas.microsoft.com/office/drawing/2014/main" id="{6402DFC2-C512-48B1-8DEA-B1172E8F5663}"/>
              </a:ext>
            </a:extLst>
          </p:cNvPr>
          <p:cNvSpPr txBox="1"/>
          <p:nvPr/>
        </p:nvSpPr>
        <p:spPr>
          <a:xfrm>
            <a:off x="9051243" y="5740846"/>
            <a:ext cx="544121" cy="461665"/>
          </a:xfrm>
          <a:prstGeom prst="rect">
            <a:avLst/>
          </a:prstGeom>
          <a:noFill/>
          <a:ln>
            <a:solidFill>
              <a:srgbClr val="2994B2"/>
            </a:solidFill>
          </a:ln>
        </p:spPr>
        <p:txBody>
          <a:bodyPr wrap="square" rtlCol="0">
            <a:spAutoFit/>
          </a:bodyPr>
          <a:lstStyle/>
          <a:p>
            <a:pPr algn="ctr"/>
            <a:r>
              <a:rPr lang="en-GB" sz="2400" b="1" dirty="0">
                <a:solidFill>
                  <a:srgbClr val="2994B2"/>
                </a:solidFill>
                <a:latin typeface="Century Gothic" panose="020B0502020202020204" pitchFamily="34" charset="0"/>
              </a:rPr>
              <a:t>?</a:t>
            </a:r>
          </a:p>
        </p:txBody>
      </p:sp>
      <p:sp>
        <p:nvSpPr>
          <p:cNvPr id="102" name="Rectangle: Rounded Corners 101">
            <a:extLst>
              <a:ext uri="{FF2B5EF4-FFF2-40B4-BE49-F238E27FC236}">
                <a16:creationId xmlns:a16="http://schemas.microsoft.com/office/drawing/2014/main" id="{D129C008-1C38-4BFC-A73A-F95C52F04660}"/>
              </a:ext>
            </a:extLst>
          </p:cNvPr>
          <p:cNvSpPr/>
          <p:nvPr/>
        </p:nvSpPr>
        <p:spPr>
          <a:xfrm>
            <a:off x="927080" y="1527170"/>
            <a:ext cx="8729964"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Tu fais un voyage avec ta famille.</a:t>
            </a:r>
          </a:p>
        </p:txBody>
      </p:sp>
      <p:sp>
        <p:nvSpPr>
          <p:cNvPr id="103" name="Rectangle: Rounded Corners 102">
            <a:extLst>
              <a:ext uri="{FF2B5EF4-FFF2-40B4-BE49-F238E27FC236}">
                <a16:creationId xmlns:a16="http://schemas.microsoft.com/office/drawing/2014/main" id="{5B4746D4-E709-4F29-8F03-50C28A97F7A6}"/>
              </a:ext>
            </a:extLst>
          </p:cNvPr>
          <p:cNvSpPr/>
          <p:nvPr/>
        </p:nvSpPr>
        <p:spPr>
          <a:xfrm>
            <a:off x="951913" y="2338851"/>
            <a:ext cx="8729964"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Elle joue au foot avec mes amis !</a:t>
            </a:r>
          </a:p>
        </p:txBody>
      </p:sp>
      <p:sp>
        <p:nvSpPr>
          <p:cNvPr id="104" name="Rectangle: Rounded Corners 103">
            <a:extLst>
              <a:ext uri="{FF2B5EF4-FFF2-40B4-BE49-F238E27FC236}">
                <a16:creationId xmlns:a16="http://schemas.microsoft.com/office/drawing/2014/main" id="{C94CF903-25DF-46D6-83AF-09B53138268C}"/>
              </a:ext>
            </a:extLst>
          </p:cNvPr>
          <p:cNvSpPr/>
          <p:nvPr/>
        </p:nvSpPr>
        <p:spPr>
          <a:xfrm>
            <a:off x="904105" y="3148497"/>
            <a:ext cx="8729964"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Il fait un gâteau avec ma mère.</a:t>
            </a:r>
          </a:p>
        </p:txBody>
      </p:sp>
      <p:sp>
        <p:nvSpPr>
          <p:cNvPr id="105" name="Rectangle: Rounded Corners 104">
            <a:extLst>
              <a:ext uri="{FF2B5EF4-FFF2-40B4-BE49-F238E27FC236}">
                <a16:creationId xmlns:a16="http://schemas.microsoft.com/office/drawing/2014/main" id="{50BD355F-B617-428E-9740-CE94E21CC3F3}"/>
              </a:ext>
            </a:extLst>
          </p:cNvPr>
          <p:cNvSpPr/>
          <p:nvPr/>
        </p:nvSpPr>
        <p:spPr>
          <a:xfrm>
            <a:off x="869321" y="3987771"/>
            <a:ext cx="8729964"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Tu joues à la corde avec tes amis.</a:t>
            </a:r>
          </a:p>
        </p:txBody>
      </p:sp>
      <p:sp>
        <p:nvSpPr>
          <p:cNvPr id="106" name="Rectangle: Rounded Corners 105">
            <a:extLst>
              <a:ext uri="{FF2B5EF4-FFF2-40B4-BE49-F238E27FC236}">
                <a16:creationId xmlns:a16="http://schemas.microsoft.com/office/drawing/2014/main" id="{B4924974-BF74-4528-986C-662816946FA1}"/>
              </a:ext>
            </a:extLst>
          </p:cNvPr>
          <p:cNvSpPr/>
          <p:nvPr/>
        </p:nvSpPr>
        <p:spPr>
          <a:xfrm>
            <a:off x="882738" y="4754022"/>
            <a:ext cx="8729964"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Je joue avec mon chien dans le jardin.</a:t>
            </a:r>
          </a:p>
        </p:txBody>
      </p:sp>
      <p:sp>
        <p:nvSpPr>
          <p:cNvPr id="107" name="Rectangle: Rounded Corners 106">
            <a:extLst>
              <a:ext uri="{FF2B5EF4-FFF2-40B4-BE49-F238E27FC236}">
                <a16:creationId xmlns:a16="http://schemas.microsoft.com/office/drawing/2014/main" id="{987C4788-4BA4-4125-B0FA-72E982ED18D4}"/>
              </a:ext>
            </a:extLst>
          </p:cNvPr>
          <p:cNvSpPr/>
          <p:nvPr/>
        </p:nvSpPr>
        <p:spPr>
          <a:xfrm>
            <a:off x="811325" y="5618609"/>
            <a:ext cx="9222781" cy="6914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2994B2"/>
                </a:solidFill>
                <a:latin typeface="Century Gothic" panose="020B0502020202020204" pitchFamily="34" charset="0"/>
              </a:rPr>
              <a:t>Tu fais quelquechose avec ton animal ?</a:t>
            </a:r>
          </a:p>
        </p:txBody>
      </p:sp>
      <p:sp>
        <p:nvSpPr>
          <p:cNvPr id="108" name="Speech Bubble: Rectangle with Corners Rounded 107">
            <a:extLst>
              <a:ext uri="{FF2B5EF4-FFF2-40B4-BE49-F238E27FC236}">
                <a16:creationId xmlns:a16="http://schemas.microsoft.com/office/drawing/2014/main" id="{056EE381-326C-43BC-BEF8-554FD01701B7}"/>
              </a:ext>
            </a:extLst>
          </p:cNvPr>
          <p:cNvSpPr/>
          <p:nvPr/>
        </p:nvSpPr>
        <p:spPr>
          <a:xfrm>
            <a:off x="8082250" y="1449035"/>
            <a:ext cx="3997581" cy="2058710"/>
          </a:xfrm>
          <a:prstGeom prst="wedgeRoundRectCallout">
            <a:avLst>
              <a:gd name="adj1" fmla="val -9469"/>
              <a:gd name="adj2" fmla="val -6348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English has one word for </a:t>
            </a:r>
            <a:r>
              <a:rPr kumimoji="0" lang="en-GB" sz="2000" b="1" i="1" u="none" strike="noStrike" kern="1200" cap="none" spc="0" normalizeH="0" baseline="0" noProof="0" dirty="0">
                <a:ln>
                  <a:noFill/>
                </a:ln>
                <a:solidFill>
                  <a:srgbClr val="002060"/>
                </a:solidFill>
                <a:effectLst/>
                <a:uLnTx/>
                <a:uFillTx/>
                <a:latin typeface="Century Gothic" panose="020F0302020204030204"/>
              </a:rPr>
              <a:t>my</a:t>
            </a:r>
            <a:r>
              <a:rPr kumimoji="0" lang="en-GB" sz="2000" b="0" i="0" u="none" strike="noStrike" kern="1200" cap="none" spc="0" normalizeH="0" baseline="0" noProof="0" dirty="0">
                <a:ln>
                  <a:noFill/>
                </a:ln>
                <a:solidFill>
                  <a:srgbClr val="002060"/>
                </a:solidFill>
                <a:effectLst/>
                <a:uLnTx/>
                <a:uFillTx/>
                <a:latin typeface="Century Gothic" panose="020F0302020204030204"/>
              </a:rPr>
              <a:t> and one for </a:t>
            </a:r>
            <a:r>
              <a:rPr kumimoji="0" lang="en-GB" sz="2000" b="1" i="1" u="none" strike="noStrike" kern="1200" cap="none" spc="0" normalizeH="0" baseline="0" noProof="0" dirty="0">
                <a:ln>
                  <a:noFill/>
                </a:ln>
                <a:solidFill>
                  <a:srgbClr val="002060"/>
                </a:solidFill>
                <a:effectLst/>
                <a:uLnTx/>
                <a:uFillTx/>
                <a:latin typeface="Century Gothic" panose="020F0302020204030204"/>
              </a:rPr>
              <a:t>your</a:t>
            </a:r>
            <a:r>
              <a:rPr kumimoji="0" lang="en-GB" sz="2000" b="0" i="0" u="none" strike="noStrike" kern="1200" cap="none" spc="0" normalizeH="0" baseline="0" noProof="0" dirty="0">
                <a:ln>
                  <a:noFill/>
                </a:ln>
                <a:solidFill>
                  <a:srgbClr val="002060"/>
                </a:solidFill>
                <a:effectLst/>
                <a:uLnTx/>
                <a:uFillTx/>
                <a:latin typeface="Century Gothic" panose="020F0302020204030204"/>
              </a:rPr>
              <a:t>. French has three. Look at the noun that follows to work out if you need </a:t>
            </a:r>
            <a:br>
              <a:rPr kumimoji="0" lang="en-GB" sz="2000" b="0" i="0" u="none" strike="noStrike" kern="1200" cap="none" spc="0" normalizeH="0" baseline="0" noProof="0" dirty="0">
                <a:ln>
                  <a:noFill/>
                </a:ln>
                <a:solidFill>
                  <a:srgbClr val="002060"/>
                </a:solidFill>
                <a:effectLst/>
                <a:uLnTx/>
                <a:uFillTx/>
                <a:latin typeface="Century Gothic" panose="020F0302020204030204"/>
              </a:rPr>
            </a:br>
            <a:r>
              <a:rPr kumimoji="0" lang="en-GB" sz="2000" b="1" i="0" u="none" strike="noStrike" kern="1200" cap="none" spc="0" normalizeH="0" baseline="0" noProof="0" dirty="0" err="1">
                <a:ln>
                  <a:noFill/>
                </a:ln>
                <a:solidFill>
                  <a:srgbClr val="002060"/>
                </a:solidFill>
                <a:effectLst/>
                <a:uLnTx/>
                <a:uFillTx/>
                <a:latin typeface="Century Gothic" panose="020F0302020204030204"/>
              </a:rPr>
              <a:t>mon</a:t>
            </a:r>
            <a:r>
              <a:rPr kumimoji="0" lang="en-GB" sz="2000" b="1" i="0" u="none" strike="noStrike" kern="1200" cap="none" spc="0" normalizeH="0" baseline="0" noProof="0" dirty="0">
                <a:ln>
                  <a:noFill/>
                </a:ln>
                <a:solidFill>
                  <a:srgbClr val="002060"/>
                </a:solidFill>
                <a:effectLst/>
                <a:uLnTx/>
                <a:uFillTx/>
                <a:latin typeface="Century Gothic" panose="020F0302020204030204"/>
              </a:rPr>
              <a:t>, ma,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mes</a:t>
            </a:r>
            <a:r>
              <a:rPr kumimoji="0" lang="en-GB" sz="2000" b="1" i="0" u="none" strike="noStrike" kern="1200" cap="none" spc="0" normalizeH="0" baseline="0" noProof="0" dirty="0">
                <a:ln>
                  <a:noFill/>
                </a:ln>
                <a:solidFill>
                  <a:srgbClr val="002060"/>
                </a:solidFill>
                <a:effectLst/>
                <a:uLnTx/>
                <a:uFillTx/>
                <a:latin typeface="Century Gothic" panose="020F0302020204030204"/>
              </a:rPr>
              <a:t> | ton, ta,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tes</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p>
        </p:txBody>
      </p:sp>
      <p:sp>
        <p:nvSpPr>
          <p:cNvPr id="109" name="TextBox 108">
            <a:extLst>
              <a:ext uri="{FF2B5EF4-FFF2-40B4-BE49-F238E27FC236}">
                <a16:creationId xmlns:a16="http://schemas.microsoft.com/office/drawing/2014/main" id="{415134EC-8096-4943-B762-6C0682AA6B2B}"/>
              </a:ext>
            </a:extLst>
          </p:cNvPr>
          <p:cNvSpPr txBox="1"/>
          <p:nvPr/>
        </p:nvSpPr>
        <p:spPr>
          <a:xfrm>
            <a:off x="8500341" y="6474634"/>
            <a:ext cx="3691659" cy="400110"/>
          </a:xfrm>
          <a:prstGeom prst="rect">
            <a:avLst/>
          </a:prstGeom>
          <a:solidFill>
            <a:srgbClr val="92D050"/>
          </a:solidFill>
        </p:spPr>
        <p:txBody>
          <a:bodyPr wrap="square" rtlCol="0">
            <a:spAutoFit/>
          </a:bodyPr>
          <a:lstStyle/>
          <a:p>
            <a:pPr algn="ctr"/>
            <a:r>
              <a:rPr lang="en-GB" sz="2000" dirty="0">
                <a:solidFill>
                  <a:srgbClr val="002060"/>
                </a:solidFill>
                <a:latin typeface="Century Gothic" panose="020B0502020202020204" pitchFamily="34" charset="0"/>
              </a:rPr>
              <a:t>something – </a:t>
            </a:r>
            <a:r>
              <a:rPr lang="en-GB" sz="2000" dirty="0" err="1">
                <a:solidFill>
                  <a:srgbClr val="002060"/>
                </a:solidFill>
                <a:latin typeface="Century Gothic" panose="020B0502020202020204" pitchFamily="34" charset="0"/>
              </a:rPr>
              <a:t>quelque</a:t>
            </a:r>
            <a:r>
              <a:rPr lang="en-GB" sz="2000" dirty="0">
                <a:solidFill>
                  <a:srgbClr val="002060"/>
                </a:solidFill>
                <a:latin typeface="Century Gothic" panose="020B0502020202020204" pitchFamily="34" charset="0"/>
              </a:rPr>
              <a:t> chose </a:t>
            </a:r>
          </a:p>
        </p:txBody>
      </p:sp>
    </p:spTree>
    <p:extLst>
      <p:ext uri="{BB962C8B-B14F-4D97-AF65-F5344CB8AC3E}">
        <p14:creationId xmlns:p14="http://schemas.microsoft.com/office/powerpoint/2010/main" val="115219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wipe(left)">
                                      <p:cBhvr>
                                        <p:cTn id="7" dur="5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wipe(left)">
                                      <p:cBhvr>
                                        <p:cTn id="12" dur="500"/>
                                        <p:tgtEl>
                                          <p:spTgt spid="1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4"/>
                                        </p:tgtEl>
                                        <p:attrNameLst>
                                          <p:attrName>style.visibility</p:attrName>
                                        </p:attrNameLst>
                                      </p:cBhvr>
                                      <p:to>
                                        <p:strVal val="visible"/>
                                      </p:to>
                                    </p:set>
                                    <p:animEffect transition="in" filter="wipe(left)">
                                      <p:cBhvr>
                                        <p:cTn id="17" dur="500"/>
                                        <p:tgtEl>
                                          <p:spTgt spid="10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wipe(left)">
                                      <p:cBhvr>
                                        <p:cTn id="22" dur="5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wipe(left)">
                                      <p:cBhvr>
                                        <p:cTn id="27" dur="5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7"/>
                                        </p:tgtEl>
                                        <p:attrNameLst>
                                          <p:attrName>style.visibility</p:attrName>
                                        </p:attrNameLst>
                                      </p:cBhvr>
                                      <p:to>
                                        <p:strVal val="visible"/>
                                      </p:to>
                                    </p:set>
                                    <p:animEffect transition="in" filter="wipe(left)">
                                      <p:cBhvr>
                                        <p:cTn id="32"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3" grpId="0" animBg="1"/>
      <p:bldP spid="104" grpId="0" animBg="1"/>
      <p:bldP spid="105" grpId="0" animBg="1"/>
      <p:bldP spid="106" grpId="0" animBg="1"/>
      <p:bldP spid="107"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7648</TotalTime>
  <Words>2320</Words>
  <Application>Microsoft Office PowerPoint</Application>
  <PresentationFormat>Widescreen</PresentationFormat>
  <Paragraphs>355</Paragraphs>
  <Slides>13</Slides>
  <Notes>13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13</vt:i4>
      </vt:variant>
    </vt:vector>
  </HeadingPairs>
  <TitlesOfParts>
    <vt:vector size="26" baseType="lpstr">
      <vt:lpstr>Arial</vt:lpstr>
      <vt:lpstr>Calibri</vt:lpstr>
      <vt:lpstr>Calibri Light</vt:lpstr>
      <vt:lpstr>Century Gothic</vt:lpstr>
      <vt:lpstr>Eras Demi ITC</vt:lpstr>
      <vt:lpstr>Modern Love</vt:lpstr>
      <vt:lpstr>Symbol</vt:lpstr>
      <vt:lpstr>Tw Cen MT</vt:lpstr>
      <vt:lpstr>Wingdings</vt:lpstr>
      <vt:lpstr>1_Office Theme</vt:lpstr>
      <vt:lpstr>2_Office Theme</vt:lpstr>
      <vt:lpstr>3_Office Theme</vt:lpstr>
      <vt:lpstr>1_NCELP Theme</vt:lpstr>
      <vt:lpstr>Saying what I and others do </vt:lpstr>
      <vt:lpstr> [-s-]</vt:lpstr>
      <vt:lpstr> [-s-]</vt:lpstr>
      <vt:lpstr>prononcer </vt:lpstr>
      <vt:lpstr>prononcer </vt:lpstr>
      <vt:lpstr>Follow up 2</vt:lpstr>
      <vt:lpstr>quel | quelle</vt:lpstr>
      <vt:lpstr>Follow up 3</vt:lpstr>
      <vt:lpstr>Follow up 4</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112</cp:revision>
  <dcterms:created xsi:type="dcterms:W3CDTF">2022-04-17T18:00:57Z</dcterms:created>
  <dcterms:modified xsi:type="dcterms:W3CDTF">2022-05-22T08:34:33Z</dcterms:modified>
</cp:coreProperties>
</file>