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6"/>
  </p:notesMasterIdLst>
  <p:sldIdLst>
    <p:sldId id="275" r:id="rId4"/>
    <p:sldId id="375" r:id="rId5"/>
    <p:sldId id="923" r:id="rId6"/>
    <p:sldId id="925" r:id="rId7"/>
    <p:sldId id="374" r:id="rId8"/>
    <p:sldId id="928" r:id="rId9"/>
    <p:sldId id="911" r:id="rId10"/>
    <p:sldId id="933" r:id="rId11"/>
    <p:sldId id="934" r:id="rId12"/>
    <p:sldId id="931" r:id="rId13"/>
    <p:sldId id="935"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786EB1"/>
    <a:srgbClr val="FF0133"/>
    <a:srgbClr val="FF0066"/>
    <a:srgbClr val="91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156" autoAdjust="0"/>
  </p:normalViewPr>
  <p:slideViewPr>
    <p:cSldViewPr snapToGrid="0">
      <p:cViewPr>
        <p:scale>
          <a:sx n="58" d="100"/>
          <a:sy n="58" d="100"/>
        </p:scale>
        <p:origin x="1085" y="581"/>
      </p:cViewPr>
      <p:guideLst/>
    </p:cSldViewPr>
  </p:slideViewPr>
  <p:notesTextViewPr>
    <p:cViewPr>
      <p:scale>
        <a:sx n="3" d="2"/>
        <a:sy n="3" d="2"/>
      </p:scale>
      <p:origin x="0" y="0"/>
    </p:cViewPr>
  </p:notesTextViewPr>
  <p:sorterViewPr>
    <p:cViewPr>
      <p:scale>
        <a:sx n="79" d="100"/>
        <a:sy n="7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25/03/2023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tion] </a:t>
            </a: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international </a:t>
            </a:r>
            <a:r>
              <a:rPr lang="fr-FR" sz="1200" b="0" baseline="0" dirty="0">
                <a:solidFill>
                  <a:srgbClr val="115076"/>
                </a:solidFill>
                <a:latin typeface="Century Gothic" panose="020B0502020202020204" pitchFamily="34" charset="0"/>
                <a:cs typeface="Calibri" panose="020F0502020204030204" pitchFamily="34" charset="0"/>
              </a:rPr>
              <a:t>[282]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question </a:t>
            </a:r>
            <a:r>
              <a:rPr lang="fr-FR" sz="1200" b="0" baseline="0" dirty="0">
                <a:solidFill>
                  <a:srgbClr val="115076"/>
                </a:solidFill>
                <a:latin typeface="Century Gothic" panose="020B0502020202020204" pitchFamily="34" charset="0"/>
                <a:cs typeface="Calibri" panose="020F0502020204030204" pitchFamily="34" charset="0"/>
              </a:rPr>
              <a:t>[144]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Il fait</a:t>
            </a:r>
            <a:r>
              <a:rPr lang="fr-FR" sz="1200" b="1" strike="noStrike" spc="-1" baseline="30000" dirty="0">
                <a:solidFill>
                  <a:srgbClr val="FF0066"/>
                </a:solidFill>
                <a:latin typeface="Century Gothic"/>
                <a:ea typeface="Century Gothic"/>
              </a:rPr>
              <a:t>2</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[25] </a:t>
            </a:r>
            <a:r>
              <a:rPr lang="fr-FR" sz="1200" b="1" strike="noStrike" spc="-1" dirty="0">
                <a:solidFill>
                  <a:srgbClr val="FF0066"/>
                </a:solidFill>
                <a:latin typeface="Century Gothic"/>
                <a:ea typeface="Century Gothic"/>
              </a:rPr>
              <a:t>automne </a:t>
            </a:r>
            <a:r>
              <a:rPr lang="fr-FR" sz="1200" b="0" strike="noStrike" spc="-1" dirty="0">
                <a:solidFill>
                  <a:srgbClr val="FF0066"/>
                </a:solidFill>
                <a:latin typeface="Century Gothic"/>
                <a:ea typeface="Century Gothic"/>
              </a:rPr>
              <a:t>[1503] </a:t>
            </a:r>
            <a:r>
              <a:rPr lang="fr-FR" sz="1200" b="1" strike="noStrike" spc="-1" dirty="0">
                <a:solidFill>
                  <a:srgbClr val="FF0066"/>
                </a:solidFill>
                <a:latin typeface="Century Gothic"/>
                <a:ea typeface="Century Gothic"/>
              </a:rPr>
              <a:t>été </a:t>
            </a:r>
            <a:r>
              <a:rPr lang="fr-FR" sz="1200" b="0" strike="noStrike" spc="-1" dirty="0">
                <a:solidFill>
                  <a:srgbClr val="FF0066"/>
                </a:solidFill>
                <a:latin typeface="Century Gothic"/>
                <a:ea typeface="Century Gothic"/>
              </a:rPr>
              <a:t>[623] </a:t>
            </a:r>
            <a:r>
              <a:rPr lang="fr-FR" sz="1200" b="1" strike="noStrike" spc="-1" dirty="0">
                <a:solidFill>
                  <a:srgbClr val="FF0066"/>
                </a:solidFill>
                <a:latin typeface="Century Gothic"/>
                <a:ea typeface="Century Gothic"/>
              </a:rPr>
              <a:t>printemps </a:t>
            </a:r>
            <a:r>
              <a:rPr lang="fr-FR" sz="1200" b="0" strike="noStrike" spc="-1" dirty="0">
                <a:solidFill>
                  <a:srgbClr val="FF0066"/>
                </a:solidFill>
                <a:latin typeface="Century Gothic"/>
                <a:ea typeface="Century Gothic"/>
              </a:rPr>
              <a:t>[1288] </a:t>
            </a:r>
            <a:r>
              <a:rPr lang="fr-FR" sz="1200" b="1" strike="noStrike" spc="-1" dirty="0">
                <a:solidFill>
                  <a:srgbClr val="FF0066"/>
                </a:solidFill>
                <a:latin typeface="Century Gothic"/>
                <a:ea typeface="Century Gothic"/>
              </a:rPr>
              <a:t>hiver </a:t>
            </a:r>
            <a:r>
              <a:rPr lang="fr-FR" sz="1200" b="0" strike="noStrike" spc="-1" dirty="0">
                <a:solidFill>
                  <a:srgbClr val="FF0066"/>
                </a:solidFill>
                <a:latin typeface="Century Gothic"/>
                <a:ea typeface="Century Gothic"/>
              </a:rPr>
              <a:t>[1586] </a:t>
            </a:r>
            <a:r>
              <a:rPr lang="fr-FR" sz="1200" b="1" strike="noStrike" spc="-1" dirty="0">
                <a:solidFill>
                  <a:srgbClr val="FF0066"/>
                </a:solidFill>
                <a:latin typeface="Century Gothic"/>
                <a:ea typeface="Century Gothic"/>
              </a:rPr>
              <a:t>beau </a:t>
            </a:r>
            <a:r>
              <a:rPr lang="fr-FR" sz="1200" b="0" strike="noStrike" spc="-1" dirty="0">
                <a:solidFill>
                  <a:srgbClr val="FF0066"/>
                </a:solidFill>
                <a:latin typeface="Century Gothic"/>
                <a:ea typeface="Century Gothic"/>
              </a:rPr>
              <a:t>[393] </a:t>
            </a:r>
            <a:r>
              <a:rPr lang="fr-FR" sz="1200" b="1" strike="noStrike" spc="-1" dirty="0">
                <a:solidFill>
                  <a:srgbClr val="FF0066"/>
                </a:solidFill>
                <a:latin typeface="Century Gothic"/>
                <a:ea typeface="Century Gothic"/>
              </a:rPr>
              <a:t>mauvais</a:t>
            </a:r>
            <a:r>
              <a:rPr lang="fr-FR" sz="1200" b="0" strike="noStrike" spc="-1" dirty="0">
                <a:solidFill>
                  <a:srgbClr val="FF0066"/>
                </a:solidFill>
                <a:latin typeface="Century Gothic"/>
                <a:ea typeface="Century Gothic"/>
              </a:rPr>
              <a:t> [274] chaud [1852] froid [1307] quand [119]</a:t>
            </a: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tu vas je vais  [53] tu es je suis [5] à (meaning ‘at/in/to’)[4] marché [280] piscine [&gt;5000]</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aimer [242] arriver [174] célébrer [2170]  organiser [701] porter [105] préparer [368] année [102]  fête [1490] gens [236] histoire [262] santé [641] vêtement [2383] </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more complete understanding of the new vocabulary and of the person of the verb used in each sentence, engaging the pupils again with the grammar feature from the past 2-3 weeks (singular persons of the verb </a:t>
            </a:r>
            <a:r>
              <a:rPr lang="en-GB" i="1" baseline="0" dirty="0"/>
              <a:t>faire</a:t>
            </a:r>
            <a:r>
              <a:rPr lang="en-GB" baseline="0" dirty="0"/>
              <a:t>).</a:t>
            </a:r>
          </a:p>
          <a:p>
            <a:endParaRPr lang="en-US" b="1" dirty="0"/>
          </a:p>
          <a:p>
            <a:r>
              <a:rPr lang="en-US" b="1" dirty="0"/>
              <a:t>Procedure:</a:t>
            </a:r>
          </a:p>
          <a:p>
            <a:r>
              <a:rPr lang="en-US" b="0" dirty="0"/>
              <a:t>1. Pupils translate</a:t>
            </a:r>
            <a:r>
              <a:rPr lang="en-US" b="0" baseline="0" dirty="0"/>
              <a:t> each sentence into English. This could be orally, on mini whiteboards or in exercise books.</a:t>
            </a:r>
            <a:endParaRPr lang="en-US" b="0" dirty="0"/>
          </a:p>
          <a:p>
            <a:r>
              <a:rPr lang="en-US" b="0" dirty="0"/>
              <a:t>2. Answers are revealed on</a:t>
            </a:r>
            <a:r>
              <a:rPr lang="en-US" b="0" baseline="0" dirty="0"/>
              <a:t>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that is time is short, teachers can elicit answers orally or omit this activity.</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3896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2 minutes</a:t>
            </a:r>
          </a:p>
          <a:p>
            <a:endParaRPr lang="en-US" b="1" dirty="0"/>
          </a:p>
          <a:p>
            <a:r>
              <a:rPr lang="en-US" b="1" dirty="0"/>
              <a:t>Aim: </a:t>
            </a:r>
            <a:r>
              <a:rPr lang="en-US" b="0" dirty="0"/>
              <a:t>to introduce the French words for ‘London’ and ‘Paris’ and another use of ‘faire’.</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see and hear the French names of the cities.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Pupils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Pupils alternate between saying the English and French city names as many times as necessary.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information about the new construction with </a:t>
            </a:r>
            <a:r>
              <a:rPr lang="en-GB" b="0" i="1" baseline="0" dirty="0"/>
              <a:t>faire.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hear the audio.  Pupils listen and repeat.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leçon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action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solution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situation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natation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garçon</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action</a:t>
            </a:r>
            <a:r>
              <a:rPr lang="en-GB" sz="1200" b="0" kern="1200" dirty="0">
                <a:solidFill>
                  <a:schemeClr val="tx1"/>
                </a:solidFill>
                <a:effectLst/>
                <a:latin typeface="+mn-lt"/>
                <a:ea typeface="+mn-ea"/>
                <a:cs typeface="+mn-cs"/>
              </a:rPr>
              <a:t> [355] </a:t>
            </a:r>
            <a:r>
              <a:rPr lang="en-GB" sz="1200" b="1" kern="1200" dirty="0" err="1">
                <a:solidFill>
                  <a:schemeClr val="tx1"/>
                </a:solidFill>
                <a:effectLst/>
                <a:latin typeface="+mn-lt"/>
                <a:ea typeface="+mn-ea"/>
                <a:cs typeface="+mn-cs"/>
              </a:rPr>
              <a:t>façon</a:t>
            </a:r>
            <a:r>
              <a:rPr lang="en-GB" sz="1200" b="0" kern="1200" dirty="0">
                <a:solidFill>
                  <a:schemeClr val="tx1"/>
                </a:solidFill>
                <a:effectLst/>
                <a:latin typeface="+mn-lt"/>
                <a:ea typeface="+mn-ea"/>
                <a:cs typeface="+mn-cs"/>
              </a:rPr>
              <a:t> [4029]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maçon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solution </a:t>
            </a:r>
            <a:r>
              <a:rPr lang="en-GB" sz="1200" b="0" kern="1200" dirty="0">
                <a:solidFill>
                  <a:schemeClr val="tx1"/>
                </a:solidFill>
                <a:effectLst/>
                <a:latin typeface="+mn-lt"/>
                <a:ea typeface="+mn-ea"/>
                <a:cs typeface="+mn-cs"/>
              </a:rPr>
              <a:t>[608] </a:t>
            </a:r>
            <a:r>
              <a:rPr lang="en-GB" sz="1200" b="1" kern="1200" dirty="0">
                <a:solidFill>
                  <a:schemeClr val="tx1"/>
                </a:solidFill>
                <a:effectLst/>
                <a:latin typeface="+mn-lt"/>
                <a:ea typeface="+mn-ea"/>
                <a:cs typeface="+mn-cs"/>
              </a:rPr>
              <a:t>situation </a:t>
            </a:r>
            <a:r>
              <a:rPr lang="en-GB" sz="1200" b="0" kern="1200" dirty="0">
                <a:solidFill>
                  <a:schemeClr val="tx1"/>
                </a:solidFill>
                <a:effectLst/>
                <a:latin typeface="+mn-lt"/>
                <a:ea typeface="+mn-ea"/>
                <a:cs typeface="+mn-cs"/>
              </a:rPr>
              <a:t>[223] </a:t>
            </a:r>
            <a:r>
              <a:rPr lang="en-GB" sz="1200" b="1" kern="1200" dirty="0">
                <a:solidFill>
                  <a:schemeClr val="tx1"/>
                </a:solidFill>
                <a:effectLst/>
                <a:latin typeface="+mn-lt"/>
                <a:ea typeface="+mn-ea"/>
                <a:cs typeface="+mn-cs"/>
              </a:rPr>
              <a:t>natation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garçon </a:t>
            </a:r>
            <a:r>
              <a:rPr lang="en-GB" sz="1200" b="0" kern="1200" dirty="0">
                <a:solidFill>
                  <a:schemeClr val="tx1"/>
                </a:solidFill>
                <a:effectLst/>
                <a:latin typeface="+mn-lt"/>
                <a:ea typeface="+mn-ea"/>
                <a:cs typeface="+mn-cs"/>
              </a:rPr>
              <a:t>[1599]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the French word and say the word together with the pupils.</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English meaning.</a:t>
            </a:r>
          </a:p>
          <a:p>
            <a:pPr marL="0" marR="0" lvl="0" indent="0" algn="l" rtl="0">
              <a:lnSpc>
                <a:spcPct val="100000"/>
              </a:lnSpc>
              <a:spcBef>
                <a:spcPts val="0"/>
              </a:spcBef>
              <a:spcAft>
                <a:spcPts val="0"/>
              </a:spcAft>
              <a:buClr>
                <a:schemeClr val="dk1"/>
              </a:buClr>
              <a:buSzPts val="1200"/>
              <a:buFont typeface="Calibri"/>
              <a:buNone/>
            </a:pPr>
            <a:r>
              <a:rPr lang="en-GB" b="0" dirty="0"/>
              <a:t>3. Click to animate the French word again and elicit repetition of the word.</a:t>
            </a:r>
          </a:p>
          <a:p>
            <a:pPr marL="0" marR="0" lvl="0" indent="0" algn="l" rtl="0">
              <a:lnSpc>
                <a:spcPct val="100000"/>
              </a:lnSpc>
              <a:spcBef>
                <a:spcPts val="0"/>
              </a:spcBef>
              <a:spcAft>
                <a:spcPts val="0"/>
              </a:spcAft>
              <a:buClr>
                <a:schemeClr val="dk1"/>
              </a:buClr>
              <a:buSzPts val="1200"/>
              <a:buFont typeface="Calibri"/>
              <a:buNone/>
            </a:pPr>
            <a:r>
              <a:rPr lang="en-GB" b="0" dirty="0"/>
              <a:t>4. Repeat with all 8 items and then proceed to the next slide.</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an English picture/word prompt. </a:t>
            </a:r>
          </a:p>
          <a:p>
            <a:pPr marL="0" marR="0" lvl="0" indent="0" algn="l" rtl="0">
              <a:lnSpc>
                <a:spcPct val="100000"/>
              </a:lnSpc>
              <a:spcBef>
                <a:spcPts val="0"/>
              </a:spcBef>
              <a:spcAft>
                <a:spcPts val="0"/>
              </a:spcAft>
              <a:buClr>
                <a:schemeClr val="dk1"/>
              </a:buClr>
              <a:buSzPts val="1200"/>
              <a:buFont typeface="Calibri"/>
              <a:buNone/>
            </a:pPr>
            <a:r>
              <a:rPr lang="en-GB" b="0" dirty="0"/>
              <a:t>2. Pupils find the corresponding French word and read it aloud, chorally. </a:t>
            </a:r>
          </a:p>
          <a:p>
            <a:pPr marL="0" marR="0" lvl="0" indent="0" algn="l" rtl="0">
              <a:lnSpc>
                <a:spcPct val="100000"/>
              </a:lnSpc>
              <a:spcBef>
                <a:spcPts val="0"/>
              </a:spcBef>
              <a:spcAft>
                <a:spcPts val="0"/>
              </a:spcAft>
              <a:buClr>
                <a:schemeClr val="dk1"/>
              </a:buClr>
              <a:buSzPts val="1200"/>
              <a:buFont typeface="Calibri"/>
              <a:buNone/>
            </a:pPr>
            <a:r>
              <a:rPr lang="en-GB" b="0" dirty="0"/>
              <a:t>3. Repeat with all 8 items.</a:t>
            </a:r>
          </a:p>
          <a:p>
            <a:pPr marL="0" marR="0" lvl="0" indent="0" algn="l" rtl="0">
              <a:lnSpc>
                <a:spcPct val="100000"/>
              </a:lnSpc>
              <a:spcBef>
                <a:spcPts val="0"/>
              </a:spcBef>
              <a:spcAft>
                <a:spcPts val="0"/>
              </a:spcAft>
              <a:buClr>
                <a:schemeClr val="dk1"/>
              </a:buClr>
              <a:buSzPts val="1200"/>
              <a:buFont typeface="Calibri"/>
              <a:buNone/>
            </a:pPr>
            <a:r>
              <a:rPr lang="en-GB" b="0" dirty="0"/>
              <a:t>4. Click on the French word to hear it pronounced, if desired.</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1854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vocabulary and its connection with two meanings of ‘il fait’.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vocabulary following ‘il fait’ pupils decide between Pierre’s activity and a weather expression.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r>
              <a:rPr lang="en-US" b="1" dirty="0"/>
              <a:t>Transcript: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un voyage.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mauvais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froid</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un effort.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fait le ménage.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chaud.</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beau.</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les courses.</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singular forms of ‘faire’ and connect these with meaning.</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Optional – click the numbered buttons to hear the full sentences.</a:t>
            </a:r>
          </a:p>
          <a:p>
            <a:r>
              <a:rPr lang="en-US" b="0" dirty="0"/>
              <a:t>5. Ask additional questions to assess comprehension – e.g., who is doing the shopping?  </a:t>
            </a:r>
            <a:endParaRPr lang="en-US" b="1" dirty="0"/>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6411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701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9323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9741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211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1607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681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177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8763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4326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25/03/2023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8591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03043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25/03/2023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24734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audio" Target="../media/audio30.wav"/></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image" Target="../media/image49.png"/><Relationship Id="rId12" Type="http://schemas.openxmlformats.org/officeDocument/2006/relationships/audio" Target="../media/audio35.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audio" Target="../media/audio34.wav"/><Relationship Id="rId5" Type="http://schemas.openxmlformats.org/officeDocument/2006/relationships/image" Target="../media/image57.png"/><Relationship Id="rId15" Type="http://schemas.openxmlformats.org/officeDocument/2006/relationships/audio" Target="../media/audio38.wav"/><Relationship Id="rId10" Type="http://schemas.openxmlformats.org/officeDocument/2006/relationships/audio" Target="../media/audio33.wav"/><Relationship Id="rId4" Type="http://schemas.openxmlformats.org/officeDocument/2006/relationships/audio" Target="../media/audio32.wav"/><Relationship Id="rId9" Type="http://schemas.openxmlformats.org/officeDocument/2006/relationships/image" Target="../media/image60.png"/><Relationship Id="rId14" Type="http://schemas.openxmlformats.org/officeDocument/2006/relationships/audio" Target="../media/audio37.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13.png"/><Relationship Id="rId21" Type="http://schemas.openxmlformats.org/officeDocument/2006/relationships/image" Target="../media/image20.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30.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7.png"/><Relationship Id="rId15" Type="http://schemas.openxmlformats.org/officeDocument/2006/relationships/audio" Target="../media/audio11.wav"/><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audio" Target="../media/audio6.wav"/><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14.sv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7.png"/><Relationship Id="rId18"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34.png"/><Relationship Id="rId12" Type="http://schemas.microsoft.com/office/2007/relationships/hdphoto" Target="../media/hdphoto3.wdp"/><Relationship Id="rId17" Type="http://schemas.openxmlformats.org/officeDocument/2006/relationships/image" Target="../media/image3.png"/><Relationship Id="rId2" Type="http://schemas.openxmlformats.org/officeDocument/2006/relationships/notesSlide" Target="../notesSlides/notesSlide5.xml"/><Relationship Id="rId16"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36.png"/><Relationship Id="rId5" Type="http://schemas.openxmlformats.org/officeDocument/2006/relationships/image" Target="../media/image13.png"/><Relationship Id="rId15" Type="http://schemas.openxmlformats.org/officeDocument/2006/relationships/image" Target="../media/image5.png"/><Relationship Id="rId10" Type="http://schemas.microsoft.com/office/2007/relationships/hdphoto" Target="../media/hdphoto2.wdp"/><Relationship Id="rId19"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image" Target="../media/image35.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43.png"/><Relationship Id="rId5" Type="http://schemas.openxmlformats.org/officeDocument/2006/relationships/image" Target="../media/image13.png"/><Relationship Id="rId15" Type="http://schemas.openxmlformats.org/officeDocument/2006/relationships/image" Target="../media/image3.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1.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4.png"/><Relationship Id="rId2" Type="http://schemas.openxmlformats.org/officeDocument/2006/relationships/notesSlide" Target="../notesSlides/notesSlide8.xml"/><Relationship Id="rId16" Type="http://schemas.openxmlformats.org/officeDocument/2006/relationships/audio" Target="../media/audio20.wav"/><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audio" Target="../media/audio16.wav"/><Relationship Id="rId5" Type="http://schemas.openxmlformats.org/officeDocument/2006/relationships/image" Target="../media/image13.png"/><Relationship Id="rId15" Type="http://schemas.openxmlformats.org/officeDocument/2006/relationships/audio" Target="../media/audio19.wav"/><Relationship Id="rId10" Type="http://schemas.openxmlformats.org/officeDocument/2006/relationships/audio" Target="../media/audio15.wav"/><Relationship Id="rId19" Type="http://schemas.openxmlformats.org/officeDocument/2006/relationships/image" Target="../media/image15.png"/><Relationship Id="rId4" Type="http://schemas.openxmlformats.org/officeDocument/2006/relationships/image" Target="../media/image49.png"/><Relationship Id="rId9" Type="http://schemas.openxmlformats.org/officeDocument/2006/relationships/audio" Target="../media/audio14.wav"/><Relationship Id="rId14" Type="http://schemas.openxmlformats.org/officeDocument/2006/relationships/image" Target="../media/image50.gif"/></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image" Target="../media/image6.png"/><Relationship Id="rId3" Type="http://schemas.openxmlformats.org/officeDocument/2006/relationships/audio" Target="../media/audio21.wav"/><Relationship Id="rId21" Type="http://schemas.openxmlformats.org/officeDocument/2006/relationships/image" Target="../media/image54.pn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5.png"/><Relationship Id="rId2" Type="http://schemas.openxmlformats.org/officeDocument/2006/relationships/notesSlide" Target="../notesSlides/notesSlide9.xml"/><Relationship Id="rId16" Type="http://schemas.openxmlformats.org/officeDocument/2006/relationships/image" Target="../media/image4.png"/><Relationship Id="rId20"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audio" Target="../media/audio26.wav"/><Relationship Id="rId5" Type="http://schemas.openxmlformats.org/officeDocument/2006/relationships/image" Target="../media/image13.png"/><Relationship Id="rId15" Type="http://schemas.openxmlformats.org/officeDocument/2006/relationships/image" Target="../media/image2.png"/><Relationship Id="rId23" Type="http://schemas.openxmlformats.org/officeDocument/2006/relationships/image" Target="../media/image56.png"/><Relationship Id="rId10" Type="http://schemas.openxmlformats.org/officeDocument/2006/relationships/audio" Target="../media/audio25.wav"/><Relationship Id="rId19"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8473" y="551168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(il fait) for weather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[-tion]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9C0F1C7-4991-4A1C-B588-87260FC32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18" y="3246895"/>
            <a:ext cx="800821" cy="1765074"/>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7D227FA-6C6E-4638-8FCF-747681EA5C21}"/>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916504" y="1395591"/>
            <a:ext cx="585450" cy="1708867"/>
          </a:xfrm>
          <a:prstGeom prst="rect">
            <a:avLst/>
          </a:prstGeom>
        </p:spPr>
      </p:pic>
      <p:pic>
        <p:nvPicPr>
          <p:cNvPr id="20" name="Picture 19">
            <a:extLst>
              <a:ext uri="{FF2B5EF4-FFF2-40B4-BE49-F238E27FC236}">
                <a16:creationId xmlns:a16="http://schemas.microsoft.com/office/drawing/2014/main" id="{B9354937-ECB9-4EF0-B07B-050362ECA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095" y="3650369"/>
            <a:ext cx="1590046" cy="1205786"/>
          </a:xfrm>
          <a:prstGeom prst="rect">
            <a:avLst/>
          </a:prstGeom>
        </p:spPr>
      </p:pic>
      <p:grpSp>
        <p:nvGrpSpPr>
          <p:cNvPr id="3" name="Group 2">
            <a:extLst>
              <a:ext uri="{FF2B5EF4-FFF2-40B4-BE49-F238E27FC236}">
                <a16:creationId xmlns:a16="http://schemas.microsoft.com/office/drawing/2014/main" id="{260A8452-714F-431C-A4EF-BDF3D8A7D0AC}"/>
              </a:ext>
            </a:extLst>
          </p:cNvPr>
          <p:cNvGrpSpPr/>
          <p:nvPr/>
        </p:nvGrpSpPr>
        <p:grpSpPr>
          <a:xfrm>
            <a:off x="215899" y="1312343"/>
            <a:ext cx="1743529" cy="1792116"/>
            <a:chOff x="215899" y="1312343"/>
            <a:chExt cx="1743529" cy="1792116"/>
          </a:xfrm>
        </p:grpSpPr>
        <p:pic>
          <p:nvPicPr>
            <p:cNvPr id="14" name="Picture 13" descr="Icon&#10;&#10;Description automatically generated">
              <a:extLst>
                <a:ext uri="{FF2B5EF4-FFF2-40B4-BE49-F238E27FC236}">
                  <a16:creationId xmlns:a16="http://schemas.microsoft.com/office/drawing/2014/main" id="{58BE7B24-3A82-45D5-8253-7CD32120F4F8}"/>
                </a:ext>
              </a:extLst>
            </p:cNvPr>
            <p:cNvPicPr>
              <a:picLocks noChangeAspect="1"/>
            </p:cNvPicPr>
            <p:nvPr/>
          </p:nvPicPr>
          <p:blipFill rotWithShape="1">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22" name="Picture 21">
              <a:extLst>
                <a:ext uri="{FF2B5EF4-FFF2-40B4-BE49-F238E27FC236}">
                  <a16:creationId xmlns:a16="http://schemas.microsoft.com/office/drawing/2014/main" id="{A3947D3D-8060-44CC-B61F-4975DACA5FC3}"/>
                </a:ext>
              </a:extLst>
            </p:cNvPr>
            <p:cNvPicPr>
              <a:picLocks noChangeAspect="1"/>
            </p:cNvPicPr>
            <p:nvPr/>
          </p:nvPicPr>
          <p:blipFill>
            <a:blip r:embed="rId8"/>
            <a:stretch>
              <a:fillRect/>
            </a:stretch>
          </p:blipFill>
          <p:spPr>
            <a:xfrm>
              <a:off x="893253" y="2265564"/>
              <a:ext cx="1066175" cy="581550"/>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275646397"/>
              </p:ext>
            </p:extLst>
          </p:nvPr>
        </p:nvGraphicFramePr>
        <p:xfrm>
          <a:off x="150940" y="1039871"/>
          <a:ext cx="10364660" cy="5380544"/>
        </p:xfrm>
        <a:graphic>
          <a:graphicData uri="http://schemas.openxmlformats.org/drawingml/2006/table">
            <a:tbl>
              <a:tblPr firstRow="1" bandRow="1"/>
              <a:tblGrid>
                <a:gridCol w="938656">
                  <a:extLst>
                    <a:ext uri="{9D8B030D-6E8A-4147-A177-3AD203B41FA5}">
                      <a16:colId xmlns:a16="http://schemas.microsoft.com/office/drawing/2014/main" val="20000"/>
                    </a:ext>
                  </a:extLst>
                </a:gridCol>
                <a:gridCol w="3711004">
                  <a:extLst>
                    <a:ext uri="{9D8B030D-6E8A-4147-A177-3AD203B41FA5}">
                      <a16:colId xmlns:a16="http://schemas.microsoft.com/office/drawing/2014/main" val="2548973513"/>
                    </a:ext>
                  </a:extLst>
                </a:gridCol>
                <a:gridCol w="5715000">
                  <a:extLst>
                    <a:ext uri="{9D8B030D-6E8A-4147-A177-3AD203B41FA5}">
                      <a16:colId xmlns:a16="http://schemas.microsoft.com/office/drawing/2014/main" val="3862985404"/>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beau.</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Je </a:t>
                      </a:r>
                      <a:r>
                        <a:rPr lang="en-GB" sz="2800" b="0" dirty="0" err="1">
                          <a:solidFill>
                            <a:schemeClr val="accent5">
                              <a:lumMod val="50000"/>
                            </a:schemeClr>
                          </a:solidFill>
                          <a:latin typeface="Century Gothic" panose="020B0502020202020204" pitchFamily="34" charset="0"/>
                        </a:rPr>
                        <a:t>fais</a:t>
                      </a:r>
                      <a:r>
                        <a:rPr lang="en-GB" sz="2800" b="0" dirty="0">
                          <a:solidFill>
                            <a:schemeClr val="accent5">
                              <a:lumMod val="50000"/>
                            </a:schemeClr>
                          </a:solidFill>
                          <a:latin typeface="Century Gothic" panose="020B0502020202020204" pitchFamily="34" charset="0"/>
                        </a:rPr>
                        <a:t> le ménage.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un effort.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a:t>
                      </a:r>
                      <a:r>
                        <a:rPr lang="en-GB" sz="2800" b="0" dirty="0" err="1">
                          <a:solidFill>
                            <a:schemeClr val="accent5">
                              <a:lumMod val="50000"/>
                            </a:schemeClr>
                          </a:solidFill>
                          <a:latin typeface="Century Gothic" panose="020B0502020202020204" pitchFamily="34" charset="0"/>
                        </a:rPr>
                        <a:t>froid</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Tu </a:t>
                      </a:r>
                      <a:r>
                        <a:rPr lang="en-GB" sz="2800" b="0" dirty="0" err="1">
                          <a:solidFill>
                            <a:schemeClr val="accent5">
                              <a:lumMod val="50000"/>
                            </a:schemeClr>
                          </a:solidFill>
                          <a:latin typeface="Century Gothic" panose="020B0502020202020204" pitchFamily="34" charset="0"/>
                        </a:rPr>
                        <a:t>fais</a:t>
                      </a:r>
                      <a:r>
                        <a:rPr lang="en-GB" sz="2800" b="0" dirty="0">
                          <a:solidFill>
                            <a:schemeClr val="accent5">
                              <a:lumMod val="50000"/>
                            </a:schemeClr>
                          </a:solidFill>
                          <a:latin typeface="Century Gothic" panose="020B0502020202020204" pitchFamily="34" charset="0"/>
                        </a:rPr>
                        <a:t> les courses.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Elle fait </a:t>
                      </a:r>
                      <a:r>
                        <a:rPr lang="en-GB" sz="2800" b="0" dirty="0" err="1">
                          <a:solidFill>
                            <a:schemeClr val="accent5">
                              <a:lumMod val="50000"/>
                            </a:schemeClr>
                          </a:solidFill>
                          <a:latin typeface="Century Gothic" panose="020B0502020202020204" pitchFamily="34" charset="0"/>
                        </a:rPr>
                        <a:t>une</a:t>
                      </a:r>
                      <a:r>
                        <a:rPr lang="en-GB" sz="2800" b="0" dirty="0">
                          <a:solidFill>
                            <a:schemeClr val="accent5">
                              <a:lumMod val="50000"/>
                            </a:schemeClr>
                          </a:solidFill>
                          <a:latin typeface="Century Gothic" panose="020B0502020202020204" pitchFamily="34" charset="0"/>
                        </a:rPr>
                        <a:t> </a:t>
                      </a:r>
                      <a:r>
                        <a:rPr lang="en-GB" sz="2800" b="0" dirty="0" err="1">
                          <a:solidFill>
                            <a:schemeClr val="accent5">
                              <a:lumMod val="50000"/>
                            </a:schemeClr>
                          </a:solidFill>
                          <a:latin typeface="Century Gothic" panose="020B0502020202020204" pitchFamily="34" charset="0"/>
                        </a:rPr>
                        <a:t>visite</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a:t>
                      </a:r>
                      <a:r>
                        <a:rPr lang="en-GB" sz="2800" b="0" dirty="0" err="1">
                          <a:solidFill>
                            <a:schemeClr val="accent5">
                              <a:lumMod val="50000"/>
                            </a:schemeClr>
                          </a:solidFill>
                          <a:latin typeface="Century Gothic" panose="020B0502020202020204" pitchFamily="34" charset="0"/>
                        </a:rPr>
                        <a:t>mauvais</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chemeClr val="accent5">
                              <a:lumMod val="50000"/>
                            </a:schemeClr>
                          </a:solidFill>
                          <a:latin typeface="Century Gothic" panose="020B0502020202020204" pitchFamily="34" charset="0"/>
                        </a:rPr>
                        <a:t>Il fait un </a:t>
                      </a:r>
                      <a:r>
                        <a:rPr lang="en-GB" sz="2800" b="0" dirty="0" err="1">
                          <a:solidFill>
                            <a:schemeClr val="accent5">
                              <a:lumMod val="50000"/>
                            </a:schemeClr>
                          </a:solidFill>
                          <a:latin typeface="Century Gothic" panose="020B0502020202020204" pitchFamily="34" charset="0"/>
                        </a:rPr>
                        <a:t>cadeau</a:t>
                      </a:r>
                      <a:r>
                        <a:rPr lang="en-GB" sz="28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extLst>
              <a:ext uri="{FF2B5EF4-FFF2-40B4-BE49-F238E27FC236}">
                <a16:creationId xmlns:a16="http://schemas.microsoft.com/office/drawing/2014/main" id="{AFF2F5BD-5072-4E37-A855-28024DDFB903}"/>
              </a:ext>
            </a:extLst>
          </p:cNvPr>
          <p:cNvSpPr/>
          <p:nvPr/>
        </p:nvSpPr>
        <p:spPr>
          <a:xfrm>
            <a:off x="326063" y="1135296"/>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extLst>
              <a:ext uri="{FF2B5EF4-FFF2-40B4-BE49-F238E27FC236}">
                <a16:creationId xmlns:a16="http://schemas.microsoft.com/office/drawing/2014/main" id="{EFF7253F-FC10-4EA5-A3A4-3045B9A97724}"/>
              </a:ext>
            </a:extLst>
          </p:cNvPr>
          <p:cNvSpPr/>
          <p:nvPr/>
        </p:nvSpPr>
        <p:spPr>
          <a:xfrm>
            <a:off x="326063" y="1771069"/>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extLst>
              <a:ext uri="{FF2B5EF4-FFF2-40B4-BE49-F238E27FC236}">
                <a16:creationId xmlns:a16="http://schemas.microsoft.com/office/drawing/2014/main" id="{4F82B9B0-4ED8-4F84-BD98-B116D600E1D4}"/>
              </a:ext>
            </a:extLst>
          </p:cNvPr>
          <p:cNvSpPr/>
          <p:nvPr/>
        </p:nvSpPr>
        <p:spPr>
          <a:xfrm>
            <a:off x="326063" y="2450998"/>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extLst>
              <a:ext uri="{FF2B5EF4-FFF2-40B4-BE49-F238E27FC236}">
                <a16:creationId xmlns:a16="http://schemas.microsoft.com/office/drawing/2014/main" id="{CC366D79-54FF-430A-BED9-DEA79F91CDA1}"/>
              </a:ext>
            </a:extLst>
          </p:cNvPr>
          <p:cNvSpPr/>
          <p:nvPr/>
        </p:nvSpPr>
        <p:spPr>
          <a:xfrm>
            <a:off x="326063" y="3146088"/>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extLst>
              <a:ext uri="{FF2B5EF4-FFF2-40B4-BE49-F238E27FC236}">
                <a16:creationId xmlns:a16="http://schemas.microsoft.com/office/drawing/2014/main" id="{72B60403-9A4F-4396-A9DE-9E88D08B6849}"/>
              </a:ext>
            </a:extLst>
          </p:cNvPr>
          <p:cNvSpPr/>
          <p:nvPr/>
        </p:nvSpPr>
        <p:spPr>
          <a:xfrm>
            <a:off x="320721" y="3826328"/>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extLst>
              <a:ext uri="{FF2B5EF4-FFF2-40B4-BE49-F238E27FC236}">
                <a16:creationId xmlns:a16="http://schemas.microsoft.com/office/drawing/2014/main" id="{7F994BF7-65DB-4BB0-965C-65DF5003A744}"/>
              </a:ext>
            </a:extLst>
          </p:cNvPr>
          <p:cNvSpPr/>
          <p:nvPr/>
        </p:nvSpPr>
        <p:spPr>
          <a:xfrm>
            <a:off x="320721" y="4462101"/>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extLst>
              <a:ext uri="{FF2B5EF4-FFF2-40B4-BE49-F238E27FC236}">
                <a16:creationId xmlns:a16="http://schemas.microsoft.com/office/drawing/2014/main" id="{6B8F32F3-D2FF-4C29-8678-A5CBDCA7303D}"/>
              </a:ext>
            </a:extLst>
          </p:cNvPr>
          <p:cNvSpPr/>
          <p:nvPr/>
        </p:nvSpPr>
        <p:spPr>
          <a:xfrm>
            <a:off x="320721" y="5811358"/>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extLst>
              <a:ext uri="{FF2B5EF4-FFF2-40B4-BE49-F238E27FC236}">
                <a16:creationId xmlns:a16="http://schemas.microsoft.com/office/drawing/2014/main" id="{A820D7C6-B623-4E1B-B5AE-C2F7ADC780AA}"/>
              </a:ext>
            </a:extLst>
          </p:cNvPr>
          <p:cNvSpPr/>
          <p:nvPr/>
        </p:nvSpPr>
        <p:spPr>
          <a:xfrm>
            <a:off x="295910" y="5142030"/>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TextBox 37">
            <a:extLst>
              <a:ext uri="{FF2B5EF4-FFF2-40B4-BE49-F238E27FC236}">
                <a16:creationId xmlns:a16="http://schemas.microsoft.com/office/drawing/2014/main" id="{A190F308-0683-4ACB-B69A-3B7238DC5A63}"/>
              </a:ext>
            </a:extLst>
          </p:cNvPr>
          <p:cNvSpPr txBox="1"/>
          <p:nvPr/>
        </p:nvSpPr>
        <p:spPr>
          <a:xfrm>
            <a:off x="4877768" y="1135296"/>
            <a:ext cx="41919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It</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 is fine</a:t>
            </a:r>
            <a:r>
              <a:rPr lang="en-GB" sz="2800" b="1" dirty="0">
                <a:solidFill>
                  <a:srgbClr val="786EB1"/>
                </a:solidFill>
                <a:latin typeface="Century Gothic" panose="020B0502020202020204" pitchFamily="34" charset="0"/>
              </a:rPr>
              <a:t>/</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good weather</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1DBD212A-0769-4547-A87A-92497E6238D6}"/>
              </a:ext>
            </a:extLst>
          </p:cNvPr>
          <p:cNvSpPr txBox="1"/>
          <p:nvPr/>
        </p:nvSpPr>
        <p:spPr>
          <a:xfrm>
            <a:off x="4768120" y="3779669"/>
            <a:ext cx="59172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You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do|are</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doing the shopping.</a:t>
            </a:r>
          </a:p>
        </p:txBody>
      </p:sp>
      <p:sp>
        <p:nvSpPr>
          <p:cNvPr id="44" name="TextBox 43">
            <a:extLst>
              <a:ext uri="{FF2B5EF4-FFF2-40B4-BE49-F238E27FC236}">
                <a16:creationId xmlns:a16="http://schemas.microsoft.com/office/drawing/2014/main" id="{F9C27868-3825-4993-81C1-D4894EDB4DC0}"/>
              </a:ext>
            </a:extLst>
          </p:cNvPr>
          <p:cNvSpPr txBox="1"/>
          <p:nvPr/>
        </p:nvSpPr>
        <p:spPr>
          <a:xfrm>
            <a:off x="4768120" y="5127407"/>
            <a:ext cx="3695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It is bad weather.</a:t>
            </a:r>
          </a:p>
        </p:txBody>
      </p:sp>
      <p:sp>
        <p:nvSpPr>
          <p:cNvPr id="46" name="TextBox 45">
            <a:extLst>
              <a:ext uri="{FF2B5EF4-FFF2-40B4-BE49-F238E27FC236}">
                <a16:creationId xmlns:a16="http://schemas.microsoft.com/office/drawing/2014/main" id="{A42C9E0C-0E15-4E2F-B3DA-405EF93B1A5A}"/>
              </a:ext>
            </a:extLst>
          </p:cNvPr>
          <p:cNvSpPr txBox="1"/>
          <p:nvPr/>
        </p:nvSpPr>
        <p:spPr>
          <a:xfrm>
            <a:off x="4768120" y="2450998"/>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He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makes|is</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making an effort.</a:t>
            </a:r>
          </a:p>
        </p:txBody>
      </p:sp>
      <p:sp>
        <p:nvSpPr>
          <p:cNvPr id="47" name="TextBox 46">
            <a:extLst>
              <a:ext uri="{FF2B5EF4-FFF2-40B4-BE49-F238E27FC236}">
                <a16:creationId xmlns:a16="http://schemas.microsoft.com/office/drawing/2014/main" id="{A9B4A82A-FF87-4BF4-BAD9-030376850524}"/>
              </a:ext>
            </a:extLst>
          </p:cNvPr>
          <p:cNvSpPr txBox="1"/>
          <p:nvPr/>
        </p:nvSpPr>
        <p:spPr>
          <a:xfrm>
            <a:off x="4768120" y="1843538"/>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I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do|am</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 doing</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the housework.</a:t>
            </a:r>
          </a:p>
        </p:txBody>
      </p:sp>
      <p:sp>
        <p:nvSpPr>
          <p:cNvPr id="48" name="TextBox 47">
            <a:extLst>
              <a:ext uri="{FF2B5EF4-FFF2-40B4-BE49-F238E27FC236}">
                <a16:creationId xmlns:a16="http://schemas.microsoft.com/office/drawing/2014/main" id="{3A7F1E3B-66EA-4148-AEA6-867B52B12BF2}"/>
              </a:ext>
            </a:extLst>
          </p:cNvPr>
          <p:cNvSpPr txBox="1"/>
          <p:nvPr/>
        </p:nvSpPr>
        <p:spPr>
          <a:xfrm>
            <a:off x="4768119" y="3087968"/>
            <a:ext cx="4191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It is cold</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 (weather).</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523EF533-52B7-454B-9D4A-26635E422F82}"/>
              </a:ext>
            </a:extLst>
          </p:cNvPr>
          <p:cNvSpPr txBox="1"/>
          <p:nvPr/>
        </p:nvSpPr>
        <p:spPr>
          <a:xfrm>
            <a:off x="4768119" y="4435706"/>
            <a:ext cx="53283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She </a:t>
            </a:r>
            <a:r>
              <a:rPr kumimoji="0" lang="en-GB" sz="2800" b="1" i="0" u="none" strike="noStrike" kern="1200" cap="none" spc="0" normalizeH="0" baseline="0" noProof="0" dirty="0" err="1">
                <a:ln>
                  <a:noFill/>
                </a:ln>
                <a:solidFill>
                  <a:srgbClr val="786EB1"/>
                </a:solidFill>
                <a:effectLst/>
                <a:uLnTx/>
                <a:uFillTx/>
                <a:latin typeface="Century Gothic" panose="020B0502020202020204" pitchFamily="34" charset="0"/>
                <a:ea typeface="+mn-ea"/>
                <a:cs typeface="+mn-cs"/>
              </a:rPr>
              <a:t>goes|is</a:t>
            </a: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going </a:t>
            </a:r>
            <a:r>
              <a:rPr kumimoji="0" lang="en-GB" sz="2800" b="1" i="0" u="none" strike="noStrike" kern="1200" cap="none" spc="0" normalizeH="0" noProof="0" dirty="0">
                <a:ln>
                  <a:noFill/>
                </a:ln>
                <a:solidFill>
                  <a:srgbClr val="786EB1"/>
                </a:solidFill>
                <a:effectLst/>
                <a:uLnTx/>
                <a:uFillTx/>
                <a:latin typeface="Century Gothic" panose="020B0502020202020204" pitchFamily="34" charset="0"/>
                <a:ea typeface="+mn-ea"/>
                <a:cs typeface="+mn-cs"/>
              </a:rPr>
              <a:t>on a visit.</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50E06C61-FEC0-45F0-8E58-26D33673D542}"/>
              </a:ext>
            </a:extLst>
          </p:cNvPr>
          <p:cNvSpPr txBox="1"/>
          <p:nvPr/>
        </p:nvSpPr>
        <p:spPr>
          <a:xfrm>
            <a:off x="4768119" y="5783444"/>
            <a:ext cx="58109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a:t>
            </a:r>
            <a:r>
              <a:rPr lang="en-GB" sz="2800" b="1" dirty="0">
                <a:solidFill>
                  <a:srgbClr val="786EB1"/>
                </a:solidFill>
                <a:latin typeface="Century Gothic" panose="020B0502020202020204" pitchFamily="34" charset="0"/>
              </a:rPr>
              <a:t>He </a:t>
            </a:r>
            <a:r>
              <a:rPr lang="en-GB" sz="2800" b="1" dirty="0" err="1">
                <a:solidFill>
                  <a:srgbClr val="786EB1"/>
                </a:solidFill>
                <a:latin typeface="Century Gothic" panose="020B0502020202020204" pitchFamily="34" charset="0"/>
              </a:rPr>
              <a:t>makes|is</a:t>
            </a:r>
            <a:r>
              <a:rPr lang="en-GB" sz="2800" b="1" dirty="0">
                <a:solidFill>
                  <a:srgbClr val="786EB1"/>
                </a:solidFill>
                <a:latin typeface="Century Gothic" panose="020B0502020202020204" pitchFamily="34" charset="0"/>
              </a:rPr>
              <a:t> making a present.</a:t>
            </a:r>
            <a:endParaRPr kumimoji="0" lang="en-GB" sz="28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27" name="Speech Bubble: Rectangle with Corners Rounded 26">
            <a:extLst>
              <a:ext uri="{FF2B5EF4-FFF2-40B4-BE49-F238E27FC236}">
                <a16:creationId xmlns:a16="http://schemas.microsoft.com/office/drawing/2014/main" id="{DF749AA2-084B-41AE-B43E-8060B1D1DAB6}"/>
              </a:ext>
            </a:extLst>
          </p:cNvPr>
          <p:cNvSpPr/>
          <p:nvPr/>
        </p:nvSpPr>
        <p:spPr>
          <a:xfrm>
            <a:off x="1138094" y="185717"/>
            <a:ext cx="251950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hlinkClick r:id="" action="ppaction://noaction">
              <a:snd r:embed="rId4" name="r_iii.wav"/>
            </a:hlinkClick>
            <a:extLst>
              <a:ext uri="{FF2B5EF4-FFF2-40B4-BE49-F238E27FC236}">
                <a16:creationId xmlns:a16="http://schemas.microsoft.com/office/drawing/2014/main" id="{290DFEFA-86B3-405D-A2B8-1BCBDD3A64EC}"/>
              </a:ext>
            </a:extLst>
          </p:cNvPr>
          <p:cNvSpPr txBox="1"/>
          <p:nvPr/>
        </p:nvSpPr>
        <p:spPr>
          <a:xfrm>
            <a:off x="1116940" y="202846"/>
            <a:ext cx="2731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en anglais.</a:t>
            </a:r>
          </a:p>
        </p:txBody>
      </p:sp>
      <p:pic>
        <p:nvPicPr>
          <p:cNvPr id="29" name="Graphic 28" descr="Teacher">
            <a:extLst>
              <a:ext uri="{FF2B5EF4-FFF2-40B4-BE49-F238E27FC236}">
                <a16:creationId xmlns:a16="http://schemas.microsoft.com/office/drawing/2014/main" id="{47A0C41F-BDBE-4C9D-B469-E1F7FB1BB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7665"/>
            <a:ext cx="914400" cy="914400"/>
          </a:xfrm>
          <a:prstGeom prst="rect">
            <a:avLst/>
          </a:prstGeom>
        </p:spPr>
      </p:pic>
    </p:spTree>
    <p:extLst>
      <p:ext uri="{BB962C8B-B14F-4D97-AF65-F5344CB8AC3E}">
        <p14:creationId xmlns:p14="http://schemas.microsoft.com/office/powerpoint/2010/main" val="386160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4" grpId="0"/>
      <p:bldP spid="46"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hlinkClick r:id="" action="ppaction://noaction">
              <a:snd r:embed="rId3" name="tu fais une visite de Paris.wav"/>
            </a:hlinkClick>
            <a:extLst>
              <a:ext uri="{FF2B5EF4-FFF2-40B4-BE49-F238E27FC236}">
                <a16:creationId xmlns:a16="http://schemas.microsoft.com/office/drawing/2014/main" id="{0B9F01C4-0733-473D-9567-93F6E55EDB82}"/>
              </a:ext>
            </a:extLst>
          </p:cNvPr>
          <p:cNvSpPr txBox="1"/>
          <p:nvPr/>
        </p:nvSpPr>
        <p:spPr>
          <a:xfrm>
            <a:off x="6059602" y="5798160"/>
            <a:ext cx="59878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de Paris.</a:t>
            </a:r>
          </a:p>
        </p:txBody>
      </p:sp>
      <p:sp>
        <p:nvSpPr>
          <p:cNvPr id="68" name="TextBox 67">
            <a:hlinkClick r:id="" action="ppaction://noaction">
              <a:snd r:embed="rId4" name="paris.wav"/>
            </a:hlinkClick>
            <a:extLst>
              <a:ext uri="{FF2B5EF4-FFF2-40B4-BE49-F238E27FC236}">
                <a16:creationId xmlns:a16="http://schemas.microsoft.com/office/drawing/2014/main" id="{DD1F8300-7595-4E0D-975C-C2EF3EA75D57}"/>
              </a:ext>
            </a:extLst>
          </p:cNvPr>
          <p:cNvSpPr txBox="1"/>
          <p:nvPr/>
        </p:nvSpPr>
        <p:spPr>
          <a:xfrm>
            <a:off x="8365395" y="3415730"/>
            <a:ext cx="12377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Pari</a:t>
            </a:r>
            <a:r>
              <a:rPr kumimoji="0" lang="en-GB" sz="3000" b="1"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s</a:t>
            </a:r>
          </a:p>
        </p:txBody>
      </p:sp>
      <p:pic>
        <p:nvPicPr>
          <p:cNvPr id="65" name="Picture 2" descr="Paris, Panorama, Silhouette, Skyline, City">
            <a:extLst>
              <a:ext uri="{FF2B5EF4-FFF2-40B4-BE49-F238E27FC236}">
                <a16:creationId xmlns:a16="http://schemas.microsoft.com/office/drawing/2014/main" id="{D796AFB1-F1F9-4293-AE07-2EB5CE7AB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70" y="1131382"/>
            <a:ext cx="4979610" cy="248980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Skyline, London, City, Tower, Ferris Wheel, England">
            <a:extLst>
              <a:ext uri="{FF2B5EF4-FFF2-40B4-BE49-F238E27FC236}">
                <a16:creationId xmlns:a16="http://schemas.microsoft.com/office/drawing/2014/main" id="{34854010-754C-41D8-A96F-2F7DF3A8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689" y="1152004"/>
            <a:ext cx="4979610" cy="24898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E0F1DBBC-F2F9-44A1-9941-8DEE80676BD7}"/>
              </a:ext>
            </a:extLst>
          </p:cNvPr>
          <p:cNvSpPr/>
          <p:nvPr/>
        </p:nvSpPr>
        <p:spPr>
          <a:xfrm>
            <a:off x="9682392" y="3542713"/>
            <a:ext cx="2287004" cy="928278"/>
          </a:xfrm>
          <a:prstGeom prst="wedgeRoundRectCallout">
            <a:avLst>
              <a:gd name="adj1" fmla="val -59878"/>
              <a:gd name="adj2" fmla="val -42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 remember that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Paris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has a SFC, too!</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9640396" y="124332"/>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Londres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Paris</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extLst>
              <a:ext uri="{FF2B5EF4-FFF2-40B4-BE49-F238E27FC236}">
                <a16:creationId xmlns:a16="http://schemas.microsoft.com/office/drawing/2014/main" id="{FAADA2A1-F4B9-43E1-B46E-DD15CB44BD76}"/>
              </a:ext>
            </a:extLst>
          </p:cNvPr>
          <p:cNvSpPr txBox="1"/>
          <p:nvPr/>
        </p:nvSpPr>
        <p:spPr>
          <a:xfrm>
            <a:off x="138254" y="863653"/>
            <a:ext cx="9886596"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French has its own word for London.</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4" name="TextBox 63">
            <a:extLst>
              <a:ext uri="{FF2B5EF4-FFF2-40B4-BE49-F238E27FC236}">
                <a16:creationId xmlns:a16="http://schemas.microsoft.com/office/drawing/2014/main" id="{B1B3142B-FD27-4185-BDB5-52027E46A6BB}"/>
              </a:ext>
            </a:extLst>
          </p:cNvPr>
          <p:cNvSpPr txBox="1"/>
          <p:nvPr/>
        </p:nvSpPr>
        <p:spPr>
          <a:xfrm>
            <a:off x="138254" y="4640723"/>
            <a:ext cx="98865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say ‘go on a visit of a city’, use ‘faire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visit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of</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the name of the city.</a:t>
            </a:r>
          </a:p>
        </p:txBody>
      </p:sp>
      <p:sp>
        <p:nvSpPr>
          <p:cNvPr id="67" name="TextBox 66">
            <a:hlinkClick r:id="" action="ppaction://noaction">
              <a:snd r:embed="rId10" name="londres.wav"/>
            </a:hlinkClick>
            <a:extLst>
              <a:ext uri="{FF2B5EF4-FFF2-40B4-BE49-F238E27FC236}">
                <a16:creationId xmlns:a16="http://schemas.microsoft.com/office/drawing/2014/main" id="{E2FFE787-56A5-4232-8D3E-8FB40C9EA1F1}"/>
              </a:ext>
            </a:extLst>
          </p:cNvPr>
          <p:cNvSpPr txBox="1"/>
          <p:nvPr/>
        </p:nvSpPr>
        <p:spPr>
          <a:xfrm>
            <a:off x="205883" y="3364810"/>
            <a:ext cx="574270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Londre</a:t>
            </a:r>
            <a:r>
              <a:rPr kumimoji="0" lang="en-GB" sz="3000" b="1" i="0" u="none" strike="noStrike" kern="1200" cap="none" spc="0" normalizeH="0" baseline="0" noProof="0" dirty="0" err="1">
                <a:ln>
                  <a:noFill/>
                </a:ln>
                <a:solidFill>
                  <a:prstClr val="white">
                    <a:lumMod val="50000"/>
                  </a:prstClr>
                </a:solidFill>
                <a:effectLst/>
                <a:uLnTx/>
                <a:uFillTx/>
                <a:latin typeface="Century Gothic" panose="020F0302020204030204"/>
                <a:ea typeface="+mn-ea"/>
                <a:cs typeface="+mn-cs"/>
              </a:rPr>
              <a:t>s</a:t>
            </a:r>
            <a:endParaRPr kumimoji="0" lang="en-GB" sz="3000" b="1"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endParaRPr>
          </a:p>
        </p:txBody>
      </p:sp>
      <p:sp>
        <p:nvSpPr>
          <p:cNvPr id="69" name="TextBox 68">
            <a:hlinkClick r:id="" action="ppaction://noaction">
              <a:snd r:embed="rId11" name="je fais une visite de Londres.wav"/>
            </a:hlinkClick>
            <a:extLst>
              <a:ext uri="{FF2B5EF4-FFF2-40B4-BE49-F238E27FC236}">
                <a16:creationId xmlns:a16="http://schemas.microsoft.com/office/drawing/2014/main" id="{A15D7CD3-C7A1-4DEA-8343-46364306F7DC}"/>
              </a:ext>
            </a:extLst>
          </p:cNvPr>
          <p:cNvSpPr txBox="1"/>
          <p:nvPr/>
        </p:nvSpPr>
        <p:spPr>
          <a:xfrm>
            <a:off x="316895" y="5798160"/>
            <a:ext cx="598781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fais</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3000" b="1" i="0" u="none" strike="noStrike" kern="1200" cap="none" spc="0" normalizeH="0" baseline="0" noProof="0" dirty="0" err="1">
                <a:ln>
                  <a:noFill/>
                </a:ln>
                <a:solidFill>
                  <a:srgbClr val="002060"/>
                </a:solidFill>
                <a:effectLst/>
                <a:uLnTx/>
                <a:uFillTx/>
                <a:latin typeface="Century Gothic" panose="020F0302020204030204"/>
                <a:ea typeface="+mn-ea"/>
                <a:cs typeface="+mn-cs"/>
              </a:rPr>
              <a:t>Londres</a:t>
            </a:r>
            <a:r>
              <a:rPr kumimoji="0" lang="en-GB" sz="3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71" name="Speech Bubble: Rectangle with Corners Rounded 70">
            <a:extLst>
              <a:ext uri="{FF2B5EF4-FFF2-40B4-BE49-F238E27FC236}">
                <a16:creationId xmlns:a16="http://schemas.microsoft.com/office/drawing/2014/main" id="{2AFCE5EC-F7CD-40C9-AB51-4E589C43392F}"/>
              </a:ext>
            </a:extLst>
          </p:cNvPr>
          <p:cNvSpPr/>
          <p:nvPr/>
        </p:nvSpPr>
        <p:spPr>
          <a:xfrm>
            <a:off x="4062655" y="3531634"/>
            <a:ext cx="1885935" cy="748008"/>
          </a:xfrm>
          <a:prstGeom prst="wedgeRoundRectCallout">
            <a:avLst>
              <a:gd name="adj1" fmla="val -61712"/>
              <a:gd name="adj2" fmla="val -254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Londres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has a SFC!</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2" name="Action Button: Go Forward or Next 71">
            <a:hlinkClick r:id="" action="ppaction://noaction" highlightClick="1">
              <a:snd r:embed="rId12" name="c.4.wav"/>
            </a:hlinkClick>
            <a:extLst>
              <a:ext uri="{FF2B5EF4-FFF2-40B4-BE49-F238E27FC236}">
                <a16:creationId xmlns:a16="http://schemas.microsoft.com/office/drawing/2014/main" id="{5D9C84CB-5461-4C99-A13C-9FB90BE131B8}"/>
              </a:ext>
            </a:extLst>
          </p:cNvPr>
          <p:cNvSpPr/>
          <p:nvPr/>
        </p:nvSpPr>
        <p:spPr>
          <a:xfrm>
            <a:off x="6161202" y="5798160"/>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Action Button: Go Forward or Next 72">
            <a:hlinkClick r:id="" action="ppaction://noaction" highlightClick="1">
              <a:snd r:embed="rId13" name="c.1.wav"/>
            </a:hlinkClick>
            <a:extLst>
              <a:ext uri="{FF2B5EF4-FFF2-40B4-BE49-F238E27FC236}">
                <a16:creationId xmlns:a16="http://schemas.microsoft.com/office/drawing/2014/main" id="{A077192A-9E8E-449E-B51F-5B0644CDA928}"/>
              </a:ext>
            </a:extLst>
          </p:cNvPr>
          <p:cNvSpPr/>
          <p:nvPr/>
        </p:nvSpPr>
        <p:spPr>
          <a:xfrm>
            <a:off x="1717026" y="3494389"/>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Action Button: Go Forward or Next 73">
            <a:hlinkClick r:id="" action="ppaction://noaction" highlightClick="1">
              <a:snd r:embed="rId14" name="c.2.wav"/>
            </a:hlinkClick>
            <a:extLst>
              <a:ext uri="{FF2B5EF4-FFF2-40B4-BE49-F238E27FC236}">
                <a16:creationId xmlns:a16="http://schemas.microsoft.com/office/drawing/2014/main" id="{7B6AAF95-52A9-4569-8F08-C65BF36373B8}"/>
              </a:ext>
            </a:extLst>
          </p:cNvPr>
          <p:cNvSpPr/>
          <p:nvPr/>
        </p:nvSpPr>
        <p:spPr>
          <a:xfrm>
            <a:off x="7978089" y="3453436"/>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Action Button: Go Forward or Next 2">
            <a:hlinkClick r:id="" action="ppaction://noaction" highlightClick="1">
              <a:snd r:embed="rId15" name="c.3.wav"/>
            </a:hlinkClick>
            <a:extLst>
              <a:ext uri="{FF2B5EF4-FFF2-40B4-BE49-F238E27FC236}">
                <a16:creationId xmlns:a16="http://schemas.microsoft.com/office/drawing/2014/main" id="{6F5A73D9-2FB4-48A4-9605-D6917011FD56}"/>
              </a:ext>
            </a:extLst>
          </p:cNvPr>
          <p:cNvSpPr/>
          <p:nvPr/>
        </p:nvSpPr>
        <p:spPr>
          <a:xfrm>
            <a:off x="151601" y="5798160"/>
            <a:ext cx="510503" cy="452202"/>
          </a:xfrm>
          <a:prstGeom prst="actionButtonForwardNext">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5033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8" grpId="0"/>
      <p:bldP spid="38" grpId="0" animBg="1"/>
      <p:bldP spid="63" grpId="0" animBg="1"/>
      <p:bldP spid="64" grpId="0"/>
      <p:bldP spid="67" grpId="0"/>
      <p:bldP spid="69" grpId="0"/>
      <p:bldP spid="71" grpId="0" animBg="1"/>
      <p:bldP spid="72" grpId="0" animBg="1"/>
      <p:bldP spid="73" grpId="0" animBg="1"/>
      <p:bldP spid="7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A342071-269D-467B-A4B8-354368765841}"/>
              </a:ext>
            </a:extLst>
          </p:cNvPr>
          <p:cNvPicPr>
            <a:picLocks noChangeAspect="1"/>
          </p:cNvPicPr>
          <p:nvPr/>
        </p:nvPicPr>
        <p:blipFill rotWithShape="1">
          <a:blip r:embed="rId4">
            <a:extLst>
              <a:ext uri="{28A0092B-C50C-407E-A947-70E740481C1C}">
                <a14:useLocalDpi xmlns:a14="http://schemas.microsoft.com/office/drawing/2010/main" val="0"/>
              </a:ext>
            </a:extLst>
          </a:blip>
          <a:srcRect l="49957" t="50000"/>
          <a:stretch/>
        </p:blipFill>
        <p:spPr>
          <a:xfrm>
            <a:off x="2362084" y="4197596"/>
            <a:ext cx="1760657" cy="176190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EF8C675-4F37-4DC2-A54E-A3C36F751503}"/>
              </a:ext>
            </a:extLst>
          </p:cNvPr>
          <p:cNvPicPr>
            <a:picLocks noChangeAspect="1"/>
          </p:cNvPicPr>
          <p:nvPr/>
        </p:nvPicPr>
        <p:blipFill rotWithShape="1">
          <a:blip r:embed="rId4">
            <a:extLst>
              <a:ext uri="{28A0092B-C50C-407E-A947-70E740481C1C}">
                <a14:useLocalDpi xmlns:a14="http://schemas.microsoft.com/office/drawing/2010/main" val="0"/>
              </a:ext>
            </a:extLst>
          </a:blip>
          <a:srcRect t="49743" r="49634"/>
          <a:stretch/>
        </p:blipFill>
        <p:spPr>
          <a:xfrm>
            <a:off x="276985" y="4736488"/>
            <a:ext cx="1742333" cy="174128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44763E1-17EC-4877-B444-12268538580D}"/>
              </a:ext>
            </a:extLst>
          </p:cNvPr>
          <p:cNvPicPr>
            <a:picLocks noChangeAspect="1"/>
          </p:cNvPicPr>
          <p:nvPr/>
        </p:nvPicPr>
        <p:blipFill rotWithShape="1">
          <a:blip r:embed="rId4">
            <a:extLst>
              <a:ext uri="{28A0092B-C50C-407E-A947-70E740481C1C}">
                <a14:useLocalDpi xmlns:a14="http://schemas.microsoft.com/office/drawing/2010/main" val="0"/>
              </a:ext>
            </a:extLst>
          </a:blip>
          <a:srcRect l="49885" b="49665"/>
          <a:stretch/>
        </p:blipFill>
        <p:spPr>
          <a:xfrm>
            <a:off x="2361083" y="897779"/>
            <a:ext cx="1730997" cy="1741288"/>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398E285F-D36F-4D62-8D92-354E5D714ED9}"/>
              </a:ext>
            </a:extLst>
          </p:cNvPr>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r="49959" b="49896"/>
          <a:stretch/>
        </p:blipFill>
        <p:spPr>
          <a:xfrm>
            <a:off x="177029" y="379504"/>
            <a:ext cx="1730997" cy="1735879"/>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Atten</a:t>
            </a:r>
            <a:r>
              <a:rPr lang="en-GB" sz="6000" b="1" dirty="0">
                <a:solidFill>
                  <a:srgbClr val="FF0066"/>
                </a:solidFill>
                <a:latin typeface="Century Gothic" panose="020B0502020202020204" pitchFamily="34" charset="0"/>
              </a:rPr>
              <a:t>tion </a:t>
            </a:r>
            <a:r>
              <a:rPr lang="en-GB" sz="6000" dirty="0">
                <a:solidFill>
                  <a:srgbClr val="002060"/>
                </a:solidFill>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pollu</a:t>
            </a:r>
            <a:r>
              <a:rPr lang="en-GB" sz="4800" b="1" dirty="0">
                <a:solidFill>
                  <a:srgbClr val="FF0066"/>
                </a:solidFill>
                <a:latin typeface="Century Gothic" panose="020B0502020202020204" pitchFamily="34" charset="0"/>
              </a:rPr>
              <a:t>tion</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mo</a:t>
            </a:r>
            <a:r>
              <a:rPr lang="en-GB" sz="4800" b="1" dirty="0">
                <a:solidFill>
                  <a:srgbClr val="FF0066"/>
                </a:solidFill>
                <a:latin typeface="Century Gothic" panose="020B0502020202020204" pitchFamily="34" charset="0"/>
              </a:rPr>
              <a:t>tion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popula</a:t>
            </a:r>
            <a:r>
              <a:rPr lang="en-GB" sz="4800" b="1" dirty="0">
                <a:solidFill>
                  <a:srgbClr val="FF0066"/>
                </a:solidFill>
                <a:latin typeface="Century Gothic" panose="020B0502020202020204" pitchFamily="34" charset="0"/>
              </a:rPr>
              <a:t>tion</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solu</a:t>
            </a:r>
            <a:r>
              <a:rPr lang="en-GB" sz="4800" b="1" dirty="0">
                <a:solidFill>
                  <a:srgbClr val="FF0066"/>
                </a:solidFill>
                <a:latin typeface="Century Gothic" panose="020B0502020202020204" pitchFamily="34" charset="0"/>
              </a:rPr>
              <a:t>tion</a:t>
            </a:r>
            <a:endParaRPr lang="en-GB" sz="4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Atten</a:t>
            </a:r>
            <a:r>
              <a:rPr lang="en-GB" sz="6000" b="1" dirty="0">
                <a:solidFill>
                  <a:srgbClr val="FF0066"/>
                </a:solidFill>
                <a:latin typeface="Century Gothic" panose="020B0502020202020204" pitchFamily="34" charset="0"/>
              </a:rPr>
              <a:t>tion </a:t>
            </a:r>
            <a:r>
              <a:rPr lang="en-GB" sz="6000" dirty="0">
                <a:solidFill>
                  <a:srgbClr val="002060"/>
                </a:solidFill>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50674" y="93810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 y="12264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50674" y="285337"/>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50674" y="274043"/>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-tion ou -çon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40077" y="934595"/>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a c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f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m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317346" y="252981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62" name="CustomShape 23">
            <a:hlinkClick r:id="" action="ppaction://noaction">
              <a:snd r:embed="rId8" name="p.1.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2.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3.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4.wav"/>
            </a:hlinkClick>
            <a:extLst>
              <a:ext uri="{FF2B5EF4-FFF2-40B4-BE49-F238E27FC236}">
                <a16:creationId xmlns:a16="http://schemas.microsoft.com/office/drawing/2014/main" id="{91D1AAA7-8FED-47BF-B457-946A889EAB4E}"/>
              </a:ext>
            </a:extLst>
          </p:cNvPr>
          <p:cNvSpPr/>
          <p:nvPr/>
        </p:nvSpPr>
        <p:spPr>
          <a:xfrm>
            <a:off x="62272" y="570938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p.5.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6.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7.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8.wav"/>
            </a:hlinkClick>
            <a:extLst>
              <a:ext uri="{FF2B5EF4-FFF2-40B4-BE49-F238E27FC236}">
                <a16:creationId xmlns:a16="http://schemas.microsoft.com/office/drawing/2014/main" id="{F77B39E7-D6D6-4AA3-A708-88925F0CF699}"/>
              </a:ext>
            </a:extLst>
          </p:cNvPr>
          <p:cNvSpPr/>
          <p:nvPr/>
        </p:nvSpPr>
        <p:spPr>
          <a:xfrm>
            <a:off x="5774771" y="5733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75F065E-B1E8-452B-9AB5-9729A9234862}"/>
              </a:ext>
            </a:extLst>
          </p:cNvPr>
          <p:cNvSpPr/>
          <p:nvPr/>
        </p:nvSpPr>
        <p:spPr>
          <a:xfrm>
            <a:off x="1344111" y="3640623"/>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1" name="Rectangle: Rounded Corners 40">
            <a:extLst>
              <a:ext uri="{FF2B5EF4-FFF2-40B4-BE49-F238E27FC236}">
                <a16:creationId xmlns:a16="http://schemas.microsoft.com/office/drawing/2014/main" id="{5D90ABA8-C6CD-4EDA-9586-BA331544BFCB}"/>
              </a:ext>
            </a:extLst>
          </p:cNvPr>
          <p:cNvSpPr/>
          <p:nvPr/>
        </p:nvSpPr>
        <p:spPr>
          <a:xfrm>
            <a:off x="1317346" y="468190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3" name="Rectangle: Rounded Corners 42">
            <a:extLst>
              <a:ext uri="{FF2B5EF4-FFF2-40B4-BE49-F238E27FC236}">
                <a16:creationId xmlns:a16="http://schemas.microsoft.com/office/drawing/2014/main" id="{CF65A9B8-93F6-4846-9121-36BBA5ED9AC3}"/>
              </a:ext>
            </a:extLst>
          </p:cNvPr>
          <p:cNvSpPr/>
          <p:nvPr/>
        </p:nvSpPr>
        <p:spPr>
          <a:xfrm>
            <a:off x="1519396" y="5713854"/>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4" name="TextBox 43">
            <a:extLst>
              <a:ext uri="{FF2B5EF4-FFF2-40B4-BE49-F238E27FC236}">
                <a16:creationId xmlns:a16="http://schemas.microsoft.com/office/drawing/2014/main" id="{204326FB-5859-4F2B-BEBC-BDF41F326776}"/>
              </a:ext>
            </a:extLst>
          </p:cNvPr>
          <p:cNvSpPr txBox="1"/>
          <p:nvPr/>
        </p:nvSpPr>
        <p:spPr>
          <a:xfrm>
            <a:off x="3828085" y="1760514"/>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07548" y="247906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68638" y="5896126"/>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4757" y="3602592"/>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14726" y="4642421"/>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nvGraphicFramePr>
        <p:xfrm>
          <a:off x="6434914" y="2222179"/>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s o l u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s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t u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n a t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g a r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51" name="Rectangle: Rounded Corners 50">
            <a:extLst>
              <a:ext uri="{FF2B5EF4-FFF2-40B4-BE49-F238E27FC236}">
                <a16:creationId xmlns:a16="http://schemas.microsoft.com/office/drawing/2014/main" id="{EC16BEB2-AA2E-4167-94A1-76C4370A2F74}"/>
              </a:ext>
            </a:extLst>
          </p:cNvPr>
          <p:cNvSpPr/>
          <p:nvPr/>
        </p:nvSpPr>
        <p:spPr>
          <a:xfrm>
            <a:off x="7591182" y="2459906"/>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4" name="Rectangle: Rounded Corners 53">
            <a:extLst>
              <a:ext uri="{FF2B5EF4-FFF2-40B4-BE49-F238E27FC236}">
                <a16:creationId xmlns:a16="http://schemas.microsoft.com/office/drawing/2014/main" id="{D8A9599C-5382-4A8B-8480-EA262CEF89B3}"/>
              </a:ext>
            </a:extLst>
          </p:cNvPr>
          <p:cNvSpPr/>
          <p:nvPr/>
        </p:nvSpPr>
        <p:spPr>
          <a:xfrm>
            <a:off x="7799348" y="3602662"/>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5" name="Rectangle: Rounded Corners 54">
            <a:extLst>
              <a:ext uri="{FF2B5EF4-FFF2-40B4-BE49-F238E27FC236}">
                <a16:creationId xmlns:a16="http://schemas.microsoft.com/office/drawing/2014/main" id="{5A60B0D1-BB60-4E8C-A672-3ECB158E1837}"/>
              </a:ext>
            </a:extLst>
          </p:cNvPr>
          <p:cNvSpPr/>
          <p:nvPr/>
        </p:nvSpPr>
        <p:spPr>
          <a:xfrm>
            <a:off x="7668409" y="469857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6" name="Rectangle: Rounded Corners 55">
            <a:extLst>
              <a:ext uri="{FF2B5EF4-FFF2-40B4-BE49-F238E27FC236}">
                <a16:creationId xmlns:a16="http://schemas.microsoft.com/office/drawing/2014/main" id="{1728487B-048F-4F39-9B08-5FC3884C8FEC}"/>
              </a:ext>
            </a:extLst>
          </p:cNvPr>
          <p:cNvSpPr/>
          <p:nvPr/>
        </p:nvSpPr>
        <p:spPr>
          <a:xfrm>
            <a:off x="7402390" y="577073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7" name="TextBox 56">
            <a:extLst>
              <a:ext uri="{FF2B5EF4-FFF2-40B4-BE49-F238E27FC236}">
                <a16:creationId xmlns:a16="http://schemas.microsoft.com/office/drawing/2014/main" id="{E0E6AC3C-E8E6-4C54-A5AA-362BD3F3F16F}"/>
              </a:ext>
            </a:extLst>
          </p:cNvPr>
          <p:cNvSpPr txBox="1"/>
          <p:nvPr/>
        </p:nvSpPr>
        <p:spPr>
          <a:xfrm>
            <a:off x="9548777" y="1785378"/>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57181" y="2529777"/>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89330" y="5920990"/>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35449" y="3627456"/>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92368" y="4785745"/>
            <a:ext cx="409801" cy="426875"/>
          </a:xfrm>
          <a:prstGeom prst="rect">
            <a:avLst/>
          </a:prstGeom>
        </p:spPr>
      </p:pic>
      <p:pic>
        <p:nvPicPr>
          <p:cNvPr id="5" name="Graphic 4" descr="School boy with solid fill">
            <a:extLst>
              <a:ext uri="{FF2B5EF4-FFF2-40B4-BE49-F238E27FC236}">
                <a16:creationId xmlns:a16="http://schemas.microsoft.com/office/drawing/2014/main" id="{DE2D476B-00D4-4CBE-8F74-8BFE5C4E07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76167" y="5567415"/>
            <a:ext cx="914400" cy="914400"/>
          </a:xfrm>
          <a:prstGeom prst="rect">
            <a:avLst/>
          </a:prstGeom>
        </p:spPr>
      </p:pic>
      <p:pic>
        <p:nvPicPr>
          <p:cNvPr id="8" name="Graphic 7" descr="Swimming with solid fill">
            <a:extLst>
              <a:ext uri="{FF2B5EF4-FFF2-40B4-BE49-F238E27FC236}">
                <a16:creationId xmlns:a16="http://schemas.microsoft.com/office/drawing/2014/main" id="{8714816C-3488-40F3-AFA0-3455EF6A089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73757" y="4502283"/>
            <a:ext cx="914400" cy="914400"/>
          </a:xfrm>
          <a:prstGeom prst="rect">
            <a:avLst/>
          </a:prstGeom>
        </p:spPr>
      </p:pic>
      <p:pic>
        <p:nvPicPr>
          <p:cNvPr id="10" name="Graphic 9" descr="Lightbulb and gear with solid fill">
            <a:extLst>
              <a:ext uri="{FF2B5EF4-FFF2-40B4-BE49-F238E27FC236}">
                <a16:creationId xmlns:a16="http://schemas.microsoft.com/office/drawing/2014/main" id="{DCF0B5B2-B4F7-464E-8894-D996091706B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809235" y="2207400"/>
            <a:ext cx="914400" cy="914400"/>
          </a:xfrm>
          <a:prstGeom prst="rect">
            <a:avLst/>
          </a:prstGeom>
        </p:spPr>
      </p:pic>
      <p:pic>
        <p:nvPicPr>
          <p:cNvPr id="12" name="Graphic 11" descr="Classroom with solid fill">
            <a:extLst>
              <a:ext uri="{FF2B5EF4-FFF2-40B4-BE49-F238E27FC236}">
                <a16:creationId xmlns:a16="http://schemas.microsoft.com/office/drawing/2014/main" id="{9D2CE507-37C6-46B1-81D3-A0DF38EC2A0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819914" y="2327972"/>
            <a:ext cx="914400" cy="914400"/>
          </a:xfrm>
          <a:prstGeom prst="rect">
            <a:avLst/>
          </a:prstGeom>
        </p:spPr>
      </p:pic>
      <p:pic>
        <p:nvPicPr>
          <p:cNvPr id="14" name="Graphic 13" descr="Drawing Figure with solid fill">
            <a:extLst>
              <a:ext uri="{FF2B5EF4-FFF2-40B4-BE49-F238E27FC236}">
                <a16:creationId xmlns:a16="http://schemas.microsoft.com/office/drawing/2014/main" id="{9B51F5C0-7C5E-4160-9327-D1195BE320D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468920" y="3428352"/>
            <a:ext cx="914400" cy="914400"/>
          </a:xfrm>
          <a:prstGeom prst="rect">
            <a:avLst/>
          </a:prstGeom>
        </p:spPr>
      </p:pic>
      <p:pic>
        <p:nvPicPr>
          <p:cNvPr id="17" name="Graphic 16" descr="Drawing Figure with solid fill">
            <a:extLst>
              <a:ext uri="{FF2B5EF4-FFF2-40B4-BE49-F238E27FC236}">
                <a16:creationId xmlns:a16="http://schemas.microsoft.com/office/drawing/2014/main" id="{CBF40DC6-8BD7-4F08-BF96-9594882CD53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167595" y="3444923"/>
            <a:ext cx="914400" cy="914400"/>
          </a:xfrm>
          <a:prstGeom prst="rect">
            <a:avLst/>
          </a:prstGeom>
        </p:spPr>
      </p:pic>
      <p:pic>
        <p:nvPicPr>
          <p:cNvPr id="22" name="Graphic 21" descr="Construction worker female with solid fill">
            <a:extLst>
              <a:ext uri="{FF2B5EF4-FFF2-40B4-BE49-F238E27FC236}">
                <a16:creationId xmlns:a16="http://schemas.microsoft.com/office/drawing/2014/main" id="{DDD41481-493F-45D5-996F-876C3C34A98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619902" y="5507235"/>
            <a:ext cx="914400" cy="914400"/>
          </a:xfrm>
          <a:prstGeom prst="rect">
            <a:avLst/>
          </a:prstGeom>
        </p:spPr>
      </p:pic>
      <p:pic>
        <p:nvPicPr>
          <p:cNvPr id="25" name="Graphic 24" descr="Construction worker male with solid fill">
            <a:extLst>
              <a:ext uri="{FF2B5EF4-FFF2-40B4-BE49-F238E27FC236}">
                <a16:creationId xmlns:a16="http://schemas.microsoft.com/office/drawing/2014/main" id="{997B583D-D8A5-4E46-9C59-388EC038979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86420" y="5507235"/>
            <a:ext cx="914400" cy="914400"/>
          </a:xfrm>
          <a:prstGeom prst="rect">
            <a:avLst/>
          </a:prstGeom>
        </p:spPr>
      </p:pic>
      <p:sp>
        <p:nvSpPr>
          <p:cNvPr id="26" name="TextBox 25">
            <a:extLst>
              <a:ext uri="{FF2B5EF4-FFF2-40B4-BE49-F238E27FC236}">
                <a16:creationId xmlns:a16="http://schemas.microsoft.com/office/drawing/2014/main" id="{24489065-127B-46D8-A0D5-0308FA4E1730}"/>
              </a:ext>
            </a:extLst>
          </p:cNvPr>
          <p:cNvSpPr txBox="1"/>
          <p:nvPr/>
        </p:nvSpPr>
        <p:spPr>
          <a:xfrm rot="20790468">
            <a:off x="2576961" y="4642421"/>
            <a:ext cx="1439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way, manner</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41" grpId="0" animBg="1"/>
      <p:bldP spid="43" grpId="0" animBg="1"/>
      <p:bldP spid="51"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Écoute et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bien.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1550B4C2-DBFC-40F4-B7F1-1DA452D10434}"/>
              </a:ext>
            </a:extLst>
          </p:cNvPr>
          <p:cNvSpPr txBox="1"/>
          <p:nvPr/>
        </p:nvSpPr>
        <p:spPr>
          <a:xfrm>
            <a:off x="395185" y="1412638"/>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C89ACA0E-15CA-4B54-80A3-9B791A899A3F}"/>
              </a:ext>
            </a:extLst>
          </p:cNvPr>
          <p:cNvSpPr txBox="1"/>
          <p:nvPr/>
        </p:nvSpPr>
        <p:spPr>
          <a:xfrm>
            <a:off x="6451415" y="1439151"/>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E9A4E527-B3F7-457D-A829-2B7E420D8DF0}"/>
              </a:ext>
            </a:extLst>
          </p:cNvPr>
          <p:cNvSpPr txBox="1"/>
          <p:nvPr/>
        </p:nvSpPr>
        <p:spPr>
          <a:xfrm>
            <a:off x="9548319" y="1439150"/>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l’hiver</a:t>
            </a:r>
            <a:endParaRPr lang="en-GB" sz="2400" b="1"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7E816501-37E0-420B-A1CB-8AA0718E0140}"/>
              </a:ext>
            </a:extLst>
          </p:cNvPr>
          <p:cNvSpPr txBox="1"/>
          <p:nvPr/>
        </p:nvSpPr>
        <p:spPr>
          <a:xfrm>
            <a:off x="283421" y="4004313"/>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beau</a:t>
            </a:r>
          </a:p>
        </p:txBody>
      </p:sp>
      <p:sp>
        <p:nvSpPr>
          <p:cNvPr id="50" name="TextBox 49">
            <a:extLst>
              <a:ext uri="{FF2B5EF4-FFF2-40B4-BE49-F238E27FC236}">
                <a16:creationId xmlns:a16="http://schemas.microsoft.com/office/drawing/2014/main" id="{31E4EE73-9747-41B0-BDF8-C5F519585DBC}"/>
              </a:ext>
            </a:extLst>
          </p:cNvPr>
          <p:cNvSpPr txBox="1"/>
          <p:nvPr/>
        </p:nvSpPr>
        <p:spPr>
          <a:xfrm>
            <a:off x="3548660" y="3992820"/>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480DE43E-AFB3-40B8-A62A-3986D8462DF6}"/>
              </a:ext>
            </a:extLst>
          </p:cNvPr>
          <p:cNvSpPr txBox="1"/>
          <p:nvPr/>
        </p:nvSpPr>
        <p:spPr>
          <a:xfrm>
            <a:off x="6451415" y="4002557"/>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4C997095-5274-419C-A71F-7C6E62ACD60A}"/>
              </a:ext>
            </a:extLst>
          </p:cNvPr>
          <p:cNvSpPr txBox="1"/>
          <p:nvPr/>
        </p:nvSpPr>
        <p:spPr>
          <a:xfrm>
            <a:off x="9548319" y="4002556"/>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p:txBody>
      </p:sp>
      <p:grpSp>
        <p:nvGrpSpPr>
          <p:cNvPr id="53" name="Group 52">
            <a:extLst>
              <a:ext uri="{FF2B5EF4-FFF2-40B4-BE49-F238E27FC236}">
                <a16:creationId xmlns:a16="http://schemas.microsoft.com/office/drawing/2014/main" id="{70ABF897-A98F-4E19-9DA5-CCFBB3F3F6B2}"/>
              </a:ext>
            </a:extLst>
          </p:cNvPr>
          <p:cNvGrpSpPr/>
          <p:nvPr/>
        </p:nvGrpSpPr>
        <p:grpSpPr>
          <a:xfrm>
            <a:off x="3966523" y="1438111"/>
            <a:ext cx="1620135" cy="2419815"/>
            <a:chOff x="3966523" y="1438111"/>
            <a:chExt cx="1620135" cy="2419815"/>
          </a:xfrm>
        </p:grpSpPr>
        <p:pic>
          <p:nvPicPr>
            <p:cNvPr id="54" name="Picture 53">
              <a:extLst>
                <a:ext uri="{FF2B5EF4-FFF2-40B4-BE49-F238E27FC236}">
                  <a16:creationId xmlns:a16="http://schemas.microsoft.com/office/drawing/2014/main" id="{65F41997-5E71-414B-B57B-E1AB136D6CFE}"/>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966523" y="1851597"/>
              <a:ext cx="1620135" cy="1620135"/>
            </a:xfrm>
            <a:prstGeom prst="rect">
              <a:avLst/>
            </a:prstGeom>
          </p:spPr>
        </p:pic>
        <p:sp>
          <p:nvSpPr>
            <p:cNvPr id="55" name="TextBox 54">
              <a:extLst>
                <a:ext uri="{FF2B5EF4-FFF2-40B4-BE49-F238E27FC236}">
                  <a16:creationId xmlns:a16="http://schemas.microsoft.com/office/drawing/2014/main" id="{A8E28585-C05A-4367-B490-22F09218C636}"/>
                </a:ext>
              </a:extLst>
            </p:cNvPr>
            <p:cNvSpPr txBox="1"/>
            <p:nvPr/>
          </p:nvSpPr>
          <p:spPr>
            <a:xfrm rot="18784048">
              <a:off x="3511556" y="2417186"/>
              <a:ext cx="24198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summer</a:t>
              </a:r>
            </a:p>
          </p:txBody>
        </p:sp>
      </p:grpSp>
      <p:grpSp>
        <p:nvGrpSpPr>
          <p:cNvPr id="56" name="Group 55">
            <a:extLst>
              <a:ext uri="{FF2B5EF4-FFF2-40B4-BE49-F238E27FC236}">
                <a16:creationId xmlns:a16="http://schemas.microsoft.com/office/drawing/2014/main" id="{588FB979-7E9A-4291-A435-4BFDAADF79E1}"/>
              </a:ext>
            </a:extLst>
          </p:cNvPr>
          <p:cNvGrpSpPr/>
          <p:nvPr/>
        </p:nvGrpSpPr>
        <p:grpSpPr>
          <a:xfrm>
            <a:off x="416868" y="1867325"/>
            <a:ext cx="2419815" cy="1621089"/>
            <a:chOff x="416868" y="1867325"/>
            <a:chExt cx="2419815" cy="1621089"/>
          </a:xfrm>
        </p:grpSpPr>
        <p:pic>
          <p:nvPicPr>
            <p:cNvPr id="57" name="Picture 56">
              <a:extLst>
                <a:ext uri="{FF2B5EF4-FFF2-40B4-BE49-F238E27FC236}">
                  <a16:creationId xmlns:a16="http://schemas.microsoft.com/office/drawing/2014/main" id="{0017B904-5890-46BD-89EB-69D535E99A3C}"/>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816535" y="1867325"/>
              <a:ext cx="1621089" cy="1621089"/>
            </a:xfrm>
            <a:prstGeom prst="rect">
              <a:avLst/>
            </a:prstGeom>
          </p:spPr>
        </p:pic>
        <p:sp>
          <p:nvSpPr>
            <p:cNvPr id="58" name="TextBox 57">
              <a:extLst>
                <a:ext uri="{FF2B5EF4-FFF2-40B4-BE49-F238E27FC236}">
                  <a16:creationId xmlns:a16="http://schemas.microsoft.com/office/drawing/2014/main" id="{F2551ACA-6FC5-4FC0-B34D-0419EB118123}"/>
                </a:ext>
              </a:extLst>
            </p:cNvPr>
            <p:cNvSpPr txBox="1"/>
            <p:nvPr/>
          </p:nvSpPr>
          <p:spPr>
            <a:xfrm rot="20900075">
              <a:off x="416868" y="2831482"/>
              <a:ext cx="241981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spring</a:t>
              </a:r>
            </a:p>
          </p:txBody>
        </p:sp>
      </p:grpSp>
      <p:sp>
        <p:nvSpPr>
          <p:cNvPr id="59" name="TextBox 58">
            <a:extLst>
              <a:ext uri="{FF2B5EF4-FFF2-40B4-BE49-F238E27FC236}">
                <a16:creationId xmlns:a16="http://schemas.microsoft.com/office/drawing/2014/main" id="{06D8C8D4-F4E3-4EBF-8736-0FE6DA457A7C}"/>
              </a:ext>
            </a:extLst>
          </p:cNvPr>
          <p:cNvSpPr txBox="1"/>
          <p:nvPr/>
        </p:nvSpPr>
        <p:spPr>
          <a:xfrm>
            <a:off x="3548660" y="1429414"/>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l’été</a:t>
            </a:r>
            <a:endParaRPr lang="en-GB" sz="2400" b="1" dirty="0">
              <a:solidFill>
                <a:srgbClr val="002060"/>
              </a:solidFill>
              <a:latin typeface="Century Gothic" panose="020B0502020202020204" pitchFamily="34" charset="0"/>
            </a:endParaRPr>
          </a:p>
        </p:txBody>
      </p:sp>
      <p:grpSp>
        <p:nvGrpSpPr>
          <p:cNvPr id="60" name="Group 59">
            <a:extLst>
              <a:ext uri="{FF2B5EF4-FFF2-40B4-BE49-F238E27FC236}">
                <a16:creationId xmlns:a16="http://schemas.microsoft.com/office/drawing/2014/main" id="{77906032-6848-4442-AF92-2A0F04B5B401}"/>
              </a:ext>
            </a:extLst>
          </p:cNvPr>
          <p:cNvGrpSpPr/>
          <p:nvPr/>
        </p:nvGrpSpPr>
        <p:grpSpPr>
          <a:xfrm>
            <a:off x="6882131" y="1850643"/>
            <a:ext cx="1621089" cy="1621089"/>
            <a:chOff x="6882131" y="1850643"/>
            <a:chExt cx="1621089" cy="1621089"/>
          </a:xfrm>
        </p:grpSpPr>
        <p:pic>
          <p:nvPicPr>
            <p:cNvPr id="61" name="Picture 60">
              <a:extLst>
                <a:ext uri="{FF2B5EF4-FFF2-40B4-BE49-F238E27FC236}">
                  <a16:creationId xmlns:a16="http://schemas.microsoft.com/office/drawing/2014/main" id="{11073FAD-BABC-4035-9BEE-22136F04BE78}"/>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882131" y="1850643"/>
              <a:ext cx="1621089" cy="1621089"/>
            </a:xfrm>
            <a:prstGeom prst="rect">
              <a:avLst/>
            </a:prstGeom>
          </p:spPr>
        </p:pic>
        <p:sp>
          <p:nvSpPr>
            <p:cNvPr id="62" name="TextBox 61">
              <a:extLst>
                <a:ext uri="{FF2B5EF4-FFF2-40B4-BE49-F238E27FC236}">
                  <a16:creationId xmlns:a16="http://schemas.microsoft.com/office/drawing/2014/main" id="{CD5AD7DA-398E-462C-AF71-F55097C50704}"/>
                </a:ext>
              </a:extLst>
            </p:cNvPr>
            <p:cNvSpPr txBox="1"/>
            <p:nvPr/>
          </p:nvSpPr>
          <p:spPr>
            <a:xfrm rot="20381245">
              <a:off x="7060950" y="2311457"/>
              <a:ext cx="136844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autumn</a:t>
              </a:r>
            </a:p>
          </p:txBody>
        </p:sp>
      </p:grpSp>
      <p:grpSp>
        <p:nvGrpSpPr>
          <p:cNvPr id="63" name="Group 62">
            <a:extLst>
              <a:ext uri="{FF2B5EF4-FFF2-40B4-BE49-F238E27FC236}">
                <a16:creationId xmlns:a16="http://schemas.microsoft.com/office/drawing/2014/main" id="{DCC9D13F-9EDC-4705-B2EE-C264D8BAA1FA}"/>
              </a:ext>
            </a:extLst>
          </p:cNvPr>
          <p:cNvGrpSpPr/>
          <p:nvPr/>
        </p:nvGrpSpPr>
        <p:grpSpPr>
          <a:xfrm>
            <a:off x="9939930" y="1829721"/>
            <a:ext cx="1636594" cy="1636594"/>
            <a:chOff x="9939930" y="1829721"/>
            <a:chExt cx="1636594" cy="1636594"/>
          </a:xfrm>
        </p:grpSpPr>
        <p:pic>
          <p:nvPicPr>
            <p:cNvPr id="64" name="Picture 63">
              <a:extLst>
                <a:ext uri="{FF2B5EF4-FFF2-40B4-BE49-F238E27FC236}">
                  <a16:creationId xmlns:a16="http://schemas.microsoft.com/office/drawing/2014/main" id="{22FA67E9-0B2A-492C-94A9-EFB478D409B0}"/>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9939930" y="1829721"/>
              <a:ext cx="1636594" cy="1636594"/>
            </a:xfrm>
            <a:prstGeom prst="rect">
              <a:avLst/>
            </a:prstGeom>
          </p:spPr>
        </p:pic>
        <p:sp>
          <p:nvSpPr>
            <p:cNvPr id="65" name="TextBox 64">
              <a:extLst>
                <a:ext uri="{FF2B5EF4-FFF2-40B4-BE49-F238E27FC236}">
                  <a16:creationId xmlns:a16="http://schemas.microsoft.com/office/drawing/2014/main" id="{9823579C-5230-4C36-AE39-2BA4A927640D}"/>
                </a:ext>
              </a:extLst>
            </p:cNvPr>
            <p:cNvSpPr txBox="1"/>
            <p:nvPr/>
          </p:nvSpPr>
          <p:spPr>
            <a:xfrm>
              <a:off x="9939930" y="2388014"/>
              <a:ext cx="16210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winter</a:t>
              </a:r>
            </a:p>
          </p:txBody>
        </p:sp>
      </p:grpSp>
      <p:grpSp>
        <p:nvGrpSpPr>
          <p:cNvPr id="66" name="Group 65">
            <a:extLst>
              <a:ext uri="{FF2B5EF4-FFF2-40B4-BE49-F238E27FC236}">
                <a16:creationId xmlns:a16="http://schemas.microsoft.com/office/drawing/2014/main" id="{82C09979-2521-4767-AB79-B7FBE23B67BD}"/>
              </a:ext>
            </a:extLst>
          </p:cNvPr>
          <p:cNvGrpSpPr/>
          <p:nvPr/>
        </p:nvGrpSpPr>
        <p:grpSpPr>
          <a:xfrm>
            <a:off x="519910" y="4465978"/>
            <a:ext cx="2634561" cy="1708867"/>
            <a:chOff x="519910" y="4465978"/>
            <a:chExt cx="2634561" cy="1708867"/>
          </a:xfrm>
        </p:grpSpPr>
        <p:grpSp>
          <p:nvGrpSpPr>
            <p:cNvPr id="67" name="Group 66">
              <a:extLst>
                <a:ext uri="{FF2B5EF4-FFF2-40B4-BE49-F238E27FC236}">
                  <a16:creationId xmlns:a16="http://schemas.microsoft.com/office/drawing/2014/main" id="{919F499C-286C-4CAB-B69D-414DDB2B4453}"/>
                </a:ext>
              </a:extLst>
            </p:cNvPr>
            <p:cNvGrpSpPr/>
            <p:nvPr/>
          </p:nvGrpSpPr>
          <p:grpSpPr>
            <a:xfrm>
              <a:off x="519910" y="4465978"/>
              <a:ext cx="2183326" cy="1708867"/>
              <a:chOff x="524107" y="3973618"/>
              <a:chExt cx="2183326" cy="1708867"/>
            </a:xfrm>
          </p:grpSpPr>
          <p:pic>
            <p:nvPicPr>
              <p:cNvPr id="75" name="Picture 74" descr="Icon&#10;&#10;Description automatically generated">
                <a:extLst>
                  <a:ext uri="{FF2B5EF4-FFF2-40B4-BE49-F238E27FC236}">
                    <a16:creationId xmlns:a16="http://schemas.microsoft.com/office/drawing/2014/main" id="{9783A52C-BC47-4E74-AE53-02CABE524248}"/>
                  </a:ext>
                </a:extLst>
              </p:cNvPr>
              <p:cNvPicPr>
                <a:picLocks noChangeAspect="1"/>
              </p:cNvPicPr>
              <p:nvPr/>
            </p:nvPicPr>
            <p:blipFill rotWithShape="1">
              <a:blip r:embed="rId15">
                <a:clrChange>
                  <a:clrFrom>
                    <a:srgbClr val="F7F7F7"/>
                  </a:clrFrom>
                  <a:clrTo>
                    <a:srgbClr val="F7F7F7">
                      <a:alpha val="0"/>
                    </a:srgbClr>
                  </a:clrTo>
                </a:clrChange>
                <a:extLst>
                  <a:ext uri="{28A0092B-C50C-407E-A947-70E740481C1C}">
                    <a14:useLocalDpi xmlns:a14="http://schemas.microsoft.com/office/drawing/2010/main" val="0"/>
                  </a:ext>
                </a:extLst>
              </a:blip>
              <a:srcRect l="20391" t="21155" r="23116" b="22992"/>
              <a:stretch/>
            </p:blipFill>
            <p:spPr>
              <a:xfrm>
                <a:off x="524107" y="3973618"/>
                <a:ext cx="1728439" cy="1708867"/>
              </a:xfrm>
              <a:prstGeom prst="rect">
                <a:avLst/>
              </a:prstGeom>
            </p:spPr>
          </p:pic>
          <p:pic>
            <p:nvPicPr>
              <p:cNvPr id="77" name="Picture 76" descr="Shape, icon, arrow&#10;&#10;Description automatically generated">
                <a:extLst>
                  <a:ext uri="{FF2B5EF4-FFF2-40B4-BE49-F238E27FC236}">
                    <a16:creationId xmlns:a16="http://schemas.microsoft.com/office/drawing/2014/main" id="{1A60AB39-7E9F-4B44-9499-646A954F56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3858" y="4762795"/>
                <a:ext cx="1483575" cy="741788"/>
              </a:xfrm>
              <a:prstGeom prst="rect">
                <a:avLst/>
              </a:prstGeom>
            </p:spPr>
          </p:pic>
        </p:grpSp>
        <p:sp>
          <p:nvSpPr>
            <p:cNvPr id="68" name="TextBox 67">
              <a:extLst>
                <a:ext uri="{FF2B5EF4-FFF2-40B4-BE49-F238E27FC236}">
                  <a16:creationId xmlns:a16="http://schemas.microsoft.com/office/drawing/2014/main" id="{C3A3CCAD-72AC-42BB-BAF6-E4888DD73642}"/>
                </a:ext>
              </a:extLst>
            </p:cNvPr>
            <p:cNvSpPr txBox="1"/>
            <p:nvPr/>
          </p:nvSpPr>
          <p:spPr>
            <a:xfrm>
              <a:off x="734656" y="5331562"/>
              <a:ext cx="2419815" cy="461665"/>
            </a:xfrm>
            <a:prstGeom prst="rect">
              <a:avLst/>
            </a:prstGeom>
            <a:noFill/>
          </p:spPr>
          <p:txBody>
            <a:bodyPr wrap="square" rtlCol="0">
              <a:spAutoFit/>
            </a:bodyPr>
            <a:lstStyle/>
            <a:p>
              <a:pPr algn="ctr"/>
              <a:r>
                <a:rPr lang="en-GB" sz="2300" dirty="0">
                  <a:solidFill>
                    <a:srgbClr val="002060"/>
                  </a:solidFill>
                  <a:latin typeface="Century Gothic" panose="020B0502020202020204" pitchFamily="34" charset="0"/>
                </a:rPr>
                <a:t>fine/good</a:t>
              </a:r>
            </a:p>
          </p:txBody>
        </p:sp>
      </p:grpSp>
      <p:grpSp>
        <p:nvGrpSpPr>
          <p:cNvPr id="78" name="Group 77">
            <a:extLst>
              <a:ext uri="{FF2B5EF4-FFF2-40B4-BE49-F238E27FC236}">
                <a16:creationId xmlns:a16="http://schemas.microsoft.com/office/drawing/2014/main" id="{F097E4AD-6710-4146-8A0B-5C8ADB3BA899}"/>
              </a:ext>
            </a:extLst>
          </p:cNvPr>
          <p:cNvGrpSpPr/>
          <p:nvPr/>
        </p:nvGrpSpPr>
        <p:grpSpPr>
          <a:xfrm>
            <a:off x="4368810" y="4465978"/>
            <a:ext cx="836900" cy="1708867"/>
            <a:chOff x="4368810" y="4465978"/>
            <a:chExt cx="836900" cy="1708867"/>
          </a:xfrm>
        </p:grpSpPr>
        <p:pic>
          <p:nvPicPr>
            <p:cNvPr id="79" name="Picture 78" descr="A picture containing icon&#10;&#10;Description automatically generated">
              <a:extLst>
                <a:ext uri="{FF2B5EF4-FFF2-40B4-BE49-F238E27FC236}">
                  <a16:creationId xmlns:a16="http://schemas.microsoft.com/office/drawing/2014/main" id="{72E2ECD4-E504-42A6-8DFB-EA845075FAA2}"/>
                </a:ext>
              </a:extLst>
            </p:cNvPr>
            <p:cNvPicPr>
              <a:picLocks noChangeAspect="1"/>
            </p:cNvPicPr>
            <p:nvPr/>
          </p:nvPicPr>
          <p:blipFill rotWithShape="1">
            <a:blip r:embed="rId17">
              <a:extLst>
                <a:ext uri="{28A0092B-C50C-407E-A947-70E740481C1C}">
                  <a14:useLocalDpi xmlns:a14="http://schemas.microsoft.com/office/drawing/2010/main" val="0"/>
                </a:ext>
              </a:extLst>
            </a:blip>
            <a:srcRect r="80114"/>
            <a:stretch/>
          </p:blipFill>
          <p:spPr>
            <a:xfrm>
              <a:off x="4515480" y="4465978"/>
              <a:ext cx="585450" cy="1708867"/>
            </a:xfrm>
            <a:prstGeom prst="rect">
              <a:avLst/>
            </a:prstGeom>
          </p:spPr>
        </p:pic>
        <p:sp>
          <p:nvSpPr>
            <p:cNvPr id="80" name="TextBox 79">
              <a:extLst>
                <a:ext uri="{FF2B5EF4-FFF2-40B4-BE49-F238E27FC236}">
                  <a16:creationId xmlns:a16="http://schemas.microsoft.com/office/drawing/2014/main" id="{9847281C-2135-4CFF-B8FE-AB7587894E8A}"/>
                </a:ext>
              </a:extLst>
            </p:cNvPr>
            <p:cNvSpPr txBox="1"/>
            <p:nvPr/>
          </p:nvSpPr>
          <p:spPr>
            <a:xfrm rot="20794362">
              <a:off x="4368810" y="5728302"/>
              <a:ext cx="836900" cy="369332"/>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hot</a:t>
              </a:r>
            </a:p>
          </p:txBody>
        </p:sp>
      </p:grpSp>
      <p:grpSp>
        <p:nvGrpSpPr>
          <p:cNvPr id="81" name="Group 80">
            <a:extLst>
              <a:ext uri="{FF2B5EF4-FFF2-40B4-BE49-F238E27FC236}">
                <a16:creationId xmlns:a16="http://schemas.microsoft.com/office/drawing/2014/main" id="{2037F3F0-28D9-45AE-AC31-22D6872FCC11}"/>
              </a:ext>
            </a:extLst>
          </p:cNvPr>
          <p:cNvGrpSpPr/>
          <p:nvPr/>
        </p:nvGrpSpPr>
        <p:grpSpPr>
          <a:xfrm>
            <a:off x="10396814" y="4465978"/>
            <a:ext cx="961309" cy="1765074"/>
            <a:chOff x="10396814" y="4465978"/>
            <a:chExt cx="961309" cy="1765074"/>
          </a:xfrm>
        </p:grpSpPr>
        <p:pic>
          <p:nvPicPr>
            <p:cNvPr id="82" name="Picture 81" descr="A picture containing diagram&#10;&#10;Description automatically generated">
              <a:extLst>
                <a:ext uri="{FF2B5EF4-FFF2-40B4-BE49-F238E27FC236}">
                  <a16:creationId xmlns:a16="http://schemas.microsoft.com/office/drawing/2014/main" id="{80D627C8-A709-4543-B013-DAA80DF493B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16645" y="4465978"/>
              <a:ext cx="800821" cy="1765074"/>
            </a:xfrm>
            <a:prstGeom prst="rect">
              <a:avLst/>
            </a:prstGeom>
          </p:spPr>
        </p:pic>
        <p:sp>
          <p:nvSpPr>
            <p:cNvPr id="83" name="TextBox 82">
              <a:extLst>
                <a:ext uri="{FF2B5EF4-FFF2-40B4-BE49-F238E27FC236}">
                  <a16:creationId xmlns:a16="http://schemas.microsoft.com/office/drawing/2014/main" id="{26D8F7DE-33A5-41AE-96BE-D4D7E9275EF4}"/>
                </a:ext>
              </a:extLst>
            </p:cNvPr>
            <p:cNvSpPr txBox="1"/>
            <p:nvPr/>
          </p:nvSpPr>
          <p:spPr>
            <a:xfrm rot="20900075">
              <a:off x="10396814" y="5651538"/>
              <a:ext cx="961309"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cold</a:t>
              </a:r>
            </a:p>
          </p:txBody>
        </p:sp>
      </p:grpSp>
      <p:grpSp>
        <p:nvGrpSpPr>
          <p:cNvPr id="85" name="Group 84">
            <a:extLst>
              <a:ext uri="{FF2B5EF4-FFF2-40B4-BE49-F238E27FC236}">
                <a16:creationId xmlns:a16="http://schemas.microsoft.com/office/drawing/2014/main" id="{68B27F58-ADD6-476E-BEFB-D252E02AF71B}"/>
              </a:ext>
            </a:extLst>
          </p:cNvPr>
          <p:cNvGrpSpPr/>
          <p:nvPr/>
        </p:nvGrpSpPr>
        <p:grpSpPr>
          <a:xfrm>
            <a:off x="6913174" y="4815956"/>
            <a:ext cx="1590046" cy="1205786"/>
            <a:chOff x="6913174" y="4815956"/>
            <a:chExt cx="1590046" cy="1205786"/>
          </a:xfrm>
        </p:grpSpPr>
        <p:pic>
          <p:nvPicPr>
            <p:cNvPr id="86" name="Picture 85">
              <a:extLst>
                <a:ext uri="{FF2B5EF4-FFF2-40B4-BE49-F238E27FC236}">
                  <a16:creationId xmlns:a16="http://schemas.microsoft.com/office/drawing/2014/main" id="{F409D17A-BA8F-4017-A1F2-6AA08DC4CF5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13174" y="4815956"/>
              <a:ext cx="1590046" cy="1205786"/>
            </a:xfrm>
            <a:prstGeom prst="rect">
              <a:avLst/>
            </a:prstGeom>
          </p:spPr>
        </p:pic>
        <p:sp>
          <p:nvSpPr>
            <p:cNvPr id="87" name="TextBox 86">
              <a:extLst>
                <a:ext uri="{FF2B5EF4-FFF2-40B4-BE49-F238E27FC236}">
                  <a16:creationId xmlns:a16="http://schemas.microsoft.com/office/drawing/2014/main" id="{4E7ACA8E-B72C-407C-BC07-EC8DF131BF4D}"/>
                </a:ext>
              </a:extLst>
            </p:cNvPr>
            <p:cNvSpPr txBox="1"/>
            <p:nvPr/>
          </p:nvSpPr>
          <p:spPr>
            <a:xfrm rot="20384593">
              <a:off x="7240275" y="4915962"/>
              <a:ext cx="986671"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bad</a:t>
              </a:r>
            </a:p>
          </p:txBody>
        </p:sp>
      </p:gr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lvl="0">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GB" sz="2400" b="1" dirty="0" err="1">
                <a:solidFill>
                  <a:prstClr val="white"/>
                </a:solidFill>
                <a:latin typeface="Century Gothic" panose="020B0502020202020204" pitchFamily="34" charset="0"/>
              </a:rPr>
              <a:t>français</a:t>
            </a:r>
            <a:r>
              <a:rPr lang="en-GB" sz="2400" b="1" dirty="0">
                <a:solidFill>
                  <a:prstClr val="white"/>
                </a:solidFill>
                <a:latin typeface="Century Gothic" panose="020B0502020202020204" pitchFamily="34" charset="0"/>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5" name="TextBox 34">
            <a:extLst>
              <a:ext uri="{FF2B5EF4-FFF2-40B4-BE49-F238E27FC236}">
                <a16:creationId xmlns:a16="http://schemas.microsoft.com/office/drawing/2014/main" id="{0DF0A398-3B18-458F-A2A4-FFD074CB9287}"/>
              </a:ext>
            </a:extLst>
          </p:cNvPr>
          <p:cNvSpPr txBox="1"/>
          <p:nvPr/>
        </p:nvSpPr>
        <p:spPr>
          <a:xfrm>
            <a:off x="1070884" y="3082821"/>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printemps</a:t>
            </a:r>
            <a:endParaRPr lang="en-GB" sz="24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29E78B2F-0344-4BFD-9F31-2017C2D7B309}"/>
              </a:ext>
            </a:extLst>
          </p:cNvPr>
          <p:cNvSpPr txBox="1"/>
          <p:nvPr/>
        </p:nvSpPr>
        <p:spPr>
          <a:xfrm>
            <a:off x="4664153" y="4832039"/>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l’automne</a:t>
            </a:r>
            <a:endParaRPr lang="en-GB" sz="24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24BD35ED-C625-43CC-9D1B-E8F23D439191}"/>
              </a:ext>
            </a:extLst>
          </p:cNvPr>
          <p:cNvSpPr txBox="1"/>
          <p:nvPr/>
        </p:nvSpPr>
        <p:spPr>
          <a:xfrm>
            <a:off x="921426" y="1499746"/>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l’hiver</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0859C09-B5AB-40EB-BFE2-CF78E1A763BC}"/>
              </a:ext>
            </a:extLst>
          </p:cNvPr>
          <p:cNvSpPr txBox="1"/>
          <p:nvPr/>
        </p:nvSpPr>
        <p:spPr>
          <a:xfrm>
            <a:off x="4595202" y="1501966"/>
            <a:ext cx="241981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beau</a:t>
            </a:r>
          </a:p>
        </p:txBody>
      </p:sp>
      <p:sp>
        <p:nvSpPr>
          <p:cNvPr id="42" name="TextBox 41">
            <a:extLst>
              <a:ext uri="{FF2B5EF4-FFF2-40B4-BE49-F238E27FC236}">
                <a16:creationId xmlns:a16="http://schemas.microsoft.com/office/drawing/2014/main" id="{63F3F07F-45DC-4404-8B42-AD1DB50C27C8}"/>
              </a:ext>
            </a:extLst>
          </p:cNvPr>
          <p:cNvSpPr txBox="1"/>
          <p:nvPr/>
        </p:nvSpPr>
        <p:spPr>
          <a:xfrm>
            <a:off x="1001321" y="4832040"/>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64BE84BD-BEF2-4885-AE95-A72555D54CF3}"/>
              </a:ext>
            </a:extLst>
          </p:cNvPr>
          <p:cNvSpPr txBox="1"/>
          <p:nvPr/>
        </p:nvSpPr>
        <p:spPr>
          <a:xfrm>
            <a:off x="8326986" y="1501966"/>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6E4FC3A6-AF5C-436D-8DE1-2369B26831DC}"/>
              </a:ext>
            </a:extLst>
          </p:cNvPr>
          <p:cNvSpPr txBox="1"/>
          <p:nvPr/>
        </p:nvSpPr>
        <p:spPr>
          <a:xfrm>
            <a:off x="8326986" y="3081761"/>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D9851480-007F-4B6E-93B6-C82A6900B2F2}"/>
              </a:ext>
            </a:extLst>
          </p:cNvPr>
          <p:cNvSpPr txBox="1"/>
          <p:nvPr/>
        </p:nvSpPr>
        <p:spPr>
          <a:xfrm>
            <a:off x="8326986" y="4856064"/>
            <a:ext cx="241981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l’été</a:t>
            </a:r>
            <a:endParaRPr lang="en-GB" sz="2400" b="1" dirty="0">
              <a:solidFill>
                <a:srgbClr val="002060"/>
              </a:solidFill>
              <a:latin typeface="Century Gothic" panose="020B0502020202020204" pitchFamily="34" charset="0"/>
            </a:endParaRPr>
          </a:p>
        </p:txBody>
      </p:sp>
      <p:pic>
        <p:nvPicPr>
          <p:cNvPr id="46" name="Picture 45" descr="A picture containing text, sign&#10;&#10;Description automatically generated">
            <a:extLst>
              <a:ext uri="{FF2B5EF4-FFF2-40B4-BE49-F238E27FC236}">
                <a16:creationId xmlns:a16="http://schemas.microsoft.com/office/drawing/2014/main" id="{1F6BB3EA-5D47-445A-9479-294F6788A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3622" y="5360854"/>
            <a:ext cx="1040873" cy="991711"/>
          </a:xfrm>
          <a:prstGeom prst="rect">
            <a:avLst/>
          </a:prstGeom>
        </p:spPr>
      </p:pic>
      <p:pic>
        <p:nvPicPr>
          <p:cNvPr id="47" name="Picture 46" descr="A picture containing logo&#10;&#10;Description automatically generated">
            <a:extLst>
              <a:ext uri="{FF2B5EF4-FFF2-40B4-BE49-F238E27FC236}">
                <a16:creationId xmlns:a16="http://schemas.microsoft.com/office/drawing/2014/main" id="{B6495E61-D4EC-4AC9-A655-9F61C01194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4162" y="1914103"/>
            <a:ext cx="1371067" cy="1122651"/>
          </a:xfrm>
          <a:prstGeom prst="rect">
            <a:avLst/>
          </a:prstGeom>
        </p:spPr>
      </p:pic>
      <p:pic>
        <p:nvPicPr>
          <p:cNvPr id="48" name="Picture 47" descr="A picture containing graphical user interface&#10;&#10;Description automatically generated">
            <a:extLst>
              <a:ext uri="{FF2B5EF4-FFF2-40B4-BE49-F238E27FC236}">
                <a16:creationId xmlns:a16="http://schemas.microsoft.com/office/drawing/2014/main" id="{2946A837-6006-473E-AB8B-6804098F34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4345" y="3481177"/>
            <a:ext cx="720107" cy="1243645"/>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529C40B6-8AE3-49E7-BFAD-150C866CAC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9804" y="2710524"/>
            <a:ext cx="2632389" cy="1706897"/>
          </a:xfrm>
          <a:prstGeom prst="rect">
            <a:avLst/>
          </a:prstGeom>
        </p:spPr>
      </p:pic>
      <p:pic>
        <p:nvPicPr>
          <p:cNvPr id="50" name="Picture 49" descr="Icon&#10;&#10;Description automatically generated">
            <a:extLst>
              <a:ext uri="{FF2B5EF4-FFF2-40B4-BE49-F238E27FC236}">
                <a16:creationId xmlns:a16="http://schemas.microsoft.com/office/drawing/2014/main" id="{ACC62C7A-EFF8-4839-956E-92CA7E91D5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6061" y="3630650"/>
            <a:ext cx="1310544" cy="890875"/>
          </a:xfrm>
          <a:prstGeom prst="rect">
            <a:avLst/>
          </a:prstGeom>
        </p:spPr>
      </p:pic>
      <p:pic>
        <p:nvPicPr>
          <p:cNvPr id="51" name="Picture 50" descr="A picture containing text, sign, close, subway&#10;&#10;Description automatically generated">
            <a:extLst>
              <a:ext uri="{FF2B5EF4-FFF2-40B4-BE49-F238E27FC236}">
                <a16:creationId xmlns:a16="http://schemas.microsoft.com/office/drawing/2014/main" id="{071363A0-3E3E-4B9D-8162-63267F80B7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1135" y="2633031"/>
            <a:ext cx="1992303" cy="2086515"/>
          </a:xfrm>
          <a:prstGeom prst="rect">
            <a:avLst/>
          </a:prstGeom>
        </p:spPr>
      </p:pic>
      <p:pic>
        <p:nvPicPr>
          <p:cNvPr id="52" name="Picture 51" descr="A picture containing text, sky, sign&#10;&#10;Description automatically generated">
            <a:extLst>
              <a:ext uri="{FF2B5EF4-FFF2-40B4-BE49-F238E27FC236}">
                <a16:creationId xmlns:a16="http://schemas.microsoft.com/office/drawing/2014/main" id="{7A8F94AF-D11A-4EDC-AB69-0EE24190AA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9020" y="2892291"/>
            <a:ext cx="1637623" cy="1637623"/>
          </a:xfrm>
          <a:prstGeom prst="rect">
            <a:avLst/>
          </a:prstGeom>
        </p:spPr>
      </p:pic>
      <p:pic>
        <p:nvPicPr>
          <p:cNvPr id="53" name="Picture 52" descr="A picture containing text, sky, sign&#10;&#10;Description automatically generated">
            <a:extLst>
              <a:ext uri="{FF2B5EF4-FFF2-40B4-BE49-F238E27FC236}">
                <a16:creationId xmlns:a16="http://schemas.microsoft.com/office/drawing/2014/main" id="{AB78DCCA-F601-4F74-B386-21FAF5C86E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028" y="2010124"/>
            <a:ext cx="930610" cy="930610"/>
          </a:xfrm>
          <a:prstGeom prst="rect">
            <a:avLst/>
          </a:prstGeom>
        </p:spPr>
      </p:pic>
      <p:pic>
        <p:nvPicPr>
          <p:cNvPr id="54" name="Picture 53" descr="A picture containing icon&#10;&#10;Description automatically generated">
            <a:extLst>
              <a:ext uri="{FF2B5EF4-FFF2-40B4-BE49-F238E27FC236}">
                <a16:creationId xmlns:a16="http://schemas.microsoft.com/office/drawing/2014/main" id="{0DA2A0C8-3EA7-4250-8ECE-26230D5991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8415" y="1767252"/>
            <a:ext cx="1619448" cy="1050085"/>
          </a:xfrm>
          <a:prstGeom prst="rect">
            <a:avLst/>
          </a:prstGeom>
        </p:spPr>
      </p:pic>
      <p:pic>
        <p:nvPicPr>
          <p:cNvPr id="55" name="Picture 54" descr="A picture containing text, sign, close, subway&#10;&#10;Description automatically generated">
            <a:extLst>
              <a:ext uri="{FF2B5EF4-FFF2-40B4-BE49-F238E27FC236}">
                <a16:creationId xmlns:a16="http://schemas.microsoft.com/office/drawing/2014/main" id="{D8D857AC-8BA9-46B6-9515-CDE11F00B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9057" y="5221180"/>
            <a:ext cx="1213668" cy="1271060"/>
          </a:xfrm>
          <a:prstGeom prst="rect">
            <a:avLst/>
          </a:prstGeom>
        </p:spPr>
      </p:pic>
      <p:pic>
        <p:nvPicPr>
          <p:cNvPr id="56" name="Picture 55" descr="A picture containing logo&#10;&#10;Description automatically generated">
            <a:extLst>
              <a:ext uri="{FF2B5EF4-FFF2-40B4-BE49-F238E27FC236}">
                <a16:creationId xmlns:a16="http://schemas.microsoft.com/office/drawing/2014/main" id="{87901184-D777-4E61-AC52-6483B0944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512" y="3225190"/>
            <a:ext cx="1590517" cy="1302340"/>
          </a:xfrm>
          <a:prstGeom prst="rect">
            <a:avLst/>
          </a:prstGeom>
        </p:spPr>
      </p:pic>
      <p:pic>
        <p:nvPicPr>
          <p:cNvPr id="57" name="Picture 56" descr="A picture containing text, sign&#10;&#10;Description automatically generated">
            <a:extLst>
              <a:ext uri="{FF2B5EF4-FFF2-40B4-BE49-F238E27FC236}">
                <a16:creationId xmlns:a16="http://schemas.microsoft.com/office/drawing/2014/main" id="{C77E1385-914A-4086-8162-AAE2946BA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538" y="2999104"/>
            <a:ext cx="1701355" cy="1620998"/>
          </a:xfrm>
          <a:prstGeom prst="rect">
            <a:avLst/>
          </a:prstGeom>
        </p:spPr>
      </p:pic>
      <p:pic>
        <p:nvPicPr>
          <p:cNvPr id="58" name="Picture 57" descr="Icon&#10;&#10;Description automatically generated">
            <a:extLst>
              <a:ext uri="{FF2B5EF4-FFF2-40B4-BE49-F238E27FC236}">
                <a16:creationId xmlns:a16="http://schemas.microsoft.com/office/drawing/2014/main" id="{7A1901B8-E986-469C-93E0-846859AE1C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5072" y="2979398"/>
            <a:ext cx="2466133" cy="1676416"/>
          </a:xfrm>
          <a:prstGeom prst="rect">
            <a:avLst/>
          </a:prstGeom>
        </p:spPr>
      </p:pic>
      <p:pic>
        <p:nvPicPr>
          <p:cNvPr id="59" name="Picture 58" descr="A picture containing graphical user interface&#10;&#10;Description automatically generated">
            <a:extLst>
              <a:ext uri="{FF2B5EF4-FFF2-40B4-BE49-F238E27FC236}">
                <a16:creationId xmlns:a16="http://schemas.microsoft.com/office/drawing/2014/main" id="{DED11F4A-FC64-4242-B98C-71E3E5D963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8417" y="2869180"/>
            <a:ext cx="1025246" cy="1770628"/>
          </a:xfrm>
          <a:prstGeom prst="rect">
            <a:avLst/>
          </a:prstGeom>
        </p:spPr>
      </p:pic>
      <p:pic>
        <p:nvPicPr>
          <p:cNvPr id="5" name="Picture 4">
            <a:extLst>
              <a:ext uri="{FF2B5EF4-FFF2-40B4-BE49-F238E27FC236}">
                <a16:creationId xmlns:a16="http://schemas.microsoft.com/office/drawing/2014/main" id="{97D53389-4660-4E72-9674-29725614866F}"/>
              </a:ext>
            </a:extLst>
          </p:cNvPr>
          <p:cNvPicPr>
            <a:picLocks noChangeAspect="1"/>
          </p:cNvPicPr>
          <p:nvPr/>
        </p:nvPicPr>
        <p:blipFill>
          <a:blip r:embed="rId14"/>
          <a:stretch>
            <a:fillRect/>
          </a:stretch>
        </p:blipFill>
        <p:spPr>
          <a:xfrm>
            <a:off x="1902901" y="5547710"/>
            <a:ext cx="502602" cy="991711"/>
          </a:xfrm>
          <a:prstGeom prst="rect">
            <a:avLst/>
          </a:prstGeom>
        </p:spPr>
      </p:pic>
      <p:grpSp>
        <p:nvGrpSpPr>
          <p:cNvPr id="62" name="Group 61">
            <a:extLst>
              <a:ext uri="{FF2B5EF4-FFF2-40B4-BE49-F238E27FC236}">
                <a16:creationId xmlns:a16="http://schemas.microsoft.com/office/drawing/2014/main" id="{A79F13DB-9C10-40EB-A26E-7DCAB46E92BB}"/>
              </a:ext>
            </a:extLst>
          </p:cNvPr>
          <p:cNvGrpSpPr/>
          <p:nvPr/>
        </p:nvGrpSpPr>
        <p:grpSpPr>
          <a:xfrm>
            <a:off x="5312590" y="2837043"/>
            <a:ext cx="836900" cy="1708867"/>
            <a:chOff x="4368810" y="4465978"/>
            <a:chExt cx="836900" cy="1708867"/>
          </a:xfrm>
        </p:grpSpPr>
        <p:pic>
          <p:nvPicPr>
            <p:cNvPr id="63" name="Picture 62" descr="A picture containing icon&#10;&#10;Description automatically generated">
              <a:extLst>
                <a:ext uri="{FF2B5EF4-FFF2-40B4-BE49-F238E27FC236}">
                  <a16:creationId xmlns:a16="http://schemas.microsoft.com/office/drawing/2014/main" id="{305516ED-4CCB-410F-8043-D334772921F9}"/>
                </a:ext>
              </a:extLst>
            </p:cNvPr>
            <p:cNvPicPr>
              <a:picLocks noChangeAspect="1"/>
            </p:cNvPicPr>
            <p:nvPr/>
          </p:nvPicPr>
          <p:blipFill rotWithShape="1">
            <a:blip r:embed="rId15">
              <a:extLst>
                <a:ext uri="{28A0092B-C50C-407E-A947-70E740481C1C}">
                  <a14:useLocalDpi xmlns:a14="http://schemas.microsoft.com/office/drawing/2010/main" val="0"/>
                </a:ext>
              </a:extLst>
            </a:blip>
            <a:srcRect r="80114"/>
            <a:stretch/>
          </p:blipFill>
          <p:spPr>
            <a:xfrm>
              <a:off x="4515480" y="4465978"/>
              <a:ext cx="585450" cy="1708867"/>
            </a:xfrm>
            <a:prstGeom prst="rect">
              <a:avLst/>
            </a:prstGeom>
          </p:spPr>
        </p:pic>
        <p:sp>
          <p:nvSpPr>
            <p:cNvPr id="64" name="TextBox 63">
              <a:extLst>
                <a:ext uri="{FF2B5EF4-FFF2-40B4-BE49-F238E27FC236}">
                  <a16:creationId xmlns:a16="http://schemas.microsoft.com/office/drawing/2014/main" id="{27C9D42D-BBCD-4498-BDB3-D511CC090405}"/>
                </a:ext>
              </a:extLst>
            </p:cNvPr>
            <p:cNvSpPr txBox="1"/>
            <p:nvPr/>
          </p:nvSpPr>
          <p:spPr>
            <a:xfrm rot="20794362">
              <a:off x="4368810" y="5728302"/>
              <a:ext cx="836900" cy="369332"/>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hot</a:t>
              </a:r>
            </a:p>
          </p:txBody>
        </p:sp>
      </p:grpSp>
    </p:spTree>
    <p:extLst>
      <p:ext uri="{BB962C8B-B14F-4D97-AF65-F5344CB8AC3E}">
        <p14:creationId xmlns:p14="http://schemas.microsoft.com/office/powerpoint/2010/main" val="1122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2"/>
                                        </p:tgtEl>
                                      </p:cBhvr>
                                    </p:animEffect>
                                    <p:set>
                                      <p:cBhvr>
                                        <p:cTn id="14" dur="1" fill="hold">
                                          <p:stCondLst>
                                            <p:cond delay="499"/>
                                          </p:stCondLst>
                                        </p:cTn>
                                        <p:tgtEl>
                                          <p:spTgt spid="52"/>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animEffect transition="in" filter="fade">
                                      <p:cBhvr>
                                        <p:cTn id="38" dur="5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56"/>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p:cTn id="77" dur="500" fill="hold"/>
                                        <p:tgtEl>
                                          <p:spTgt spid="57"/>
                                        </p:tgtEl>
                                        <p:attrNameLst>
                                          <p:attrName>ppt_w</p:attrName>
                                        </p:attrNameLst>
                                      </p:cBhvr>
                                      <p:tavLst>
                                        <p:tav tm="0">
                                          <p:val>
                                            <p:fltVal val="0"/>
                                          </p:val>
                                        </p:tav>
                                        <p:tav tm="100000">
                                          <p:val>
                                            <p:strVal val="#ppt_w"/>
                                          </p:val>
                                        </p:tav>
                                      </p:tavLst>
                                    </p:anim>
                                    <p:anim calcmode="lin" valueType="num">
                                      <p:cBhvr>
                                        <p:cTn id="78" dur="500" fill="hold"/>
                                        <p:tgtEl>
                                          <p:spTgt spid="57"/>
                                        </p:tgtEl>
                                        <p:attrNameLst>
                                          <p:attrName>ppt_h</p:attrName>
                                        </p:attrNameLst>
                                      </p:cBhvr>
                                      <p:tavLst>
                                        <p:tav tm="0">
                                          <p:val>
                                            <p:fltVal val="0"/>
                                          </p:val>
                                        </p:tav>
                                        <p:tav tm="100000">
                                          <p:val>
                                            <p:strVal val="#ppt_h"/>
                                          </p:val>
                                        </p:tav>
                                      </p:tavLst>
                                    </p:anim>
                                    <p:animEffect transition="in" filter="fade">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57"/>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58"/>
                                        </p:tgtEl>
                                        <p:attrNameLst>
                                          <p:attrName>style.visibility</p:attrName>
                                        </p:attrNameLst>
                                      </p:cBhvr>
                                      <p:to>
                                        <p:strVal val="visible"/>
                                      </p:to>
                                    </p:set>
                                    <p:anim calcmode="lin" valueType="num">
                                      <p:cBhvr>
                                        <p:cTn id="91" dur="500" fill="hold"/>
                                        <p:tgtEl>
                                          <p:spTgt spid="58"/>
                                        </p:tgtEl>
                                        <p:attrNameLst>
                                          <p:attrName>ppt_w</p:attrName>
                                        </p:attrNameLst>
                                      </p:cBhvr>
                                      <p:tavLst>
                                        <p:tav tm="0">
                                          <p:val>
                                            <p:fltVal val="0"/>
                                          </p:val>
                                        </p:tav>
                                        <p:tav tm="100000">
                                          <p:val>
                                            <p:strVal val="#ppt_w"/>
                                          </p:val>
                                        </p:tav>
                                      </p:tavLst>
                                    </p:anim>
                                    <p:anim calcmode="lin" valueType="num">
                                      <p:cBhvr>
                                        <p:cTn id="92" dur="500" fill="hold"/>
                                        <p:tgtEl>
                                          <p:spTgt spid="58"/>
                                        </p:tgtEl>
                                        <p:attrNameLst>
                                          <p:attrName>ppt_h</p:attrName>
                                        </p:attrNameLst>
                                      </p:cBhvr>
                                      <p:tavLst>
                                        <p:tav tm="0">
                                          <p:val>
                                            <p:fltVal val="0"/>
                                          </p:val>
                                        </p:tav>
                                        <p:tav tm="100000">
                                          <p:val>
                                            <p:strVal val="#ppt_h"/>
                                          </p:val>
                                        </p:tav>
                                      </p:tavLst>
                                    </p:anim>
                                    <p:animEffect transition="in" filter="fade">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58"/>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59"/>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fade">
                                      <p:cBhvr>
                                        <p:cTn id="1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329374" y="1762801"/>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a:t>
            </a:r>
            <a:r>
              <a:rPr lang="en-GB" sz="3600" dirty="0">
                <a:solidFill>
                  <a:srgbClr val="1E4E79"/>
                </a:solidFill>
                <a:latin typeface="Century Gothic"/>
                <a:ea typeface="Century Gothic"/>
                <a:cs typeface="Century Gothic"/>
                <a:sym typeface="Century Gothic"/>
              </a:rPr>
              <a:t>(for weather)</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know to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 fait</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‘he does/is doing’:</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01715" y="1780331"/>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la cuisine.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5383935" y="175251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5252" y="176488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doing the cooking.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204236" y="2564898"/>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Also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 fait</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‘it is’ with weather:</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329374" y="3224953"/>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501715" y="3242483"/>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chaud</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4">
            <a:alphaModFix/>
          </a:blip>
          <a:srcRect/>
          <a:stretch/>
        </p:blipFill>
        <p:spPr>
          <a:xfrm>
            <a:off x="5383935" y="3214662"/>
            <a:ext cx="404055"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5815252" y="3248724"/>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hot.</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29374" y="4055690"/>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501715" y="4073220"/>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froid</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4">
            <a:alphaModFix/>
          </a:blip>
          <a:srcRect/>
          <a:stretch/>
        </p:blipFill>
        <p:spPr>
          <a:xfrm>
            <a:off x="5383935" y="4045399"/>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815252" y="407946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cold.</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112" y="4910237"/>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74453" y="4927767"/>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beau.</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4">
            <a:alphaModFix/>
          </a:blip>
          <a:srcRect/>
          <a:stretch/>
        </p:blipFill>
        <p:spPr>
          <a:xfrm>
            <a:off x="5356673" y="4899946"/>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5787990" y="493400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fine/good (weather).</a:t>
            </a: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302112" y="5861317"/>
            <a:ext cx="3145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474453" y="5878847"/>
            <a:ext cx="29730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mauvais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4">
            <a:alphaModFix/>
          </a:blip>
          <a:srcRect/>
          <a:stretch/>
        </p:blipFill>
        <p:spPr>
          <a:xfrm>
            <a:off x="5356673" y="5851026"/>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787990" y="588508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bad (weather).</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8576823" y="2572956"/>
            <a:ext cx="3113462" cy="669527"/>
          </a:xfrm>
          <a:prstGeom prst="wedgeRoundRectCallout">
            <a:avLst>
              <a:gd name="adj1" fmla="val -68933"/>
              <a:gd name="adj2" fmla="val -250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This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new </a:t>
            </a:r>
            <a:r>
              <a:rPr kumimoji="0" lang="en-GB" sz="2400" b="0" i="0" u="none" strike="noStrike" kern="1200" cap="none" spc="0" normalizeH="0" baseline="0" noProof="0" dirty="0">
                <a:ln>
                  <a:noFill/>
                </a:ln>
                <a:solidFill>
                  <a:srgbClr val="002060"/>
                </a:solidFill>
                <a:effectLst/>
                <a:uLnTx/>
                <a:uFillTx/>
                <a:latin typeface="Century Gothic" panose="020F0302020204030204"/>
              </a:rPr>
              <a:t>meaning of ‘il fait’.</a:t>
            </a: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0" grpId="0" animBg="1"/>
      <p:bldP spid="41" grpId="0"/>
      <p:bldP spid="43" grpId="0"/>
      <p:bldP spid="44" grpId="0" animBg="1"/>
      <p:bldP spid="45" grpId="0"/>
      <p:bldP spid="48"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Icon&#10;&#10;Description automatically generated">
            <a:extLst>
              <a:ext uri="{FF2B5EF4-FFF2-40B4-BE49-F238E27FC236}">
                <a16:creationId xmlns:a16="http://schemas.microsoft.com/office/drawing/2014/main" id="{583D37E5-2086-4EDD-BDB6-3AB1793467AD}"/>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546189" y="1270776"/>
            <a:ext cx="1173858" cy="1173858"/>
          </a:xfrm>
          <a:prstGeom prst="rect">
            <a:avLst/>
          </a:prstGeom>
        </p:spPr>
      </p:pic>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60025" y="1572268"/>
          <a:ext cx="9296832" cy="4869431"/>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06991">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06991">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22207">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22207">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22207">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22207">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22207">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r h="522207">
                <a:tc>
                  <a:txBody>
                    <a:bodyPr/>
                    <a:lstStyle/>
                    <a:p>
                      <a:pPr algn="ctr"/>
                      <a:r>
                        <a:rPr lang="en-GB" sz="2000" b="1" dirty="0">
                          <a:solidFill>
                            <a:srgbClr val="002060"/>
                          </a:solidFill>
                          <a:latin typeface="Century Gothic" panose="020B0502020202020204" pitchFamily="34" charset="0"/>
                        </a:rPr>
                        <a:t>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618807335"/>
                  </a:ext>
                </a:extLst>
              </a:tr>
              <a:tr h="522207">
                <a:tc>
                  <a:txBody>
                    <a:bodyPr/>
                    <a:lstStyle/>
                    <a:p>
                      <a:pPr algn="ctr"/>
                      <a:r>
                        <a:rPr lang="en-GB" sz="2000" b="1" dirty="0">
                          <a:solidFill>
                            <a:srgbClr val="002060"/>
                          </a:solidFill>
                          <a:latin typeface="Century Gothic" panose="020B0502020202020204" pitchFamily="34" charset="0"/>
                        </a:rPr>
                        <a:t>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29335"/>
            <a:ext cx="914400" cy="914400"/>
          </a:xfrm>
          <a:prstGeom prst="rect">
            <a:avLst/>
          </a:prstGeom>
        </p:spPr>
      </p:pic>
      <p:sp>
        <p:nvSpPr>
          <p:cNvPr id="28" name="Google Shape;108;p3">
            <a:hlinkClick r:id="" action="ppaction://noaction">
              <a:snd r:embed="rId7" name="L_i.wav"/>
            </a:hlinkClick>
            <a:extLst>
              <a:ext uri="{FF2B5EF4-FFF2-40B4-BE49-F238E27FC236}">
                <a16:creationId xmlns:a16="http://schemas.microsoft.com/office/drawing/2014/main" id="{8A172C33-597D-45A1-8713-22EC248A9CBC}"/>
              </a:ext>
            </a:extLst>
          </p:cNvPr>
          <p:cNvSpPr txBox="1"/>
          <p:nvPr/>
        </p:nvSpPr>
        <p:spPr>
          <a:xfrm>
            <a:off x="1001321" y="129832"/>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Is it what Pierre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doing or about the weather?</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8" name="L.1.wav"/>
            </a:hlinkClick>
            <a:extLst>
              <a:ext uri="{FF2B5EF4-FFF2-40B4-BE49-F238E27FC236}">
                <a16:creationId xmlns:a16="http://schemas.microsoft.com/office/drawing/2014/main" id="{B5DAEBB0-64B5-478E-B786-6F10B6DE0C33}"/>
              </a:ext>
            </a:extLst>
          </p:cNvPr>
          <p:cNvSpPr/>
          <p:nvPr/>
        </p:nvSpPr>
        <p:spPr>
          <a:xfrm>
            <a:off x="633489" y="224074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9" name="L.2.wav"/>
            </a:hlinkClick>
            <a:extLst>
              <a:ext uri="{FF2B5EF4-FFF2-40B4-BE49-F238E27FC236}">
                <a16:creationId xmlns:a16="http://schemas.microsoft.com/office/drawing/2014/main" id="{EC88ABF6-9C78-477A-B4F4-F55DABC44DAC}"/>
              </a:ext>
            </a:extLst>
          </p:cNvPr>
          <p:cNvSpPr/>
          <p:nvPr/>
        </p:nvSpPr>
        <p:spPr>
          <a:xfrm>
            <a:off x="633489" y="279979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10" name="L.3.wav"/>
            </a:hlinkClick>
            <a:extLst>
              <a:ext uri="{FF2B5EF4-FFF2-40B4-BE49-F238E27FC236}">
                <a16:creationId xmlns:a16="http://schemas.microsoft.com/office/drawing/2014/main" id="{9D13DB54-7E2E-4862-A969-D31110DCD956}"/>
              </a:ext>
            </a:extLst>
          </p:cNvPr>
          <p:cNvSpPr/>
          <p:nvPr/>
        </p:nvSpPr>
        <p:spPr>
          <a:xfrm>
            <a:off x="633489" y="335994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1" name="L.4.wav"/>
            </a:hlinkClick>
            <a:extLst>
              <a:ext uri="{FF2B5EF4-FFF2-40B4-BE49-F238E27FC236}">
                <a16:creationId xmlns:a16="http://schemas.microsoft.com/office/drawing/2014/main" id="{41E14685-A06B-469E-9013-0F6A34980F09}"/>
              </a:ext>
            </a:extLst>
          </p:cNvPr>
          <p:cNvSpPr/>
          <p:nvPr/>
        </p:nvSpPr>
        <p:spPr>
          <a:xfrm>
            <a:off x="621211" y="388784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2" name="L.5.wav"/>
            </a:hlinkClick>
            <a:extLst>
              <a:ext uri="{FF2B5EF4-FFF2-40B4-BE49-F238E27FC236}">
                <a16:creationId xmlns:a16="http://schemas.microsoft.com/office/drawing/2014/main" id="{BBC9D6AA-C499-4994-9511-45F0F460A3C2}"/>
              </a:ext>
            </a:extLst>
          </p:cNvPr>
          <p:cNvSpPr/>
          <p:nvPr/>
        </p:nvSpPr>
        <p:spPr>
          <a:xfrm>
            <a:off x="633489" y="438639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3" name="L.6.wav"/>
            </a:hlinkClick>
            <a:extLst>
              <a:ext uri="{FF2B5EF4-FFF2-40B4-BE49-F238E27FC236}">
                <a16:creationId xmlns:a16="http://schemas.microsoft.com/office/drawing/2014/main" id="{4F08F8EF-CC1F-46C2-AF9C-834B76A83EF1}"/>
              </a:ext>
            </a:extLst>
          </p:cNvPr>
          <p:cNvSpPr/>
          <p:nvPr/>
        </p:nvSpPr>
        <p:spPr>
          <a:xfrm>
            <a:off x="621211" y="491428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83960" y="228887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makes|is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making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trip.</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2873939" y="723248"/>
            <a:ext cx="7287994"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Il fait = he does, makes|is doing, is making AND = it is …(weather)</a:t>
            </a:r>
          </a:p>
        </p:txBody>
      </p:sp>
      <p:pic>
        <p:nvPicPr>
          <p:cNvPr id="4" name="Picture 3" descr="A picture containing toy, doll&#10;&#10;Description automatically generated">
            <a:extLst>
              <a:ext uri="{FF2B5EF4-FFF2-40B4-BE49-F238E27FC236}">
                <a16:creationId xmlns:a16="http://schemas.microsoft.com/office/drawing/2014/main" id="{AF689761-4A09-42D1-B7CF-23714F69D627}"/>
              </a:ext>
            </a:extLst>
          </p:cNvPr>
          <p:cNvPicPr>
            <a:picLocks noChangeAspect="1"/>
          </p:cNvPicPr>
          <p:nvPr/>
        </p:nvPicPr>
        <p:blipFill rotWithShape="1">
          <a:blip r:embed="rId14">
            <a:extLst>
              <a:ext uri="{28A0092B-C50C-407E-A947-70E740481C1C}">
                <a14:useLocalDpi xmlns:a14="http://schemas.microsoft.com/office/drawing/2010/main" val="0"/>
              </a:ext>
            </a:extLst>
          </a:blip>
          <a:srcRect b="68655"/>
          <a:stretch/>
        </p:blipFill>
        <p:spPr>
          <a:xfrm>
            <a:off x="1572900" y="1305760"/>
            <a:ext cx="973289" cy="855516"/>
          </a:xfrm>
          <a:prstGeom prst="rect">
            <a:avLst/>
          </a:prstGeom>
        </p:spPr>
      </p:pic>
      <p:sp>
        <p:nvSpPr>
          <p:cNvPr id="40" name="Rectangle 39">
            <a:hlinkClick r:id="" action="ppaction://noaction">
              <a:snd r:embed="rId15" name="L.7.wav"/>
            </a:hlinkClick>
            <a:extLst>
              <a:ext uri="{FF2B5EF4-FFF2-40B4-BE49-F238E27FC236}">
                <a16:creationId xmlns:a16="http://schemas.microsoft.com/office/drawing/2014/main" id="{3BBDC162-4E37-449C-BFD8-773B179AD5F8}"/>
              </a:ext>
            </a:extLst>
          </p:cNvPr>
          <p:cNvSpPr/>
          <p:nvPr/>
        </p:nvSpPr>
        <p:spPr>
          <a:xfrm>
            <a:off x="633489" y="54181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6" name="L.8.wav"/>
            </a:hlinkClick>
            <a:extLst>
              <a:ext uri="{FF2B5EF4-FFF2-40B4-BE49-F238E27FC236}">
                <a16:creationId xmlns:a16="http://schemas.microsoft.com/office/drawing/2014/main" id="{3F6C0CD6-0DC7-4429-9BC9-CE855AFD580D}"/>
              </a:ext>
            </a:extLst>
          </p:cNvPr>
          <p:cNvSpPr/>
          <p:nvPr/>
        </p:nvSpPr>
        <p:spPr>
          <a:xfrm>
            <a:off x="633489" y="59544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43" name="Picture 42">
            <a:extLst>
              <a:ext uri="{FF2B5EF4-FFF2-40B4-BE49-F238E27FC236}">
                <a16:creationId xmlns:a16="http://schemas.microsoft.com/office/drawing/2014/main" id="{C5E7313A-582B-43BE-9AEC-A57A01F61D6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33690" y="1582702"/>
            <a:ext cx="725283" cy="550007"/>
          </a:xfrm>
          <a:prstGeom prst="rect">
            <a:avLst/>
          </a:prstGeom>
        </p:spPr>
      </p:pic>
      <p:pic>
        <p:nvPicPr>
          <p:cNvPr id="44" name="Picture 43">
            <a:extLst>
              <a:ext uri="{FF2B5EF4-FFF2-40B4-BE49-F238E27FC236}">
                <a16:creationId xmlns:a16="http://schemas.microsoft.com/office/drawing/2014/main" id="{F666CC88-9E0A-4633-A55C-0143CAA4C26B}"/>
              </a:ext>
            </a:extLst>
          </p:cNvPr>
          <p:cNvPicPr>
            <a:picLocks noChangeAspect="1"/>
          </p:cNvPicPr>
          <p:nvPr/>
        </p:nvPicPr>
        <p:blipFill>
          <a:blip r:embed="rId18"/>
          <a:stretch>
            <a:fillRect/>
          </a:stretch>
        </p:blipFill>
        <p:spPr>
          <a:xfrm>
            <a:off x="2873939" y="1897072"/>
            <a:ext cx="432001" cy="235637"/>
          </a:xfrm>
          <a:prstGeom prst="rect">
            <a:avLst/>
          </a:prstGeom>
        </p:spPr>
      </p:pic>
      <p:sp>
        <p:nvSpPr>
          <p:cNvPr id="45" name="TextBox 44">
            <a:extLst>
              <a:ext uri="{FF2B5EF4-FFF2-40B4-BE49-F238E27FC236}">
                <a16:creationId xmlns:a16="http://schemas.microsoft.com/office/drawing/2014/main" id="{6E5B1E52-BCE5-41AD-A348-26D66A36B6B8}"/>
              </a:ext>
            </a:extLst>
          </p:cNvPr>
          <p:cNvSpPr txBox="1"/>
          <p:nvPr/>
        </p:nvSpPr>
        <p:spPr>
          <a:xfrm>
            <a:off x="4500002" y="282246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bad weather.</a:t>
            </a:r>
          </a:p>
        </p:txBody>
      </p:sp>
      <p:sp>
        <p:nvSpPr>
          <p:cNvPr id="46" name="TextBox 45">
            <a:extLst>
              <a:ext uri="{FF2B5EF4-FFF2-40B4-BE49-F238E27FC236}">
                <a16:creationId xmlns:a16="http://schemas.microsoft.com/office/drawing/2014/main" id="{94E9D7AE-2A23-477A-865E-19827632A037}"/>
              </a:ext>
            </a:extLst>
          </p:cNvPr>
          <p:cNvSpPr txBox="1"/>
          <p:nvPr/>
        </p:nvSpPr>
        <p:spPr>
          <a:xfrm>
            <a:off x="4475854" y="333917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cold.</a:t>
            </a:r>
          </a:p>
        </p:txBody>
      </p:sp>
      <p:sp>
        <p:nvSpPr>
          <p:cNvPr id="47" name="TextBox 46">
            <a:extLst>
              <a:ext uri="{FF2B5EF4-FFF2-40B4-BE49-F238E27FC236}">
                <a16:creationId xmlns:a16="http://schemas.microsoft.com/office/drawing/2014/main" id="{D5E70E14-25F0-4DCB-A33F-B22C4D9E7375}"/>
              </a:ext>
            </a:extLst>
          </p:cNvPr>
          <p:cNvSpPr txBox="1"/>
          <p:nvPr/>
        </p:nvSpPr>
        <p:spPr>
          <a:xfrm>
            <a:off x="4475854" y="388784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makes|is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making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an effort.</a:t>
            </a:r>
          </a:p>
        </p:txBody>
      </p:sp>
      <p:sp>
        <p:nvSpPr>
          <p:cNvPr id="48" name="TextBox 47">
            <a:extLst>
              <a:ext uri="{FF2B5EF4-FFF2-40B4-BE49-F238E27FC236}">
                <a16:creationId xmlns:a16="http://schemas.microsoft.com/office/drawing/2014/main" id="{A0905F94-DF20-45C7-BA65-36E671D1A258}"/>
              </a:ext>
            </a:extLst>
          </p:cNvPr>
          <p:cNvSpPr txBox="1"/>
          <p:nvPr/>
        </p:nvSpPr>
        <p:spPr>
          <a:xfrm>
            <a:off x="4491896" y="442143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does|is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housework.</a:t>
            </a:r>
          </a:p>
        </p:txBody>
      </p:sp>
      <p:sp>
        <p:nvSpPr>
          <p:cNvPr id="49" name="TextBox 48">
            <a:extLst>
              <a:ext uri="{FF2B5EF4-FFF2-40B4-BE49-F238E27FC236}">
                <a16:creationId xmlns:a16="http://schemas.microsoft.com/office/drawing/2014/main" id="{D8D55668-C7BD-4925-AFED-A0AC6DC6D6D8}"/>
              </a:ext>
            </a:extLst>
          </p:cNvPr>
          <p:cNvSpPr txBox="1"/>
          <p:nvPr/>
        </p:nvSpPr>
        <p:spPr>
          <a:xfrm>
            <a:off x="4467748" y="493814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hot.</a:t>
            </a:r>
          </a:p>
        </p:txBody>
      </p:sp>
      <p:sp>
        <p:nvSpPr>
          <p:cNvPr id="50" name="TextBox 49">
            <a:extLst>
              <a:ext uri="{FF2B5EF4-FFF2-40B4-BE49-F238E27FC236}">
                <a16:creationId xmlns:a16="http://schemas.microsoft.com/office/drawing/2014/main" id="{79E2542D-B034-4348-B507-6A4B5BCF2CB8}"/>
              </a:ext>
            </a:extLst>
          </p:cNvPr>
          <p:cNvSpPr txBox="1"/>
          <p:nvPr/>
        </p:nvSpPr>
        <p:spPr>
          <a:xfrm>
            <a:off x="4475854" y="544273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fine weather.</a:t>
            </a:r>
          </a:p>
        </p:txBody>
      </p:sp>
      <p:sp>
        <p:nvSpPr>
          <p:cNvPr id="51" name="TextBox 50">
            <a:extLst>
              <a:ext uri="{FF2B5EF4-FFF2-40B4-BE49-F238E27FC236}">
                <a16:creationId xmlns:a16="http://schemas.microsoft.com/office/drawing/2014/main" id="{30ECB330-9707-437B-AF9D-2DD0E8C71F69}"/>
              </a:ext>
            </a:extLst>
          </p:cNvPr>
          <p:cNvSpPr txBox="1"/>
          <p:nvPr/>
        </p:nvSpPr>
        <p:spPr>
          <a:xfrm>
            <a:off x="4491896" y="597632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does|is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shopping.</a:t>
            </a: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9402" y="2240744"/>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28789" y="2804916"/>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28789" y="33391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9402" y="3843769"/>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13360" y="4299185"/>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28789" y="4914283"/>
            <a:ext cx="409801" cy="426875"/>
          </a:xfrm>
          <a:prstGeom prst="rect">
            <a:avLst/>
          </a:prstGeom>
        </p:spPr>
      </p:pic>
      <p:pic>
        <p:nvPicPr>
          <p:cNvPr id="59" name="Picture 58">
            <a:extLst>
              <a:ext uri="{FF2B5EF4-FFF2-40B4-BE49-F238E27FC236}">
                <a16:creationId xmlns:a16="http://schemas.microsoft.com/office/drawing/2014/main" id="{7FC32CEB-DE72-4012-9D84-FF7E02C6714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62574" y="5442734"/>
            <a:ext cx="409801" cy="426875"/>
          </a:xfrm>
          <a:prstGeom prst="rect">
            <a:avLst/>
          </a:prstGeom>
        </p:spPr>
      </p:pic>
      <p:pic>
        <p:nvPicPr>
          <p:cNvPr id="60" name="Picture 59">
            <a:extLst>
              <a:ext uri="{FF2B5EF4-FFF2-40B4-BE49-F238E27FC236}">
                <a16:creationId xmlns:a16="http://schemas.microsoft.com/office/drawing/2014/main" id="{CF43C6F2-B2DE-4A10-A1F0-CDAB1F80A3D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65786" y="5976324"/>
            <a:ext cx="409801" cy="426875"/>
          </a:xfrm>
          <a:prstGeom prst="rect">
            <a:avLst/>
          </a:prstGeom>
        </p:spPr>
      </p:pic>
      <p:sp>
        <p:nvSpPr>
          <p:cNvPr id="38" name="Speech Bubble: Rectangle with Corners Rounded 37">
            <a:extLst>
              <a:ext uri="{FF2B5EF4-FFF2-40B4-BE49-F238E27FC236}">
                <a16:creationId xmlns:a16="http://schemas.microsoft.com/office/drawing/2014/main" id="{E0F1DBBC-F2F9-44A1-9941-8DEE80676BD7}"/>
              </a:ext>
            </a:extLst>
          </p:cNvPr>
          <p:cNvSpPr/>
          <p:nvPr/>
        </p:nvSpPr>
        <p:spPr>
          <a:xfrm>
            <a:off x="9284461" y="1945391"/>
            <a:ext cx="2558560" cy="1020664"/>
          </a:xfrm>
          <a:prstGeom prst="wedgeRoundRectCallout">
            <a:avLst>
              <a:gd name="adj1" fmla="val -73400"/>
              <a:gd name="adj2" fmla="val 135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we could say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on a journey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6501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P spid="46" grpId="0"/>
      <p:bldP spid="47" grpId="0"/>
      <p:bldP spid="48" grpId="0"/>
      <p:bldP spid="49" grpId="0"/>
      <p:bldP spid="50" grpId="0"/>
      <p:bldP spid="51"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185717"/>
            <a:ext cx="995236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R_i.wav"/>
            </a:hlinkClick>
            <a:extLst>
              <a:ext uri="{FF2B5EF4-FFF2-40B4-BE49-F238E27FC236}">
                <a16:creationId xmlns:a16="http://schemas.microsoft.com/office/drawing/2014/main" id="{7946BF25-A249-412D-9D36-BE2DB2C90C88}"/>
              </a:ext>
            </a:extLst>
          </p:cNvPr>
          <p:cNvSpPr txBox="1"/>
          <p:nvPr/>
        </p:nvSpPr>
        <p:spPr>
          <a:xfrm>
            <a:off x="1116940" y="202846"/>
            <a:ext cx="9973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7665"/>
            <a:ext cx="914400"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nvGraphicFramePr>
        <p:xfrm>
          <a:off x="150940" y="1039871"/>
          <a:ext cx="4388976"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3641558">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beau.</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le ménage.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un effort.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froid</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les courses.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fait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visite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mauvais</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un </a:t>
                      </a:r>
                      <a:r>
                        <a:rPr lang="en-GB" sz="2400" b="0" dirty="0" err="1">
                          <a:solidFill>
                            <a:schemeClr val="accent5">
                              <a:lumMod val="50000"/>
                            </a:schemeClr>
                          </a:solidFill>
                          <a:latin typeface="Century Gothic" panose="020B0502020202020204" pitchFamily="34" charset="0"/>
                        </a:rPr>
                        <a:t>cadeau</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7" name="R.1.wav"/>
            </a:hlinkClick>
            <a:extLst>
              <a:ext uri="{FF2B5EF4-FFF2-40B4-BE49-F238E27FC236}">
                <a16:creationId xmlns:a16="http://schemas.microsoft.com/office/drawing/2014/main" id="{AFF2F5BD-5072-4E37-A855-28024DDFB903}"/>
              </a:ext>
            </a:extLst>
          </p:cNvPr>
          <p:cNvSpPr/>
          <p:nvPr/>
        </p:nvSpPr>
        <p:spPr>
          <a:xfrm>
            <a:off x="326063" y="113529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8" name="R.2.wav"/>
            </a:hlinkClick>
            <a:extLst>
              <a:ext uri="{FF2B5EF4-FFF2-40B4-BE49-F238E27FC236}">
                <a16:creationId xmlns:a16="http://schemas.microsoft.com/office/drawing/2014/main" id="{EFF7253F-FC10-4EA5-A3A4-3045B9A97724}"/>
              </a:ext>
            </a:extLst>
          </p:cNvPr>
          <p:cNvSpPr/>
          <p:nvPr/>
        </p:nvSpPr>
        <p:spPr>
          <a:xfrm>
            <a:off x="326063" y="177106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9" name="r.3.wav"/>
            </a:hlinkClick>
            <a:extLst>
              <a:ext uri="{FF2B5EF4-FFF2-40B4-BE49-F238E27FC236}">
                <a16:creationId xmlns:a16="http://schemas.microsoft.com/office/drawing/2014/main" id="{4F82B9B0-4ED8-4F84-BD98-B116D600E1D4}"/>
              </a:ext>
            </a:extLst>
          </p:cNvPr>
          <p:cNvSpPr/>
          <p:nvPr/>
        </p:nvSpPr>
        <p:spPr>
          <a:xfrm>
            <a:off x="326063" y="245099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0" name="r.4.wav"/>
            </a:hlinkClick>
            <a:extLst>
              <a:ext uri="{FF2B5EF4-FFF2-40B4-BE49-F238E27FC236}">
                <a16:creationId xmlns:a16="http://schemas.microsoft.com/office/drawing/2014/main" id="{CC366D79-54FF-430A-BED9-DEA79F91CDA1}"/>
              </a:ext>
            </a:extLst>
          </p:cNvPr>
          <p:cNvSpPr/>
          <p:nvPr/>
        </p:nvSpPr>
        <p:spPr>
          <a:xfrm>
            <a:off x="326063" y="314608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1" name="r.5.wav"/>
            </a:hlinkClick>
            <a:extLst>
              <a:ext uri="{FF2B5EF4-FFF2-40B4-BE49-F238E27FC236}">
                <a16:creationId xmlns:a16="http://schemas.microsoft.com/office/drawing/2014/main" id="{72B60403-9A4F-4396-A9DE-9E88D08B6849}"/>
              </a:ext>
            </a:extLst>
          </p:cNvPr>
          <p:cNvSpPr/>
          <p:nvPr/>
        </p:nvSpPr>
        <p:spPr>
          <a:xfrm>
            <a:off x="295910" y="380409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2" name="r.6.wav"/>
            </a:hlinkClick>
            <a:extLst>
              <a:ext uri="{FF2B5EF4-FFF2-40B4-BE49-F238E27FC236}">
                <a16:creationId xmlns:a16="http://schemas.microsoft.com/office/drawing/2014/main" id="{7F994BF7-65DB-4BB0-965C-65DF5003A744}"/>
              </a:ext>
            </a:extLst>
          </p:cNvPr>
          <p:cNvSpPr/>
          <p:nvPr/>
        </p:nvSpPr>
        <p:spPr>
          <a:xfrm>
            <a:off x="320721" y="446210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3" name="r.8.wav"/>
            </a:hlinkClick>
            <a:extLst>
              <a:ext uri="{FF2B5EF4-FFF2-40B4-BE49-F238E27FC236}">
                <a16:creationId xmlns:a16="http://schemas.microsoft.com/office/drawing/2014/main" id="{6B8F32F3-D2FF-4C29-8678-A5CBDCA7303D}"/>
              </a:ext>
            </a:extLst>
          </p:cNvPr>
          <p:cNvSpPr/>
          <p:nvPr/>
        </p:nvSpPr>
        <p:spPr>
          <a:xfrm>
            <a:off x="320721" y="581135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4" name="r.7.wav"/>
            </a:hlinkClick>
            <a:extLst>
              <a:ext uri="{FF2B5EF4-FFF2-40B4-BE49-F238E27FC236}">
                <a16:creationId xmlns:a16="http://schemas.microsoft.com/office/drawing/2014/main" id="{A820D7C6-B623-4E1B-B5AE-C2F7ADC780AA}"/>
              </a:ext>
            </a:extLst>
          </p:cNvPr>
          <p:cNvSpPr/>
          <p:nvPr/>
        </p:nvSpPr>
        <p:spPr>
          <a:xfrm>
            <a:off x="295910" y="514203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2" name="Table 3">
            <a:extLst>
              <a:ext uri="{FF2B5EF4-FFF2-40B4-BE49-F238E27FC236}">
                <a16:creationId xmlns:a16="http://schemas.microsoft.com/office/drawing/2014/main" id="{9B63F0E6-C7D2-412E-B927-1662B69EA276}"/>
              </a:ext>
            </a:extLst>
          </p:cNvPr>
          <p:cNvGraphicFramePr>
            <a:graphicFrameLocks noGrp="1"/>
          </p:cNvGraphicFramePr>
          <p:nvPr/>
        </p:nvGraphicFramePr>
        <p:xfrm>
          <a:off x="5064397" y="1039870"/>
          <a:ext cx="6062262" cy="5380545"/>
        </p:xfrm>
        <a:graphic>
          <a:graphicData uri="http://schemas.openxmlformats.org/drawingml/2006/table">
            <a:tbl>
              <a:tblPr firstRow="1" bandRow="1">
                <a:tableStyleId>{5940675A-B579-460E-94D1-54222C63F5DA}</a:tableStyleId>
              </a:tblPr>
              <a:tblGrid>
                <a:gridCol w="2020754">
                  <a:extLst>
                    <a:ext uri="{9D8B030D-6E8A-4147-A177-3AD203B41FA5}">
                      <a16:colId xmlns:a16="http://schemas.microsoft.com/office/drawing/2014/main" val="2234228650"/>
                    </a:ext>
                  </a:extLst>
                </a:gridCol>
                <a:gridCol w="2020754">
                  <a:extLst>
                    <a:ext uri="{9D8B030D-6E8A-4147-A177-3AD203B41FA5}">
                      <a16:colId xmlns:a16="http://schemas.microsoft.com/office/drawing/2014/main" val="543636543"/>
                    </a:ext>
                  </a:extLst>
                </a:gridCol>
                <a:gridCol w="2020754">
                  <a:extLst>
                    <a:ext uri="{9D8B030D-6E8A-4147-A177-3AD203B41FA5}">
                      <a16:colId xmlns:a16="http://schemas.microsoft.com/office/drawing/2014/main" val="2757598137"/>
                    </a:ext>
                  </a:extLst>
                </a:gridCol>
              </a:tblGrid>
              <a:tr h="1793515">
                <a:tc>
                  <a:txBody>
                    <a:bodyPr/>
                    <a:lstStyle/>
                    <a:p>
                      <a:r>
                        <a:rPr lang="en-GB" sz="3600" b="1" dirty="0">
                          <a:solidFill>
                            <a:srgbClr val="786EB1"/>
                          </a:solidFill>
                        </a:rPr>
                        <a:t>A</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793515">
                <a:tc>
                  <a:txBody>
                    <a:bodyPr/>
                    <a:lstStyle/>
                    <a:p>
                      <a:r>
                        <a:rPr lang="en-GB" sz="3600" b="1" dirty="0">
                          <a:solidFill>
                            <a:srgbClr val="786EB1"/>
                          </a:solidFill>
                        </a:rPr>
                        <a:t>D</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793515">
                <a:tc>
                  <a:txBody>
                    <a:bodyPr/>
                    <a:lstStyle/>
                    <a:p>
                      <a:r>
                        <a:rPr lang="en-GB" sz="3600" b="1" dirty="0">
                          <a:solidFill>
                            <a:srgbClr val="786EB1"/>
                          </a:solidFill>
                        </a:rPr>
                        <a:t>F</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20" name="Picture 19" descr="A picture containing diagram&#10;&#10;Description automatically generated">
            <a:extLst>
              <a:ext uri="{FF2B5EF4-FFF2-40B4-BE49-F238E27FC236}">
                <a16:creationId xmlns:a16="http://schemas.microsoft.com/office/drawing/2014/main" id="{77CD2882-31CD-4763-A824-8FEA93CF5D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00233" y="4923947"/>
            <a:ext cx="628086" cy="1384352"/>
          </a:xfrm>
          <a:prstGeom prst="rect">
            <a:avLst/>
          </a:prstGeom>
        </p:spPr>
      </p:pic>
      <p:pic>
        <p:nvPicPr>
          <p:cNvPr id="22" name="Picture 21">
            <a:extLst>
              <a:ext uri="{FF2B5EF4-FFF2-40B4-BE49-F238E27FC236}">
                <a16:creationId xmlns:a16="http://schemas.microsoft.com/office/drawing/2014/main" id="{664E3766-9CC1-43A2-B444-80A50C37C83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23790" y="1357693"/>
            <a:ext cx="1590046" cy="1205786"/>
          </a:xfrm>
          <a:prstGeom prst="rect">
            <a:avLst/>
          </a:prstGeom>
        </p:spPr>
      </p:pic>
      <p:grpSp>
        <p:nvGrpSpPr>
          <p:cNvPr id="24" name="Group 23">
            <a:extLst>
              <a:ext uri="{FF2B5EF4-FFF2-40B4-BE49-F238E27FC236}">
                <a16:creationId xmlns:a16="http://schemas.microsoft.com/office/drawing/2014/main" id="{5EC9E3C5-D0A0-4BA5-A1DC-DF706E55935B}"/>
              </a:ext>
            </a:extLst>
          </p:cNvPr>
          <p:cNvGrpSpPr/>
          <p:nvPr/>
        </p:nvGrpSpPr>
        <p:grpSpPr>
          <a:xfrm>
            <a:off x="5245538" y="1056999"/>
            <a:ext cx="1743529" cy="1792116"/>
            <a:chOff x="215899" y="1312343"/>
            <a:chExt cx="1743529" cy="1792116"/>
          </a:xfrm>
        </p:grpSpPr>
        <p:pic>
          <p:nvPicPr>
            <p:cNvPr id="25" name="Picture 24" descr="Icon&#10;&#10;Description automatically generated">
              <a:extLst>
                <a:ext uri="{FF2B5EF4-FFF2-40B4-BE49-F238E27FC236}">
                  <a16:creationId xmlns:a16="http://schemas.microsoft.com/office/drawing/2014/main" id="{BD3CD759-5282-4A68-8D5F-741FAD6C993D}"/>
                </a:ext>
              </a:extLst>
            </p:cNvPr>
            <p:cNvPicPr>
              <a:picLocks noChangeAspect="1"/>
            </p:cNvPicPr>
            <p:nvPr/>
          </p:nvPicPr>
          <p:blipFill rotWithShape="1">
            <a:blip r:embed="rId17">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26" name="Picture 25">
              <a:extLst>
                <a:ext uri="{FF2B5EF4-FFF2-40B4-BE49-F238E27FC236}">
                  <a16:creationId xmlns:a16="http://schemas.microsoft.com/office/drawing/2014/main" id="{B61F92B0-F6C0-4531-A3A5-6D1E98FE9C56}"/>
                </a:ext>
              </a:extLst>
            </p:cNvPr>
            <p:cNvPicPr>
              <a:picLocks noChangeAspect="1"/>
            </p:cNvPicPr>
            <p:nvPr/>
          </p:nvPicPr>
          <p:blipFill>
            <a:blip r:embed="rId18"/>
            <a:stretch>
              <a:fillRect/>
            </a:stretch>
          </p:blipFill>
          <p:spPr>
            <a:xfrm>
              <a:off x="893253" y="2265564"/>
              <a:ext cx="1066175" cy="581550"/>
            </a:xfrm>
            <a:prstGeom prst="rect">
              <a:avLst/>
            </a:prstGeom>
          </p:spPr>
        </p:pic>
      </p:grpSp>
      <p:pic>
        <p:nvPicPr>
          <p:cNvPr id="27" name="Picture 2" descr="Bucket, Cleaning, Supplies, Housework, Household">
            <a:extLst>
              <a:ext uri="{FF2B5EF4-FFF2-40B4-BE49-F238E27FC236}">
                <a16:creationId xmlns:a16="http://schemas.microsoft.com/office/drawing/2014/main" id="{1A963F93-9709-4FF4-8BF4-BC60A99C05F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9509" y="4764441"/>
            <a:ext cx="1415540" cy="1346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con&#10;&#10;Description automatically generated">
            <a:extLst>
              <a:ext uri="{FF2B5EF4-FFF2-40B4-BE49-F238E27FC236}">
                <a16:creationId xmlns:a16="http://schemas.microsoft.com/office/drawing/2014/main" id="{9BF92E31-AC05-4C92-96FF-1ADFB3D981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68064" y="5186694"/>
            <a:ext cx="1520370" cy="1069010"/>
          </a:xfrm>
          <a:prstGeom prst="rect">
            <a:avLst/>
          </a:prstGeom>
        </p:spPr>
      </p:pic>
      <p:pic>
        <p:nvPicPr>
          <p:cNvPr id="29" name="Picture 28" descr="Icon&#10;&#10;Description automatically generated">
            <a:extLst>
              <a:ext uri="{FF2B5EF4-FFF2-40B4-BE49-F238E27FC236}">
                <a16:creationId xmlns:a16="http://schemas.microsoft.com/office/drawing/2014/main" id="{A2F28326-F170-4FD3-BEC7-B346C9B3297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97794" y="3124645"/>
            <a:ext cx="1232964" cy="1179984"/>
          </a:xfrm>
          <a:prstGeom prst="rect">
            <a:avLst/>
          </a:prstGeom>
        </p:spPr>
      </p:pic>
      <p:pic>
        <p:nvPicPr>
          <p:cNvPr id="30" name="Picture 29" descr="Icon&#10;&#10;Description automatically generated">
            <a:extLst>
              <a:ext uri="{FF2B5EF4-FFF2-40B4-BE49-F238E27FC236}">
                <a16:creationId xmlns:a16="http://schemas.microsoft.com/office/drawing/2014/main" id="{ED6C1520-4F83-4FFF-9EF3-2D6B3402C5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503378" y="1136801"/>
            <a:ext cx="1365441" cy="1426747"/>
          </a:xfrm>
          <a:prstGeom prst="rect">
            <a:avLst/>
          </a:prstGeom>
        </p:spPr>
      </p:pic>
      <p:sp>
        <p:nvSpPr>
          <p:cNvPr id="3" name="TextBox 2">
            <a:extLst>
              <a:ext uri="{FF2B5EF4-FFF2-40B4-BE49-F238E27FC236}">
                <a16:creationId xmlns:a16="http://schemas.microsoft.com/office/drawing/2014/main" id="{DE3CE247-BAEE-4472-A650-6FFBDA7ACC17}"/>
              </a:ext>
            </a:extLst>
          </p:cNvPr>
          <p:cNvSpPr txBox="1"/>
          <p:nvPr/>
        </p:nvSpPr>
        <p:spPr>
          <a:xfrm>
            <a:off x="3878873" y="109037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1" name="TextBox 30">
            <a:extLst>
              <a:ext uri="{FF2B5EF4-FFF2-40B4-BE49-F238E27FC236}">
                <a16:creationId xmlns:a16="http://schemas.microsoft.com/office/drawing/2014/main" id="{1336BC0E-633D-4A17-8033-B08CDD5DB143}"/>
              </a:ext>
            </a:extLst>
          </p:cNvPr>
          <p:cNvSpPr txBox="1"/>
          <p:nvPr/>
        </p:nvSpPr>
        <p:spPr>
          <a:xfrm>
            <a:off x="3886526" y="177777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3878873" y="2442899"/>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3" name="TextBox 32">
            <a:extLst>
              <a:ext uri="{FF2B5EF4-FFF2-40B4-BE49-F238E27FC236}">
                <a16:creationId xmlns:a16="http://schemas.microsoft.com/office/drawing/2014/main" id="{FFB4F0C4-2A9A-4E11-8E58-45DBE3A71607}"/>
              </a:ext>
            </a:extLst>
          </p:cNvPr>
          <p:cNvSpPr txBox="1"/>
          <p:nvPr/>
        </p:nvSpPr>
        <p:spPr>
          <a:xfrm>
            <a:off x="3878873" y="312914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3878873" y="3795421"/>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3878873" y="448457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3878873" y="5142030"/>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7" name="TextBox 36">
            <a:extLst>
              <a:ext uri="{FF2B5EF4-FFF2-40B4-BE49-F238E27FC236}">
                <a16:creationId xmlns:a16="http://schemas.microsoft.com/office/drawing/2014/main" id="{DC7AD15D-F89D-487A-8482-3DD303397D31}"/>
              </a:ext>
            </a:extLst>
          </p:cNvPr>
          <p:cNvSpPr txBox="1"/>
          <p:nvPr/>
        </p:nvSpPr>
        <p:spPr>
          <a:xfrm>
            <a:off x="3878873" y="5796268"/>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pic>
        <p:nvPicPr>
          <p:cNvPr id="5" name="Picture 4" descr="A picture containing text&#10;&#10;Description automatically generated">
            <a:extLst>
              <a:ext uri="{FF2B5EF4-FFF2-40B4-BE49-F238E27FC236}">
                <a16:creationId xmlns:a16="http://schemas.microsoft.com/office/drawing/2014/main" id="{7A9E3605-40FE-4A77-A169-67EB0FBF5F6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24278" y="2908752"/>
            <a:ext cx="1038972" cy="1583195"/>
          </a:xfrm>
          <a:prstGeom prst="rect">
            <a:avLst/>
          </a:prstGeom>
        </p:spPr>
      </p:pic>
    </p:spTree>
    <p:extLst>
      <p:ext uri="{BB962C8B-B14F-4D97-AF65-F5344CB8AC3E}">
        <p14:creationId xmlns:p14="http://schemas.microsoft.com/office/powerpoint/2010/main" val="2603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14587</TotalTime>
  <Words>2146</Words>
  <Application>Microsoft Office PowerPoint</Application>
  <PresentationFormat>Widescreen</PresentationFormat>
  <Paragraphs>326</Paragraphs>
  <Slides>12</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Office Theme</vt:lpstr>
      <vt:lpstr>3_Office Theme</vt:lpstr>
      <vt:lpstr>Saying what I and others do</vt:lpstr>
      <vt:lpstr> [-tion]</vt:lpstr>
      <vt:lpstr> [-tion]</vt:lpstr>
      <vt:lpstr>prononcer</vt:lpstr>
      <vt:lpstr>vocabulaire</vt:lpstr>
      <vt:lpstr>vocabulaire</vt:lpstr>
      <vt:lpstr>faire (for weather)</vt:lpstr>
      <vt:lpstr>écouter</vt:lpstr>
      <vt:lpstr>lire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147</cp:revision>
  <dcterms:created xsi:type="dcterms:W3CDTF">2022-02-25T13:35:14Z</dcterms:created>
  <dcterms:modified xsi:type="dcterms:W3CDTF">2023-03-26T11:27:04Z</dcterms:modified>
</cp:coreProperties>
</file>