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25"/>
  </p:notesMasterIdLst>
  <p:sldIdLst>
    <p:sldId id="257" r:id="rId5"/>
    <p:sldId id="948" r:id="rId6"/>
    <p:sldId id="923" r:id="rId7"/>
    <p:sldId id="938" r:id="rId8"/>
    <p:sldId id="951" r:id="rId9"/>
    <p:sldId id="939" r:id="rId10"/>
    <p:sldId id="298" r:id="rId11"/>
    <p:sldId id="947" r:id="rId12"/>
    <p:sldId id="941" r:id="rId13"/>
    <p:sldId id="942" r:id="rId14"/>
    <p:sldId id="944" r:id="rId15"/>
    <p:sldId id="945" r:id="rId16"/>
    <p:sldId id="943" r:id="rId17"/>
    <p:sldId id="946" r:id="rId18"/>
    <p:sldId id="297" r:id="rId19"/>
    <p:sldId id="940" r:id="rId20"/>
    <p:sldId id="889" r:id="rId21"/>
    <p:sldId id="921" r:id="rId22"/>
    <p:sldId id="914" r:id="rId23"/>
    <p:sldId id="9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3FF"/>
    <a:srgbClr val="EF6D43"/>
    <a:srgbClr val="CC532E"/>
    <a:srgbClr val="8BD8FF"/>
    <a:srgbClr val="2994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54015" autoAdjust="0"/>
  </p:normalViewPr>
  <p:slideViewPr>
    <p:cSldViewPr snapToGrid="0">
      <p:cViewPr varScale="1">
        <p:scale>
          <a:sx n="61" d="100"/>
          <a:sy n="61" d="100"/>
        </p:scale>
        <p:origin x="2454"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04/05/2022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1" strike="noStrike" spc="-1" dirty="0">
                <a:solidFill>
                  <a:srgbClr val="002060"/>
                </a:solidFill>
                <a:latin typeface="Century Gothic"/>
                <a:ea typeface="Century Gothic"/>
              </a:rPr>
              <a:t>tion] </a:t>
            </a:r>
            <a:r>
              <a:rPr lang="fr-FR" sz="2000" b="1" baseline="0" dirty="0">
                <a:solidFill>
                  <a:srgbClr val="115076"/>
                </a:solidFill>
                <a:latin typeface="Century Gothic" panose="020B0502020202020204" pitchFamily="34" charset="0"/>
                <a:cs typeface="Calibri" panose="020F0502020204030204" pitchFamily="34" charset="0"/>
              </a:rPr>
              <a:t>attention </a:t>
            </a:r>
            <a:r>
              <a:rPr lang="fr-FR" sz="2000" b="0" baseline="0" dirty="0">
                <a:solidFill>
                  <a:srgbClr val="115076"/>
                </a:solidFill>
                <a:latin typeface="Century Gothic" panose="020B0502020202020204" pitchFamily="34" charset="0"/>
                <a:cs typeface="Calibri" panose="020F0502020204030204" pitchFamily="34" charset="0"/>
              </a:rPr>
              <a:t>[482] </a:t>
            </a:r>
            <a:r>
              <a:rPr lang="fr-FR" sz="2000" b="1" baseline="0" dirty="0">
                <a:solidFill>
                  <a:srgbClr val="115076"/>
                </a:solidFill>
                <a:latin typeface="Century Gothic" panose="020B0502020202020204" pitchFamily="34" charset="0"/>
                <a:cs typeface="Calibri" panose="020F0502020204030204" pitchFamily="34" charset="0"/>
              </a:rPr>
              <a:t>international </a:t>
            </a:r>
            <a:r>
              <a:rPr lang="fr-FR" sz="2000" b="0" baseline="0" dirty="0">
                <a:solidFill>
                  <a:srgbClr val="115076"/>
                </a:solidFill>
                <a:latin typeface="Century Gothic" panose="020B0502020202020204" pitchFamily="34" charset="0"/>
                <a:cs typeface="Calibri" panose="020F0502020204030204" pitchFamily="34" charset="0"/>
              </a:rPr>
              <a:t>[282] </a:t>
            </a:r>
            <a:r>
              <a:rPr lang="fr-FR" sz="2000" b="1" baseline="0" dirty="0">
                <a:solidFill>
                  <a:srgbClr val="115076"/>
                </a:solidFill>
                <a:latin typeface="Century Gothic" panose="020B0502020202020204" pitchFamily="34" charset="0"/>
                <a:cs typeface="Calibri" panose="020F0502020204030204" pitchFamily="34" charset="0"/>
              </a:rPr>
              <a:t>population </a:t>
            </a:r>
            <a:r>
              <a:rPr lang="fr-FR" sz="2000" b="0" baseline="0" dirty="0">
                <a:solidFill>
                  <a:srgbClr val="115076"/>
                </a:solidFill>
                <a:latin typeface="Century Gothic" panose="020B0502020202020204" pitchFamily="34" charset="0"/>
                <a:cs typeface="Calibri" panose="020F0502020204030204" pitchFamily="34" charset="0"/>
              </a:rPr>
              <a:t>[509] </a:t>
            </a:r>
            <a:r>
              <a:rPr lang="fr-FR" sz="2000" b="1" baseline="0" dirty="0">
                <a:solidFill>
                  <a:srgbClr val="115076"/>
                </a:solidFill>
                <a:latin typeface="Century Gothic" panose="020B0502020202020204" pitchFamily="34" charset="0"/>
                <a:cs typeface="Calibri" panose="020F0502020204030204" pitchFamily="34" charset="0"/>
              </a:rPr>
              <a:t>question </a:t>
            </a:r>
            <a:r>
              <a:rPr lang="fr-FR" sz="2000" b="0" baseline="0" dirty="0">
                <a:solidFill>
                  <a:srgbClr val="115076"/>
                </a:solidFill>
                <a:latin typeface="Century Gothic" panose="020B0502020202020204" pitchFamily="34" charset="0"/>
                <a:cs typeface="Calibri" panose="020F0502020204030204" pitchFamily="34" charset="0"/>
              </a:rPr>
              <a:t>[144] </a:t>
            </a:r>
            <a:r>
              <a:rPr lang="fr-FR" sz="2000" b="1" baseline="0" dirty="0">
                <a:solidFill>
                  <a:srgbClr val="115076"/>
                </a:solidFill>
                <a:latin typeface="Century Gothic" panose="020B0502020202020204" pitchFamily="34" charset="0"/>
                <a:cs typeface="Calibri" panose="020F0502020204030204" pitchFamily="34" charset="0"/>
              </a:rPr>
              <a:t>solution </a:t>
            </a:r>
            <a:r>
              <a:rPr lang="fr-FR" sz="2000" b="0" baseline="0" dirty="0">
                <a:solidFill>
                  <a:srgbClr val="115076"/>
                </a:solidFill>
                <a:latin typeface="Century Gothic" panose="020B0502020202020204" pitchFamily="34" charset="0"/>
                <a:cs typeface="Calibri" panose="020F0502020204030204" pitchFamily="34" charset="0"/>
              </a:rPr>
              <a:t>[608]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1" strike="noStrike" spc="-1" dirty="0">
                <a:solidFill>
                  <a:srgbClr val="FF0066"/>
                </a:solidFill>
                <a:latin typeface="Century Gothic"/>
                <a:ea typeface="Century Gothic"/>
              </a:rPr>
              <a:t>Il fait</a:t>
            </a:r>
            <a:r>
              <a:rPr lang="fr-FR" sz="2000" b="1" strike="noStrike" spc="-1" baseline="30000" dirty="0">
                <a:solidFill>
                  <a:srgbClr val="FF0066"/>
                </a:solidFill>
                <a:latin typeface="Century Gothic"/>
                <a:ea typeface="Century Gothic"/>
              </a:rPr>
              <a:t>2</a:t>
            </a:r>
            <a:r>
              <a:rPr lang="fr-FR" sz="2000" b="1"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[25] </a:t>
            </a:r>
            <a:r>
              <a:rPr lang="fr-FR" sz="2000" b="1" strike="noStrike" spc="-1" dirty="0">
                <a:solidFill>
                  <a:srgbClr val="FF0066"/>
                </a:solidFill>
                <a:latin typeface="Century Gothic"/>
                <a:ea typeface="Century Gothic"/>
              </a:rPr>
              <a:t>automne </a:t>
            </a:r>
            <a:r>
              <a:rPr lang="fr-FR" sz="2000" b="0" strike="noStrike" spc="-1" dirty="0">
                <a:solidFill>
                  <a:srgbClr val="FF0066"/>
                </a:solidFill>
                <a:latin typeface="Century Gothic"/>
                <a:ea typeface="Century Gothic"/>
              </a:rPr>
              <a:t>[1503] </a:t>
            </a:r>
            <a:r>
              <a:rPr lang="fr-FR" sz="2000" b="1" strike="noStrike" spc="-1" dirty="0">
                <a:solidFill>
                  <a:srgbClr val="FF0066"/>
                </a:solidFill>
                <a:latin typeface="Century Gothic"/>
                <a:ea typeface="Century Gothic"/>
              </a:rPr>
              <a:t>été </a:t>
            </a:r>
            <a:r>
              <a:rPr lang="fr-FR" sz="2000" b="0" strike="noStrike" spc="-1" dirty="0">
                <a:solidFill>
                  <a:srgbClr val="FF0066"/>
                </a:solidFill>
                <a:latin typeface="Century Gothic"/>
                <a:ea typeface="Century Gothic"/>
              </a:rPr>
              <a:t>[623] </a:t>
            </a:r>
            <a:r>
              <a:rPr lang="fr-FR" sz="2000" b="1" strike="noStrike" spc="-1" dirty="0">
                <a:solidFill>
                  <a:srgbClr val="FF0066"/>
                </a:solidFill>
                <a:latin typeface="Century Gothic"/>
                <a:ea typeface="Century Gothic"/>
              </a:rPr>
              <a:t>printemps </a:t>
            </a:r>
            <a:r>
              <a:rPr lang="fr-FR" sz="2000" b="0" strike="noStrike" spc="-1" dirty="0">
                <a:solidFill>
                  <a:srgbClr val="FF0066"/>
                </a:solidFill>
                <a:latin typeface="Century Gothic"/>
                <a:ea typeface="Century Gothic"/>
              </a:rPr>
              <a:t>[1288] </a:t>
            </a:r>
            <a:r>
              <a:rPr lang="fr-FR" sz="2000" b="1" strike="noStrike" spc="-1" dirty="0">
                <a:solidFill>
                  <a:srgbClr val="FF0066"/>
                </a:solidFill>
                <a:latin typeface="Century Gothic"/>
                <a:ea typeface="Century Gothic"/>
              </a:rPr>
              <a:t>hiver </a:t>
            </a:r>
            <a:r>
              <a:rPr lang="fr-FR" sz="2000" b="0" strike="noStrike" spc="-1" dirty="0">
                <a:solidFill>
                  <a:srgbClr val="FF0066"/>
                </a:solidFill>
                <a:latin typeface="Century Gothic"/>
                <a:ea typeface="Century Gothic"/>
              </a:rPr>
              <a:t>[1586] </a:t>
            </a:r>
            <a:r>
              <a:rPr lang="fr-FR" sz="2000" b="1" strike="noStrike" spc="-1" dirty="0">
                <a:solidFill>
                  <a:srgbClr val="FF0066"/>
                </a:solidFill>
                <a:latin typeface="Century Gothic"/>
                <a:ea typeface="Century Gothic"/>
              </a:rPr>
              <a:t>beau </a:t>
            </a:r>
            <a:r>
              <a:rPr lang="fr-FR" sz="2000" b="0" strike="noStrike" spc="-1" dirty="0">
                <a:solidFill>
                  <a:srgbClr val="FF0066"/>
                </a:solidFill>
                <a:latin typeface="Century Gothic"/>
                <a:ea typeface="Century Gothic"/>
              </a:rPr>
              <a:t>[393] </a:t>
            </a:r>
            <a:r>
              <a:rPr lang="fr-FR" sz="2000" b="1" strike="noStrike" spc="-1" dirty="0">
                <a:solidFill>
                  <a:srgbClr val="FF0066"/>
                </a:solidFill>
                <a:latin typeface="Century Gothic"/>
                <a:ea typeface="Century Gothic"/>
              </a:rPr>
              <a:t>mauvais</a:t>
            </a:r>
            <a:r>
              <a:rPr lang="fr-FR" sz="2000" b="0" strike="noStrike" spc="-1" dirty="0">
                <a:solidFill>
                  <a:srgbClr val="FF0066"/>
                </a:solidFill>
                <a:latin typeface="Century Gothic"/>
                <a:ea typeface="Century Gothic"/>
              </a:rPr>
              <a:t> [274] chaud [1852] froid [1307] quand [119]</a:t>
            </a:r>
            <a:endParaRPr lang="en-GB" sz="1800" b="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tu vas je vais  [53] tu es je suis [5] à (meaning ‘at/in/to’)[4] marché [280] piscine [&gt;5000]</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aimer [242] arriver [174] célébrer [2170]  organiser [701] porter [105] préparer [368] année [102]  fête [1490] gens [236] histoire [262] santé [641] vêtement [2383] </a:t>
            </a: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dirty="0" err="1">
                <a:solidFill>
                  <a:srgbClr val="FF0066"/>
                </a:solidFill>
                <a:effectLst/>
                <a:latin typeface="Century Gothic" panose="020B0502020202020204" pitchFamily="34" charset="0"/>
                <a:ea typeface="+mn-ea"/>
                <a:cs typeface="+mn-cs"/>
              </a:rPr>
              <a:t>Londsale</a:t>
            </a:r>
            <a:r>
              <a:rPr lang="en-GB" sz="1800" dirty="0">
                <a:solidFill>
                  <a:srgbClr val="FF0066"/>
                </a:solidFill>
                <a:effectLst/>
                <a:latin typeface="Century Gothic" panose="020B0502020202020204" pitchFamily="34" charset="0"/>
                <a:ea typeface="+mn-ea"/>
                <a:cs typeface="+mn-cs"/>
              </a:rPr>
              <a:t>, D., &amp; Le Bras, Y.  (2009). </a:t>
            </a:r>
            <a:r>
              <a:rPr lang="en-GB" sz="1800" i="1" dirty="0">
                <a:solidFill>
                  <a:srgbClr val="FF0066"/>
                </a:solidFill>
                <a:effectLst/>
                <a:latin typeface="Century Gothic" panose="020B0502020202020204" pitchFamily="34" charset="0"/>
                <a:ea typeface="+mn-ea"/>
                <a:cs typeface="+mn-cs"/>
              </a:rPr>
              <a:t>A Frequency Dictionary of French: Core vocabulary for learners </a:t>
            </a:r>
            <a:r>
              <a:rPr lang="en-GB" sz="18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8518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1474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570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4667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[7/7]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5566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‘il fait’ and the four weather items from this week’s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Teacher models the task with sentence 1, using a ‘think aloud’ to interpret the picture, and eliciting suggestions from pupils as to a suitable sentence (perhaps initially in English and then French, or just in French).</a:t>
            </a:r>
          </a:p>
          <a:p>
            <a:pPr marL="0" marR="0" lvl="0" indent="0" algn="l" rtl="0">
              <a:lnSpc>
                <a:spcPct val="100000"/>
              </a:lnSpc>
              <a:spcBef>
                <a:spcPts val="0"/>
              </a:spcBef>
              <a:spcAft>
                <a:spcPts val="0"/>
              </a:spcAft>
              <a:buClr>
                <a:schemeClr val="dk1"/>
              </a:buClr>
              <a:buSzPts val="1200"/>
              <a:buFont typeface="Calibri"/>
              <a:buNone/>
            </a:pPr>
            <a:r>
              <a:rPr lang="en-GB" sz="1200" b="0" dirty="0"/>
              <a:t>2. Tell pupils that items 4 – 7 should rhyme – the words they choose for the weather should rhyme with the city/place name.</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Teachers can differentiate the task, providing more support to lower proficiency learners by:</a:t>
            </a:r>
            <a:br>
              <a:rPr lang="en-GB" sz="1200" b="0" dirty="0"/>
            </a:br>
            <a:r>
              <a:rPr lang="en-GB" sz="1200" b="0" dirty="0" err="1"/>
              <a:t>i</a:t>
            </a:r>
            <a:r>
              <a:rPr lang="en-GB" sz="1200" b="0" dirty="0"/>
              <a:t>. shortening the task (choose 3 of the 7 sentences to write).</a:t>
            </a:r>
            <a:br>
              <a:rPr lang="en-GB" sz="1200" b="0" dirty="0"/>
            </a:br>
            <a:r>
              <a:rPr lang="en-GB" sz="1200" b="0" dirty="0"/>
              <a:t>ii. providing the initial letters of each word as prompts.</a:t>
            </a:r>
            <a:br>
              <a:rPr lang="en-GB" sz="1200" b="0" dirty="0"/>
            </a:br>
            <a:r>
              <a:rPr lang="en-GB" sz="1200" b="0" dirty="0"/>
              <a:t>iii. enabling pupils to look at the four vocabulary words (beau, </a:t>
            </a:r>
            <a:r>
              <a:rPr lang="en-GB" sz="1200" b="0" dirty="0" err="1"/>
              <a:t>chaud</a:t>
            </a:r>
            <a:r>
              <a:rPr lang="en-GB" sz="1200" b="0" dirty="0"/>
              <a:t>, </a:t>
            </a:r>
            <a:r>
              <a:rPr lang="en-GB" sz="1200" b="0" dirty="0" err="1"/>
              <a:t>mauvais</a:t>
            </a:r>
            <a:r>
              <a:rPr lang="en-GB" sz="1200" b="0" dirty="0"/>
              <a:t>, </a:t>
            </a:r>
            <a:r>
              <a:rPr lang="en-GB" sz="1200" b="0" dirty="0" err="1"/>
              <a:t>froid</a:t>
            </a:r>
            <a:r>
              <a:rPr lang="en-GB" sz="1200" b="0" dirty="0"/>
              <a:t>) first and practise those on mini whiteboards etc..</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ALTERNATIVE TO THE PREVIOUS WRITING TASK FOR HIGHER PROFICIENCY LEARNERS</a:t>
            </a:r>
            <a:br>
              <a:rPr lang="en-US" b="1" dirty="0"/>
            </a:br>
            <a:br>
              <a:rPr lang="en-US" b="1" dirty="0"/>
            </a:br>
            <a:r>
              <a:rPr lang="en-US" b="1" dirty="0"/>
              <a:t>Aim: </a:t>
            </a:r>
            <a:r>
              <a:rPr lang="en-US" b="0" dirty="0"/>
              <a:t>to </a:t>
            </a:r>
            <a:r>
              <a:rPr lang="en-US" b="0" dirty="0" err="1"/>
              <a:t>practise</a:t>
            </a:r>
            <a:r>
              <a:rPr lang="en-US" b="0" baseline="0" dirty="0"/>
              <a:t> more independent written production of first person singular of </a:t>
            </a:r>
            <a:r>
              <a:rPr lang="en-GB" i="0" baseline="0" dirty="0"/>
              <a:t>‘faire’ </a:t>
            </a:r>
            <a:r>
              <a:rPr lang="en-US" b="0" baseline="0" dirty="0"/>
              <a:t>along with this week’s target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first person singular form of ‘faire’ in response to the pictures, in order to narrate an imaginary day on holiday.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For an additional challenge, pupils could then be asked to do this using the second person singular form – i.e. writing about what ‘you’ do – or the third person singular form – i.e. writing about what s/he does.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Make it clear to pupils that they are writing in the present tense, i.e. saying what happens normally or is happening whilst they are on holiday.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Remind learners that the weather expressions are always used impersonally – i.e. with ‘il’.</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0162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Clarify the meaning (Watch out!  Take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word would be </a:t>
            </a:r>
            <a:r>
              <a:rPr lang="en-GB" dirty="0"/>
              <a:t>to hold up the right index finger up and waggle it quickly from side to side as a gesture of warning. </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sz="1200" b="1" dirty="0">
                <a:solidFill>
                  <a:srgbClr val="115076"/>
                </a:solidFill>
                <a:latin typeface="Century Gothic" panose="020B0502020202020204" pitchFamily="34" charset="0"/>
                <a:cs typeface="Calibri" panose="020F0502020204030204" pitchFamily="34" charset="0"/>
              </a:rPr>
              <a:t>]</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aseline="0" dirty="0"/>
              <a:t>and then the </a:t>
            </a:r>
            <a:r>
              <a:rPr lang="en-GB" b="1" baseline="0" dirty="0"/>
              <a:t>source</a:t>
            </a:r>
            <a:r>
              <a:rPr lang="en-GB" baseline="0" dirty="0"/>
              <a:t> word again ‘</a:t>
            </a:r>
            <a:r>
              <a:rPr lang="en-GB" b="1" baseline="0" dirty="0"/>
              <a:t>Attention !</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mainly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motion</a:t>
            </a:r>
            <a:r>
              <a:rPr lang="fr-FR" sz="1200" b="0" baseline="0" dirty="0">
                <a:solidFill>
                  <a:srgbClr val="115076"/>
                </a:solidFill>
                <a:latin typeface="Century Gothic" panose="020B0502020202020204" pitchFamily="34" charset="0"/>
                <a:cs typeface="Calibri" panose="020F0502020204030204" pitchFamily="34" charset="0"/>
              </a:rPr>
              <a:t> [855] </a:t>
            </a:r>
            <a:r>
              <a:rPr lang="fr-FR" sz="1200" b="1" baseline="0" dirty="0">
                <a:solidFill>
                  <a:srgbClr val="115076"/>
                </a:solidFill>
                <a:latin typeface="Century Gothic" panose="020B0502020202020204" pitchFamily="34" charset="0"/>
                <a:cs typeface="Calibri" panose="020F0502020204030204" pitchFamily="34" charset="0"/>
              </a:rPr>
              <a:t>pollution </a:t>
            </a:r>
            <a:r>
              <a:rPr lang="fr-FR" sz="1200" b="0" baseline="0" dirty="0">
                <a:solidFill>
                  <a:srgbClr val="115076"/>
                </a:solidFill>
                <a:latin typeface="Century Gothic" panose="020B0502020202020204" pitchFamily="34" charset="0"/>
                <a:cs typeface="Calibri" panose="020F0502020204030204" pitchFamily="34" charset="0"/>
              </a:rPr>
              <a:t>[3073]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[2 rounds]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French words with the SSC [-</a:t>
            </a:r>
            <a:r>
              <a:rPr lang="en-GB" b="0" dirty="0" err="1">
                <a:latin typeface="Calibri" panose="020F0502020204030204" pitchFamily="34" charset="0"/>
                <a:cs typeface="Calibri" panose="020F0502020204030204" pitchFamily="34" charset="0"/>
              </a:rPr>
              <a:t>tion</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a:t>
            </a:r>
            <a:r>
              <a:rPr lang="en-GB" b="0" dirty="0" err="1">
                <a:latin typeface="Calibri" panose="020F0502020204030204" pitchFamily="34" charset="0"/>
                <a:cs typeface="Calibri" panose="020F0502020204030204" pitchFamily="34" charset="0"/>
              </a:rPr>
              <a:t>personne</a:t>
            </a:r>
            <a:r>
              <a:rPr lang="en-GB" b="0" dirty="0">
                <a:latin typeface="Calibri" panose="020F0502020204030204" pitchFamily="34" charset="0"/>
                <a:cs typeface="Calibri" panose="020F0502020204030204" pitchFamily="34" charset="0"/>
              </a:rPr>
              <a:t>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starts from either ‘</a:t>
            </a:r>
            <a:r>
              <a:rPr lang="en-GB" b="0" dirty="0" err="1">
                <a:latin typeface="Calibri" panose="020F0502020204030204" pitchFamily="34" charset="0"/>
                <a:cs typeface="Calibri" panose="020F0502020204030204" pitchFamily="34" charset="0"/>
              </a:rPr>
              <a:t>cantar</a:t>
            </a:r>
            <a:r>
              <a:rPr lang="en-GB" b="0" dirty="0">
                <a:latin typeface="Calibri" panose="020F0502020204030204" pitchFamily="34" charset="0"/>
                <a:cs typeface="Calibri" panose="020F0502020204030204" pitchFamily="34" charset="0"/>
              </a:rPr>
              <a:t>, ‘dulce’ or ‘queso’, and follows the path to pronounce the words and collect the corresponding coins. </a:t>
            </a:r>
            <a:br>
              <a:rPr lang="en-GB" b="0"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Pupil B listens and notes down the number of coins for his/her partner.</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a:t>
            </a:r>
            <a:r>
              <a:rPr lang="en-GB" b="0" dirty="0" err="1">
                <a:latin typeface="Calibri" panose="020F0502020204030204" pitchFamily="34" charset="0"/>
                <a:cs typeface="Calibri" panose="020F0502020204030204" pitchFamily="34" charset="0"/>
              </a:rPr>
              <a:t>Personne</a:t>
            </a:r>
            <a:r>
              <a:rPr lang="en-GB" b="0" dirty="0">
                <a:latin typeface="Calibri" panose="020F0502020204030204" pitchFamily="34" charset="0"/>
                <a:cs typeface="Calibri" panose="020F0502020204030204" pitchFamily="34" charset="0"/>
              </a:rPr>
              <a:t> B’s turn.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on each word to hear it pronounced, as required.</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r>
              <a:rPr lang="en-GB" sz="1200" b="1" strike="noStrike" spc="-1" dirty="0">
                <a:solidFill>
                  <a:srgbClr val="000000"/>
                </a:solidFill>
                <a:latin typeface="Arial"/>
              </a:rPr>
              <a:t>Frequency of unknown words and cognates</a:t>
            </a:r>
            <a:r>
              <a:rPr lang="en-GB" sz="1200" b="0" strike="noStrike" spc="-1" dirty="0">
                <a:solidFill>
                  <a:srgbClr val="000000"/>
                </a:solidFill>
                <a:latin typeface="Arial"/>
              </a:rPr>
              <a:t>:</a:t>
            </a:r>
            <a:br>
              <a:rPr lang="en-GB" sz="1200" b="0" strike="noStrike" spc="-1" dirty="0">
                <a:solidFill>
                  <a:srgbClr val="000000"/>
                </a:solidFill>
                <a:latin typeface="Arial"/>
              </a:rPr>
            </a:br>
            <a:r>
              <a:rPr lang="en-GB" sz="1200" b="0" strike="noStrike" spc="-1" dirty="0">
                <a:solidFill>
                  <a:srgbClr val="000000"/>
                </a:solidFill>
                <a:latin typeface="Arial"/>
              </a:rPr>
              <a:t>condition [281] correction [3005] </a:t>
            </a:r>
            <a:r>
              <a:rPr lang="en-GB" sz="1200" b="0" strike="noStrike" spc="-1" dirty="0" err="1">
                <a:solidFill>
                  <a:srgbClr val="000000"/>
                </a:solidFill>
                <a:latin typeface="Arial"/>
              </a:rPr>
              <a:t>création</a:t>
            </a:r>
            <a:r>
              <a:rPr lang="en-GB" sz="1200" b="0" strike="noStrike" spc="-1" dirty="0">
                <a:solidFill>
                  <a:srgbClr val="000000"/>
                </a:solidFill>
                <a:latin typeface="Arial"/>
              </a:rPr>
              <a:t> [634] direction [582] </a:t>
            </a:r>
            <a:r>
              <a:rPr lang="en-GB" sz="1200" b="0" strike="noStrike" spc="-1" dirty="0" err="1">
                <a:solidFill>
                  <a:srgbClr val="000000"/>
                </a:solidFill>
                <a:latin typeface="Arial"/>
              </a:rPr>
              <a:t>émotion</a:t>
            </a:r>
            <a:r>
              <a:rPr lang="en-GB" sz="1200" b="0" strike="noStrike" spc="-1" dirty="0">
                <a:solidFill>
                  <a:srgbClr val="000000"/>
                </a:solidFill>
                <a:latin typeface="Arial"/>
              </a:rPr>
              <a:t> [1854] fiction [3612] mention [3347] motivation [3522] motion [855] option [2156] organisation [570] pollution [3073] population [509] portion [3806] position [383] relation [356] station [1399] </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i="0" baseline="0" dirty="0"/>
              <a:t>‘faire’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numbers to play the audio.</a:t>
            </a:r>
          </a:p>
          <a:p>
            <a:pPr marL="228600" indent="-228600">
              <a:buAutoNum type="arabicPeriod"/>
            </a:pPr>
            <a:r>
              <a:rPr lang="en-US" b="0" dirty="0"/>
              <a:t>Pupils write 1 = A </a:t>
            </a:r>
            <a:r>
              <a:rPr lang="en-US" b="0" dirty="0" err="1"/>
              <a:t>etc</a:t>
            </a:r>
            <a:r>
              <a:rPr lang="en-US" b="0" dirty="0"/>
              <a:t>… (To challenge higher proficiency learners, ask them to record who is doing the action or just weather.</a:t>
            </a:r>
          </a:p>
          <a:p>
            <a:pPr marL="228600" indent="-228600">
              <a:buAutoNum type="arabicPeriod"/>
            </a:pPr>
            <a:r>
              <a:rPr lang="en-US" sz="1200" b="0" dirty="0">
                <a:solidFill>
                  <a:srgbClr val="002060"/>
                </a:solidFill>
                <a:latin typeface="Century Gothic"/>
                <a:ea typeface="Century Gothic"/>
                <a:cs typeface="Century Gothic"/>
                <a:sym typeface="Century Gothic"/>
              </a:rPr>
              <a:t>Click to provide answers.</a:t>
            </a:r>
            <a:br>
              <a:rPr lang="en-US" sz="1200" b="0" dirty="0">
                <a:solidFill>
                  <a:srgbClr val="002060"/>
                </a:solidFill>
                <a:latin typeface="Century Gothic"/>
                <a:ea typeface="Century Gothic"/>
                <a:cs typeface="Century Gothic"/>
                <a:sym typeface="Century Gothic"/>
              </a:rPr>
            </a:b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fais le ménage.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beau.</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fais une activité.</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la cuisine.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chaud.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fais les devoirs.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mauvais.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froid.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fait les courses.</a:t>
            </a: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written production of the 12 months of the year.</a:t>
            </a:r>
          </a:p>
          <a:p>
            <a:endParaRPr lang="en-US" b="1" dirty="0"/>
          </a:p>
          <a:p>
            <a:r>
              <a:rPr lang="en-US" b="1" dirty="0"/>
              <a:t>Procedure:</a:t>
            </a:r>
          </a:p>
          <a:p>
            <a:pPr marL="228600" indent="-228600">
              <a:buAutoNum type="arabicPeriod"/>
            </a:pPr>
            <a:r>
              <a:rPr lang="en-US" b="0" dirty="0"/>
              <a:t>Pupils draw 4 ‘season’ boxes and label them with the French words for the four seasons.</a:t>
            </a:r>
          </a:p>
          <a:p>
            <a:pPr marL="228600" indent="-228600">
              <a:buAutoNum type="arabicPeriod"/>
            </a:pPr>
            <a:r>
              <a:rPr lang="en-US" sz="1200" b="0" dirty="0">
                <a:solidFill>
                  <a:srgbClr val="002060"/>
                </a:solidFill>
                <a:latin typeface="Century Gothic"/>
                <a:ea typeface="Century Gothic"/>
                <a:cs typeface="Century Gothic"/>
                <a:sym typeface="Century Gothic"/>
              </a:rPr>
              <a:t>They then try to recall and produce in writing as many of the 12 months as they can.  Initial and final letters are given to prompt them.</a:t>
            </a:r>
          </a:p>
          <a:p>
            <a:pPr marL="228600" indent="-228600">
              <a:buAutoNum type="arabicPeriod"/>
            </a:pPr>
            <a:r>
              <a:rPr lang="en-US" sz="1200" b="0" dirty="0">
                <a:solidFill>
                  <a:srgbClr val="002060"/>
                </a:solidFill>
                <a:latin typeface="Century Gothic"/>
                <a:ea typeface="Century Gothic"/>
                <a:cs typeface="Century Gothic"/>
                <a:sym typeface="Century Gothic"/>
              </a:rPr>
              <a:t>Remind pupils there is no need to work in order (i.e., to stop if there is one they cannot remember).  </a:t>
            </a:r>
          </a:p>
          <a:p>
            <a:pPr marL="228600" indent="-228600">
              <a:buAutoNum type="arabicPeriod"/>
            </a:pPr>
            <a:r>
              <a:rPr lang="en-US" sz="1200" b="0" dirty="0">
                <a:solidFill>
                  <a:srgbClr val="002060"/>
                </a:solidFill>
                <a:latin typeface="Century Gothic"/>
                <a:ea typeface="Century Gothic"/>
                <a:cs typeface="Century Gothic"/>
                <a:sym typeface="Century Gothic"/>
              </a:rPr>
              <a:t>After 4 minutes, click to reveal the answers. NB: Click on the gapped word (MUST be right on the word, not to the side or the slide will move on), and it will be highlighted and the month will appear in the correct season box.</a:t>
            </a:r>
          </a:p>
          <a:p>
            <a:pPr marL="228600" indent="-228600">
              <a:buAutoNum type="arabicPeriod"/>
            </a:pPr>
            <a:r>
              <a:rPr lang="en-US" sz="1200" b="0" dirty="0">
                <a:solidFill>
                  <a:srgbClr val="002060"/>
                </a:solidFill>
                <a:latin typeface="Century Gothic"/>
                <a:ea typeface="Century Gothic"/>
                <a:cs typeface="Century Gothic"/>
                <a:sym typeface="Century Gothic"/>
              </a:rPr>
              <a:t>Ask pupils to write down and highlight any that they didn’t remember.</a:t>
            </a:r>
          </a:p>
          <a:p>
            <a:pPr marL="228600" indent="-228600">
              <a:buAutoNum type="arabicPeriod"/>
            </a:pPr>
            <a:r>
              <a:rPr lang="en-US" sz="1200" b="0" dirty="0">
                <a:solidFill>
                  <a:srgbClr val="002060"/>
                </a:solidFill>
                <a:latin typeface="Century Gothic"/>
                <a:sym typeface="Century Gothic"/>
              </a:rPr>
              <a:t>Click on each word to hear it pronounced, if desired.</a:t>
            </a:r>
          </a:p>
          <a:p>
            <a:pPr marL="228600" indent="-228600">
              <a:buAutoNum type="arabicPeriod"/>
            </a:pPr>
            <a:r>
              <a:rPr lang="en-US" sz="1200" b="0" dirty="0">
                <a:solidFill>
                  <a:srgbClr val="002060"/>
                </a:solidFill>
                <a:latin typeface="Century Gothic"/>
                <a:sym typeface="Century Gothic"/>
              </a:rPr>
              <a:t>Ask pupils to tell which season different months are in, to practice saying both the seasons (which are new this week) and the months.</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2164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listen to and join in with a short poem about seasons.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the poem.</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Play again and encourage pupils to join in, saying the words aloud.</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(7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supported oral sentence creation of this week’s target structure and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‘trois-deux-un’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French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385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720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image" Target="../media/image31.gif"/><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3.png"/><Relationship Id="rId3"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image" Target="../media/image34.pn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26" Type="http://schemas.openxmlformats.org/officeDocument/2006/relationships/audio" Target="../media/audio20.wav"/><Relationship Id="rId3" Type="http://schemas.openxmlformats.org/officeDocument/2006/relationships/image" Target="../media/image14.png"/><Relationship Id="rId21" Type="http://schemas.openxmlformats.org/officeDocument/2006/relationships/audio" Target="../media/audio17.wav"/><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5" Type="http://schemas.openxmlformats.org/officeDocument/2006/relationships/audio" Target="../media/audio19.wav"/><Relationship Id="rId2" Type="http://schemas.openxmlformats.org/officeDocument/2006/relationships/notesSlide" Target="../notesSlides/notesSlide4.xml"/><Relationship Id="rId16" Type="http://schemas.openxmlformats.org/officeDocument/2006/relationships/audio" Target="../media/audio13.wav"/><Relationship Id="rId20" Type="http://schemas.openxmlformats.org/officeDocument/2006/relationships/audio" Target="../media/audio16.wav"/><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audio" Target="../media/audio18.wav"/><Relationship Id="rId5" Type="http://schemas.openxmlformats.org/officeDocument/2006/relationships/audio" Target="../media/audio2.wav"/><Relationship Id="rId15" Type="http://schemas.openxmlformats.org/officeDocument/2006/relationships/audio" Target="../media/audio12.wav"/><Relationship Id="rId23" Type="http://schemas.openxmlformats.org/officeDocument/2006/relationships/image" Target="../media/image17.svg"/><Relationship Id="rId10" Type="http://schemas.openxmlformats.org/officeDocument/2006/relationships/audio" Target="../media/audio7.wav"/><Relationship Id="rId19"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8.wav"/><Relationship Id="rId18" Type="http://schemas.openxmlformats.org/officeDocument/2006/relationships/image" Target="../media/image5.png"/><Relationship Id="rId26" Type="http://schemas.openxmlformats.org/officeDocument/2006/relationships/image" Target="../media/image24.png"/><Relationship Id="rId3" Type="http://schemas.openxmlformats.org/officeDocument/2006/relationships/image" Target="../media/image18.png"/><Relationship Id="rId21" Type="http://schemas.openxmlformats.org/officeDocument/2006/relationships/image" Target="../media/image19.png"/><Relationship Id="rId7" Type="http://schemas.openxmlformats.org/officeDocument/2006/relationships/audio" Target="../media/audio24.wav"/><Relationship Id="rId12" Type="http://schemas.openxmlformats.org/officeDocument/2006/relationships/audio" Target="../media/audio27.wav"/><Relationship Id="rId17" Type="http://schemas.openxmlformats.org/officeDocument/2006/relationships/image" Target="../media/image4.png"/><Relationship Id="rId25"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audio" Target="../media/audio23.wav"/><Relationship Id="rId11" Type="http://schemas.openxmlformats.org/officeDocument/2006/relationships/image" Target="../media/image17.svg"/><Relationship Id="rId24" Type="http://schemas.openxmlformats.org/officeDocument/2006/relationships/image" Target="../media/image22.png"/><Relationship Id="rId5" Type="http://schemas.openxmlformats.org/officeDocument/2006/relationships/audio" Target="../media/audio22.wav"/><Relationship Id="rId15" Type="http://schemas.openxmlformats.org/officeDocument/2006/relationships/audio" Target="../media/audio30.wav"/><Relationship Id="rId23"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6.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29.wav"/><Relationship Id="rId22" Type="http://schemas.openxmlformats.org/officeDocument/2006/relationships/image" Target="../media/image20.png"/><Relationship Id="rId27"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1.wav"/><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video" Target="https://www.youtube.com/embed/l1SS549Fesw?feature=oembed" TargetMode="External"/><Relationship Id="rId6" Type="http://schemas.openxmlformats.org/officeDocument/2006/relationships/image" Target="../media/image18.png"/><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9FA1D938-06C4-41CC-9F98-64F93AFD6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818" y="3246895"/>
            <a:ext cx="800821" cy="1765074"/>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2B6E1A08-4BD7-4D97-92B8-FAC44037132D}"/>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2916504" y="1395591"/>
            <a:ext cx="585450" cy="1708867"/>
          </a:xfrm>
          <a:prstGeom prst="rect">
            <a:avLst/>
          </a:prstGeom>
        </p:spPr>
      </p:pic>
      <p:pic>
        <p:nvPicPr>
          <p:cNvPr id="11" name="Picture 10">
            <a:extLst>
              <a:ext uri="{FF2B5EF4-FFF2-40B4-BE49-F238E27FC236}">
                <a16:creationId xmlns:a16="http://schemas.microsoft.com/office/drawing/2014/main" id="{51DEFA92-8768-45F8-993A-208BA34DD4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095" y="3650369"/>
            <a:ext cx="1590046" cy="1205786"/>
          </a:xfrm>
          <a:prstGeom prst="rect">
            <a:avLst/>
          </a:prstGeom>
        </p:spPr>
      </p:pic>
      <p:grpSp>
        <p:nvGrpSpPr>
          <p:cNvPr id="12" name="Group 11">
            <a:extLst>
              <a:ext uri="{FF2B5EF4-FFF2-40B4-BE49-F238E27FC236}">
                <a16:creationId xmlns:a16="http://schemas.microsoft.com/office/drawing/2014/main" id="{503A5D26-DCBC-477A-9E36-FACF901DDF9F}"/>
              </a:ext>
            </a:extLst>
          </p:cNvPr>
          <p:cNvGrpSpPr/>
          <p:nvPr/>
        </p:nvGrpSpPr>
        <p:grpSpPr>
          <a:xfrm>
            <a:off x="215899" y="1312343"/>
            <a:ext cx="1743529" cy="1792116"/>
            <a:chOff x="215899" y="1312343"/>
            <a:chExt cx="1743529" cy="1792116"/>
          </a:xfrm>
        </p:grpSpPr>
        <p:pic>
          <p:nvPicPr>
            <p:cNvPr id="13" name="Picture 12" descr="Icon&#10;&#10;Description automatically generated">
              <a:extLst>
                <a:ext uri="{FF2B5EF4-FFF2-40B4-BE49-F238E27FC236}">
                  <a16:creationId xmlns:a16="http://schemas.microsoft.com/office/drawing/2014/main" id="{42906E6B-42D9-402B-8DC8-3F317D008E6B}"/>
                </a:ext>
              </a:extLst>
            </p:cNvPr>
            <p:cNvPicPr>
              <a:picLocks noChangeAspect="1"/>
            </p:cNvPicPr>
            <p:nvPr/>
          </p:nvPicPr>
          <p:blipFill rotWithShape="1">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14" name="Picture 13">
              <a:extLst>
                <a:ext uri="{FF2B5EF4-FFF2-40B4-BE49-F238E27FC236}">
                  <a16:creationId xmlns:a16="http://schemas.microsoft.com/office/drawing/2014/main" id="{317D0C67-FF00-4DB2-BF87-2BBDC7DD625B}"/>
                </a:ext>
              </a:extLst>
            </p:cNvPr>
            <p:cNvPicPr>
              <a:picLocks noChangeAspect="1"/>
            </p:cNvPicPr>
            <p:nvPr/>
          </p:nvPicPr>
          <p:blipFill>
            <a:blip r:embed="rId8"/>
            <a:stretch>
              <a:fillRect/>
            </a:stretch>
          </p:blipFill>
          <p:spPr>
            <a:xfrm>
              <a:off x="893253" y="2265564"/>
              <a:ext cx="1066175" cy="58155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[3/7]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In November it is often bad weather in France.</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1428836" y="2867122"/>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5527002" y="572954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chaud</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6D3FB5EB-75CA-45D7-B5EF-E60D18A995C7}"/>
              </a:ext>
            </a:extLst>
          </p:cNvPr>
          <p:cNvSpPr/>
          <p:nvPr/>
        </p:nvSpPr>
        <p:spPr>
          <a:xfrm>
            <a:off x="1633558" y="375313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au</a:t>
            </a: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4093039" y="115567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719543" y="1658233"/>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souvent</a:t>
            </a:r>
            <a:endParaRPr lang="en-GB" sz="3200" dirty="0">
              <a:solidFill>
                <a:srgbClr val="002060"/>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F3D1C65E-860D-4121-BDBA-A1BD49B768E8}"/>
              </a:ext>
            </a:extLst>
          </p:cNvPr>
          <p:cNvSpPr/>
          <p:nvPr/>
        </p:nvSpPr>
        <p:spPr>
          <a:xfrm>
            <a:off x="6815367" y="118189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2913033" y="4956957"/>
            <a:ext cx="205557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mauvais</a:t>
            </a:r>
            <a:endParaRPr lang="en-GB" sz="32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6144092" y="474380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hiver</a:t>
            </a: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68490" y="2350083"/>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bg1"/>
                </a:solidFill>
                <a:latin typeface="Century Gothic" panose="020B0502020202020204" pitchFamily="34" charset="0"/>
              </a:rPr>
              <a:t>En</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novembre</a:t>
            </a:r>
            <a:r>
              <a:rPr lang="en-GB" sz="3200" dirty="0">
                <a:solidFill>
                  <a:schemeClr val="bg1"/>
                </a:solidFill>
                <a:latin typeface="Century Gothic" panose="020B0502020202020204" pitchFamily="34" charset="0"/>
              </a:rPr>
              <a:t> il fait </a:t>
            </a:r>
            <a:r>
              <a:rPr lang="en-GB" sz="3200" dirty="0" err="1">
                <a:solidFill>
                  <a:schemeClr val="bg1"/>
                </a:solidFill>
                <a:latin typeface="Century Gothic" panose="020B0502020202020204" pitchFamily="34" charset="0"/>
              </a:rPr>
              <a:t>souvent</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mauvais</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en</a:t>
            </a:r>
            <a:r>
              <a:rPr lang="en-GB" sz="3200" dirty="0">
                <a:solidFill>
                  <a:schemeClr val="bg1"/>
                </a:solidFill>
                <a:latin typeface="Century Gothic" panose="020B0502020202020204" pitchFamily="34" charset="0"/>
              </a:rPr>
              <a:t> France.</a:t>
            </a:r>
          </a:p>
        </p:txBody>
      </p:sp>
      <p:sp>
        <p:nvSpPr>
          <p:cNvPr id="36" name="Rectangle: Rounded Corners 35">
            <a:extLst>
              <a:ext uri="{FF2B5EF4-FFF2-40B4-BE49-F238E27FC236}">
                <a16:creationId xmlns:a16="http://schemas.microsoft.com/office/drawing/2014/main" id="{DF2DA01D-5A0A-4C0F-8AFD-96DBAFF0E73F}"/>
              </a:ext>
            </a:extLst>
          </p:cNvPr>
          <p:cNvSpPr/>
          <p:nvPr/>
        </p:nvSpPr>
        <p:spPr>
          <a:xfrm>
            <a:off x="8130685" y="3227749"/>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France</a:t>
            </a:r>
          </a:p>
        </p:txBody>
      </p:sp>
      <p:sp>
        <p:nvSpPr>
          <p:cNvPr id="37" name="Rectangle: Rounded Corners 36">
            <a:extLst>
              <a:ext uri="{FF2B5EF4-FFF2-40B4-BE49-F238E27FC236}">
                <a16:creationId xmlns:a16="http://schemas.microsoft.com/office/drawing/2014/main" id="{D534DF84-B0B4-4440-AA67-063ED4356728}"/>
              </a:ext>
            </a:extLst>
          </p:cNvPr>
          <p:cNvSpPr/>
          <p:nvPr/>
        </p:nvSpPr>
        <p:spPr>
          <a:xfrm>
            <a:off x="1206081" y="5694989"/>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38" name="Rectangle: Rounded Corners 37">
            <a:extLst>
              <a:ext uri="{FF2B5EF4-FFF2-40B4-BE49-F238E27FC236}">
                <a16:creationId xmlns:a16="http://schemas.microsoft.com/office/drawing/2014/main" id="{2965E62B-FCB9-47BF-93E3-E43B4CF8DBA1}"/>
              </a:ext>
            </a:extLst>
          </p:cNvPr>
          <p:cNvSpPr/>
          <p:nvPr/>
        </p:nvSpPr>
        <p:spPr>
          <a:xfrm>
            <a:off x="8317160" y="5305679"/>
            <a:ext cx="238300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novembre</a:t>
            </a:r>
            <a:endParaRPr lang="en-GB" sz="3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7239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0"/>
                                        </p:tgtEl>
                                        <p:attrNameLst>
                                          <p:attrName>ppt_w</p:attrName>
                                        </p:attrNameLst>
                                      </p:cBhvr>
                                      <p:tavLst>
                                        <p:tav tm="0">
                                          <p:val>
                                            <p:strVal val="ppt_w"/>
                                          </p:val>
                                        </p:tav>
                                        <p:tav tm="100000">
                                          <p:val>
                                            <p:fltVal val="0"/>
                                          </p:val>
                                        </p:tav>
                                      </p:tavLst>
                                    </p:anim>
                                    <p:anim calcmode="lin" valueType="num">
                                      <p:cBhvr>
                                        <p:cTn id="12" dur="500"/>
                                        <p:tgtEl>
                                          <p:spTgt spid="20"/>
                                        </p:tgtEl>
                                        <p:attrNameLst>
                                          <p:attrName>ppt_h</p:attrName>
                                        </p:attrNameLst>
                                      </p:cBhvr>
                                      <p:tavLst>
                                        <p:tav tm="0">
                                          <p:val>
                                            <p:strVal val="ppt_h"/>
                                          </p:val>
                                        </p:tav>
                                        <p:tav tm="100000">
                                          <p:val>
                                            <p:fltVal val="0"/>
                                          </p:val>
                                        </p:tav>
                                      </p:tavLst>
                                    </p:anim>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500"/>
                                        <p:tgtEl>
                                          <p:spTgt spid="25"/>
                                        </p:tgtEl>
                                        <p:attrNameLst>
                                          <p:attrName>ppt_w</p:attrName>
                                        </p:attrNameLst>
                                      </p:cBhvr>
                                      <p:tavLst>
                                        <p:tav tm="0">
                                          <p:val>
                                            <p:strVal val="ppt_w"/>
                                          </p:val>
                                        </p:tav>
                                        <p:tav tm="100000">
                                          <p:val>
                                            <p:fltVal val="0"/>
                                          </p:val>
                                        </p:tav>
                                      </p:tavLst>
                                    </p:anim>
                                    <p:anim calcmode="lin" valueType="num">
                                      <p:cBhvr>
                                        <p:cTn id="22" dur="500"/>
                                        <p:tgtEl>
                                          <p:spTgt spid="25"/>
                                        </p:tgtEl>
                                        <p:attrNameLst>
                                          <p:attrName>ppt_h</p:attrName>
                                        </p:attrNameLst>
                                      </p:cBhvr>
                                      <p:tavLst>
                                        <p:tav tm="0">
                                          <p:val>
                                            <p:strVal val="ppt_h"/>
                                          </p:val>
                                        </p:tav>
                                        <p:tav tm="100000">
                                          <p:val>
                                            <p:fltVal val="0"/>
                                          </p:val>
                                        </p:tav>
                                      </p:tavLst>
                                    </p:anim>
                                    <p:animEffect transition="out" filter="fade">
                                      <p:cBhvr>
                                        <p:cTn id="23" dur="500"/>
                                        <p:tgtEl>
                                          <p:spTgt spid="25"/>
                                        </p:tgtEl>
                                      </p:cBhvr>
                                    </p:animEffect>
                                    <p:set>
                                      <p:cBhvr>
                                        <p:cTn id="24" dur="1" fill="hold">
                                          <p:stCondLst>
                                            <p:cond delay="499"/>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2" presetClass="exit" presetSubtype="4" fill="remove" grpId="0" nodeType="clickEffect">
                                  <p:stCondLst>
                                    <p:cond delay="0"/>
                                  </p:stCondLst>
                                  <p:childTnLst>
                                    <p:anim calcmode="lin" valueType="num">
                                      <p:cBhvr additive="base">
                                        <p:cTn id="36" dur="10000"/>
                                        <p:tgtEl>
                                          <p:spTgt spid="28"/>
                                        </p:tgtEl>
                                        <p:attrNameLst>
                                          <p:attrName>ppt_y</p:attrName>
                                        </p:attrNameLst>
                                      </p:cBhvr>
                                      <p:tavLst>
                                        <p:tav tm="0">
                                          <p:val>
                                            <p:strVal val="#ppt_y"/>
                                          </p:val>
                                        </p:tav>
                                        <p:tav tm="100000">
                                          <p:val>
                                            <p:strVal val="#ppt_y+#ppt_h*1.125000"/>
                                          </p:val>
                                        </p:tav>
                                      </p:tavLst>
                                    </p:anim>
                                    <p:animEffect transition="out" filter="wipe(down)">
                                      <p:cBhvr>
                                        <p:cTn id="37" dur="10000"/>
                                        <p:tgtEl>
                                          <p:spTgt spid="28"/>
                                        </p:tgtEl>
                                      </p:cBhvr>
                                    </p:animEffect>
                                    <p:set>
                                      <p:cBhvr>
                                        <p:cTn id="38"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5" grpId="0" animBg="1"/>
      <p:bldP spid="18" grpId="0" animBg="1"/>
      <p:bldP spid="20" grpId="0" animBg="1"/>
      <p:bldP spid="25" grpId="0" animBg="1"/>
      <p:bldP spid="28"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[4/7]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In winter in Canada it is cold.</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1428836" y="2867122"/>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8514380" y="3441615"/>
            <a:ext cx="2198513"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printemps</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au</a:t>
            </a: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4093038" y="1155671"/>
            <a:ext cx="2002961"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Canada</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5397181" y="4900864"/>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froid</a:t>
            </a:r>
            <a:endParaRPr lang="en-GB" sz="3200" dirty="0">
              <a:solidFill>
                <a:srgbClr val="002060"/>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F3D1C65E-860D-4121-BDBA-A1BD49B768E8}"/>
              </a:ext>
            </a:extLst>
          </p:cNvPr>
          <p:cNvSpPr/>
          <p:nvPr/>
        </p:nvSpPr>
        <p:spPr>
          <a:xfrm>
            <a:off x="6815367" y="118189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1557626" y="4121127"/>
            <a:ext cx="205557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mauvais</a:t>
            </a:r>
            <a:endParaRPr lang="en-GB" sz="32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1795441" y="1493079"/>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hiver</a:t>
            </a: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24695" y="2331866"/>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bg1"/>
                </a:solidFill>
                <a:latin typeface="Century Gothic" panose="020B0502020202020204" pitchFamily="34" charset="0"/>
              </a:rPr>
              <a:t>En</a:t>
            </a:r>
            <a:r>
              <a:rPr lang="en-GB" sz="3200" dirty="0">
                <a:solidFill>
                  <a:schemeClr val="bg1"/>
                </a:solidFill>
                <a:latin typeface="Century Gothic" panose="020B0502020202020204" pitchFamily="34" charset="0"/>
              </a:rPr>
              <a:t> hiver au Canada il fait </a:t>
            </a:r>
            <a:r>
              <a:rPr lang="en-GB" sz="3200" dirty="0" err="1">
                <a:solidFill>
                  <a:schemeClr val="bg1"/>
                </a:solidFill>
                <a:latin typeface="Century Gothic" panose="020B0502020202020204" pitchFamily="34" charset="0"/>
              </a:rPr>
              <a:t>froid</a:t>
            </a:r>
            <a:r>
              <a:rPr lang="en-GB" sz="3200" dirty="0">
                <a:solidFill>
                  <a:schemeClr val="bg1"/>
                </a:solidFill>
                <a:latin typeface="Century Gothic" panose="020B0502020202020204" pitchFamily="34" charset="0"/>
              </a:rPr>
              <a:t>.</a:t>
            </a:r>
          </a:p>
        </p:txBody>
      </p:sp>
      <p:sp>
        <p:nvSpPr>
          <p:cNvPr id="37" name="Rectangle: Rounded Corners 36">
            <a:extLst>
              <a:ext uri="{FF2B5EF4-FFF2-40B4-BE49-F238E27FC236}">
                <a16:creationId xmlns:a16="http://schemas.microsoft.com/office/drawing/2014/main" id="{D534DF84-B0B4-4440-AA67-063ED4356728}"/>
              </a:ext>
            </a:extLst>
          </p:cNvPr>
          <p:cNvSpPr/>
          <p:nvPr/>
        </p:nvSpPr>
        <p:spPr>
          <a:xfrm>
            <a:off x="2990527" y="4933292"/>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38" name="Rectangle: Rounded Corners 37">
            <a:extLst>
              <a:ext uri="{FF2B5EF4-FFF2-40B4-BE49-F238E27FC236}">
                <a16:creationId xmlns:a16="http://schemas.microsoft.com/office/drawing/2014/main" id="{2965E62B-FCB9-47BF-93E3-E43B4CF8DBA1}"/>
              </a:ext>
            </a:extLst>
          </p:cNvPr>
          <p:cNvSpPr/>
          <p:nvPr/>
        </p:nvSpPr>
        <p:spPr>
          <a:xfrm>
            <a:off x="8130683" y="4777361"/>
            <a:ext cx="1872869"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Tree>
    <p:extLst>
      <p:ext uri="{BB962C8B-B14F-4D97-AF65-F5344CB8AC3E}">
        <p14:creationId xmlns:p14="http://schemas.microsoft.com/office/powerpoint/2010/main" val="174331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24"/>
                                        </p:tgtEl>
                                        <p:attrNameLst>
                                          <p:attrName>ppt_w</p:attrName>
                                        </p:attrNameLst>
                                      </p:cBhvr>
                                      <p:tavLst>
                                        <p:tav tm="0">
                                          <p:val>
                                            <p:strVal val="ppt_w"/>
                                          </p:val>
                                        </p:tav>
                                        <p:tav tm="100000">
                                          <p:val>
                                            <p:fltVal val="0"/>
                                          </p:val>
                                        </p:tav>
                                      </p:tavLst>
                                    </p:anim>
                                    <p:anim calcmode="lin" valueType="num">
                                      <p:cBhvr>
                                        <p:cTn id="17" dur="500"/>
                                        <p:tgtEl>
                                          <p:spTgt spid="24"/>
                                        </p:tgtEl>
                                        <p:attrNameLst>
                                          <p:attrName>ppt_h</p:attrName>
                                        </p:attrNameLst>
                                      </p:cBhvr>
                                      <p:tavLst>
                                        <p:tav tm="0">
                                          <p:val>
                                            <p:strVal val="ppt_h"/>
                                          </p:val>
                                        </p:tav>
                                        <p:tav tm="100000">
                                          <p:val>
                                            <p:fltVal val="0"/>
                                          </p:val>
                                        </p:tav>
                                      </p:tavLst>
                                    </p:anim>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4"/>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10000"/>
                                        <p:tgtEl>
                                          <p:spTgt spid="28"/>
                                        </p:tgtEl>
                                        <p:attrNameLst>
                                          <p:attrName>ppt_y</p:attrName>
                                        </p:attrNameLst>
                                      </p:cBhvr>
                                      <p:tavLst>
                                        <p:tav tm="0">
                                          <p:val>
                                            <p:strVal val="#ppt_y"/>
                                          </p:val>
                                        </p:tav>
                                        <p:tav tm="100000">
                                          <p:val>
                                            <p:strVal val="#ppt_y+#ppt_h*1.125000"/>
                                          </p:val>
                                        </p:tav>
                                      </p:tavLst>
                                    </p:anim>
                                    <p:animEffect transition="out" filter="wipe(down)">
                                      <p:cBhvr>
                                        <p:cTn id="32" dur="10000"/>
                                        <p:tgtEl>
                                          <p:spTgt spid="28"/>
                                        </p:tgtEl>
                                      </p:cBhvr>
                                    </p:animEffect>
                                    <p:set>
                                      <p:cBhvr>
                                        <p:cTn id="33"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5" grpId="0" animBg="1"/>
      <p:bldP spid="18" grpId="0" animBg="1"/>
      <p:bldP spid="24" grpId="0" animBg="1"/>
      <p:bldP spid="28"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[5/7]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Normally in spring it is fine weather.</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5777773" y="477520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8514380" y="3441615"/>
            <a:ext cx="2198513"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printemps</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au</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327020" y="2718703"/>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beau</a:t>
            </a:r>
          </a:p>
        </p:txBody>
      </p:sp>
      <p:sp>
        <p:nvSpPr>
          <p:cNvPr id="23" name="Rectangle: Rounded Corners 22">
            <a:extLst>
              <a:ext uri="{FF2B5EF4-FFF2-40B4-BE49-F238E27FC236}">
                <a16:creationId xmlns:a16="http://schemas.microsoft.com/office/drawing/2014/main" id="{F3D1C65E-860D-4121-BDBA-A1BD49B768E8}"/>
              </a:ext>
            </a:extLst>
          </p:cNvPr>
          <p:cNvSpPr/>
          <p:nvPr/>
        </p:nvSpPr>
        <p:spPr>
          <a:xfrm>
            <a:off x="6815367" y="118189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1557626" y="4121127"/>
            <a:ext cx="205557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chaud</a:t>
            </a:r>
            <a:endParaRPr lang="en-GB" sz="3200" dirty="0">
              <a:solidFill>
                <a:srgbClr val="002060"/>
              </a:solidFill>
              <a:latin typeface="Century Gothic" panose="020B0502020202020204" pitchFamily="34" charset="0"/>
            </a:endParaRP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49615" y="2358086"/>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bg1"/>
                </a:solidFill>
                <a:latin typeface="Century Gothic" panose="020B0502020202020204" pitchFamily="34" charset="0"/>
              </a:rPr>
              <a:t>Normalement</a:t>
            </a:r>
            <a:r>
              <a:rPr lang="en-GB" sz="3200" dirty="0">
                <a:solidFill>
                  <a:schemeClr val="bg1"/>
                </a:solidFill>
                <a:latin typeface="Century Gothic" panose="020B0502020202020204" pitchFamily="34" charset="0"/>
              </a:rPr>
              <a:t> au </a:t>
            </a:r>
            <a:r>
              <a:rPr lang="en-GB" sz="3200" dirty="0" err="1">
                <a:solidFill>
                  <a:schemeClr val="bg1"/>
                </a:solidFill>
                <a:latin typeface="Century Gothic" panose="020B0502020202020204" pitchFamily="34" charset="0"/>
              </a:rPr>
              <a:t>printemps</a:t>
            </a:r>
            <a:r>
              <a:rPr lang="en-GB" sz="3200" dirty="0">
                <a:solidFill>
                  <a:schemeClr val="bg1"/>
                </a:solidFill>
                <a:latin typeface="Century Gothic" panose="020B0502020202020204" pitchFamily="34" charset="0"/>
              </a:rPr>
              <a:t> il fait beau.</a:t>
            </a:r>
          </a:p>
        </p:txBody>
      </p:sp>
      <p:sp>
        <p:nvSpPr>
          <p:cNvPr id="37" name="Rectangle: Rounded Corners 36">
            <a:extLst>
              <a:ext uri="{FF2B5EF4-FFF2-40B4-BE49-F238E27FC236}">
                <a16:creationId xmlns:a16="http://schemas.microsoft.com/office/drawing/2014/main" id="{D534DF84-B0B4-4440-AA67-063ED4356728}"/>
              </a:ext>
            </a:extLst>
          </p:cNvPr>
          <p:cNvSpPr/>
          <p:nvPr/>
        </p:nvSpPr>
        <p:spPr>
          <a:xfrm>
            <a:off x="4376291" y="115567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38" name="Rectangle: Rounded Corners 37">
            <a:extLst>
              <a:ext uri="{FF2B5EF4-FFF2-40B4-BE49-F238E27FC236}">
                <a16:creationId xmlns:a16="http://schemas.microsoft.com/office/drawing/2014/main" id="{2965E62B-FCB9-47BF-93E3-E43B4CF8DBA1}"/>
              </a:ext>
            </a:extLst>
          </p:cNvPr>
          <p:cNvSpPr/>
          <p:nvPr/>
        </p:nvSpPr>
        <p:spPr>
          <a:xfrm>
            <a:off x="8041327" y="4622808"/>
            <a:ext cx="1872869"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36" name="Rectangle: Rounded Corners 35">
            <a:extLst>
              <a:ext uri="{FF2B5EF4-FFF2-40B4-BE49-F238E27FC236}">
                <a16:creationId xmlns:a16="http://schemas.microsoft.com/office/drawing/2014/main" id="{4389AD64-1E74-4C8E-A7A6-C0873C0E2BB0}"/>
              </a:ext>
            </a:extLst>
          </p:cNvPr>
          <p:cNvSpPr/>
          <p:nvPr/>
        </p:nvSpPr>
        <p:spPr>
          <a:xfrm>
            <a:off x="2031747" y="143661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été</a:t>
            </a:r>
            <a:endParaRPr lang="en-GB" sz="3200"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AB765D74-CFF8-45AB-A1CE-65DF4F99DDE3}"/>
              </a:ext>
            </a:extLst>
          </p:cNvPr>
          <p:cNvSpPr/>
          <p:nvPr/>
        </p:nvSpPr>
        <p:spPr>
          <a:xfrm>
            <a:off x="1557627" y="5100363"/>
            <a:ext cx="291392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normalement</a:t>
            </a:r>
            <a:endParaRPr lang="en-GB" sz="3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6513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4"/>
                                        </p:tgtEl>
                                        <p:attrNameLst>
                                          <p:attrName>ppt_w</p:attrName>
                                        </p:attrNameLst>
                                      </p:cBhvr>
                                      <p:tavLst>
                                        <p:tav tm="0">
                                          <p:val>
                                            <p:strVal val="ppt_w"/>
                                          </p:val>
                                        </p:tav>
                                        <p:tav tm="100000">
                                          <p:val>
                                            <p:fltVal val="0"/>
                                          </p:val>
                                        </p:tav>
                                      </p:tavLst>
                                    </p:anim>
                                    <p:anim calcmode="lin" valueType="num">
                                      <p:cBhvr>
                                        <p:cTn id="12" dur="500"/>
                                        <p:tgtEl>
                                          <p:spTgt spid="24"/>
                                        </p:tgtEl>
                                        <p:attrNameLst>
                                          <p:attrName>ppt_h</p:attrName>
                                        </p:attrNameLst>
                                      </p:cBhvr>
                                      <p:tavLst>
                                        <p:tav tm="0">
                                          <p:val>
                                            <p:strVal val="ppt_h"/>
                                          </p:val>
                                        </p:tav>
                                        <p:tav tm="100000">
                                          <p:val>
                                            <p:fltVal val="0"/>
                                          </p:val>
                                        </p:tav>
                                      </p:tavLst>
                                    </p:anim>
                                    <p:animEffect transition="out" filter="fade">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36"/>
                                        </p:tgtEl>
                                        <p:attrNameLst>
                                          <p:attrName>ppt_w</p:attrName>
                                        </p:attrNameLst>
                                      </p:cBhvr>
                                      <p:tavLst>
                                        <p:tav tm="0">
                                          <p:val>
                                            <p:strVal val="ppt_w"/>
                                          </p:val>
                                        </p:tav>
                                        <p:tav tm="100000">
                                          <p:val>
                                            <p:fltVal val="0"/>
                                          </p:val>
                                        </p:tav>
                                      </p:tavLst>
                                    </p:anim>
                                    <p:anim calcmode="lin" valueType="num">
                                      <p:cBhvr>
                                        <p:cTn id="17" dur="500"/>
                                        <p:tgtEl>
                                          <p:spTgt spid="36"/>
                                        </p:tgtEl>
                                        <p:attrNameLst>
                                          <p:attrName>ppt_h</p:attrName>
                                        </p:attrNameLst>
                                      </p:cBhvr>
                                      <p:tavLst>
                                        <p:tav tm="0">
                                          <p:val>
                                            <p:strVal val="ppt_h"/>
                                          </p:val>
                                        </p:tav>
                                        <p:tav tm="100000">
                                          <p:val>
                                            <p:fltVal val="0"/>
                                          </p:val>
                                        </p:tav>
                                      </p:tavLst>
                                    </p:anim>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fltVal val="0"/>
                                          </p:val>
                                        </p:tav>
                                      </p:tavLst>
                                    </p:anim>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2" presetClass="exit" presetSubtype="4" fill="remove" grpId="0" nodeType="clickEffect">
                                  <p:stCondLst>
                                    <p:cond delay="0"/>
                                  </p:stCondLst>
                                  <p:childTnLst>
                                    <p:anim calcmode="lin" valueType="num">
                                      <p:cBhvr additive="base">
                                        <p:cTn id="36" dur="10000"/>
                                        <p:tgtEl>
                                          <p:spTgt spid="28"/>
                                        </p:tgtEl>
                                        <p:attrNameLst>
                                          <p:attrName>ppt_y</p:attrName>
                                        </p:attrNameLst>
                                      </p:cBhvr>
                                      <p:tavLst>
                                        <p:tav tm="0">
                                          <p:val>
                                            <p:strVal val="#ppt_y"/>
                                          </p:val>
                                        </p:tav>
                                        <p:tav tm="100000">
                                          <p:val>
                                            <p:strVal val="#ppt_y+#ppt_h*1.125000"/>
                                          </p:val>
                                        </p:tav>
                                      </p:tavLst>
                                    </p:anim>
                                    <p:animEffect transition="out" filter="wipe(down)">
                                      <p:cBhvr>
                                        <p:cTn id="37" dur="10000"/>
                                        <p:tgtEl>
                                          <p:spTgt spid="28"/>
                                        </p:tgtEl>
                                      </p:cBhvr>
                                    </p:animEffect>
                                    <p:set>
                                      <p:cBhvr>
                                        <p:cTn id="38"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5" grpId="0" animBg="1"/>
      <p:bldP spid="23" grpId="0" animBg="1"/>
      <p:bldP spid="24" grpId="0" animBg="1"/>
      <p:bldP spid="28"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[6/7]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In Haiti it is always hot.</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1428836" y="2867122"/>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5521060" y="514067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toujours</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6D3FB5EB-75CA-45D7-B5EF-E60D18A995C7}"/>
              </a:ext>
            </a:extLst>
          </p:cNvPr>
          <p:cNvSpPr/>
          <p:nvPr/>
        </p:nvSpPr>
        <p:spPr>
          <a:xfrm>
            <a:off x="1633558" y="375313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au</a:t>
            </a: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4093039" y="115567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719543" y="1658233"/>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beau</a:t>
            </a: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2913033" y="4956957"/>
            <a:ext cx="205557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chaud</a:t>
            </a:r>
            <a:endParaRPr lang="en-GB" sz="32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7892336" y="4610965"/>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été</a:t>
            </a:r>
            <a:endParaRPr lang="en-GB" sz="3200" dirty="0">
              <a:solidFill>
                <a:srgbClr val="002060"/>
              </a:solidFill>
              <a:latin typeface="Century Gothic" panose="020B0502020202020204" pitchFamily="34" charset="0"/>
            </a:endParaRP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40820" y="2321888"/>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entury Gothic" panose="020B0502020202020204" pitchFamily="34" charset="0"/>
              </a:rPr>
              <a:t>À </a:t>
            </a:r>
            <a:r>
              <a:rPr lang="en-GB" sz="3200" dirty="0" err="1">
                <a:solidFill>
                  <a:schemeClr val="bg1"/>
                </a:solidFill>
                <a:latin typeface="Century Gothic" panose="020B0502020202020204" pitchFamily="34" charset="0"/>
              </a:rPr>
              <a:t>Haïti</a:t>
            </a:r>
            <a:r>
              <a:rPr lang="en-GB" sz="3200" dirty="0">
                <a:solidFill>
                  <a:schemeClr val="bg1"/>
                </a:solidFill>
                <a:latin typeface="Century Gothic" panose="020B0502020202020204" pitchFamily="34" charset="0"/>
              </a:rPr>
              <a:t> il fait </a:t>
            </a:r>
            <a:r>
              <a:rPr lang="en-GB" sz="3200" dirty="0" err="1">
                <a:solidFill>
                  <a:schemeClr val="bg1"/>
                </a:solidFill>
                <a:latin typeface="Century Gothic" panose="020B0502020202020204" pitchFamily="34" charset="0"/>
              </a:rPr>
              <a:t>toujours</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chaud</a:t>
            </a:r>
            <a:r>
              <a:rPr lang="en-GB" sz="3200" dirty="0">
                <a:solidFill>
                  <a:schemeClr val="bg1"/>
                </a:solidFill>
                <a:latin typeface="Century Gothic" panose="020B0502020202020204" pitchFamily="34" charset="0"/>
              </a:rPr>
              <a:t>.</a:t>
            </a:r>
          </a:p>
        </p:txBody>
      </p:sp>
      <p:sp>
        <p:nvSpPr>
          <p:cNvPr id="36" name="Rectangle: Rounded Corners 35">
            <a:extLst>
              <a:ext uri="{FF2B5EF4-FFF2-40B4-BE49-F238E27FC236}">
                <a16:creationId xmlns:a16="http://schemas.microsoft.com/office/drawing/2014/main" id="{DF2DA01D-5A0A-4C0F-8AFD-96DBAFF0E73F}"/>
              </a:ext>
            </a:extLst>
          </p:cNvPr>
          <p:cNvSpPr/>
          <p:nvPr/>
        </p:nvSpPr>
        <p:spPr>
          <a:xfrm>
            <a:off x="8130685" y="3227749"/>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Haïti</a:t>
            </a:r>
            <a:endParaRPr lang="en-GB" sz="3200"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D534DF84-B0B4-4440-AA67-063ED4356728}"/>
              </a:ext>
            </a:extLst>
          </p:cNvPr>
          <p:cNvSpPr/>
          <p:nvPr/>
        </p:nvSpPr>
        <p:spPr>
          <a:xfrm>
            <a:off x="6553640" y="110950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Tree>
    <p:extLst>
      <p:ext uri="{BB962C8B-B14F-4D97-AF65-F5344CB8AC3E}">
        <p14:creationId xmlns:p14="http://schemas.microsoft.com/office/powerpoint/2010/main" val="56745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0"/>
                                        </p:tgtEl>
                                        <p:attrNameLst>
                                          <p:attrName>ppt_w</p:attrName>
                                        </p:attrNameLst>
                                      </p:cBhvr>
                                      <p:tavLst>
                                        <p:tav tm="0">
                                          <p:val>
                                            <p:strVal val="ppt_w"/>
                                          </p:val>
                                        </p:tav>
                                        <p:tav tm="100000">
                                          <p:val>
                                            <p:fltVal val="0"/>
                                          </p:val>
                                        </p:tav>
                                      </p:tavLst>
                                    </p:anim>
                                    <p:anim calcmode="lin" valueType="num">
                                      <p:cBhvr>
                                        <p:cTn id="7" dur="500"/>
                                        <p:tgtEl>
                                          <p:spTgt spid="20"/>
                                        </p:tgtEl>
                                        <p:attrNameLst>
                                          <p:attrName>ppt_h</p:attrName>
                                        </p:attrNameLst>
                                      </p:cBhvr>
                                      <p:tavLst>
                                        <p:tav tm="0">
                                          <p:val>
                                            <p:strVal val="ppt_h"/>
                                          </p:val>
                                        </p:tav>
                                        <p:tav tm="100000">
                                          <p:val>
                                            <p:fltVal val="0"/>
                                          </p:val>
                                        </p:tav>
                                      </p:tavLst>
                                    </p:anim>
                                    <p:animEffect transition="out" filter="fade">
                                      <p:cBhvr>
                                        <p:cTn id="8" dur="500"/>
                                        <p:tgtEl>
                                          <p:spTgt spid="20"/>
                                        </p:tgtEl>
                                      </p:cBhvr>
                                    </p:animEffect>
                                    <p:set>
                                      <p:cBhvr>
                                        <p:cTn id="9" dur="1" fill="hold">
                                          <p:stCondLst>
                                            <p:cond delay="499"/>
                                          </p:stCondLst>
                                        </p:cTn>
                                        <p:tgtEl>
                                          <p:spTgt spid="20"/>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5"/>
                                        </p:tgtEl>
                                        <p:attrNameLst>
                                          <p:attrName>ppt_w</p:attrName>
                                        </p:attrNameLst>
                                      </p:cBhvr>
                                      <p:tavLst>
                                        <p:tav tm="0">
                                          <p:val>
                                            <p:strVal val="ppt_w"/>
                                          </p:val>
                                        </p:tav>
                                        <p:tav tm="100000">
                                          <p:val>
                                            <p:fltVal val="0"/>
                                          </p:val>
                                        </p:tav>
                                      </p:tavLst>
                                    </p:anim>
                                    <p:anim calcmode="lin" valueType="num">
                                      <p:cBhvr>
                                        <p:cTn id="12" dur="500"/>
                                        <p:tgtEl>
                                          <p:spTgt spid="25"/>
                                        </p:tgtEl>
                                        <p:attrNameLst>
                                          <p:attrName>ppt_h</p:attrName>
                                        </p:attrNameLst>
                                      </p:cBhvr>
                                      <p:tavLst>
                                        <p:tav tm="0">
                                          <p:val>
                                            <p:strVal val="ppt_h"/>
                                          </p:val>
                                        </p:tav>
                                        <p:tav tm="100000">
                                          <p:val>
                                            <p:fltVal val="0"/>
                                          </p:val>
                                        </p:tav>
                                      </p:tavLst>
                                    </p:anim>
                                    <p:animEffect transition="out" filter="fade">
                                      <p:cBhvr>
                                        <p:cTn id="13" dur="500"/>
                                        <p:tgtEl>
                                          <p:spTgt spid="25"/>
                                        </p:tgtEl>
                                      </p:cBhvr>
                                    </p:animEffect>
                                    <p:set>
                                      <p:cBhvr>
                                        <p:cTn id="14" dur="1" fill="hold">
                                          <p:stCondLst>
                                            <p:cond delay="499"/>
                                          </p:stCondLst>
                                        </p:cTn>
                                        <p:tgtEl>
                                          <p:spTgt spid="25"/>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19"/>
                                        </p:tgtEl>
                                        <p:attrNameLst>
                                          <p:attrName>ppt_w</p:attrName>
                                        </p:attrNameLst>
                                      </p:cBhvr>
                                      <p:tavLst>
                                        <p:tav tm="0">
                                          <p:val>
                                            <p:strVal val="ppt_w"/>
                                          </p:val>
                                        </p:tav>
                                        <p:tav tm="100000">
                                          <p:val>
                                            <p:fltVal val="0"/>
                                          </p:val>
                                        </p:tav>
                                      </p:tavLst>
                                    </p:anim>
                                    <p:anim calcmode="lin" valueType="num">
                                      <p:cBhvr>
                                        <p:cTn id="17" dur="500"/>
                                        <p:tgtEl>
                                          <p:spTgt spid="19"/>
                                        </p:tgtEl>
                                        <p:attrNameLst>
                                          <p:attrName>ppt_h</p:attrName>
                                        </p:attrNameLst>
                                      </p:cBhvr>
                                      <p:tavLst>
                                        <p:tav tm="0">
                                          <p:val>
                                            <p:strVal val="ppt_h"/>
                                          </p:val>
                                        </p:tav>
                                        <p:tav tm="100000">
                                          <p:val>
                                            <p:fltVal val="0"/>
                                          </p:val>
                                        </p:tav>
                                      </p:tavLst>
                                    </p:anim>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500"/>
                                        <p:tgtEl>
                                          <p:spTgt spid="22"/>
                                        </p:tgtEl>
                                        <p:attrNameLst>
                                          <p:attrName>ppt_w</p:attrName>
                                        </p:attrNameLst>
                                      </p:cBhvr>
                                      <p:tavLst>
                                        <p:tav tm="0">
                                          <p:val>
                                            <p:strVal val="ppt_w"/>
                                          </p:val>
                                        </p:tav>
                                        <p:tav tm="100000">
                                          <p:val>
                                            <p:fltVal val="0"/>
                                          </p:val>
                                        </p:tav>
                                      </p:tavLst>
                                    </p:anim>
                                    <p:anim calcmode="lin" valueType="num">
                                      <p:cBhvr>
                                        <p:cTn id="22" dur="500"/>
                                        <p:tgtEl>
                                          <p:spTgt spid="22"/>
                                        </p:tgtEl>
                                        <p:attrNameLst>
                                          <p:attrName>ppt_h</p:attrName>
                                        </p:attrNameLst>
                                      </p:cBhvr>
                                      <p:tavLst>
                                        <p:tav tm="0">
                                          <p:val>
                                            <p:strVal val="ppt_h"/>
                                          </p:val>
                                        </p:tav>
                                        <p:tav tm="100000">
                                          <p:val>
                                            <p:fltVal val="0"/>
                                          </p:val>
                                        </p:tav>
                                      </p:tavLst>
                                    </p:anim>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2" presetClass="exit" presetSubtype="4" fill="remove" grpId="0" nodeType="clickEffect">
                                  <p:stCondLst>
                                    <p:cond delay="0"/>
                                  </p:stCondLst>
                                  <p:childTnLst>
                                    <p:anim calcmode="lin" valueType="num">
                                      <p:cBhvr additive="base">
                                        <p:cTn id="36" dur="10000"/>
                                        <p:tgtEl>
                                          <p:spTgt spid="28"/>
                                        </p:tgtEl>
                                        <p:attrNameLst>
                                          <p:attrName>ppt_y</p:attrName>
                                        </p:attrNameLst>
                                      </p:cBhvr>
                                      <p:tavLst>
                                        <p:tav tm="0">
                                          <p:val>
                                            <p:strVal val="#ppt_y"/>
                                          </p:val>
                                        </p:tav>
                                        <p:tav tm="100000">
                                          <p:val>
                                            <p:strVal val="#ppt_y+#ppt_h*1.125000"/>
                                          </p:val>
                                        </p:tav>
                                      </p:tavLst>
                                    </p:anim>
                                    <p:animEffect transition="out" filter="wipe(down)">
                                      <p:cBhvr>
                                        <p:cTn id="37" dur="10000"/>
                                        <p:tgtEl>
                                          <p:spTgt spid="28"/>
                                        </p:tgtEl>
                                      </p:cBhvr>
                                    </p:animEffect>
                                    <p:set>
                                      <p:cBhvr>
                                        <p:cTn id="38"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9" grpId="0" animBg="1"/>
      <p:bldP spid="20" grpId="0" animBg="1"/>
      <p:bldP spid="22" grpId="0" animBg="1"/>
      <p:bldP spid="25" grpId="0" animBg="1"/>
      <p:bldP spid="28"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[7/7]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In summer it is hot in the south of France.</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1274535" y="2713939"/>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été</a:t>
            </a:r>
            <a:endParaRPr lang="en-GB" sz="3200" dirty="0">
              <a:solidFill>
                <a:srgbClr val="002060"/>
              </a:solidFill>
              <a:latin typeface="Century Gothic" panose="020B0502020202020204" pitchFamily="34" charset="0"/>
            </a:endParaRP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5521060" y="514067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chaud</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6D3FB5EB-75CA-45D7-B5EF-E60D18A995C7}"/>
              </a:ext>
            </a:extLst>
          </p:cNvPr>
          <p:cNvSpPr/>
          <p:nvPr/>
        </p:nvSpPr>
        <p:spPr>
          <a:xfrm>
            <a:off x="1633558" y="378796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au</a:t>
            </a: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3648192" y="1048622"/>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719543" y="1658233"/>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beau</a:t>
            </a: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2913033" y="4956957"/>
            <a:ext cx="205557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le </a:t>
            </a:r>
            <a:r>
              <a:rPr lang="en-GB" sz="3200" dirty="0" err="1">
                <a:solidFill>
                  <a:srgbClr val="002060"/>
                </a:solidFill>
                <a:latin typeface="Century Gothic" panose="020B0502020202020204" pitchFamily="34" charset="0"/>
              </a:rPr>
              <a:t>sud</a:t>
            </a:r>
            <a:endParaRPr lang="en-GB" sz="32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8458537" y="401622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56724" y="2331866"/>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bg1"/>
                </a:solidFill>
                <a:latin typeface="Century Gothic" panose="020B0502020202020204" pitchFamily="34" charset="0"/>
              </a:rPr>
              <a:t>En</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été</a:t>
            </a:r>
            <a:r>
              <a:rPr lang="en-GB" sz="3200" dirty="0">
                <a:solidFill>
                  <a:schemeClr val="bg1"/>
                </a:solidFill>
                <a:latin typeface="Century Gothic" panose="020B0502020202020204" pitchFamily="34" charset="0"/>
              </a:rPr>
              <a:t> il fait </a:t>
            </a:r>
            <a:r>
              <a:rPr lang="en-GB" sz="3200" dirty="0" err="1">
                <a:solidFill>
                  <a:schemeClr val="bg1"/>
                </a:solidFill>
                <a:latin typeface="Century Gothic" panose="020B0502020202020204" pitchFamily="34" charset="0"/>
              </a:rPr>
              <a:t>chaud</a:t>
            </a:r>
            <a:r>
              <a:rPr lang="en-GB" sz="3200" dirty="0">
                <a:solidFill>
                  <a:schemeClr val="bg1"/>
                </a:solidFill>
                <a:latin typeface="Century Gothic" panose="020B0502020202020204" pitchFamily="34" charset="0"/>
              </a:rPr>
              <a:t> dans le </a:t>
            </a:r>
            <a:r>
              <a:rPr lang="en-GB" sz="3200" dirty="0" err="1">
                <a:solidFill>
                  <a:schemeClr val="bg1"/>
                </a:solidFill>
                <a:latin typeface="Century Gothic" panose="020B0502020202020204" pitchFamily="34" charset="0"/>
              </a:rPr>
              <a:t>sud</a:t>
            </a:r>
            <a:r>
              <a:rPr lang="en-GB" sz="3200" dirty="0">
                <a:solidFill>
                  <a:schemeClr val="bg1"/>
                </a:solidFill>
                <a:latin typeface="Century Gothic" panose="020B0502020202020204" pitchFamily="34" charset="0"/>
              </a:rPr>
              <a:t> de la France.</a:t>
            </a:r>
          </a:p>
        </p:txBody>
      </p:sp>
      <p:sp>
        <p:nvSpPr>
          <p:cNvPr id="36" name="Rectangle: Rounded Corners 35">
            <a:extLst>
              <a:ext uri="{FF2B5EF4-FFF2-40B4-BE49-F238E27FC236}">
                <a16:creationId xmlns:a16="http://schemas.microsoft.com/office/drawing/2014/main" id="{DF2DA01D-5A0A-4C0F-8AFD-96DBAFF0E73F}"/>
              </a:ext>
            </a:extLst>
          </p:cNvPr>
          <p:cNvSpPr/>
          <p:nvPr/>
        </p:nvSpPr>
        <p:spPr>
          <a:xfrm>
            <a:off x="8189884" y="295094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dans</a:t>
            </a:r>
          </a:p>
        </p:txBody>
      </p:sp>
      <p:sp>
        <p:nvSpPr>
          <p:cNvPr id="37" name="Rectangle: Rounded Corners 36">
            <a:extLst>
              <a:ext uri="{FF2B5EF4-FFF2-40B4-BE49-F238E27FC236}">
                <a16:creationId xmlns:a16="http://schemas.microsoft.com/office/drawing/2014/main" id="{D534DF84-B0B4-4440-AA67-063ED4356728}"/>
              </a:ext>
            </a:extLst>
          </p:cNvPr>
          <p:cNvSpPr/>
          <p:nvPr/>
        </p:nvSpPr>
        <p:spPr>
          <a:xfrm>
            <a:off x="6031433" y="150722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38" name="Rectangle: Rounded Corners 37">
            <a:extLst>
              <a:ext uri="{FF2B5EF4-FFF2-40B4-BE49-F238E27FC236}">
                <a16:creationId xmlns:a16="http://schemas.microsoft.com/office/drawing/2014/main" id="{5D32F59E-298A-4A67-B845-D8785CC6BFF5}"/>
              </a:ext>
            </a:extLst>
          </p:cNvPr>
          <p:cNvSpPr/>
          <p:nvPr/>
        </p:nvSpPr>
        <p:spPr>
          <a:xfrm>
            <a:off x="8342533" y="4956957"/>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de</a:t>
            </a:r>
          </a:p>
        </p:txBody>
      </p:sp>
      <p:sp>
        <p:nvSpPr>
          <p:cNvPr id="39" name="Rectangle: Rounded Corners 38">
            <a:extLst>
              <a:ext uri="{FF2B5EF4-FFF2-40B4-BE49-F238E27FC236}">
                <a16:creationId xmlns:a16="http://schemas.microsoft.com/office/drawing/2014/main" id="{0D06954B-3AB4-4BBB-99ED-AEE9F44CF679}"/>
              </a:ext>
            </a:extLst>
          </p:cNvPr>
          <p:cNvSpPr/>
          <p:nvPr/>
        </p:nvSpPr>
        <p:spPr>
          <a:xfrm>
            <a:off x="7904301" y="973497"/>
            <a:ext cx="2193119"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France</a:t>
            </a:r>
          </a:p>
        </p:txBody>
      </p:sp>
    </p:spTree>
    <p:extLst>
      <p:ext uri="{BB962C8B-B14F-4D97-AF65-F5344CB8AC3E}">
        <p14:creationId xmlns:p14="http://schemas.microsoft.com/office/powerpoint/2010/main" val="30231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0"/>
                                        </p:tgtEl>
                                        <p:attrNameLst>
                                          <p:attrName>ppt_w</p:attrName>
                                        </p:attrNameLst>
                                      </p:cBhvr>
                                      <p:tavLst>
                                        <p:tav tm="0">
                                          <p:val>
                                            <p:strVal val="ppt_w"/>
                                          </p:val>
                                        </p:tav>
                                        <p:tav tm="100000">
                                          <p:val>
                                            <p:fltVal val="0"/>
                                          </p:val>
                                        </p:tav>
                                      </p:tavLst>
                                    </p:anim>
                                    <p:anim calcmode="lin" valueType="num">
                                      <p:cBhvr>
                                        <p:cTn id="7" dur="500"/>
                                        <p:tgtEl>
                                          <p:spTgt spid="20"/>
                                        </p:tgtEl>
                                        <p:attrNameLst>
                                          <p:attrName>ppt_h</p:attrName>
                                        </p:attrNameLst>
                                      </p:cBhvr>
                                      <p:tavLst>
                                        <p:tav tm="0">
                                          <p:val>
                                            <p:strVal val="ppt_h"/>
                                          </p:val>
                                        </p:tav>
                                        <p:tav tm="100000">
                                          <p:val>
                                            <p:fltVal val="0"/>
                                          </p:val>
                                        </p:tav>
                                      </p:tavLst>
                                    </p:anim>
                                    <p:animEffect transition="out" filter="fade">
                                      <p:cBhvr>
                                        <p:cTn id="8" dur="500"/>
                                        <p:tgtEl>
                                          <p:spTgt spid="20"/>
                                        </p:tgtEl>
                                      </p:cBhvr>
                                    </p:animEffect>
                                    <p:set>
                                      <p:cBhvr>
                                        <p:cTn id="9" dur="1" fill="hold">
                                          <p:stCondLst>
                                            <p:cond delay="499"/>
                                          </p:stCondLst>
                                        </p:cTn>
                                        <p:tgtEl>
                                          <p:spTgt spid="20"/>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5"/>
                                        </p:tgtEl>
                                        <p:attrNameLst>
                                          <p:attrName>ppt_w</p:attrName>
                                        </p:attrNameLst>
                                      </p:cBhvr>
                                      <p:tavLst>
                                        <p:tav tm="0">
                                          <p:val>
                                            <p:strVal val="ppt_w"/>
                                          </p:val>
                                        </p:tav>
                                        <p:tav tm="100000">
                                          <p:val>
                                            <p:fltVal val="0"/>
                                          </p:val>
                                        </p:tav>
                                      </p:tavLst>
                                    </p:anim>
                                    <p:anim calcmode="lin" valueType="num">
                                      <p:cBhvr>
                                        <p:cTn id="12" dur="500"/>
                                        <p:tgtEl>
                                          <p:spTgt spid="25"/>
                                        </p:tgtEl>
                                        <p:attrNameLst>
                                          <p:attrName>ppt_h</p:attrName>
                                        </p:attrNameLst>
                                      </p:cBhvr>
                                      <p:tavLst>
                                        <p:tav tm="0">
                                          <p:val>
                                            <p:strVal val="ppt_h"/>
                                          </p:val>
                                        </p:tav>
                                        <p:tav tm="100000">
                                          <p:val>
                                            <p:fltVal val="0"/>
                                          </p:val>
                                        </p:tav>
                                      </p:tavLst>
                                    </p:anim>
                                    <p:animEffect transition="out" filter="fade">
                                      <p:cBhvr>
                                        <p:cTn id="13" dur="500"/>
                                        <p:tgtEl>
                                          <p:spTgt spid="25"/>
                                        </p:tgtEl>
                                      </p:cBhvr>
                                    </p:animEffect>
                                    <p:set>
                                      <p:cBhvr>
                                        <p:cTn id="14" dur="1" fill="hold">
                                          <p:stCondLst>
                                            <p:cond delay="499"/>
                                          </p:stCondLst>
                                        </p:cTn>
                                        <p:tgtEl>
                                          <p:spTgt spid="25"/>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4"/>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10000"/>
                                        <p:tgtEl>
                                          <p:spTgt spid="28"/>
                                        </p:tgtEl>
                                        <p:attrNameLst>
                                          <p:attrName>ppt_y</p:attrName>
                                        </p:attrNameLst>
                                      </p:cBhvr>
                                      <p:tavLst>
                                        <p:tav tm="0">
                                          <p:val>
                                            <p:strVal val="#ppt_y"/>
                                          </p:val>
                                        </p:tav>
                                        <p:tav tm="100000">
                                          <p:val>
                                            <p:strVal val="#ppt_y+#ppt_h*1.125000"/>
                                          </p:val>
                                        </p:tav>
                                      </p:tavLst>
                                    </p:anim>
                                    <p:animEffect transition="out" filter="wipe(down)">
                                      <p:cBhvr>
                                        <p:cTn id="32" dur="10000"/>
                                        <p:tgtEl>
                                          <p:spTgt spid="28"/>
                                        </p:tgtEl>
                                      </p:cBhvr>
                                    </p:animEffect>
                                    <p:set>
                                      <p:cBhvr>
                                        <p:cTn id="33"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0" grpId="0" animBg="1"/>
      <p:bldP spid="22" grpId="0" animBg="1"/>
      <p:bldP spid="25" grpId="0" animBg="1"/>
      <p:bldP spid="28"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10D7C92-0C97-48AB-9EEA-4B3178EDAFBD}"/>
              </a:ext>
            </a:extLst>
          </p:cNvPr>
          <p:cNvSpPr txBox="1"/>
          <p:nvPr/>
        </p:nvSpPr>
        <p:spPr>
          <a:xfrm>
            <a:off x="322724" y="1434868"/>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8" name="TextBox 17">
            <a:extLst>
              <a:ext uri="{FF2B5EF4-FFF2-40B4-BE49-F238E27FC236}">
                <a16:creationId xmlns:a16="http://schemas.microsoft.com/office/drawing/2014/main" id="{68AB5848-EB1B-4670-B0E2-9E79D3DF3EC7}"/>
              </a:ext>
            </a:extLst>
          </p:cNvPr>
          <p:cNvSpPr txBox="1"/>
          <p:nvPr/>
        </p:nvSpPr>
        <p:spPr>
          <a:xfrm>
            <a:off x="333570" y="2357210"/>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9" name="TextBox 18">
            <a:extLst>
              <a:ext uri="{FF2B5EF4-FFF2-40B4-BE49-F238E27FC236}">
                <a16:creationId xmlns:a16="http://schemas.microsoft.com/office/drawing/2014/main" id="{DAFCF14F-26E1-4375-8DC0-F41AAF9BF3DF}"/>
              </a:ext>
            </a:extLst>
          </p:cNvPr>
          <p:cNvSpPr txBox="1"/>
          <p:nvPr/>
        </p:nvSpPr>
        <p:spPr>
          <a:xfrm>
            <a:off x="350947" y="3332266"/>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20" name="TextBox 19">
            <a:extLst>
              <a:ext uri="{FF2B5EF4-FFF2-40B4-BE49-F238E27FC236}">
                <a16:creationId xmlns:a16="http://schemas.microsoft.com/office/drawing/2014/main" id="{207C148F-45EB-4409-B006-B3FFBC980597}"/>
              </a:ext>
            </a:extLst>
          </p:cNvPr>
          <p:cNvSpPr txBox="1"/>
          <p:nvPr/>
        </p:nvSpPr>
        <p:spPr>
          <a:xfrm>
            <a:off x="3356575" y="48570"/>
            <a:ext cx="68435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sept phrases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42D6A3C-AE49-4B93-894B-52D70908C966}"/>
              </a:ext>
            </a:extLst>
          </p:cNvPr>
          <p:cNvSpPr txBox="1"/>
          <p:nvPr/>
        </p:nvSpPr>
        <p:spPr>
          <a:xfrm>
            <a:off x="171692" y="56257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6" name="Picture 2" descr="Résultat de recherche d'images pour &quot;carte france vierge&quot;">
            <a:extLst>
              <a:ext uri="{FF2B5EF4-FFF2-40B4-BE49-F238E27FC236}">
                <a16:creationId xmlns:a16="http://schemas.microsoft.com/office/drawing/2014/main" id="{C5637D8A-28F5-422A-BC36-219422488A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32" t="1801" r="1097" b="486"/>
          <a:stretch/>
        </p:blipFill>
        <p:spPr bwMode="auto">
          <a:xfrm>
            <a:off x="6796024" y="1042011"/>
            <a:ext cx="4806709" cy="45805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CF3E59E1-E484-4C09-9770-946714CBBBF6}"/>
              </a:ext>
            </a:extLst>
          </p:cNvPr>
          <p:cNvSpPr/>
          <p:nvPr/>
        </p:nvSpPr>
        <p:spPr>
          <a:xfrm>
            <a:off x="5776014" y="3521711"/>
            <a:ext cx="1731205" cy="875579"/>
          </a:xfrm>
          <a:prstGeom prst="rect">
            <a:avLst/>
          </a:prstGeom>
          <a:solidFill>
            <a:sysClr val="window" lastClr="FFFFFF"/>
          </a:solidFill>
          <a:ln w="25400" cap="flat" cmpd="sng" algn="ctr">
            <a:solidFill>
              <a:sysClr val="windowText" lastClr="000000"/>
            </a:solidFill>
            <a:prstDash val="solid"/>
          </a:ln>
          <a:effectLst/>
        </p:spPr>
        <p:txBody>
          <a:bodyPr rtlCol="0" anchor="t"/>
          <a:lstStyle/>
          <a:p>
            <a:pPr algn="ctr" eaLnBrk="0" hangingPunct="0">
              <a:defRPr/>
            </a:pPr>
            <a:r>
              <a:rPr lang="en-GB" sz="2000" kern="0" dirty="0">
                <a:solidFill>
                  <a:srgbClr val="002060"/>
                </a:solidFill>
                <a:latin typeface="Century Gothic" panose="020B0502020202020204" pitchFamily="34" charset="0"/>
              </a:rPr>
              <a:t>Bordeaux</a:t>
            </a:r>
          </a:p>
        </p:txBody>
      </p:sp>
      <p:sp>
        <p:nvSpPr>
          <p:cNvPr id="69" name="Rectangle 68">
            <a:extLst>
              <a:ext uri="{FF2B5EF4-FFF2-40B4-BE49-F238E27FC236}">
                <a16:creationId xmlns:a16="http://schemas.microsoft.com/office/drawing/2014/main" id="{B87CED1E-6E46-45BE-A069-38866729168C}"/>
              </a:ext>
            </a:extLst>
          </p:cNvPr>
          <p:cNvSpPr/>
          <p:nvPr/>
        </p:nvSpPr>
        <p:spPr>
          <a:xfrm>
            <a:off x="5740218" y="2590209"/>
            <a:ext cx="1731205" cy="792088"/>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prstClr val="black"/>
                </a:solidFill>
                <a:latin typeface="Century Gothic" panose="020B0502020202020204" pitchFamily="34" charset="0"/>
              </a:rPr>
              <a:t>La Rochelle</a:t>
            </a:r>
          </a:p>
        </p:txBody>
      </p:sp>
      <p:sp>
        <p:nvSpPr>
          <p:cNvPr id="70" name="Rectangle 69">
            <a:extLst>
              <a:ext uri="{FF2B5EF4-FFF2-40B4-BE49-F238E27FC236}">
                <a16:creationId xmlns:a16="http://schemas.microsoft.com/office/drawing/2014/main" id="{1E378055-AE6C-40AA-B3A8-5CE256589C5B}"/>
              </a:ext>
            </a:extLst>
          </p:cNvPr>
          <p:cNvSpPr/>
          <p:nvPr/>
        </p:nvSpPr>
        <p:spPr>
          <a:xfrm>
            <a:off x="8122320" y="4313133"/>
            <a:ext cx="1368450" cy="953583"/>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prstClr val="black"/>
                </a:solidFill>
                <a:latin typeface="Century Gothic" panose="020B0502020202020204" pitchFamily="34" charset="0"/>
              </a:rPr>
              <a:t>Toulouse</a:t>
            </a:r>
          </a:p>
        </p:txBody>
      </p:sp>
      <p:sp>
        <p:nvSpPr>
          <p:cNvPr id="71" name="Rectangle 70">
            <a:extLst>
              <a:ext uri="{FF2B5EF4-FFF2-40B4-BE49-F238E27FC236}">
                <a16:creationId xmlns:a16="http://schemas.microsoft.com/office/drawing/2014/main" id="{498FBB21-AFD5-4353-B1D4-4134F3D26ABA}"/>
              </a:ext>
            </a:extLst>
          </p:cNvPr>
          <p:cNvSpPr/>
          <p:nvPr/>
        </p:nvSpPr>
        <p:spPr>
          <a:xfrm>
            <a:off x="6658677" y="1660614"/>
            <a:ext cx="1008112" cy="792088"/>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srgbClr val="002060"/>
                </a:solidFill>
                <a:latin typeface="Century Gothic" panose="020B0502020202020204" pitchFamily="34" charset="0"/>
              </a:rPr>
              <a:t>Brest</a:t>
            </a:r>
          </a:p>
        </p:txBody>
      </p:sp>
      <p:sp>
        <p:nvSpPr>
          <p:cNvPr id="72" name="Rectangle 71">
            <a:extLst>
              <a:ext uri="{FF2B5EF4-FFF2-40B4-BE49-F238E27FC236}">
                <a16:creationId xmlns:a16="http://schemas.microsoft.com/office/drawing/2014/main" id="{32548648-A6F8-4D16-8B69-7588A86E53E2}"/>
              </a:ext>
            </a:extLst>
          </p:cNvPr>
          <p:cNvSpPr/>
          <p:nvPr/>
        </p:nvSpPr>
        <p:spPr>
          <a:xfrm>
            <a:off x="8573505" y="1953246"/>
            <a:ext cx="1008112" cy="792088"/>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prstClr val="black"/>
                </a:solidFill>
                <a:latin typeface="Century Gothic" panose="020B0502020202020204" pitchFamily="34" charset="0"/>
              </a:rPr>
              <a:t>Paris</a:t>
            </a:r>
          </a:p>
        </p:txBody>
      </p:sp>
      <p:sp>
        <p:nvSpPr>
          <p:cNvPr id="84" name="Rectangle 83">
            <a:extLst>
              <a:ext uri="{FF2B5EF4-FFF2-40B4-BE49-F238E27FC236}">
                <a16:creationId xmlns:a16="http://schemas.microsoft.com/office/drawing/2014/main" id="{C9992612-7EA4-4481-A587-F5618930E259}"/>
              </a:ext>
            </a:extLst>
          </p:cNvPr>
          <p:cNvSpPr/>
          <p:nvPr/>
        </p:nvSpPr>
        <p:spPr>
          <a:xfrm flipV="1">
            <a:off x="9735600" y="3270394"/>
            <a:ext cx="193718" cy="152838"/>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A0421D1F-A51E-4E13-9FE7-C330F35D1764}"/>
              </a:ext>
            </a:extLst>
          </p:cNvPr>
          <p:cNvSpPr/>
          <p:nvPr/>
        </p:nvSpPr>
        <p:spPr>
          <a:xfrm flipV="1">
            <a:off x="8801299" y="1507776"/>
            <a:ext cx="193718" cy="152838"/>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nvGrpSpPr>
          <p:cNvPr id="63" name="Group 62">
            <a:extLst>
              <a:ext uri="{FF2B5EF4-FFF2-40B4-BE49-F238E27FC236}">
                <a16:creationId xmlns:a16="http://schemas.microsoft.com/office/drawing/2014/main" id="{FB932BA6-7C91-44C9-BF4C-2794148F4F4A}"/>
              </a:ext>
            </a:extLst>
          </p:cNvPr>
          <p:cNvGrpSpPr/>
          <p:nvPr/>
        </p:nvGrpSpPr>
        <p:grpSpPr>
          <a:xfrm>
            <a:off x="8750157" y="2166274"/>
            <a:ext cx="816264" cy="722945"/>
            <a:chOff x="215899" y="1312343"/>
            <a:chExt cx="1743529" cy="1792116"/>
          </a:xfrm>
        </p:grpSpPr>
        <p:pic>
          <p:nvPicPr>
            <p:cNvPr id="64" name="Picture 63" descr="Icon&#10;&#10;Description automatically generated">
              <a:extLst>
                <a:ext uri="{FF2B5EF4-FFF2-40B4-BE49-F238E27FC236}">
                  <a16:creationId xmlns:a16="http://schemas.microsoft.com/office/drawing/2014/main" id="{BA748C05-D89A-4BAE-8148-BF3506495E17}"/>
                </a:ext>
              </a:extLst>
            </p:cNvPr>
            <p:cNvPicPr>
              <a:picLocks noChangeAspect="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65" name="Picture 64">
              <a:extLst>
                <a:ext uri="{FF2B5EF4-FFF2-40B4-BE49-F238E27FC236}">
                  <a16:creationId xmlns:a16="http://schemas.microsoft.com/office/drawing/2014/main" id="{7450CD00-B099-4F92-A506-90DDDEF6B904}"/>
                </a:ext>
              </a:extLst>
            </p:cNvPr>
            <p:cNvPicPr>
              <a:picLocks noChangeAspect="1"/>
            </p:cNvPicPr>
            <p:nvPr/>
          </p:nvPicPr>
          <p:blipFill>
            <a:blip r:embed="rId6"/>
            <a:stretch>
              <a:fillRect/>
            </a:stretch>
          </p:blipFill>
          <p:spPr>
            <a:xfrm>
              <a:off x="893253" y="2265564"/>
              <a:ext cx="1066175" cy="581550"/>
            </a:xfrm>
            <a:prstGeom prst="rect">
              <a:avLst/>
            </a:prstGeom>
          </p:spPr>
        </p:pic>
      </p:grpSp>
      <p:pic>
        <p:nvPicPr>
          <p:cNvPr id="4" name="Graphic 3" descr="Question Mark with solid fill">
            <a:extLst>
              <a:ext uri="{FF2B5EF4-FFF2-40B4-BE49-F238E27FC236}">
                <a16:creationId xmlns:a16="http://schemas.microsoft.com/office/drawing/2014/main" id="{E98D5391-CE95-4830-BC81-1375910FE6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1938" y="3792481"/>
            <a:ext cx="556510" cy="556510"/>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C50BE4F3-5C50-413D-8EB3-851EE40D0BED}"/>
              </a:ext>
            </a:extLst>
          </p:cNvPr>
          <p:cNvPicPr>
            <a:picLocks noChangeAspect="1"/>
          </p:cNvPicPr>
          <p:nvPr/>
        </p:nvPicPr>
        <p:blipFill rotWithShape="1">
          <a:blip r:embed="rId9">
            <a:extLst>
              <a:ext uri="{28A0092B-C50C-407E-A947-70E740481C1C}">
                <a14:useLocalDpi xmlns:a14="http://schemas.microsoft.com/office/drawing/2010/main" val="0"/>
              </a:ext>
            </a:extLst>
          </a:blip>
          <a:srcRect r="80114"/>
          <a:stretch/>
        </p:blipFill>
        <p:spPr>
          <a:xfrm>
            <a:off x="8685836" y="4700298"/>
            <a:ext cx="170001" cy="496214"/>
          </a:xfrm>
          <a:prstGeom prst="rect">
            <a:avLst/>
          </a:prstGeom>
        </p:spPr>
      </p:pic>
      <p:pic>
        <p:nvPicPr>
          <p:cNvPr id="62" name="Picture 61">
            <a:extLst>
              <a:ext uri="{FF2B5EF4-FFF2-40B4-BE49-F238E27FC236}">
                <a16:creationId xmlns:a16="http://schemas.microsoft.com/office/drawing/2014/main" id="{8C479B3D-B96E-4C57-AD9C-82587401BF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22938" y="1953246"/>
            <a:ext cx="689960" cy="523220"/>
          </a:xfrm>
          <a:prstGeom prst="rect">
            <a:avLst/>
          </a:prstGeom>
        </p:spPr>
      </p:pic>
      <p:sp>
        <p:nvSpPr>
          <p:cNvPr id="86" name="Rectangle 85">
            <a:extLst>
              <a:ext uri="{FF2B5EF4-FFF2-40B4-BE49-F238E27FC236}">
                <a16:creationId xmlns:a16="http://schemas.microsoft.com/office/drawing/2014/main" id="{BFCA472B-96D3-4766-AACB-6CFEAAE12710}"/>
              </a:ext>
            </a:extLst>
          </p:cNvPr>
          <p:cNvSpPr/>
          <p:nvPr/>
        </p:nvSpPr>
        <p:spPr>
          <a:xfrm>
            <a:off x="9107658" y="605617"/>
            <a:ext cx="1368450" cy="953583"/>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srgbClr val="002060"/>
                </a:solidFill>
                <a:latin typeface="Century Gothic" panose="020B0502020202020204" pitchFamily="34" charset="0"/>
              </a:rPr>
              <a:t>Calais</a:t>
            </a:r>
          </a:p>
        </p:txBody>
      </p:sp>
      <p:sp>
        <p:nvSpPr>
          <p:cNvPr id="87" name="Rectangle 86">
            <a:extLst>
              <a:ext uri="{FF2B5EF4-FFF2-40B4-BE49-F238E27FC236}">
                <a16:creationId xmlns:a16="http://schemas.microsoft.com/office/drawing/2014/main" id="{E8A8F1C2-6227-47F6-BF30-4733FE0C8311}"/>
              </a:ext>
            </a:extLst>
          </p:cNvPr>
          <p:cNvSpPr/>
          <p:nvPr/>
        </p:nvSpPr>
        <p:spPr>
          <a:xfrm>
            <a:off x="8415460" y="2911608"/>
            <a:ext cx="1451852" cy="792088"/>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prstClr val="black"/>
                </a:solidFill>
                <a:latin typeface="Century Gothic" panose="020B0502020202020204" pitchFamily="34" charset="0"/>
              </a:rPr>
              <a:t>Blois</a:t>
            </a:r>
          </a:p>
        </p:txBody>
      </p:sp>
      <p:pic>
        <p:nvPicPr>
          <p:cNvPr id="89" name="Graphic 88" descr="Question Mark with solid fill">
            <a:extLst>
              <a:ext uri="{FF2B5EF4-FFF2-40B4-BE49-F238E27FC236}">
                <a16:creationId xmlns:a16="http://schemas.microsoft.com/office/drawing/2014/main" id="{1A97CB19-07CA-43A7-983E-E5DE946A69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21123" y="3150794"/>
            <a:ext cx="556510" cy="556510"/>
          </a:xfrm>
          <a:prstGeom prst="rect">
            <a:avLst/>
          </a:prstGeom>
        </p:spPr>
      </p:pic>
      <p:pic>
        <p:nvPicPr>
          <p:cNvPr id="60" name="Picture 59" descr="A picture containing diagram&#10;&#10;Description automatically generated">
            <a:extLst>
              <a:ext uri="{FF2B5EF4-FFF2-40B4-BE49-F238E27FC236}">
                <a16:creationId xmlns:a16="http://schemas.microsoft.com/office/drawing/2014/main" id="{48453BDA-EA37-4D95-BFF7-40C3E02348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5160" y="2890235"/>
            <a:ext cx="207811" cy="458032"/>
          </a:xfrm>
          <a:prstGeom prst="rect">
            <a:avLst/>
          </a:prstGeom>
        </p:spPr>
      </p:pic>
      <p:pic>
        <p:nvPicPr>
          <p:cNvPr id="90" name="Graphic 89" descr="Question Mark with solid fill">
            <a:extLst>
              <a:ext uri="{FF2B5EF4-FFF2-40B4-BE49-F238E27FC236}">
                <a16:creationId xmlns:a16="http://schemas.microsoft.com/office/drawing/2014/main" id="{8D8EA094-C6D4-425A-9E7D-162D412F24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42754" y="918012"/>
            <a:ext cx="556510" cy="556510"/>
          </a:xfrm>
          <a:prstGeom prst="rect">
            <a:avLst/>
          </a:prstGeom>
        </p:spPr>
      </p:pic>
      <p:sp>
        <p:nvSpPr>
          <p:cNvPr id="91" name="TextBox 90">
            <a:extLst>
              <a:ext uri="{FF2B5EF4-FFF2-40B4-BE49-F238E27FC236}">
                <a16:creationId xmlns:a16="http://schemas.microsoft.com/office/drawing/2014/main" id="{B463DC8D-FDC0-4819-A27A-5936DE2504CF}"/>
              </a:ext>
            </a:extLst>
          </p:cNvPr>
          <p:cNvSpPr txBox="1"/>
          <p:nvPr/>
        </p:nvSpPr>
        <p:spPr>
          <a:xfrm>
            <a:off x="1137521" y="820564"/>
            <a:ext cx="68435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Exemple</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53CC6C02-25ED-48A2-A3F1-3D9C32D121DD}"/>
              </a:ext>
            </a:extLst>
          </p:cNvPr>
          <p:cNvSpPr txBox="1"/>
          <p:nvPr/>
        </p:nvSpPr>
        <p:spPr>
          <a:xfrm>
            <a:off x="887862" y="1385664"/>
            <a:ext cx="51643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froid</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à La Rochelle.</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93" name="TextBox 92">
            <a:extLst>
              <a:ext uri="{FF2B5EF4-FFF2-40B4-BE49-F238E27FC236}">
                <a16:creationId xmlns:a16="http://schemas.microsoft.com/office/drawing/2014/main" id="{4F9BBC0C-A006-477C-9632-E57C70E2BE0A}"/>
              </a:ext>
            </a:extLst>
          </p:cNvPr>
          <p:cNvSpPr txBox="1"/>
          <p:nvPr/>
        </p:nvSpPr>
        <p:spPr>
          <a:xfrm>
            <a:off x="346382" y="4351262"/>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4" name="TextBox 93">
            <a:extLst>
              <a:ext uri="{FF2B5EF4-FFF2-40B4-BE49-F238E27FC236}">
                <a16:creationId xmlns:a16="http://schemas.microsoft.com/office/drawing/2014/main" id="{1EAB2202-FDBA-4854-91CB-B712488DBBE8}"/>
              </a:ext>
            </a:extLst>
          </p:cNvPr>
          <p:cNvSpPr txBox="1"/>
          <p:nvPr/>
        </p:nvSpPr>
        <p:spPr>
          <a:xfrm>
            <a:off x="360624" y="5384364"/>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5</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6" name="TextBox 95">
            <a:extLst>
              <a:ext uri="{FF2B5EF4-FFF2-40B4-BE49-F238E27FC236}">
                <a16:creationId xmlns:a16="http://schemas.microsoft.com/office/drawing/2014/main" id="{69FC428D-F920-49AF-BECB-71CF9B06E538}"/>
              </a:ext>
            </a:extLst>
          </p:cNvPr>
          <p:cNvSpPr txBox="1"/>
          <p:nvPr/>
        </p:nvSpPr>
        <p:spPr>
          <a:xfrm>
            <a:off x="360624" y="6126210"/>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6</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7" name="TextBox 96">
            <a:extLst>
              <a:ext uri="{FF2B5EF4-FFF2-40B4-BE49-F238E27FC236}">
                <a16:creationId xmlns:a16="http://schemas.microsoft.com/office/drawing/2014/main" id="{2A1DFFE6-DEBC-47E7-A0B4-9567B7ACA391}"/>
              </a:ext>
            </a:extLst>
          </p:cNvPr>
          <p:cNvSpPr txBox="1"/>
          <p:nvPr/>
        </p:nvSpPr>
        <p:spPr>
          <a:xfrm>
            <a:off x="5545590" y="6105773"/>
            <a:ext cx="67281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7</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________________________________________</a:t>
            </a: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10054286" y="4715097"/>
            <a:ext cx="1952533" cy="1043788"/>
            <a:chOff x="9047345" y="228600"/>
            <a:chExt cx="1930778" cy="1043788"/>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9047345" y="228600"/>
              <a:ext cx="1902057" cy="1043788"/>
            </a:xfrm>
            <a:prstGeom prst="wedgeRoundRectCallout">
              <a:avLst>
                <a:gd name="adj1" fmla="val -66236"/>
                <a:gd name="adj2" fmla="val 174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F07764BF-ED49-4CCF-A1B9-251BC423E67D}"/>
                </a:ext>
              </a:extLst>
            </p:cNvPr>
            <p:cNvSpPr txBox="1"/>
            <p:nvPr/>
          </p:nvSpPr>
          <p:spPr>
            <a:xfrm>
              <a:off x="9076066" y="340820"/>
              <a:ext cx="1902057" cy="830997"/>
            </a:xfrm>
            <a:prstGeom prst="rect">
              <a:avLst/>
            </a:prstGeom>
            <a:noFill/>
          </p:spPr>
          <p:txBody>
            <a:bodyPr wrap="square">
              <a:spAutoFit/>
            </a:bodyPr>
            <a:lstStyle/>
            <a:p>
              <a:pPr algn="ct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Rhyme the ? phrases.</a:t>
              </a:r>
              <a:endParaRPr lang="en-GB" dirty="0"/>
            </a:p>
          </p:txBody>
        </p:sp>
      </p:grpSp>
      <p:sp>
        <p:nvSpPr>
          <p:cNvPr id="101" name="TextBox 100">
            <a:extLst>
              <a:ext uri="{FF2B5EF4-FFF2-40B4-BE49-F238E27FC236}">
                <a16:creationId xmlns:a16="http://schemas.microsoft.com/office/drawing/2014/main" id="{4FE520FD-2838-483D-9965-A892666666E3}"/>
              </a:ext>
            </a:extLst>
          </p:cNvPr>
          <p:cNvSpPr txBox="1"/>
          <p:nvPr/>
        </p:nvSpPr>
        <p:spPr>
          <a:xfrm>
            <a:off x="5368461" y="2466295"/>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t>
            </a:r>
            <a:endParaRPr lang="en-GB" dirty="0"/>
          </a:p>
        </p:txBody>
      </p:sp>
      <p:sp>
        <p:nvSpPr>
          <p:cNvPr id="102" name="TextBox 101">
            <a:extLst>
              <a:ext uri="{FF2B5EF4-FFF2-40B4-BE49-F238E27FC236}">
                <a16:creationId xmlns:a16="http://schemas.microsoft.com/office/drawing/2014/main" id="{B6D77055-1286-4DBC-BFD1-4887CD2EA5D8}"/>
              </a:ext>
            </a:extLst>
          </p:cNvPr>
          <p:cNvSpPr txBox="1"/>
          <p:nvPr/>
        </p:nvSpPr>
        <p:spPr>
          <a:xfrm>
            <a:off x="6259641" y="1573002"/>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t>
            </a:r>
            <a:endParaRPr lang="en-GB" dirty="0"/>
          </a:p>
        </p:txBody>
      </p:sp>
      <p:sp>
        <p:nvSpPr>
          <p:cNvPr id="103" name="TextBox 102">
            <a:extLst>
              <a:ext uri="{FF2B5EF4-FFF2-40B4-BE49-F238E27FC236}">
                <a16:creationId xmlns:a16="http://schemas.microsoft.com/office/drawing/2014/main" id="{0DF8BCFA-B056-44C4-97D9-AA1DD18928DD}"/>
              </a:ext>
            </a:extLst>
          </p:cNvPr>
          <p:cNvSpPr txBox="1"/>
          <p:nvPr/>
        </p:nvSpPr>
        <p:spPr>
          <a:xfrm>
            <a:off x="8114370" y="1777642"/>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t>
            </a:r>
            <a:endParaRPr lang="en-GB" dirty="0"/>
          </a:p>
        </p:txBody>
      </p:sp>
      <p:sp>
        <p:nvSpPr>
          <p:cNvPr id="104" name="TextBox 103">
            <a:extLst>
              <a:ext uri="{FF2B5EF4-FFF2-40B4-BE49-F238E27FC236}">
                <a16:creationId xmlns:a16="http://schemas.microsoft.com/office/drawing/2014/main" id="{AB4340DB-B3D4-4CD0-BCD3-C1F3165BF233}"/>
              </a:ext>
            </a:extLst>
          </p:cNvPr>
          <p:cNvSpPr txBox="1"/>
          <p:nvPr/>
        </p:nvSpPr>
        <p:spPr>
          <a:xfrm>
            <a:off x="7705242" y="4267186"/>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t>
            </a:r>
            <a:endParaRPr lang="en-GB" dirty="0"/>
          </a:p>
        </p:txBody>
      </p:sp>
      <p:sp>
        <p:nvSpPr>
          <p:cNvPr id="105" name="TextBox 104">
            <a:extLst>
              <a:ext uri="{FF2B5EF4-FFF2-40B4-BE49-F238E27FC236}">
                <a16:creationId xmlns:a16="http://schemas.microsoft.com/office/drawing/2014/main" id="{B5804088-75A6-4D28-877A-2E493C8D9434}"/>
              </a:ext>
            </a:extLst>
          </p:cNvPr>
          <p:cNvSpPr txBox="1"/>
          <p:nvPr/>
        </p:nvSpPr>
        <p:spPr>
          <a:xfrm>
            <a:off x="8678249" y="479119"/>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5</a:t>
            </a:r>
            <a:endParaRPr lang="en-GB" dirty="0"/>
          </a:p>
        </p:txBody>
      </p:sp>
      <p:sp>
        <p:nvSpPr>
          <p:cNvPr id="106" name="TextBox 105">
            <a:extLst>
              <a:ext uri="{FF2B5EF4-FFF2-40B4-BE49-F238E27FC236}">
                <a16:creationId xmlns:a16="http://schemas.microsoft.com/office/drawing/2014/main" id="{C56472DA-8837-4351-A6C4-E629F62C4EDF}"/>
              </a:ext>
            </a:extLst>
          </p:cNvPr>
          <p:cNvSpPr txBox="1"/>
          <p:nvPr/>
        </p:nvSpPr>
        <p:spPr>
          <a:xfrm>
            <a:off x="7971467" y="2776901"/>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6</a:t>
            </a:r>
            <a:endParaRPr lang="en-GB" dirty="0"/>
          </a:p>
        </p:txBody>
      </p:sp>
      <p:sp>
        <p:nvSpPr>
          <p:cNvPr id="107" name="TextBox 106">
            <a:extLst>
              <a:ext uri="{FF2B5EF4-FFF2-40B4-BE49-F238E27FC236}">
                <a16:creationId xmlns:a16="http://schemas.microsoft.com/office/drawing/2014/main" id="{B1FAC6E5-5106-493E-B42A-C2DA97352A73}"/>
              </a:ext>
            </a:extLst>
          </p:cNvPr>
          <p:cNvSpPr txBox="1"/>
          <p:nvPr/>
        </p:nvSpPr>
        <p:spPr>
          <a:xfrm>
            <a:off x="5358390" y="3402076"/>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7</a:t>
            </a:r>
            <a:endParaRPr lang="en-GB" dirty="0"/>
          </a:p>
        </p:txBody>
      </p:sp>
      <p:sp>
        <p:nvSpPr>
          <p:cNvPr id="108" name="TextBox 107">
            <a:extLst>
              <a:ext uri="{FF2B5EF4-FFF2-40B4-BE49-F238E27FC236}">
                <a16:creationId xmlns:a16="http://schemas.microsoft.com/office/drawing/2014/main" id="{3966BA22-07A8-48BC-BADC-74C5F8BFD2F8}"/>
              </a:ext>
            </a:extLst>
          </p:cNvPr>
          <p:cNvSpPr txBox="1"/>
          <p:nvPr/>
        </p:nvSpPr>
        <p:spPr>
          <a:xfrm>
            <a:off x="808655" y="2334466"/>
            <a:ext cx="51643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mauvais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à Brest.</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09" name="TextBox 108">
            <a:extLst>
              <a:ext uri="{FF2B5EF4-FFF2-40B4-BE49-F238E27FC236}">
                <a16:creationId xmlns:a16="http://schemas.microsoft.com/office/drawing/2014/main" id="{F1D498CE-7CA8-4603-8FF0-7AC7AF6760B9}"/>
              </a:ext>
            </a:extLst>
          </p:cNvPr>
          <p:cNvSpPr txBox="1"/>
          <p:nvPr/>
        </p:nvSpPr>
        <p:spPr>
          <a:xfrm>
            <a:off x="855691" y="3345686"/>
            <a:ext cx="51643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beau à Paris.</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0" name="TextBox 109">
            <a:extLst>
              <a:ext uri="{FF2B5EF4-FFF2-40B4-BE49-F238E27FC236}">
                <a16:creationId xmlns:a16="http://schemas.microsoft.com/office/drawing/2014/main" id="{76859E48-9F95-441C-9769-46F810E23989}"/>
              </a:ext>
            </a:extLst>
          </p:cNvPr>
          <p:cNvSpPr txBox="1"/>
          <p:nvPr/>
        </p:nvSpPr>
        <p:spPr>
          <a:xfrm>
            <a:off x="808654" y="4369471"/>
            <a:ext cx="5164331" cy="584775"/>
          </a:xfrm>
          <a:prstGeom prst="rect">
            <a:avLst/>
          </a:prstGeom>
          <a:noFill/>
        </p:spPr>
        <p:txBody>
          <a:bodyPr wrap="square" rtlCol="0">
            <a:spAutoFit/>
          </a:bodyPr>
          <a:lstStyle/>
          <a:p>
            <a:pPr lvl="0">
              <a:buClr>
                <a:srgbClr val="000000"/>
              </a:buClr>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chaud</a:t>
            </a:r>
            <a:r>
              <a:rPr lang="en-GB" sz="3200" b="1" spc="-1" dirty="0">
                <a:solidFill>
                  <a:srgbClr val="002060"/>
                </a:solidFill>
                <a:latin typeface="Century Gothic" panose="020B0502020202020204" pitchFamily="34" charset="0"/>
                <a:ea typeface="Century Gothic"/>
              </a:rPr>
              <a:t> à Toulouse.</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2" name="TextBox 111">
            <a:extLst>
              <a:ext uri="{FF2B5EF4-FFF2-40B4-BE49-F238E27FC236}">
                <a16:creationId xmlns:a16="http://schemas.microsoft.com/office/drawing/2014/main" id="{8AF94B36-443B-4E5F-B1FC-7FBFF6E111C5}"/>
              </a:ext>
            </a:extLst>
          </p:cNvPr>
          <p:cNvSpPr txBox="1"/>
          <p:nvPr/>
        </p:nvSpPr>
        <p:spPr>
          <a:xfrm>
            <a:off x="774409" y="5393256"/>
            <a:ext cx="51643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mauvais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à Calais.</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3" name="TextBox 112">
            <a:extLst>
              <a:ext uri="{FF2B5EF4-FFF2-40B4-BE49-F238E27FC236}">
                <a16:creationId xmlns:a16="http://schemas.microsoft.com/office/drawing/2014/main" id="{8E1B91CE-E80E-47AB-8F4A-D8876CBD075D}"/>
              </a:ext>
            </a:extLst>
          </p:cNvPr>
          <p:cNvSpPr txBox="1"/>
          <p:nvPr/>
        </p:nvSpPr>
        <p:spPr>
          <a:xfrm>
            <a:off x="808654" y="6140561"/>
            <a:ext cx="51643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froid</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à Blois.</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4" name="TextBox 113">
            <a:extLst>
              <a:ext uri="{FF2B5EF4-FFF2-40B4-BE49-F238E27FC236}">
                <a16:creationId xmlns:a16="http://schemas.microsoft.com/office/drawing/2014/main" id="{A9BA380F-62EC-4DC9-AB09-2BD552FB135F}"/>
              </a:ext>
            </a:extLst>
          </p:cNvPr>
          <p:cNvSpPr txBox="1"/>
          <p:nvPr/>
        </p:nvSpPr>
        <p:spPr>
          <a:xfrm>
            <a:off x="5986079" y="6114638"/>
            <a:ext cx="62745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beau/</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chaud</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à Bordeaux.</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8" grpId="0"/>
      <p:bldP spid="109" grpId="0"/>
      <p:bldP spid="110" grpId="0"/>
      <p:bldP spid="112" grpId="0"/>
      <p:bldP spid="113" grpId="0"/>
      <p:bldP spid="1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356575" y="48570"/>
            <a:ext cx="68435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six phrases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42D6A3C-AE49-4B93-894B-52D70908C966}"/>
              </a:ext>
            </a:extLst>
          </p:cNvPr>
          <p:cNvSpPr txBox="1"/>
          <p:nvPr/>
        </p:nvSpPr>
        <p:spPr>
          <a:xfrm>
            <a:off x="171692" y="56257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6389782" y="669116"/>
            <a:ext cx="4632440" cy="1420148"/>
            <a:chOff x="8587144" y="228599"/>
            <a:chExt cx="2390980" cy="1615573"/>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8587144" y="228599"/>
              <a:ext cx="2362258" cy="1615573"/>
            </a:xfrm>
            <a:prstGeom prst="wedgeRoundRectCallout">
              <a:avLst>
                <a:gd name="adj1" fmla="val -66236"/>
                <a:gd name="adj2" fmla="val 174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F07764BF-ED49-4CCF-A1B9-251BC423E67D}"/>
                </a:ext>
              </a:extLst>
            </p:cNvPr>
            <p:cNvSpPr txBox="1"/>
            <p:nvPr/>
          </p:nvSpPr>
          <p:spPr>
            <a:xfrm>
              <a:off x="8587145" y="340820"/>
              <a:ext cx="2390979" cy="1200329"/>
            </a:xfrm>
            <a:prstGeom prst="rect">
              <a:avLst/>
            </a:prstGeom>
            <a:noFill/>
          </p:spPr>
          <p:txBody>
            <a:bodyPr wrap="square">
              <a:spAutoFit/>
            </a:bodyPr>
            <a:lstStyle/>
            <a:p>
              <a:pPr algn="ct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are on holiday. </a:t>
              </a:r>
              <a:b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Write any six sentences about your activities. </a:t>
              </a:r>
              <a:endParaRPr lang="en-GB" dirty="0"/>
            </a:p>
          </p:txBody>
        </p:sp>
      </p:grpSp>
      <p:grpSp>
        <p:nvGrpSpPr>
          <p:cNvPr id="53" name="Group 52">
            <a:extLst>
              <a:ext uri="{FF2B5EF4-FFF2-40B4-BE49-F238E27FC236}">
                <a16:creationId xmlns:a16="http://schemas.microsoft.com/office/drawing/2014/main" id="{29640C2F-3B5D-4037-AB88-4DE1258CEC13}"/>
              </a:ext>
            </a:extLst>
          </p:cNvPr>
          <p:cNvGrpSpPr/>
          <p:nvPr/>
        </p:nvGrpSpPr>
        <p:grpSpPr>
          <a:xfrm>
            <a:off x="7420568" y="2431828"/>
            <a:ext cx="1074320" cy="951499"/>
            <a:chOff x="215899" y="1312343"/>
            <a:chExt cx="1743529" cy="1792116"/>
          </a:xfrm>
        </p:grpSpPr>
        <p:pic>
          <p:nvPicPr>
            <p:cNvPr id="54" name="Picture 53" descr="Icon&#10;&#10;Description automatically generated">
              <a:extLst>
                <a:ext uri="{FF2B5EF4-FFF2-40B4-BE49-F238E27FC236}">
                  <a16:creationId xmlns:a16="http://schemas.microsoft.com/office/drawing/2014/main" id="{C5E61B59-BAB9-4C01-8296-288393CF138A}"/>
                </a:ext>
              </a:extLst>
            </p:cNvPr>
            <p:cNvPicPr>
              <a:picLocks noChangeAspect="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55" name="Picture 54">
              <a:extLst>
                <a:ext uri="{FF2B5EF4-FFF2-40B4-BE49-F238E27FC236}">
                  <a16:creationId xmlns:a16="http://schemas.microsoft.com/office/drawing/2014/main" id="{EF74FCF9-876D-4303-A0EC-E2D0953D56B9}"/>
                </a:ext>
              </a:extLst>
            </p:cNvPr>
            <p:cNvPicPr>
              <a:picLocks noChangeAspect="1"/>
            </p:cNvPicPr>
            <p:nvPr/>
          </p:nvPicPr>
          <p:blipFill>
            <a:blip r:embed="rId5"/>
            <a:stretch>
              <a:fillRect/>
            </a:stretch>
          </p:blipFill>
          <p:spPr>
            <a:xfrm>
              <a:off x="893253" y="2265564"/>
              <a:ext cx="1066175" cy="581550"/>
            </a:xfrm>
            <a:prstGeom prst="rect">
              <a:avLst/>
            </a:prstGeom>
          </p:spPr>
        </p:pic>
      </p:grpSp>
      <p:pic>
        <p:nvPicPr>
          <p:cNvPr id="56" name="Picture 55" descr="A picture containing icon&#10;&#10;Description automatically generated">
            <a:extLst>
              <a:ext uri="{FF2B5EF4-FFF2-40B4-BE49-F238E27FC236}">
                <a16:creationId xmlns:a16="http://schemas.microsoft.com/office/drawing/2014/main" id="{0F567832-20F6-4EF4-885E-87D492FB80AF}"/>
              </a:ext>
            </a:extLst>
          </p:cNvPr>
          <p:cNvPicPr>
            <a:picLocks noChangeAspect="1"/>
          </p:cNvPicPr>
          <p:nvPr/>
        </p:nvPicPr>
        <p:blipFill rotWithShape="1">
          <a:blip r:embed="rId6">
            <a:extLst>
              <a:ext uri="{28A0092B-C50C-407E-A947-70E740481C1C}">
                <a14:useLocalDpi xmlns:a14="http://schemas.microsoft.com/office/drawing/2010/main" val="0"/>
              </a:ext>
            </a:extLst>
          </a:blip>
          <a:srcRect r="80114"/>
          <a:stretch/>
        </p:blipFill>
        <p:spPr>
          <a:xfrm>
            <a:off x="4640363" y="3330385"/>
            <a:ext cx="248844" cy="726348"/>
          </a:xfrm>
          <a:prstGeom prst="rect">
            <a:avLst/>
          </a:prstGeom>
        </p:spPr>
      </p:pic>
      <p:pic>
        <p:nvPicPr>
          <p:cNvPr id="57" name="Picture 56" descr="Icon&#10;&#10;Description automatically generated">
            <a:extLst>
              <a:ext uri="{FF2B5EF4-FFF2-40B4-BE49-F238E27FC236}">
                <a16:creationId xmlns:a16="http://schemas.microsoft.com/office/drawing/2014/main" id="{D8FC06EA-8493-4711-8C87-62BF2258E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0796" y="4954862"/>
            <a:ext cx="1288994" cy="1233606"/>
          </a:xfrm>
          <a:prstGeom prst="rect">
            <a:avLst/>
          </a:prstGeom>
        </p:spPr>
      </p:pic>
      <p:pic>
        <p:nvPicPr>
          <p:cNvPr id="58" name="Picture 57" descr="A picture containing graphical user interface&#10;&#10;Description automatically generated">
            <a:extLst>
              <a:ext uri="{FF2B5EF4-FFF2-40B4-BE49-F238E27FC236}">
                <a16:creationId xmlns:a16="http://schemas.microsoft.com/office/drawing/2014/main" id="{7CCAC57C-0751-4307-A1FA-E6DBFE339D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2949" y="3727955"/>
            <a:ext cx="679124" cy="991195"/>
          </a:xfrm>
          <a:prstGeom prst="rect">
            <a:avLst/>
          </a:prstGeom>
        </p:spPr>
      </p:pic>
      <p:pic>
        <p:nvPicPr>
          <p:cNvPr id="5" name="Picture 4" descr="Diagram&#10;&#10;Description automatically generated">
            <a:extLst>
              <a:ext uri="{FF2B5EF4-FFF2-40B4-BE49-F238E27FC236}">
                <a16:creationId xmlns:a16="http://schemas.microsoft.com/office/drawing/2014/main" id="{12F6CAEE-2DEA-4C6B-B407-D6E2EB6AF4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9738" y="4183414"/>
            <a:ext cx="1436533" cy="1436533"/>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C7C253F4-5137-4BE1-B497-525643AA9E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376" y="4576160"/>
            <a:ext cx="1476297" cy="1043788"/>
          </a:xfrm>
          <a:prstGeom prst="rect">
            <a:avLst/>
          </a:prstGeom>
        </p:spPr>
      </p:pic>
      <p:grpSp>
        <p:nvGrpSpPr>
          <p:cNvPr id="68" name="Group 67">
            <a:extLst>
              <a:ext uri="{FF2B5EF4-FFF2-40B4-BE49-F238E27FC236}">
                <a16:creationId xmlns:a16="http://schemas.microsoft.com/office/drawing/2014/main" id="{50AA465F-7A7A-4C9F-8A48-930B267830E0}"/>
              </a:ext>
            </a:extLst>
          </p:cNvPr>
          <p:cNvGrpSpPr/>
          <p:nvPr/>
        </p:nvGrpSpPr>
        <p:grpSpPr>
          <a:xfrm>
            <a:off x="1806566" y="2192357"/>
            <a:ext cx="1829000" cy="1159987"/>
            <a:chOff x="9184028" y="3389018"/>
            <a:chExt cx="2305360" cy="1474223"/>
          </a:xfrm>
        </p:grpSpPr>
        <p:pic>
          <p:nvPicPr>
            <p:cNvPr id="73" name="Picture 72" descr="A picture containing text&#10;&#10;Description automatically generated">
              <a:extLst>
                <a:ext uri="{FF2B5EF4-FFF2-40B4-BE49-F238E27FC236}">
                  <a16:creationId xmlns:a16="http://schemas.microsoft.com/office/drawing/2014/main" id="{3BFE719F-49A6-406B-A99D-9E8BA33C10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3448" y="3691136"/>
              <a:ext cx="2045940" cy="1022970"/>
            </a:xfrm>
            <a:prstGeom prst="rect">
              <a:avLst/>
            </a:prstGeom>
          </p:spPr>
        </p:pic>
        <p:pic>
          <p:nvPicPr>
            <p:cNvPr id="74" name="Picture 73" descr="A picture containing icon&#10;&#10;Description automatically generated">
              <a:extLst>
                <a:ext uri="{FF2B5EF4-FFF2-40B4-BE49-F238E27FC236}">
                  <a16:creationId xmlns:a16="http://schemas.microsoft.com/office/drawing/2014/main" id="{71E6B5C4-B6B0-49F5-80D1-A161AE98DD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4028" y="3985721"/>
              <a:ext cx="960022" cy="877520"/>
            </a:xfrm>
            <a:prstGeom prst="rect">
              <a:avLst/>
            </a:prstGeom>
          </p:spPr>
        </p:pic>
        <p:pic>
          <p:nvPicPr>
            <p:cNvPr id="75" name="Picture 74" descr="A picture containing toy&#10;&#10;Description automatically generated">
              <a:extLst>
                <a:ext uri="{FF2B5EF4-FFF2-40B4-BE49-F238E27FC236}">
                  <a16:creationId xmlns:a16="http://schemas.microsoft.com/office/drawing/2014/main" id="{A52D2F20-7D7B-47A8-803B-6BAD3E56DCBF}"/>
                </a:ext>
              </a:extLst>
            </p:cNvPr>
            <p:cNvPicPr>
              <a:picLocks noChangeAspect="1"/>
            </p:cNvPicPr>
            <p:nvPr/>
          </p:nvPicPr>
          <p:blipFill rotWithShape="1">
            <a:blip r:embed="rId13">
              <a:extLst>
                <a:ext uri="{28A0092B-C50C-407E-A947-70E740481C1C}">
                  <a14:useLocalDpi xmlns:a14="http://schemas.microsoft.com/office/drawing/2010/main" val="0"/>
                </a:ext>
              </a:extLst>
            </a:blip>
            <a:srcRect r="59881"/>
            <a:stretch/>
          </p:blipFill>
          <p:spPr>
            <a:xfrm>
              <a:off x="10890173" y="3389018"/>
              <a:ext cx="583341" cy="1122324"/>
            </a:xfrm>
            <a:prstGeom prst="rect">
              <a:avLst/>
            </a:prstGeom>
          </p:spPr>
        </p:pic>
      </p:grpSp>
      <p:pic>
        <p:nvPicPr>
          <p:cNvPr id="76" name="Picture 75">
            <a:extLst>
              <a:ext uri="{FF2B5EF4-FFF2-40B4-BE49-F238E27FC236}">
                <a16:creationId xmlns:a16="http://schemas.microsoft.com/office/drawing/2014/main" id="{0E7583F3-28C8-4305-ACD2-BD6BDE05913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1078" y="2966567"/>
            <a:ext cx="1993245" cy="1069708"/>
          </a:xfrm>
          <a:prstGeom prst="rect">
            <a:avLst/>
          </a:prstGeom>
        </p:spPr>
      </p:pic>
    </p:spTree>
    <p:extLst>
      <p:ext uri="{BB962C8B-B14F-4D97-AF65-F5344CB8AC3E}">
        <p14:creationId xmlns:p14="http://schemas.microsoft.com/office/powerpoint/2010/main" val="2405794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572597735"/>
              </p:ext>
            </p:extLst>
          </p:nvPr>
        </p:nvGraphicFramePr>
        <p:xfrm>
          <a:off x="578096" y="779362"/>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l’année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les gens</a:t>
                      </a:r>
                    </a:p>
                  </a:txBody>
                  <a:tcPr/>
                </a:tc>
                <a:tc>
                  <a:txBody>
                    <a:bodyPr/>
                    <a:lstStyle/>
                    <a:p>
                      <a:r>
                        <a:rPr lang="en-GB" sz="2400" b="1" dirty="0">
                          <a:solidFill>
                            <a:srgbClr val="00B0F0"/>
                          </a:solidFill>
                          <a:latin typeface="Century Gothic" panose="020B0502020202020204" pitchFamily="34" charset="0"/>
                        </a:rPr>
                        <a:t>porter</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santé</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vêtement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l’histoire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marché</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piscine</a:t>
                      </a:r>
                    </a:p>
                  </a:txBody>
                  <a:tcPr/>
                </a:tc>
                <a:tc>
                  <a:txBody>
                    <a:bodyPr/>
                    <a:lstStyle/>
                    <a:p>
                      <a:r>
                        <a:rPr lang="en-GB" sz="2400" b="1" dirty="0" err="1">
                          <a:solidFill>
                            <a:srgbClr val="92D050"/>
                          </a:solidFill>
                          <a:latin typeface="Century Gothic" panose="020B0502020202020204" pitchFamily="34" charset="0"/>
                        </a:rPr>
                        <a:t>tu</a:t>
                      </a:r>
                      <a:r>
                        <a:rPr lang="en-GB" sz="2400" b="1" dirty="0">
                          <a:solidFill>
                            <a:srgbClr val="92D050"/>
                          </a:solidFill>
                          <a:latin typeface="Century Gothic" panose="020B0502020202020204" pitchFamily="34" charset="0"/>
                        </a:rPr>
                        <a:t> vas</a:t>
                      </a:r>
                    </a:p>
                  </a:txBody>
                  <a:tcPr/>
                </a:tc>
                <a:extLst>
                  <a:ext uri="{0D108BD9-81ED-4DB2-BD59-A6C34878D82A}">
                    <a16:rowId xmlns:a16="http://schemas.microsoft.com/office/drawing/2014/main" val="104769296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vais</a:t>
                      </a:r>
                      <a:endParaRPr lang="en-GB" sz="2400" b="1" dirty="0">
                        <a:solidFill>
                          <a:srgbClr val="92D05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tu</a:t>
                      </a:r>
                      <a:r>
                        <a:rPr lang="en-GB" sz="2300" b="1" dirty="0">
                          <a:solidFill>
                            <a:srgbClr val="92D050"/>
                          </a:solidFill>
                          <a:latin typeface="Century Gothic" panose="020B0502020202020204" pitchFamily="34" charset="0"/>
                        </a:rPr>
                        <a:t> es</a:t>
                      </a:r>
                    </a:p>
                  </a:txBody>
                  <a:tcPr/>
                </a:tc>
                <a:tc>
                  <a:txBody>
                    <a:bodyPr/>
                    <a:lstStyle/>
                    <a:p>
                      <a:r>
                        <a:rPr lang="en-GB" sz="2400" b="1" dirty="0" err="1">
                          <a:solidFill>
                            <a:srgbClr val="92D050"/>
                          </a:solidFill>
                          <a:latin typeface="Century Gothic" panose="020B0502020202020204" pitchFamily="34" charset="0"/>
                        </a:rPr>
                        <a:t>chaud</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suis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à</a:t>
                      </a:r>
                    </a:p>
                  </a:txBody>
                  <a:tcPr/>
                </a:tc>
                <a:tc>
                  <a:txBody>
                    <a:bodyPr/>
                    <a:lstStyle/>
                    <a:p>
                      <a:r>
                        <a:rPr lang="en-GB" sz="2400" b="1" dirty="0" err="1">
                          <a:solidFill>
                            <a:srgbClr val="92D050"/>
                          </a:solidFill>
                          <a:latin typeface="Century Gothic" panose="020B0502020202020204" pitchFamily="34" charset="0"/>
                        </a:rPr>
                        <a:t>froid</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l’hiver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beau</a:t>
                      </a: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printemps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l’éte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mauvais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l’automne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58008" y="5867896"/>
            <a:ext cx="705322" cy="668200"/>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97328" y="556507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winter</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702334" y="554488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fine/good</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10458" y="555301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spring</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252704" y="4730458"/>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I am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675659" y="4742134"/>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at, to, 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683853" y="472441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cold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301817" y="3921257"/>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721048" y="3941535"/>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you 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02994" y="394883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heat, (hot)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343A6B05-3CAB-43D7-A9C5-C42EF2807B41}"/>
              </a:ext>
            </a:extLst>
          </p:cNvPr>
          <p:cNvSpPr txBox="1"/>
          <p:nvPr/>
        </p:nvSpPr>
        <p:spPr>
          <a:xfrm>
            <a:off x="2332890" y="3096553"/>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market</a:t>
            </a:r>
          </a:p>
        </p:txBody>
      </p:sp>
      <p:sp>
        <p:nvSpPr>
          <p:cNvPr id="64" name="TextBox 63">
            <a:extLst>
              <a:ext uri="{FF2B5EF4-FFF2-40B4-BE49-F238E27FC236}">
                <a16:creationId xmlns:a16="http://schemas.microsoft.com/office/drawing/2014/main" id="{5423A409-DA13-4432-8806-46B9FB1DC030}"/>
              </a:ext>
            </a:extLst>
          </p:cNvPr>
          <p:cNvSpPr txBox="1"/>
          <p:nvPr/>
        </p:nvSpPr>
        <p:spPr>
          <a:xfrm>
            <a:off x="4652437" y="3123311"/>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pool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7134AB6E-D5F6-4E80-8917-6BE820B91141}"/>
              </a:ext>
            </a:extLst>
          </p:cNvPr>
          <p:cNvSpPr txBox="1"/>
          <p:nvPr/>
        </p:nvSpPr>
        <p:spPr>
          <a:xfrm>
            <a:off x="7702994" y="3123311"/>
            <a:ext cx="2685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go, are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252704" y="235174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health</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item of clothing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A574AE94-70A1-432B-9182-1D34DF9DB81B}"/>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history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64280B8F-B508-4662-9F05-EA1AA838EE4A}"/>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noProof="0" dirty="0">
                <a:solidFill>
                  <a:srgbClr val="002060"/>
                </a:solidFill>
                <a:latin typeface="Century Gothic" panose="020B0502020202020204" pitchFamily="34" charset="0"/>
                <a:cs typeface="Arial"/>
                <a:sym typeface="Arial"/>
              </a:rPr>
              <a:t>(the) year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665489" y="1300339"/>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people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A3A4295-A1E6-4285-95B5-EBF80D7D4829}"/>
              </a:ext>
            </a:extLst>
          </p:cNvPr>
          <p:cNvSpPr txBox="1"/>
          <p:nvPr/>
        </p:nvSpPr>
        <p:spPr>
          <a:xfrm>
            <a:off x="7721429" y="130033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wear, carry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786A9DD-5F5A-4C5F-8F21-FCA776211612}"/>
              </a:ext>
            </a:extLst>
          </p:cNvPr>
          <p:cNvSpPr txBox="1"/>
          <p:nvPr/>
        </p:nvSpPr>
        <p:spPr>
          <a:xfrm>
            <a:off x="2332890" y="633456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summer</a:t>
            </a:r>
          </a:p>
        </p:txBody>
      </p:sp>
      <p:sp>
        <p:nvSpPr>
          <p:cNvPr id="36" name="TextBox 35">
            <a:extLst>
              <a:ext uri="{FF2B5EF4-FFF2-40B4-BE49-F238E27FC236}">
                <a16:creationId xmlns:a16="http://schemas.microsoft.com/office/drawing/2014/main" id="{B1F1B387-4963-47EC-BFAB-9F14210E33B1}"/>
              </a:ext>
            </a:extLst>
          </p:cNvPr>
          <p:cNvSpPr txBox="1"/>
          <p:nvPr/>
        </p:nvSpPr>
        <p:spPr>
          <a:xfrm>
            <a:off x="4737896" y="631437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bad</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746020" y="632250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autumn</a:t>
            </a: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35"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Table 4">
            <a:extLst>
              <a:ext uri="{FF2B5EF4-FFF2-40B4-BE49-F238E27FC236}">
                <a16:creationId xmlns:a16="http://schemas.microsoft.com/office/drawing/2014/main" id="{A509EEE2-08A8-4FB9-89CC-80AD9DB70681}"/>
              </a:ext>
            </a:extLst>
          </p:cNvPr>
          <p:cNvGraphicFramePr>
            <a:graphicFrameLocks noGrp="1"/>
          </p:cNvGraphicFramePr>
          <p:nvPr>
            <p:extLst>
              <p:ext uri="{D42A27DB-BD31-4B8C-83A1-F6EECF244321}">
                <p14:modId xmlns:p14="http://schemas.microsoft.com/office/powerpoint/2010/main" val="1529246289"/>
              </p:ext>
            </p:extLst>
          </p:nvPr>
        </p:nvGraphicFramePr>
        <p:xfrm>
          <a:off x="578096" y="779362"/>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history</a:t>
                      </a:r>
                    </a:p>
                  </a:txBody>
                  <a:tcPr/>
                </a:tc>
                <a:tc>
                  <a:txBody>
                    <a:bodyPr/>
                    <a:lstStyle/>
                    <a:p>
                      <a:r>
                        <a:rPr lang="en-GB" sz="2400" b="1" dirty="0">
                          <a:solidFill>
                            <a:srgbClr val="00B0F0"/>
                          </a:solidFill>
                          <a:latin typeface="Century Gothic" panose="020B0502020202020204" pitchFamily="34" charset="0"/>
                        </a:rPr>
                        <a:t>(the) health</a:t>
                      </a:r>
                    </a:p>
                  </a:txBody>
                  <a:tcPr/>
                </a:tc>
                <a:tc>
                  <a:txBody>
                    <a:bodyPr/>
                    <a:lstStyle/>
                    <a:p>
                      <a:r>
                        <a:rPr lang="en-GB" sz="1800" b="1" dirty="0">
                          <a:solidFill>
                            <a:srgbClr val="00B0F0"/>
                          </a:solidFill>
                          <a:latin typeface="Century Gothic" panose="020B0502020202020204" pitchFamily="34" charset="0"/>
                        </a:rPr>
                        <a:t>(the) item of clothing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wear, carry</a:t>
                      </a:r>
                    </a:p>
                  </a:txBody>
                  <a:tcPr/>
                </a:tc>
                <a:tc>
                  <a:txBody>
                    <a:bodyPr/>
                    <a:lstStyle/>
                    <a:p>
                      <a:r>
                        <a:rPr lang="en-GB" sz="2400" b="1" dirty="0">
                          <a:solidFill>
                            <a:srgbClr val="00B0F0"/>
                          </a:solidFill>
                          <a:latin typeface="Century Gothic" panose="020B0502020202020204" pitchFamily="34" charset="0"/>
                        </a:rPr>
                        <a:t>(the) year</a:t>
                      </a:r>
                    </a:p>
                  </a:txBody>
                  <a:tcPr/>
                </a:tc>
                <a:tc>
                  <a:txBody>
                    <a:bodyPr/>
                    <a:lstStyle/>
                    <a:p>
                      <a:r>
                        <a:rPr lang="en-GB" sz="2400" b="1" dirty="0">
                          <a:solidFill>
                            <a:srgbClr val="00B0F0"/>
                          </a:solidFill>
                          <a:latin typeface="Century Gothic" panose="020B0502020202020204" pitchFamily="34" charset="0"/>
                        </a:rPr>
                        <a:t>(the) people</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at, in</a:t>
                      </a:r>
                    </a:p>
                  </a:txBody>
                  <a:tcPr/>
                </a:tc>
                <a:tc>
                  <a:txBody>
                    <a:bodyPr/>
                    <a:lstStyle/>
                    <a:p>
                      <a:r>
                        <a:rPr lang="en-GB" sz="2400" b="1" dirty="0">
                          <a:solidFill>
                            <a:srgbClr val="92D050"/>
                          </a:solidFill>
                          <a:latin typeface="Century Gothic" panose="020B0502020202020204" pitchFamily="34" charset="0"/>
                        </a:rPr>
                        <a:t>(the) market</a:t>
                      </a:r>
                    </a:p>
                  </a:txBody>
                  <a:tcPr/>
                </a:tc>
                <a:tc>
                  <a:txBody>
                    <a:bodyPr/>
                    <a:lstStyle/>
                    <a:p>
                      <a:r>
                        <a:rPr lang="en-GB" sz="2400" b="1" dirty="0">
                          <a:solidFill>
                            <a:srgbClr val="92D050"/>
                          </a:solidFill>
                          <a:latin typeface="Century Gothic" panose="020B0502020202020204" pitchFamily="34" charset="0"/>
                        </a:rPr>
                        <a:t>(the) pool</a:t>
                      </a:r>
                    </a:p>
                  </a:txBody>
                  <a:tcPr/>
                </a:tc>
                <a:extLst>
                  <a:ext uri="{0D108BD9-81ED-4DB2-BD59-A6C34878D82A}">
                    <a16:rowId xmlns:a16="http://schemas.microsoft.com/office/drawing/2014/main" val="104769296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 go, am going</a:t>
                      </a:r>
                    </a:p>
                  </a:txBody>
                  <a:tcPr/>
                </a:tc>
                <a:tc>
                  <a:txBody>
                    <a:bodyPr/>
                    <a:lstStyle/>
                    <a:p>
                      <a:r>
                        <a:rPr lang="en-GB" sz="2300" b="1" dirty="0">
                          <a:solidFill>
                            <a:srgbClr val="92D050"/>
                          </a:solidFill>
                          <a:latin typeface="Century Gothic" panose="020B0502020202020204" pitchFamily="34" charset="0"/>
                        </a:rPr>
                        <a:t>you are</a:t>
                      </a:r>
                    </a:p>
                  </a:txBody>
                  <a:tcPr/>
                </a:tc>
                <a:tc>
                  <a:txBody>
                    <a:bodyPr/>
                    <a:lstStyle/>
                    <a:p>
                      <a:r>
                        <a:rPr lang="en-GB" sz="2400" b="1" dirty="0">
                          <a:solidFill>
                            <a:srgbClr val="92D050"/>
                          </a:solidFill>
                          <a:latin typeface="Century Gothic" panose="020B0502020202020204" pitchFamily="34" charset="0"/>
                        </a:rPr>
                        <a:t>I am</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cold</a:t>
                      </a:r>
                    </a:p>
                  </a:txBody>
                  <a:tcPr/>
                </a:tc>
                <a:tc>
                  <a:txBody>
                    <a:bodyPr/>
                    <a:lstStyle/>
                    <a:p>
                      <a:r>
                        <a:rPr lang="en-GB" sz="2400" b="1" dirty="0">
                          <a:solidFill>
                            <a:srgbClr val="92D050"/>
                          </a:solidFill>
                          <a:latin typeface="Century Gothic" panose="020B0502020202020204" pitchFamily="34" charset="0"/>
                        </a:rPr>
                        <a:t>heat (hot)</a:t>
                      </a:r>
                    </a:p>
                  </a:txBody>
                  <a:tcPr/>
                </a:tc>
                <a:tc>
                  <a:txBody>
                    <a:bodyPr/>
                    <a:lstStyle/>
                    <a:p>
                      <a:r>
                        <a:rPr lang="en-GB" sz="2400" b="1" dirty="0">
                          <a:solidFill>
                            <a:srgbClr val="92D050"/>
                          </a:solidFill>
                          <a:latin typeface="Century Gothic" panose="020B0502020202020204" pitchFamily="34" charset="0"/>
                        </a:rPr>
                        <a:t>you go</a:t>
                      </a:r>
                    </a:p>
                  </a:txBody>
                  <a:tcPr/>
                </a:tc>
                <a:extLst>
                  <a:ext uri="{0D108BD9-81ED-4DB2-BD59-A6C34878D82A}">
                    <a16:rowId xmlns:a16="http://schemas.microsoft.com/office/drawing/2014/main" val="3343226472"/>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winter</a:t>
                      </a:r>
                    </a:p>
                  </a:txBody>
                  <a:tcPr/>
                </a:tc>
                <a:tc>
                  <a:txBody>
                    <a:bodyPr/>
                    <a:lstStyle/>
                    <a:p>
                      <a:r>
                        <a:rPr lang="en-GB" sz="2400" b="1" dirty="0">
                          <a:solidFill>
                            <a:srgbClr val="FF3399"/>
                          </a:solidFill>
                          <a:latin typeface="Century Gothic" panose="020B0502020202020204" pitchFamily="34" charset="0"/>
                        </a:rPr>
                        <a:t>fine/good</a:t>
                      </a:r>
                    </a:p>
                  </a:txBody>
                  <a:tcPr/>
                </a:tc>
                <a:tc>
                  <a:txBody>
                    <a:bodyPr/>
                    <a:lstStyle/>
                    <a:p>
                      <a:r>
                        <a:rPr lang="en-GB" sz="2400" b="1" dirty="0">
                          <a:solidFill>
                            <a:srgbClr val="FF3399"/>
                          </a:solidFill>
                          <a:latin typeface="Century Gothic" panose="020B0502020202020204" pitchFamily="34" charset="0"/>
                        </a:rPr>
                        <a:t>bad</a:t>
                      </a:r>
                    </a:p>
                  </a:txBody>
                  <a:tcPr/>
                </a:tc>
                <a:extLst>
                  <a:ext uri="{0D108BD9-81ED-4DB2-BD59-A6C34878D82A}">
                    <a16:rowId xmlns:a16="http://schemas.microsoft.com/office/drawing/2014/main" val="3232139915"/>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autumn</a:t>
                      </a:r>
                    </a:p>
                  </a:txBody>
                  <a:tcPr/>
                </a:tc>
                <a:tc>
                  <a:txBody>
                    <a:bodyPr/>
                    <a:lstStyle/>
                    <a:p>
                      <a:r>
                        <a:rPr lang="en-GB" sz="2400" b="1" dirty="0">
                          <a:solidFill>
                            <a:srgbClr val="FF3399"/>
                          </a:solidFill>
                          <a:latin typeface="Century Gothic" panose="020B0502020202020204" pitchFamily="34" charset="0"/>
                        </a:rPr>
                        <a:t>summer</a:t>
                      </a:r>
                    </a:p>
                  </a:txBody>
                  <a:tcPr/>
                </a:tc>
                <a:tc>
                  <a:txBody>
                    <a:bodyPr/>
                    <a:lstStyle/>
                    <a:p>
                      <a:r>
                        <a:rPr lang="en-GB" sz="2400" b="1" dirty="0">
                          <a:solidFill>
                            <a:srgbClr val="FF3399"/>
                          </a:solidFill>
                          <a:latin typeface="Century Gothic" panose="020B0502020202020204" pitchFamily="34" charset="0"/>
                        </a:rPr>
                        <a:t>spring</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48" name="Picture 47">
            <a:extLst>
              <a:ext uri="{FF2B5EF4-FFF2-40B4-BE49-F238E27FC236}">
                <a16:creationId xmlns:a16="http://schemas.microsoft.com/office/drawing/2014/main" id="{2C1A7233-AA46-48C3-98E6-61482D53C69A}"/>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CBDF9A8E-8694-426F-BDF1-3A3687B0F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1" name="Picture 50">
            <a:extLst>
              <a:ext uri="{FF2B5EF4-FFF2-40B4-BE49-F238E27FC236}">
                <a16:creationId xmlns:a16="http://schemas.microsoft.com/office/drawing/2014/main" id="{866274EE-DC9F-43E7-B624-369271AB05D1}"/>
              </a:ext>
            </a:extLst>
          </p:cNvPr>
          <p:cNvPicPr>
            <a:picLocks noChangeAspect="1"/>
          </p:cNvPicPr>
          <p:nvPr/>
        </p:nvPicPr>
        <p:blipFill>
          <a:blip r:embed="rId7"/>
          <a:stretch>
            <a:fillRect/>
          </a:stretch>
        </p:blipFill>
        <p:spPr>
          <a:xfrm>
            <a:off x="758008" y="5867896"/>
            <a:ext cx="705322" cy="668200"/>
          </a:xfrm>
          <a:prstGeom prst="rect">
            <a:avLst/>
          </a:prstGeom>
        </p:spPr>
      </p:pic>
      <p:sp>
        <p:nvSpPr>
          <p:cNvPr id="52" name="TextBox 51">
            <a:extLst>
              <a:ext uri="{FF2B5EF4-FFF2-40B4-BE49-F238E27FC236}">
                <a16:creationId xmlns:a16="http://schemas.microsoft.com/office/drawing/2014/main" id="{42FB3B8D-C46C-48DC-AE07-B8C9BCADBD55}"/>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81A2DA49-6E27-4A49-959A-9C56E56C83DE}"/>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240ECB-8281-403E-BAD2-20CC117FCA75}"/>
              </a:ext>
            </a:extLst>
          </p:cNvPr>
          <p:cNvSpPr txBox="1"/>
          <p:nvPr/>
        </p:nvSpPr>
        <p:spPr>
          <a:xfrm>
            <a:off x="988615" y="21841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1FFEDB00-E1A1-4302-AEF5-770AD149C238}"/>
              </a:ext>
            </a:extLst>
          </p:cNvPr>
          <p:cNvSpPr txBox="1"/>
          <p:nvPr/>
        </p:nvSpPr>
        <p:spPr>
          <a:xfrm>
            <a:off x="2297328" y="556507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l’hiver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463312C5-AA6D-470C-B383-B3BA97F3BCFF}"/>
              </a:ext>
            </a:extLst>
          </p:cNvPr>
          <p:cNvSpPr txBox="1"/>
          <p:nvPr/>
        </p:nvSpPr>
        <p:spPr>
          <a:xfrm>
            <a:off x="4702334" y="554488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5E02A525-2957-4ABB-A3B6-2417E6234EC0}"/>
              </a:ext>
            </a:extLst>
          </p:cNvPr>
          <p:cNvSpPr txBox="1"/>
          <p:nvPr/>
        </p:nvSpPr>
        <p:spPr>
          <a:xfrm>
            <a:off x="7710458" y="555301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mauvais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D851A05D-E67D-4B52-86F1-4A915EEDAB2C}"/>
              </a:ext>
            </a:extLst>
          </p:cNvPr>
          <p:cNvSpPr txBox="1"/>
          <p:nvPr/>
        </p:nvSpPr>
        <p:spPr>
          <a:xfrm>
            <a:off x="2252704" y="4730458"/>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froid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224D84EC-9DFC-43A7-8B59-730402E7F37B}"/>
              </a:ext>
            </a:extLst>
          </p:cNvPr>
          <p:cNvSpPr txBox="1"/>
          <p:nvPr/>
        </p:nvSpPr>
        <p:spPr>
          <a:xfrm>
            <a:off x="4675659" y="4742134"/>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chaud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C7BCC13-E66A-44AD-A9A0-D3C9ABF58E13}"/>
              </a:ext>
            </a:extLst>
          </p:cNvPr>
          <p:cNvSpPr txBox="1"/>
          <p:nvPr/>
        </p:nvSpPr>
        <p:spPr>
          <a:xfrm>
            <a:off x="7731145" y="4742134"/>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tu</a:t>
            </a:r>
            <a:r>
              <a:rPr lang="en-GB" sz="2000" kern="0" dirty="0">
                <a:solidFill>
                  <a:srgbClr val="002060"/>
                </a:solidFill>
                <a:latin typeface="Century Gothic" panose="020B0502020202020204" pitchFamily="34" charset="0"/>
                <a:cs typeface="Arial"/>
                <a:sym typeface="Arial"/>
              </a:rPr>
              <a:t> vas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085CD6A8-3188-444D-8CA1-3AA852F08F67}"/>
              </a:ext>
            </a:extLst>
          </p:cNvPr>
          <p:cNvSpPr txBox="1"/>
          <p:nvPr/>
        </p:nvSpPr>
        <p:spPr>
          <a:xfrm>
            <a:off x="2301817" y="3921257"/>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FA9BFE23-AB6F-46CE-987B-07BDBDD5A5E2}"/>
              </a:ext>
            </a:extLst>
          </p:cNvPr>
          <p:cNvSpPr txBox="1"/>
          <p:nvPr/>
        </p:nvSpPr>
        <p:spPr>
          <a:xfrm>
            <a:off x="4721048" y="3941535"/>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tu</a:t>
            </a:r>
            <a:r>
              <a:rPr lang="en-GB" sz="2000" kern="0" noProof="0" dirty="0">
                <a:solidFill>
                  <a:srgbClr val="002060"/>
                </a:solidFill>
                <a:latin typeface="Century Gothic" panose="020B0502020202020204" pitchFamily="34" charset="0"/>
                <a:cs typeface="Arial"/>
                <a:sym typeface="Arial"/>
              </a:rPr>
              <a:t> 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E48C9784-F317-4054-AA1D-6AF3F97485A4}"/>
              </a:ext>
            </a:extLst>
          </p:cNvPr>
          <p:cNvSpPr txBox="1"/>
          <p:nvPr/>
        </p:nvSpPr>
        <p:spPr>
          <a:xfrm>
            <a:off x="7702994" y="394883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suis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CF1C04E6-CC46-4092-8129-D5FD20EBDC50}"/>
              </a:ext>
            </a:extLst>
          </p:cNvPr>
          <p:cNvSpPr txBox="1"/>
          <p:nvPr/>
        </p:nvSpPr>
        <p:spPr>
          <a:xfrm>
            <a:off x="2332890" y="3096553"/>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65" name="TextBox 64">
            <a:extLst>
              <a:ext uri="{FF2B5EF4-FFF2-40B4-BE49-F238E27FC236}">
                <a16:creationId xmlns:a16="http://schemas.microsoft.com/office/drawing/2014/main" id="{E4F7C49D-EC54-41E9-8FF5-C6902A566846}"/>
              </a:ext>
            </a:extLst>
          </p:cNvPr>
          <p:cNvSpPr txBox="1"/>
          <p:nvPr/>
        </p:nvSpPr>
        <p:spPr>
          <a:xfrm>
            <a:off x="4689594" y="312302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le </a:t>
            </a:r>
            <a:r>
              <a:rPr lang="en-GB" sz="2000" kern="0" noProof="0" dirty="0" err="1">
                <a:solidFill>
                  <a:srgbClr val="002060"/>
                </a:solidFill>
                <a:latin typeface="Century Gothic" panose="020B0502020202020204" pitchFamily="34" charset="0"/>
                <a:cs typeface="Arial"/>
                <a:sym typeface="Arial"/>
              </a:rPr>
              <a:t>marché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F431C344-AEC8-46EE-B414-7220C1D532D6}"/>
              </a:ext>
            </a:extLst>
          </p:cNvPr>
          <p:cNvSpPr txBox="1"/>
          <p:nvPr/>
        </p:nvSpPr>
        <p:spPr>
          <a:xfrm>
            <a:off x="7731145" y="3121986"/>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piscine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B9FE227C-3A99-4150-AE07-050175FEA1DD}"/>
              </a:ext>
            </a:extLst>
          </p:cNvPr>
          <p:cNvSpPr txBox="1"/>
          <p:nvPr/>
        </p:nvSpPr>
        <p:spPr>
          <a:xfrm>
            <a:off x="2282257" y="2297325"/>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porter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96DFF905-B2CC-453D-ABF3-9A05FF656EBF}"/>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l’année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14179226-097A-4F90-B236-5DB56536E0FA}"/>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les gens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C7CA7934-9660-4FBC-AD53-C94091A7D9FB}"/>
              </a:ext>
            </a:extLst>
          </p:cNvPr>
          <p:cNvSpPr txBox="1"/>
          <p:nvPr/>
        </p:nvSpPr>
        <p:spPr>
          <a:xfrm>
            <a:off x="2332890" y="130060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noProof="0" dirty="0" err="1">
                <a:solidFill>
                  <a:srgbClr val="002060"/>
                </a:solidFill>
                <a:latin typeface="Century Gothic" panose="020B0502020202020204" pitchFamily="34" charset="0"/>
                <a:cs typeface="Arial"/>
                <a:sym typeface="Arial"/>
              </a:rPr>
              <a:t>l’histoire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E8CE419F-F962-40E6-B56B-15EA51ED51AD}"/>
              </a:ext>
            </a:extLst>
          </p:cNvPr>
          <p:cNvSpPr txBox="1"/>
          <p:nvPr/>
        </p:nvSpPr>
        <p:spPr>
          <a:xfrm>
            <a:off x="4750819" y="1300103"/>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a:t>
            </a:r>
            <a:r>
              <a:rPr lang="en-GB" sz="2000" kern="0" noProof="0" dirty="0" err="1">
                <a:solidFill>
                  <a:srgbClr val="002060"/>
                </a:solidFill>
                <a:latin typeface="Century Gothic" panose="020B0502020202020204" pitchFamily="34" charset="0"/>
                <a:cs typeface="Arial"/>
                <a:sym typeface="Arial"/>
              </a:rPr>
              <a:t>santé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6981A301-38B2-4BF2-B9AA-9FF2FF10BF9F}"/>
              </a:ext>
            </a:extLst>
          </p:cNvPr>
          <p:cNvSpPr txBox="1"/>
          <p:nvPr/>
        </p:nvSpPr>
        <p:spPr>
          <a:xfrm>
            <a:off x="7745075" y="131570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a:t>
            </a:r>
            <a:r>
              <a:rPr lang="en-GB" sz="2000" kern="0" dirty="0" err="1">
                <a:solidFill>
                  <a:srgbClr val="002060"/>
                </a:solidFill>
                <a:latin typeface="Century Gothic" panose="020B0502020202020204" pitchFamily="34" charset="0"/>
                <a:cs typeface="Arial"/>
                <a:sym typeface="Arial"/>
              </a:rPr>
              <a:t>vêtement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5D659A4-7409-4A95-AB13-B54071F988B1}"/>
              </a:ext>
            </a:extLst>
          </p:cNvPr>
          <p:cNvSpPr txBox="1"/>
          <p:nvPr/>
        </p:nvSpPr>
        <p:spPr>
          <a:xfrm>
            <a:off x="2332890" y="633456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l’automne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6F12AD07-8744-41E1-B98B-1E34DCAE7618}"/>
              </a:ext>
            </a:extLst>
          </p:cNvPr>
          <p:cNvSpPr txBox="1"/>
          <p:nvPr/>
        </p:nvSpPr>
        <p:spPr>
          <a:xfrm>
            <a:off x="4737896" y="631437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l’été</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6C54787B-C906-4DCB-9500-A1E870CAA71A}"/>
              </a:ext>
            </a:extLst>
          </p:cNvPr>
          <p:cNvSpPr txBox="1"/>
          <p:nvPr/>
        </p:nvSpPr>
        <p:spPr>
          <a:xfrm>
            <a:off x="7746020" y="632250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printemps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4" name="Table 4">
            <a:extLst>
              <a:ext uri="{FF2B5EF4-FFF2-40B4-BE49-F238E27FC236}">
                <a16:creationId xmlns:a16="http://schemas.microsoft.com/office/drawing/2014/main" id="{542B1BD2-825C-4901-802D-2F6A4526A789}"/>
              </a:ext>
            </a:extLst>
          </p:cNvPr>
          <p:cNvGraphicFramePr>
            <a:graphicFrameLocks noGrp="1"/>
          </p:cNvGraphicFramePr>
          <p:nvPr>
            <p:extLst>
              <p:ext uri="{D42A27DB-BD31-4B8C-83A1-F6EECF244321}">
                <p14:modId xmlns:p14="http://schemas.microsoft.com/office/powerpoint/2010/main" val="1715631394"/>
              </p:ext>
            </p:extLst>
          </p:nvPr>
        </p:nvGraphicFramePr>
        <p:xfrm>
          <a:off x="578096" y="779362"/>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l’année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gens</a:t>
                      </a:r>
                    </a:p>
                  </a:txBody>
                  <a:tcPr/>
                </a:tc>
                <a:tc>
                  <a:txBody>
                    <a:bodyPr/>
                    <a:lstStyle/>
                    <a:p>
                      <a:r>
                        <a:rPr lang="en-GB" sz="2400" b="1" dirty="0">
                          <a:solidFill>
                            <a:srgbClr val="002060"/>
                          </a:solidFill>
                          <a:latin typeface="Century Gothic" panose="020B0502020202020204" pitchFamily="34" charset="0"/>
                        </a:rPr>
                        <a:t>porter</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santé</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vêtement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l’histoire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marché</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piscine</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extLst>
                  <a:ext uri="{0D108BD9-81ED-4DB2-BD59-A6C34878D82A}">
                    <a16:rowId xmlns:a16="http://schemas.microsoft.com/office/drawing/2014/main" val="104769296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tu</a:t>
                      </a:r>
                      <a:r>
                        <a:rPr lang="en-GB" sz="2300" b="1" dirty="0">
                          <a:solidFill>
                            <a:srgbClr val="002060"/>
                          </a:solidFill>
                          <a:latin typeface="Century Gothic" panose="020B0502020202020204" pitchFamily="34" charset="0"/>
                        </a:rPr>
                        <a:t> es</a:t>
                      </a:r>
                    </a:p>
                  </a:txBody>
                  <a:tcPr/>
                </a:tc>
                <a:tc>
                  <a:txBody>
                    <a:bodyPr/>
                    <a:lstStyle/>
                    <a:p>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suis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tc>
                  <a:txBody>
                    <a:bodyPr/>
                    <a:lstStyle/>
                    <a:p>
                      <a:r>
                        <a:rPr lang="en-GB" sz="2400" b="1" dirty="0" err="1">
                          <a:solidFill>
                            <a:srgbClr val="002060"/>
                          </a:solidFill>
                          <a:latin typeface="Century Gothic" panose="020B0502020202020204" pitchFamily="34" charset="0"/>
                        </a:rPr>
                        <a:t>froid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l’hiver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beau</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printemps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l’éte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mauvais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l’automne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25" name="Picture 24">
            <a:extLst>
              <a:ext uri="{FF2B5EF4-FFF2-40B4-BE49-F238E27FC236}">
                <a16:creationId xmlns:a16="http://schemas.microsoft.com/office/drawing/2014/main" id="{E40F710C-2D5C-4C10-8F30-3750C7F77790}"/>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D865FFA1-DBDB-46D1-A9F4-B309D1C2E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7" name="Picture 26">
            <a:extLst>
              <a:ext uri="{FF2B5EF4-FFF2-40B4-BE49-F238E27FC236}">
                <a16:creationId xmlns:a16="http://schemas.microsoft.com/office/drawing/2014/main" id="{8DF1410C-6165-43BE-8DCF-77EC3B75D9D3}"/>
              </a:ext>
            </a:extLst>
          </p:cNvPr>
          <p:cNvPicPr>
            <a:picLocks noChangeAspect="1"/>
          </p:cNvPicPr>
          <p:nvPr/>
        </p:nvPicPr>
        <p:blipFill>
          <a:blip r:embed="rId7"/>
          <a:stretch>
            <a:fillRect/>
          </a:stretch>
        </p:blipFill>
        <p:spPr>
          <a:xfrm>
            <a:off x="758008" y="5867896"/>
            <a:ext cx="705322" cy="668200"/>
          </a:xfrm>
          <a:prstGeom prst="rect">
            <a:avLst/>
          </a:prstGeom>
        </p:spPr>
      </p:pic>
      <p:sp>
        <p:nvSpPr>
          <p:cNvPr id="29" name="TextBox 28">
            <a:extLst>
              <a:ext uri="{FF2B5EF4-FFF2-40B4-BE49-F238E27FC236}">
                <a16:creationId xmlns:a16="http://schemas.microsoft.com/office/drawing/2014/main" id="{2DE28037-FD1B-490C-B07E-1A852E9BC574}"/>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60984484-1349-4484-BF94-F9E0E82E0D85}"/>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438E17FA-5BC2-4DEB-8B06-89766ACA6C5C}"/>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128935" y="4822028"/>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9" name="Picture 8" descr="a warning sign with someone slipping on it">
            <a:extLst>
              <a:ext uri="{FF2B5EF4-FFF2-40B4-BE49-F238E27FC236}">
                <a16:creationId xmlns:a16="http://schemas.microsoft.com/office/drawing/2014/main" id="{744BDE5F-4F99-4D39-9772-7B6FABEEBE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3045" y="1415729"/>
            <a:ext cx="3558385" cy="3130267"/>
          </a:xfrm>
          <a:prstGeom prst="rect">
            <a:avLst/>
          </a:prstGeom>
        </p:spPr>
      </p:pic>
    </p:spTree>
    <p:extLst>
      <p:ext uri="{BB962C8B-B14F-4D97-AF65-F5344CB8AC3E}">
        <p14:creationId xmlns:p14="http://schemas.microsoft.com/office/powerpoint/2010/main" val="236057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EFFBE2D9-7EE3-4515-834D-D99D709990AB}"/>
              </a:ext>
            </a:extLst>
          </p:cNvPr>
          <p:cNvGraphicFramePr>
            <a:graphicFrameLocks noGrp="1"/>
          </p:cNvGraphicFramePr>
          <p:nvPr>
            <p:extLst>
              <p:ext uri="{D42A27DB-BD31-4B8C-83A1-F6EECF244321}">
                <p14:modId xmlns:p14="http://schemas.microsoft.com/office/powerpoint/2010/main" val="255985186"/>
              </p:ext>
            </p:extLst>
          </p:nvPr>
        </p:nvGraphicFramePr>
        <p:xfrm>
          <a:off x="578096" y="779362"/>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history</a:t>
                      </a:r>
                    </a:p>
                  </a:txBody>
                  <a:tcPr/>
                </a:tc>
                <a:tc>
                  <a:txBody>
                    <a:bodyPr/>
                    <a:lstStyle/>
                    <a:p>
                      <a:r>
                        <a:rPr lang="en-GB" sz="2400" b="1" dirty="0">
                          <a:solidFill>
                            <a:srgbClr val="002060"/>
                          </a:solidFill>
                          <a:latin typeface="Century Gothic" panose="020B0502020202020204" pitchFamily="34" charset="0"/>
                        </a:rPr>
                        <a:t>(the) health</a:t>
                      </a:r>
                    </a:p>
                  </a:txBody>
                  <a:tcPr/>
                </a:tc>
                <a:tc>
                  <a:txBody>
                    <a:bodyPr/>
                    <a:lstStyle/>
                    <a:p>
                      <a:r>
                        <a:rPr lang="en-GB" sz="1800" b="1" dirty="0">
                          <a:solidFill>
                            <a:srgbClr val="002060"/>
                          </a:solidFill>
                          <a:latin typeface="Century Gothic" panose="020B0502020202020204" pitchFamily="34" charset="0"/>
                        </a:rPr>
                        <a:t>(the) item of clothing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wear, carry</a:t>
                      </a:r>
                    </a:p>
                  </a:txBody>
                  <a:tcPr/>
                </a:tc>
                <a:tc>
                  <a:txBody>
                    <a:bodyPr/>
                    <a:lstStyle/>
                    <a:p>
                      <a:r>
                        <a:rPr lang="en-GB" sz="2400" b="1" dirty="0">
                          <a:solidFill>
                            <a:srgbClr val="002060"/>
                          </a:solidFill>
                          <a:latin typeface="Century Gothic" panose="020B0502020202020204" pitchFamily="34" charset="0"/>
                        </a:rPr>
                        <a:t>(the) year</a:t>
                      </a:r>
                    </a:p>
                  </a:txBody>
                  <a:tcPr/>
                </a:tc>
                <a:tc>
                  <a:txBody>
                    <a:bodyPr/>
                    <a:lstStyle/>
                    <a:p>
                      <a:r>
                        <a:rPr lang="en-GB" sz="2400" b="1" dirty="0">
                          <a:solidFill>
                            <a:srgbClr val="002060"/>
                          </a:solidFill>
                          <a:latin typeface="Century Gothic" panose="020B0502020202020204" pitchFamily="34" charset="0"/>
                        </a:rPr>
                        <a:t>(the) people</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at, in</a:t>
                      </a:r>
                    </a:p>
                  </a:txBody>
                  <a:tcPr/>
                </a:tc>
                <a:tc>
                  <a:txBody>
                    <a:bodyPr/>
                    <a:lstStyle/>
                    <a:p>
                      <a:r>
                        <a:rPr lang="en-GB" sz="2400" b="1" dirty="0">
                          <a:solidFill>
                            <a:srgbClr val="002060"/>
                          </a:solidFill>
                          <a:latin typeface="Century Gothic" panose="020B0502020202020204" pitchFamily="34" charset="0"/>
                        </a:rPr>
                        <a:t>(the) market</a:t>
                      </a:r>
                    </a:p>
                  </a:txBody>
                  <a:tcPr/>
                </a:tc>
                <a:tc>
                  <a:txBody>
                    <a:bodyPr/>
                    <a:lstStyle/>
                    <a:p>
                      <a:r>
                        <a:rPr lang="en-GB" sz="2400" b="1" dirty="0">
                          <a:solidFill>
                            <a:srgbClr val="002060"/>
                          </a:solidFill>
                          <a:latin typeface="Century Gothic" panose="020B0502020202020204" pitchFamily="34" charset="0"/>
                        </a:rPr>
                        <a:t>(the) pool</a:t>
                      </a:r>
                    </a:p>
                  </a:txBody>
                  <a:tcPr/>
                </a:tc>
                <a:extLst>
                  <a:ext uri="{0D108BD9-81ED-4DB2-BD59-A6C34878D82A}">
                    <a16:rowId xmlns:a16="http://schemas.microsoft.com/office/drawing/2014/main" val="104769296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300" b="1" dirty="0">
                          <a:solidFill>
                            <a:srgbClr val="002060"/>
                          </a:solidFill>
                          <a:latin typeface="Century Gothic" panose="020B0502020202020204" pitchFamily="34" charset="0"/>
                        </a:rPr>
                        <a:t>you are</a:t>
                      </a:r>
                    </a:p>
                  </a:txBody>
                  <a:tcPr/>
                </a:tc>
                <a:tc>
                  <a:txBody>
                    <a:bodyPr/>
                    <a:lstStyle/>
                    <a:p>
                      <a:r>
                        <a:rPr lang="en-GB" sz="2400" b="1" dirty="0">
                          <a:solidFill>
                            <a:srgbClr val="002060"/>
                          </a:solidFill>
                          <a:latin typeface="Century Gothic" panose="020B0502020202020204" pitchFamily="34" charset="0"/>
                        </a:rPr>
                        <a:t>I am</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cold</a:t>
                      </a:r>
                    </a:p>
                  </a:txBody>
                  <a:tcPr/>
                </a:tc>
                <a:tc>
                  <a:txBody>
                    <a:bodyPr/>
                    <a:lstStyle/>
                    <a:p>
                      <a:r>
                        <a:rPr lang="en-GB" sz="2400" b="1" dirty="0">
                          <a:solidFill>
                            <a:srgbClr val="002060"/>
                          </a:solidFill>
                          <a:latin typeface="Century Gothic" panose="020B0502020202020204" pitchFamily="34" charset="0"/>
                        </a:rPr>
                        <a:t>heat (hot)</a:t>
                      </a:r>
                    </a:p>
                  </a:txBody>
                  <a:tcPr/>
                </a:tc>
                <a:tc>
                  <a:txBody>
                    <a:bodyPr/>
                    <a:lstStyle/>
                    <a:p>
                      <a:r>
                        <a:rPr lang="en-GB" sz="2400" b="1" dirty="0">
                          <a:solidFill>
                            <a:srgbClr val="002060"/>
                          </a:solidFill>
                          <a:latin typeface="Century Gothic" panose="020B0502020202020204" pitchFamily="34" charset="0"/>
                        </a:rPr>
                        <a:t>you go</a:t>
                      </a:r>
                    </a:p>
                  </a:txBody>
                  <a:tcPr/>
                </a:tc>
                <a:extLst>
                  <a:ext uri="{0D108BD9-81ED-4DB2-BD59-A6C34878D82A}">
                    <a16:rowId xmlns:a16="http://schemas.microsoft.com/office/drawing/2014/main" val="3343226472"/>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winter</a:t>
                      </a:r>
                    </a:p>
                  </a:txBody>
                  <a:tcPr/>
                </a:tc>
                <a:tc>
                  <a:txBody>
                    <a:bodyPr/>
                    <a:lstStyle/>
                    <a:p>
                      <a:r>
                        <a:rPr lang="en-GB" sz="2400" b="1" dirty="0">
                          <a:solidFill>
                            <a:srgbClr val="002060"/>
                          </a:solidFill>
                          <a:latin typeface="Century Gothic" panose="020B0502020202020204" pitchFamily="34" charset="0"/>
                        </a:rPr>
                        <a:t>fine/good</a:t>
                      </a:r>
                    </a:p>
                  </a:txBody>
                  <a:tcPr/>
                </a:tc>
                <a:tc>
                  <a:txBody>
                    <a:bodyPr/>
                    <a:lstStyle/>
                    <a:p>
                      <a:r>
                        <a:rPr lang="en-GB" sz="2400" b="1" dirty="0">
                          <a:solidFill>
                            <a:srgbClr val="002060"/>
                          </a:solidFill>
                          <a:latin typeface="Century Gothic" panose="020B0502020202020204" pitchFamily="34" charset="0"/>
                        </a:rPr>
                        <a:t>bad</a:t>
                      </a:r>
                    </a:p>
                  </a:txBody>
                  <a:tcPr/>
                </a:tc>
                <a:extLst>
                  <a:ext uri="{0D108BD9-81ED-4DB2-BD59-A6C34878D82A}">
                    <a16:rowId xmlns:a16="http://schemas.microsoft.com/office/drawing/2014/main" val="3232139915"/>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autumn</a:t>
                      </a:r>
                    </a:p>
                  </a:txBody>
                  <a:tcPr/>
                </a:tc>
                <a:tc>
                  <a:txBody>
                    <a:bodyPr/>
                    <a:lstStyle/>
                    <a:p>
                      <a:r>
                        <a:rPr lang="en-GB" sz="2400" b="1" dirty="0">
                          <a:solidFill>
                            <a:srgbClr val="002060"/>
                          </a:solidFill>
                          <a:latin typeface="Century Gothic" panose="020B0502020202020204" pitchFamily="34" charset="0"/>
                        </a:rPr>
                        <a:t>summer</a:t>
                      </a:r>
                    </a:p>
                  </a:txBody>
                  <a:tcPr/>
                </a:tc>
                <a:tc>
                  <a:txBody>
                    <a:bodyPr/>
                    <a:lstStyle/>
                    <a:p>
                      <a:r>
                        <a:rPr lang="en-GB" sz="2400" b="1" dirty="0">
                          <a:solidFill>
                            <a:srgbClr val="002060"/>
                          </a:solidFill>
                          <a:latin typeface="Century Gothic" panose="020B0502020202020204" pitchFamily="34" charset="0"/>
                        </a:rPr>
                        <a:t>spring</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5F186820-411E-4B0F-8193-68CD9748D58F}"/>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6CAED7A7-9CFC-4D52-8F83-D4F2B7588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C395B0A2-E879-4407-B811-FD1CFE20C3FC}"/>
              </a:ext>
            </a:extLst>
          </p:cNvPr>
          <p:cNvPicPr>
            <a:picLocks noChangeAspect="1"/>
          </p:cNvPicPr>
          <p:nvPr/>
        </p:nvPicPr>
        <p:blipFill>
          <a:blip r:embed="rId7"/>
          <a:stretch>
            <a:fillRect/>
          </a:stretch>
        </p:blipFill>
        <p:spPr>
          <a:xfrm>
            <a:off x="758008" y="5867896"/>
            <a:ext cx="705322" cy="668200"/>
          </a:xfrm>
          <a:prstGeom prst="rect">
            <a:avLst/>
          </a:prstGeom>
        </p:spPr>
      </p:pic>
      <p:sp>
        <p:nvSpPr>
          <p:cNvPr id="21" name="TextBox 20">
            <a:extLst>
              <a:ext uri="{FF2B5EF4-FFF2-40B4-BE49-F238E27FC236}">
                <a16:creationId xmlns:a16="http://schemas.microsoft.com/office/drawing/2014/main" id="{BC1B7F3F-0097-4B66-AD64-38998FC8985E}"/>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FACA0FE5-AF84-42E0-B817-EC8F3744068B}"/>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C936BF6E-ED5B-4B83-899E-CBFC298B8752}"/>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pollu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popula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solu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22" name="Picture 21" descr="a warning sign with someone slipping on it">
            <a:extLst>
              <a:ext uri="{FF2B5EF4-FFF2-40B4-BE49-F238E27FC236}">
                <a16:creationId xmlns:a16="http://schemas.microsoft.com/office/drawing/2014/main" id="{771C6620-8A29-4DE7-B2CD-12F10FA82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5921" y="1415729"/>
            <a:ext cx="2743568" cy="2413483"/>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B9B294B0-3582-4331-8CEA-505ADA24A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279" y="3795246"/>
            <a:ext cx="1579362" cy="1925318"/>
          </a:xfrm>
          <a:prstGeom prst="rect">
            <a:avLst/>
          </a:prstGeom>
        </p:spPr>
      </p:pic>
      <p:pic>
        <p:nvPicPr>
          <p:cNvPr id="30" name="Picture 29">
            <a:extLst>
              <a:ext uri="{FF2B5EF4-FFF2-40B4-BE49-F238E27FC236}">
                <a16:creationId xmlns:a16="http://schemas.microsoft.com/office/drawing/2014/main" id="{5F0B5525-CD8E-429D-B91B-1BC5381B8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6371" y="4062350"/>
            <a:ext cx="1538411" cy="1538411"/>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2B04FDF5-0E6A-4A11-9351-D762FA42C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960" y="1185074"/>
            <a:ext cx="2521548" cy="1800543"/>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D994EE16-B223-4BC0-9876-27C3DB6CC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8827" y="910866"/>
            <a:ext cx="1995955" cy="1869649"/>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01521EDB-6A1A-4FEB-B05B-E7F517D20983}"/>
              </a:ext>
            </a:extLst>
          </p:cNvPr>
          <p:cNvPicPr>
            <a:picLocks noChangeAspect="1"/>
          </p:cNvPicPr>
          <p:nvPr/>
        </p:nvPicPr>
        <p:blipFill>
          <a:blip r:embed="rId3"/>
          <a:stretch>
            <a:fillRect/>
          </a:stretch>
        </p:blipFill>
        <p:spPr>
          <a:xfrm>
            <a:off x="-1569247" y="-1135887"/>
            <a:ext cx="12325350" cy="10837007"/>
          </a:xfrm>
          <a:prstGeom prst="rect">
            <a:avLst/>
          </a:prstGeom>
        </p:spPr>
      </p:pic>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11" name="Google Shape;290;p6">
            <a:hlinkClick r:id="" action="ppaction://noaction">
              <a:snd r:embed="rId5" name="p_pollution.wav"/>
            </a:hlinkClick>
            <a:extLst>
              <a:ext uri="{FF2B5EF4-FFF2-40B4-BE49-F238E27FC236}">
                <a16:creationId xmlns:a16="http://schemas.microsoft.com/office/drawing/2014/main" id="{11EA1DD8-5AF6-4A3D-915A-27FDCC97E069}"/>
              </a:ext>
            </a:extLst>
          </p:cNvPr>
          <p:cNvSpPr txBox="1"/>
          <p:nvPr/>
        </p:nvSpPr>
        <p:spPr>
          <a:xfrm>
            <a:off x="7688200" y="4821147"/>
            <a:ext cx="248575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pollu</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2" name="Google Shape;290;p6">
            <a:hlinkClick r:id="" action="ppaction://noaction">
              <a:snd r:embed="rId6" name="p.8.wav"/>
            </a:hlinkClick>
            <a:extLst>
              <a:ext uri="{FF2B5EF4-FFF2-40B4-BE49-F238E27FC236}">
                <a16:creationId xmlns:a16="http://schemas.microsoft.com/office/drawing/2014/main" id="{9C681A85-3D8E-4A17-A6BF-121D4C2B1C6E}"/>
              </a:ext>
            </a:extLst>
          </p:cNvPr>
          <p:cNvSpPr txBox="1"/>
          <p:nvPr/>
        </p:nvSpPr>
        <p:spPr>
          <a:xfrm>
            <a:off x="5543898" y="4658870"/>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op</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3" name="Google Shape;290;p6">
            <a:hlinkClick r:id="" action="ppaction://noaction">
              <a:snd r:embed="rId7" name="p.11.wav"/>
            </a:hlinkClick>
            <a:extLst>
              <a:ext uri="{FF2B5EF4-FFF2-40B4-BE49-F238E27FC236}">
                <a16:creationId xmlns:a16="http://schemas.microsoft.com/office/drawing/2014/main" id="{E1C719E3-BB00-41B4-81AA-570C61CBA58B}"/>
              </a:ext>
            </a:extLst>
          </p:cNvPr>
          <p:cNvSpPr txBox="1"/>
          <p:nvPr/>
        </p:nvSpPr>
        <p:spPr>
          <a:xfrm>
            <a:off x="4403091" y="3875657"/>
            <a:ext cx="243500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direc</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 name="Google Shape;290;p6">
            <a:hlinkClick r:id="" action="ppaction://noaction">
              <a:snd r:embed="rId8" name="p.12.wav"/>
            </a:hlinkClick>
            <a:extLst>
              <a:ext uri="{FF2B5EF4-FFF2-40B4-BE49-F238E27FC236}">
                <a16:creationId xmlns:a16="http://schemas.microsoft.com/office/drawing/2014/main" id="{8BA1EBF3-2C81-49E0-98A6-59CDC04D6949}"/>
              </a:ext>
            </a:extLst>
          </p:cNvPr>
          <p:cNvSpPr txBox="1"/>
          <p:nvPr/>
        </p:nvSpPr>
        <p:spPr>
          <a:xfrm>
            <a:off x="2965313" y="3071105"/>
            <a:ext cx="246166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créa</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6" name="Google Shape;290;p6">
            <a:hlinkClick r:id="" action="ppaction://noaction">
              <a:snd r:embed="rId9" name="p.3.wav"/>
            </a:hlinkClick>
            <a:extLst>
              <a:ext uri="{FF2B5EF4-FFF2-40B4-BE49-F238E27FC236}">
                <a16:creationId xmlns:a16="http://schemas.microsoft.com/office/drawing/2014/main" id="{93D761FA-1821-4A2E-9154-3B999B745B39}"/>
              </a:ext>
            </a:extLst>
          </p:cNvPr>
          <p:cNvSpPr txBox="1"/>
          <p:nvPr/>
        </p:nvSpPr>
        <p:spPr>
          <a:xfrm>
            <a:off x="7315504" y="5481309"/>
            <a:ext cx="237165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por</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8" name="Google Shape;290;p6">
            <a:hlinkClick r:id="" action="ppaction://noaction">
              <a:snd r:embed="rId10" name="p.4.wav"/>
            </a:hlinkClick>
            <a:extLst>
              <a:ext uri="{FF2B5EF4-FFF2-40B4-BE49-F238E27FC236}">
                <a16:creationId xmlns:a16="http://schemas.microsoft.com/office/drawing/2014/main" id="{8D7AA27D-AE14-4407-8394-6124CB88064D}"/>
              </a:ext>
            </a:extLst>
          </p:cNvPr>
          <p:cNvSpPr txBox="1"/>
          <p:nvPr/>
        </p:nvSpPr>
        <p:spPr>
          <a:xfrm>
            <a:off x="7637638" y="1674750"/>
            <a:ext cx="237312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organisa</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9" name="Google Shape;290;p6">
            <a:hlinkClick r:id="" action="ppaction://noaction">
              <a:snd r:embed="rId11" name="p.18.wav"/>
            </a:hlinkClick>
            <a:extLst>
              <a:ext uri="{FF2B5EF4-FFF2-40B4-BE49-F238E27FC236}">
                <a16:creationId xmlns:a16="http://schemas.microsoft.com/office/drawing/2014/main" id="{7D5C5E4C-70FD-40FC-9B4C-48B44D0E6D3B}"/>
              </a:ext>
            </a:extLst>
          </p:cNvPr>
          <p:cNvSpPr txBox="1"/>
          <p:nvPr/>
        </p:nvSpPr>
        <p:spPr>
          <a:xfrm>
            <a:off x="5171625" y="5776478"/>
            <a:ext cx="217601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popula</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0" name="Google Shape;290;p6">
            <a:hlinkClick r:id="" action="ppaction://noaction">
              <a:snd r:embed="rId12" name="p.13.wav"/>
            </a:hlinkClick>
            <a:extLst>
              <a:ext uri="{FF2B5EF4-FFF2-40B4-BE49-F238E27FC236}">
                <a16:creationId xmlns:a16="http://schemas.microsoft.com/office/drawing/2014/main" id="{DFB3C3AD-56CE-40DE-AF72-DA8ABEB3BE31}"/>
              </a:ext>
            </a:extLst>
          </p:cNvPr>
          <p:cNvSpPr txBox="1"/>
          <p:nvPr/>
        </p:nvSpPr>
        <p:spPr>
          <a:xfrm>
            <a:off x="4303338" y="514632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sta</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1" name="Google Shape;290;p6">
            <a:hlinkClick r:id="" action="ppaction://noaction">
              <a:snd r:embed="rId13" name="p.5.wav"/>
            </a:hlinkClick>
            <a:extLst>
              <a:ext uri="{FF2B5EF4-FFF2-40B4-BE49-F238E27FC236}">
                <a16:creationId xmlns:a16="http://schemas.microsoft.com/office/drawing/2014/main" id="{B0F4B1E4-B8E1-441C-B4C9-8F7A5C8DA46B}"/>
              </a:ext>
            </a:extLst>
          </p:cNvPr>
          <p:cNvSpPr txBox="1"/>
          <p:nvPr/>
        </p:nvSpPr>
        <p:spPr>
          <a:xfrm rot="21345157">
            <a:off x="3201432" y="5939332"/>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mo</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2" name="Google Shape;290;p6">
            <a:hlinkClick r:id="" action="ppaction://noaction">
              <a:snd r:embed="rId14" name="p.20.wav"/>
            </a:hlinkClick>
            <a:extLst>
              <a:ext uri="{FF2B5EF4-FFF2-40B4-BE49-F238E27FC236}">
                <a16:creationId xmlns:a16="http://schemas.microsoft.com/office/drawing/2014/main" id="{F446F7BB-D11B-4762-A80A-D3EE2CAE99CC}"/>
              </a:ext>
            </a:extLst>
          </p:cNvPr>
          <p:cNvSpPr txBox="1"/>
          <p:nvPr/>
        </p:nvSpPr>
        <p:spPr>
          <a:xfrm rot="20927195">
            <a:off x="3095230" y="4691209"/>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men</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3" name="Google Shape;290;p6">
            <a:hlinkClick r:id="" action="ppaction://noaction">
              <a:snd r:embed="rId15" name="p.21.wav"/>
            </a:hlinkClick>
            <a:extLst>
              <a:ext uri="{FF2B5EF4-FFF2-40B4-BE49-F238E27FC236}">
                <a16:creationId xmlns:a16="http://schemas.microsoft.com/office/drawing/2014/main" id="{8D43D55B-5491-41D4-8756-5708170A814C}"/>
              </a:ext>
            </a:extLst>
          </p:cNvPr>
          <p:cNvSpPr txBox="1"/>
          <p:nvPr/>
        </p:nvSpPr>
        <p:spPr>
          <a:xfrm>
            <a:off x="5854700" y="2095158"/>
            <a:ext cx="196679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rela</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4" name="Google Shape;290;p6">
            <a:hlinkClick r:id="" action="ppaction://noaction">
              <a:snd r:embed="rId16" name="p.19.wav"/>
            </a:hlinkClick>
            <a:extLst>
              <a:ext uri="{FF2B5EF4-FFF2-40B4-BE49-F238E27FC236}">
                <a16:creationId xmlns:a16="http://schemas.microsoft.com/office/drawing/2014/main" id="{76A06C83-74DC-4AC3-9E1E-C96A3B641B1F}"/>
              </a:ext>
            </a:extLst>
          </p:cNvPr>
          <p:cNvSpPr txBox="1"/>
          <p:nvPr/>
        </p:nvSpPr>
        <p:spPr>
          <a:xfrm rot="475429">
            <a:off x="3690844" y="1322838"/>
            <a:ext cx="203744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correc</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5" name="Google Shape;290;p6">
            <a:hlinkClick r:id="" action="ppaction://noaction">
              <a:snd r:embed="rId17" name="p.9.wav"/>
            </a:hlinkClick>
            <a:extLst>
              <a:ext uri="{FF2B5EF4-FFF2-40B4-BE49-F238E27FC236}">
                <a16:creationId xmlns:a16="http://schemas.microsoft.com/office/drawing/2014/main" id="{57B1B785-0CB2-4AB4-8CF5-DEB6622983A6}"/>
              </a:ext>
            </a:extLst>
          </p:cNvPr>
          <p:cNvSpPr txBox="1"/>
          <p:nvPr/>
        </p:nvSpPr>
        <p:spPr>
          <a:xfrm>
            <a:off x="5965846" y="2648544"/>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émo</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6" name="Google Shape;290;p6">
            <a:hlinkClick r:id="" action="ppaction://noaction">
              <a:snd r:embed="rId18" name="p.14.wav"/>
            </a:hlinkClick>
            <a:extLst>
              <a:ext uri="{FF2B5EF4-FFF2-40B4-BE49-F238E27FC236}">
                <a16:creationId xmlns:a16="http://schemas.microsoft.com/office/drawing/2014/main" id="{B762A4EA-4350-4FE5-A51A-40B4FD26B108}"/>
              </a:ext>
            </a:extLst>
          </p:cNvPr>
          <p:cNvSpPr txBox="1"/>
          <p:nvPr/>
        </p:nvSpPr>
        <p:spPr>
          <a:xfrm>
            <a:off x="1116782" y="1845498"/>
            <a:ext cx="240002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motiva</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7" name="Arc 26">
            <a:extLst>
              <a:ext uri="{FF2B5EF4-FFF2-40B4-BE49-F238E27FC236}">
                <a16:creationId xmlns:a16="http://schemas.microsoft.com/office/drawing/2014/main" id="{0AE3240E-6D68-43C7-935A-7E72C47D0425}"/>
              </a:ext>
            </a:extLst>
          </p:cNvPr>
          <p:cNvSpPr/>
          <p:nvPr/>
        </p:nvSpPr>
        <p:spPr>
          <a:xfrm rot="6797221">
            <a:off x="6262394" y="4352211"/>
            <a:ext cx="1357995" cy="988980"/>
          </a:xfrm>
          <a:prstGeom prst="arc">
            <a:avLst>
              <a:gd name="adj1" fmla="val 16200000"/>
              <a:gd name="adj2" fmla="val 19683839"/>
            </a:avLst>
          </a:prstGeom>
          <a:noFill/>
          <a:ln w="85725" cap="rnd" cmpd="sng" algn="ctr">
            <a:solidFill>
              <a:srgbClr val="C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8" name="Picture 10" descr="Lámina, Oro, Moneda, Metal, Dorado, Redondo, 3D">
            <a:extLst>
              <a:ext uri="{FF2B5EF4-FFF2-40B4-BE49-F238E27FC236}">
                <a16:creationId xmlns:a16="http://schemas.microsoft.com/office/drawing/2014/main" id="{D8045A25-9337-4A85-9D43-0460417A407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03819" y="574321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Lámina, Oro, Moneda, Metal, Dorado, Redondo, 3D">
            <a:extLst>
              <a:ext uri="{FF2B5EF4-FFF2-40B4-BE49-F238E27FC236}">
                <a16:creationId xmlns:a16="http://schemas.microsoft.com/office/drawing/2014/main" id="{9D8B4BC0-1D02-492B-B69A-9BA6607577F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96664" y="570680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Lámina, Oro, Moneda, Metal, Dorado, Redondo, 3D">
            <a:extLst>
              <a:ext uri="{FF2B5EF4-FFF2-40B4-BE49-F238E27FC236}">
                <a16:creationId xmlns:a16="http://schemas.microsoft.com/office/drawing/2014/main" id="{60E9ACFB-328D-4CF7-9C5B-240A0E1D2EB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06413" y="6210697"/>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Lámina, Oro, Moneda, Metal, Dorado, Redondo, 3D">
            <a:extLst>
              <a:ext uri="{FF2B5EF4-FFF2-40B4-BE49-F238E27FC236}">
                <a16:creationId xmlns:a16="http://schemas.microsoft.com/office/drawing/2014/main" id="{470CC342-5C06-4382-8DD7-6590AF2FFC5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87852" y="617190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Lámina, Oro, Moneda, Metal, Dorado, Redondo, 3D">
            <a:extLst>
              <a:ext uri="{FF2B5EF4-FFF2-40B4-BE49-F238E27FC236}">
                <a16:creationId xmlns:a16="http://schemas.microsoft.com/office/drawing/2014/main" id="{BAB3574D-7126-4BBB-8F1B-0A3BD1FE970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33295" y="6124000"/>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Lámina, Oro, Moneda, Metal, Dorado, Redondo, 3D">
            <a:extLst>
              <a:ext uri="{FF2B5EF4-FFF2-40B4-BE49-F238E27FC236}">
                <a16:creationId xmlns:a16="http://schemas.microsoft.com/office/drawing/2014/main" id="{529ED136-C1DF-41D2-9BB1-399CD3C5C76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55418" y="536390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Lámina, Oro, Moneda, Metal, Dorado, Redondo, 3D">
            <a:extLst>
              <a:ext uri="{FF2B5EF4-FFF2-40B4-BE49-F238E27FC236}">
                <a16:creationId xmlns:a16="http://schemas.microsoft.com/office/drawing/2014/main" id="{E83A8EEB-1904-4A30-8CC1-2460650247C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01194" y="516213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Lámina, Oro, Moneda, Metal, Dorado, Redondo, 3D">
            <a:extLst>
              <a:ext uri="{FF2B5EF4-FFF2-40B4-BE49-F238E27FC236}">
                <a16:creationId xmlns:a16="http://schemas.microsoft.com/office/drawing/2014/main" id="{A08D7B75-EA93-4364-B361-FFA4CEEF24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73278" y="501483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Lámina, Oro, Moneda, Metal, Dorado, Redondo, 3D">
            <a:extLst>
              <a:ext uri="{FF2B5EF4-FFF2-40B4-BE49-F238E27FC236}">
                <a16:creationId xmlns:a16="http://schemas.microsoft.com/office/drawing/2014/main" id="{194D8BAA-21E4-4A3F-A4D1-7B10C196046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86274" y="505439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Lámina, Oro, Moneda, Metal, Dorado, Redondo, 3D">
            <a:extLst>
              <a:ext uri="{FF2B5EF4-FFF2-40B4-BE49-F238E27FC236}">
                <a16:creationId xmlns:a16="http://schemas.microsoft.com/office/drawing/2014/main" id="{E5441AF5-7496-4550-BE98-27001CB66C1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20391" y="3298782"/>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Lámina, Oro, Moneda, Metal, Dorado, Redondo, 3D">
            <a:extLst>
              <a:ext uri="{FF2B5EF4-FFF2-40B4-BE49-F238E27FC236}">
                <a16:creationId xmlns:a16="http://schemas.microsoft.com/office/drawing/2014/main" id="{F38DCD12-86EA-4077-9AD6-F24B13F2F6E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20391" y="317082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Lámina, Oro, Moneda, Metal, Dorado, Redondo, 3D">
            <a:extLst>
              <a:ext uri="{FF2B5EF4-FFF2-40B4-BE49-F238E27FC236}">
                <a16:creationId xmlns:a16="http://schemas.microsoft.com/office/drawing/2014/main" id="{4C4A49E8-48CD-44A2-B872-D087C40D120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10410" y="323605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Lámina, Oro, Moneda, Metal, Dorado, Redondo, 3D">
            <a:extLst>
              <a:ext uri="{FF2B5EF4-FFF2-40B4-BE49-F238E27FC236}">
                <a16:creationId xmlns:a16="http://schemas.microsoft.com/office/drawing/2014/main" id="{41434D4A-4F08-40F4-961A-DC4A42B8E38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26758" y="3386031"/>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Lámina, Oro, Moneda, Metal, Dorado, Redondo, 3D">
            <a:extLst>
              <a:ext uri="{FF2B5EF4-FFF2-40B4-BE49-F238E27FC236}">
                <a16:creationId xmlns:a16="http://schemas.microsoft.com/office/drawing/2014/main" id="{40BEAD39-255B-4F8B-AB12-C066564F5C0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91701" y="4851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Lámina, Oro, Moneda, Metal, Dorado, Redondo, 3D">
            <a:extLst>
              <a:ext uri="{FF2B5EF4-FFF2-40B4-BE49-F238E27FC236}">
                <a16:creationId xmlns:a16="http://schemas.microsoft.com/office/drawing/2014/main" id="{1014B1B9-941E-4A1D-B288-64D2D3C0034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34108" y="466995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Lámina, Oro, Moneda, Metal, Dorado, Redondo, 3D">
            <a:extLst>
              <a:ext uri="{FF2B5EF4-FFF2-40B4-BE49-F238E27FC236}">
                <a16:creationId xmlns:a16="http://schemas.microsoft.com/office/drawing/2014/main" id="{6B32D6AA-CF90-487D-8669-B286C7163F2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44283" y="457016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Lámina, Oro, Moneda, Metal, Dorado, Redondo, 3D">
            <a:extLst>
              <a:ext uri="{FF2B5EF4-FFF2-40B4-BE49-F238E27FC236}">
                <a16:creationId xmlns:a16="http://schemas.microsoft.com/office/drawing/2014/main" id="{CE2E66A1-35C2-4F2E-8179-BA07A8F0874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33270" y="382892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Lámina, Oro, Moneda, Metal, Dorado, Redondo, 3D">
            <a:extLst>
              <a:ext uri="{FF2B5EF4-FFF2-40B4-BE49-F238E27FC236}">
                <a16:creationId xmlns:a16="http://schemas.microsoft.com/office/drawing/2014/main" id="{222BB89F-40AD-4871-AA66-E487ADEEFB0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41666" y="397114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Lámina, Oro, Moneda, Metal, Dorado, Redondo, 3D">
            <a:extLst>
              <a:ext uri="{FF2B5EF4-FFF2-40B4-BE49-F238E27FC236}">
                <a16:creationId xmlns:a16="http://schemas.microsoft.com/office/drawing/2014/main" id="{B30D1A3C-8AB1-4A40-B59B-AB9AD579DF2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18123" y="2640766"/>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Lámina, Oro, Moneda, Metal, Dorado, Redondo, 3D">
            <a:extLst>
              <a:ext uri="{FF2B5EF4-FFF2-40B4-BE49-F238E27FC236}">
                <a16:creationId xmlns:a16="http://schemas.microsoft.com/office/drawing/2014/main" id="{B859B3F8-02A1-464B-8E21-3FA7641B8DF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99419" y="2633777"/>
            <a:ext cx="327266" cy="14928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Lámina, Oro, Moneda, Metal, Dorado, Redondo, 3D">
            <a:extLst>
              <a:ext uri="{FF2B5EF4-FFF2-40B4-BE49-F238E27FC236}">
                <a16:creationId xmlns:a16="http://schemas.microsoft.com/office/drawing/2014/main" id="{3D68C000-B1EA-4173-882C-8099E4CC16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14414" y="176803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Lámina, Oro, Moneda, Metal, Dorado, Redondo, 3D">
            <a:extLst>
              <a:ext uri="{FF2B5EF4-FFF2-40B4-BE49-F238E27FC236}">
                <a16:creationId xmlns:a16="http://schemas.microsoft.com/office/drawing/2014/main" id="{6FEECB20-DFC5-4EC3-9743-C9AB142C8CE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78684" y="166092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Lámina, Oro, Moneda, Metal, Dorado, Redondo, 3D">
            <a:extLst>
              <a:ext uri="{FF2B5EF4-FFF2-40B4-BE49-F238E27FC236}">
                <a16:creationId xmlns:a16="http://schemas.microsoft.com/office/drawing/2014/main" id="{B00C96CF-2612-40CB-B5E2-23414A1A96A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72410" y="167629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Lámina, Oro, Moneda, Metal, Dorado, Redondo, 3D">
            <a:extLst>
              <a:ext uri="{FF2B5EF4-FFF2-40B4-BE49-F238E27FC236}">
                <a16:creationId xmlns:a16="http://schemas.microsoft.com/office/drawing/2014/main" id="{1F9A8272-C910-4A49-8FC6-797596C5F8C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20237" y="198995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Lámina, Oro, Moneda, Metal, Dorado, Redondo, 3D">
            <a:extLst>
              <a:ext uri="{FF2B5EF4-FFF2-40B4-BE49-F238E27FC236}">
                <a16:creationId xmlns:a16="http://schemas.microsoft.com/office/drawing/2014/main" id="{66376C60-ED62-419E-AE0B-FDD7BC6C02D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83148" y="205215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Lámina, Oro, Moneda, Metal, Dorado, Redondo, 3D">
            <a:extLst>
              <a:ext uri="{FF2B5EF4-FFF2-40B4-BE49-F238E27FC236}">
                <a16:creationId xmlns:a16="http://schemas.microsoft.com/office/drawing/2014/main" id="{369EFA96-CAB2-48BE-AB9B-01D4F1B1256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785514">
            <a:off x="5666382" y="170199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Lámina, Oro, Moneda, Metal, Dorado, Redondo, 3D">
            <a:extLst>
              <a:ext uri="{FF2B5EF4-FFF2-40B4-BE49-F238E27FC236}">
                <a16:creationId xmlns:a16="http://schemas.microsoft.com/office/drawing/2014/main" id="{A60740E6-0331-452F-8206-9B63D3932C9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08304" y="284492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Lámina, Oro, Moneda, Metal, Dorado, Redondo, 3D">
            <a:extLst>
              <a:ext uri="{FF2B5EF4-FFF2-40B4-BE49-F238E27FC236}">
                <a16:creationId xmlns:a16="http://schemas.microsoft.com/office/drawing/2014/main" id="{773173AD-922D-448C-BE31-97C6E861E4C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48533" y="17599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Lámina, Oro, Moneda, Metal, Dorado, Redondo, 3D">
            <a:extLst>
              <a:ext uri="{FF2B5EF4-FFF2-40B4-BE49-F238E27FC236}">
                <a16:creationId xmlns:a16="http://schemas.microsoft.com/office/drawing/2014/main" id="{C5B45E01-7189-439B-A48E-161287CF351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06678" y="167886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Lámina, Oro, Moneda, Metal, Dorado, Redondo, 3D">
            <a:extLst>
              <a:ext uri="{FF2B5EF4-FFF2-40B4-BE49-F238E27FC236}">
                <a16:creationId xmlns:a16="http://schemas.microsoft.com/office/drawing/2014/main" id="{6EDF8704-03F3-4D23-B54F-7C406BDB794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96000" y="3814382"/>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Rounded Corners 65">
            <a:extLst>
              <a:ext uri="{FF2B5EF4-FFF2-40B4-BE49-F238E27FC236}">
                <a16:creationId xmlns:a16="http://schemas.microsoft.com/office/drawing/2014/main" id="{00911469-0B98-4D46-99E3-C53B879D366B}"/>
              </a:ext>
            </a:extLst>
          </p:cNvPr>
          <p:cNvSpPr/>
          <p:nvPr/>
        </p:nvSpPr>
        <p:spPr>
          <a:xfrm>
            <a:off x="8677803" y="2621517"/>
            <a:ext cx="1610311"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043E5E74-1411-4243-B3FC-B2EEFD00CE32}"/>
              </a:ext>
            </a:extLst>
          </p:cNvPr>
          <p:cNvSpPr/>
          <p:nvPr/>
        </p:nvSpPr>
        <p:spPr>
          <a:xfrm>
            <a:off x="8691154" y="3613770"/>
            <a:ext cx="1192245"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hlinkClick r:id="" action="ppaction://noaction">
              <a:snd r:embed="rId20" name="4_3.wav"/>
            </a:hlinkClick>
            <a:extLst>
              <a:ext uri="{FF2B5EF4-FFF2-40B4-BE49-F238E27FC236}">
                <a16:creationId xmlns:a16="http://schemas.microsoft.com/office/drawing/2014/main" id="{53003570-8285-42DD-8948-2ED35F4298AB}"/>
              </a:ext>
            </a:extLst>
          </p:cNvPr>
          <p:cNvSpPr/>
          <p:nvPr/>
        </p:nvSpPr>
        <p:spPr>
          <a:xfrm>
            <a:off x="8768046" y="6309548"/>
            <a:ext cx="1412865"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1" name="Picture 10" descr="Lámina, Oro, Moneda, Metal, Dorado, Redondo, 3D">
            <a:extLst>
              <a:ext uri="{FF2B5EF4-FFF2-40B4-BE49-F238E27FC236}">
                <a16:creationId xmlns:a16="http://schemas.microsoft.com/office/drawing/2014/main" id="{2F51B94F-2491-4044-8642-D660AE9EB89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70703" y="68416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Lámina, Oro, Moneda, Metal, Dorado, Redondo, 3D">
            <a:extLst>
              <a:ext uri="{FF2B5EF4-FFF2-40B4-BE49-F238E27FC236}">
                <a16:creationId xmlns:a16="http://schemas.microsoft.com/office/drawing/2014/main" id="{EF2EC3B8-D3A9-4693-8C0C-CDE78993056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03565"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65274"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Lámina, Oro, Moneda, Metal, Dorado, Redondo, 3D">
            <a:extLst>
              <a:ext uri="{FF2B5EF4-FFF2-40B4-BE49-F238E27FC236}">
                <a16:creationId xmlns:a16="http://schemas.microsoft.com/office/drawing/2014/main" id="{9CF74052-B30E-47DF-833C-1E25D6EFCCD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33673" y="569407"/>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77" name="Google Shape;410;p19">
            <a:extLst>
              <a:ext uri="{FF2B5EF4-FFF2-40B4-BE49-F238E27FC236}">
                <a16:creationId xmlns:a16="http://schemas.microsoft.com/office/drawing/2014/main" id="{59A4A052-90B1-4A46-A4E7-DB415376181F}"/>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8" name="Google Shape;387;p19">
            <a:extLst>
              <a:ext uri="{FF2B5EF4-FFF2-40B4-BE49-F238E27FC236}">
                <a16:creationId xmlns:a16="http://schemas.microsoft.com/office/drawing/2014/main" id="{CFFD3467-D9C2-4EAA-8A4E-DF0EB708D126}"/>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79" name="Google Shape;388;p19">
            <a:extLst>
              <a:ext uri="{FF2B5EF4-FFF2-40B4-BE49-F238E27FC236}">
                <a16:creationId xmlns:a16="http://schemas.microsoft.com/office/drawing/2014/main" id="{79AAD0A3-BF3A-4200-AF73-BA292EADCB9A}"/>
              </a:ext>
            </a:extLst>
          </p:cNvPr>
          <p:cNvSpPr/>
          <p:nvPr/>
        </p:nvSpPr>
        <p:spPr>
          <a:xfrm>
            <a:off x="11000369" y="1881615"/>
            <a:ext cx="503528" cy="4156259"/>
          </a:xfrm>
          <a:prstGeom prst="rect">
            <a:avLst/>
          </a:prstGeom>
          <a:solidFill>
            <a:srgbClr val="2994B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80" name="Google Shape;389;p19">
            <a:extLst>
              <a:ext uri="{FF2B5EF4-FFF2-40B4-BE49-F238E27FC236}">
                <a16:creationId xmlns:a16="http://schemas.microsoft.com/office/drawing/2014/main" id="{07BB19C2-1437-4732-8DBC-67D56281D21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0;p19">
            <a:extLst>
              <a:ext uri="{FF2B5EF4-FFF2-40B4-BE49-F238E27FC236}">
                <a16:creationId xmlns:a16="http://schemas.microsoft.com/office/drawing/2014/main" id="{A727973A-DAD1-4111-8458-AA164E20114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2" name="Google Shape;391;p19">
            <a:extLst>
              <a:ext uri="{FF2B5EF4-FFF2-40B4-BE49-F238E27FC236}">
                <a16:creationId xmlns:a16="http://schemas.microsoft.com/office/drawing/2014/main" id="{B55B3D5B-83EF-4B30-A8AC-9B5BD2262C5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83" name="Google Shape;393;p19">
            <a:extLst>
              <a:ext uri="{FF2B5EF4-FFF2-40B4-BE49-F238E27FC236}">
                <a16:creationId xmlns:a16="http://schemas.microsoft.com/office/drawing/2014/main" id="{90F1F378-81EE-45F0-8FF0-C082A268561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94;p19">
            <a:extLst>
              <a:ext uri="{FF2B5EF4-FFF2-40B4-BE49-F238E27FC236}">
                <a16:creationId xmlns:a16="http://schemas.microsoft.com/office/drawing/2014/main" id="{80D1EA35-D59D-46A4-B227-3FB9342B55A4}"/>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5" name="Google Shape;395;p19">
            <a:extLst>
              <a:ext uri="{FF2B5EF4-FFF2-40B4-BE49-F238E27FC236}">
                <a16:creationId xmlns:a16="http://schemas.microsoft.com/office/drawing/2014/main" id="{08AA102B-3F55-4808-8AAD-0AA58B5B266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21" name="p_i.wav"/>
            </a:hlinkClick>
            <a:extLst>
              <a:ext uri="{FF2B5EF4-FFF2-40B4-BE49-F238E27FC236}">
                <a16:creationId xmlns:a16="http://schemas.microsoft.com/office/drawing/2014/main" id="{EEEEC65F-70DA-4836-8C8D-69AB906E60DE}"/>
              </a:ext>
            </a:extLst>
          </p:cNvPr>
          <p:cNvSpPr txBox="1"/>
          <p:nvPr/>
        </p:nvSpPr>
        <p:spPr>
          <a:xfrm>
            <a:off x="1067134" y="681368"/>
            <a:ext cx="6569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 et collecte des pièces*</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0302" y="486187"/>
            <a:ext cx="914400" cy="914400"/>
          </a:xfrm>
          <a:prstGeom prst="rect">
            <a:avLst/>
          </a:prstGeom>
        </p:spPr>
      </p:pic>
      <p:sp>
        <p:nvSpPr>
          <p:cNvPr id="17" name="Google Shape;290;p6">
            <a:hlinkClick r:id="" action="ppaction://noaction">
              <a:snd r:embed="rId24" name="p.2.wav"/>
            </a:hlinkClick>
            <a:extLst>
              <a:ext uri="{FF2B5EF4-FFF2-40B4-BE49-F238E27FC236}">
                <a16:creationId xmlns:a16="http://schemas.microsoft.com/office/drawing/2014/main" id="{D119ED83-B511-441D-9A80-EA93CC9BEFF6}"/>
              </a:ext>
            </a:extLst>
          </p:cNvPr>
          <p:cNvSpPr txBox="1"/>
          <p:nvPr/>
        </p:nvSpPr>
        <p:spPr>
          <a:xfrm>
            <a:off x="8539489" y="2555604"/>
            <a:ext cx="183552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condi</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 name="Google Shape;290;p6">
            <a:hlinkClick r:id="" action="ppaction://noaction">
              <a:snd r:embed="rId25" name="p.1.wav"/>
            </a:hlinkClick>
            <a:extLst>
              <a:ext uri="{FF2B5EF4-FFF2-40B4-BE49-F238E27FC236}">
                <a16:creationId xmlns:a16="http://schemas.microsoft.com/office/drawing/2014/main" id="{F7C4C2C1-1CC0-47C1-B536-48BF01312740}"/>
              </a:ext>
            </a:extLst>
          </p:cNvPr>
          <p:cNvSpPr txBox="1"/>
          <p:nvPr/>
        </p:nvSpPr>
        <p:spPr>
          <a:xfrm>
            <a:off x="8360814" y="3584603"/>
            <a:ext cx="185641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fic</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5" name="Google Shape;290;p6">
            <a:hlinkClick r:id="" action="ppaction://noaction">
              <a:snd r:embed="rId26" name="p.15.wav"/>
            </a:hlinkClick>
            <a:extLst>
              <a:ext uri="{FF2B5EF4-FFF2-40B4-BE49-F238E27FC236}">
                <a16:creationId xmlns:a16="http://schemas.microsoft.com/office/drawing/2014/main" id="{17732A50-741A-4259-80B6-72C80E1834B8}"/>
              </a:ext>
            </a:extLst>
          </p:cNvPr>
          <p:cNvSpPr txBox="1"/>
          <p:nvPr/>
        </p:nvSpPr>
        <p:spPr>
          <a:xfrm>
            <a:off x="8482472" y="6243777"/>
            <a:ext cx="190565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posi</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7C0F3727-C779-4468-B268-23B86984535E}"/>
              </a:ext>
            </a:extLst>
          </p:cNvPr>
          <p:cNvSpPr txBox="1"/>
          <p:nvPr/>
        </p:nvSpPr>
        <p:spPr>
          <a:xfrm>
            <a:off x="9297260" y="229733"/>
            <a:ext cx="1881215" cy="70788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*la pièce – piece, coin</a:t>
            </a:r>
          </a:p>
        </p:txBody>
      </p:sp>
    </p:spTree>
    <p:extLst>
      <p:ext uri="{BB962C8B-B14F-4D97-AF65-F5344CB8AC3E}">
        <p14:creationId xmlns:p14="http://schemas.microsoft.com/office/powerpoint/2010/main" val="256882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79"/>
                                        </p:tgtEl>
                                        <p:attrNameLst>
                                          <p:attrName>ppt_y</p:attrName>
                                        </p:attrNameLst>
                                      </p:cBhvr>
                                      <p:tavLst>
                                        <p:tav tm="0">
                                          <p:val>
                                            <p:strVal val="#ppt_y"/>
                                          </p:val>
                                        </p:tav>
                                        <p:tav tm="100000">
                                          <p:val>
                                            <p:strVal val="#ppt_y+#ppt_h*1.125000"/>
                                          </p:val>
                                        </p:tav>
                                      </p:tavLst>
                                    </p:anim>
                                    <p:animEffect transition="out" filter="wipe(down)">
                                      <p:cBhvr>
                                        <p:cTn id="7" dur="59000"/>
                                        <p:tgtEl>
                                          <p:spTgt spid="79"/>
                                        </p:tgtEl>
                                      </p:cBhvr>
                                    </p:animEffect>
                                    <p:set>
                                      <p:cBhvr>
                                        <p:cTn id="8" dur="1" fill="hold">
                                          <p:stCondLst>
                                            <p:cond delay="58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85"/>
                  </p:tgtEl>
                </p:cond>
              </p:nextCondLst>
            </p:seq>
          </p:childTnLst>
        </p:cTn>
      </p:par>
    </p:tnLst>
    <p:bldLst>
      <p:bldP spid="7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55" name="Google Shape;167;p2">
            <a:extLst>
              <a:ext uri="{FF2B5EF4-FFF2-40B4-BE49-F238E27FC236}">
                <a16:creationId xmlns:a16="http://schemas.microsoft.com/office/drawing/2014/main" id="{33E3DB8C-622C-4AD9-B09C-01AC3F70537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CustomShape 23">
            <a:hlinkClick r:id="" action="ppaction://noaction">
              <a:snd r:embed="rId4" name="2.1.wav"/>
            </a:hlinkClick>
            <a:extLst>
              <a:ext uri="{FF2B5EF4-FFF2-40B4-BE49-F238E27FC236}">
                <a16:creationId xmlns:a16="http://schemas.microsoft.com/office/drawing/2014/main" id="{467C8E07-46C9-4836-871C-045133A0A54D}"/>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2" name="CustomShape 23">
            <a:hlinkClick r:id="" action="ppaction://noaction">
              <a:snd r:embed="rId5" name="2.2.wav"/>
            </a:hlinkClick>
            <a:extLst>
              <a:ext uri="{FF2B5EF4-FFF2-40B4-BE49-F238E27FC236}">
                <a16:creationId xmlns:a16="http://schemas.microsoft.com/office/drawing/2014/main" id="{DA744442-574B-4953-A05E-86EA3B48DF4F}"/>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CustomShape 23">
            <a:hlinkClick r:id="" action="ppaction://noaction">
              <a:snd r:embed="rId6" name="2.3.wav"/>
            </a:hlinkClick>
            <a:extLst>
              <a:ext uri="{FF2B5EF4-FFF2-40B4-BE49-F238E27FC236}">
                <a16:creationId xmlns:a16="http://schemas.microsoft.com/office/drawing/2014/main" id="{AF4173E9-35A8-47DC-ABDF-0EE1C90E4F17}"/>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CustomShape 23">
            <a:hlinkClick r:id="" action="ppaction://noaction">
              <a:snd r:embed="rId7" name="2.4.wav"/>
            </a:hlinkClick>
            <a:extLst>
              <a:ext uri="{FF2B5EF4-FFF2-40B4-BE49-F238E27FC236}">
                <a16:creationId xmlns:a16="http://schemas.microsoft.com/office/drawing/2014/main" id="{DCE66A3E-88B8-4B91-90A9-163FA518D1AD}"/>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4" name="CustomShape 23">
            <a:hlinkClick r:id="" action="ppaction://noaction">
              <a:snd r:embed="rId8" name="2.5.wav"/>
            </a:hlinkClick>
            <a:extLst>
              <a:ext uri="{FF2B5EF4-FFF2-40B4-BE49-F238E27FC236}">
                <a16:creationId xmlns:a16="http://schemas.microsoft.com/office/drawing/2014/main" id="{B02AC3FD-2B82-45AD-81C3-C18EF99C19BC}"/>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622112" y="1263828"/>
            <a:ext cx="8258488" cy="1301572"/>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1088288" y="664239"/>
            <a:ext cx="934734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9" name="2_i.wav"/>
            </a:hlinkClick>
            <a:extLst>
              <a:ext uri="{FF2B5EF4-FFF2-40B4-BE49-F238E27FC236}">
                <a16:creationId xmlns:a16="http://schemas.microsoft.com/office/drawing/2014/main" id="{B0FE4790-F6FB-478A-A331-AD7ABDB37B25}"/>
              </a:ext>
            </a:extLst>
          </p:cNvPr>
          <p:cNvSpPr txBox="1"/>
          <p:nvPr/>
        </p:nvSpPr>
        <p:spPr>
          <a:xfrm>
            <a:off x="1067134" y="681368"/>
            <a:ext cx="9296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Écris le numéro correspondant pour chaque image.</a:t>
            </a: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02" y="486187"/>
            <a:ext cx="914400" cy="914400"/>
          </a:xfrm>
          <a:prstGeom prst="rect">
            <a:avLst/>
          </a:prstGeom>
        </p:spPr>
      </p:pic>
      <p:sp>
        <p:nvSpPr>
          <p:cNvPr id="43" name="CustomShape 23">
            <a:hlinkClick r:id="" action="ppaction://noaction">
              <a:snd r:embed="rId12" name="2.6.wav"/>
            </a:hlinkClick>
            <a:extLst>
              <a:ext uri="{FF2B5EF4-FFF2-40B4-BE49-F238E27FC236}">
                <a16:creationId xmlns:a16="http://schemas.microsoft.com/office/drawing/2014/main" id="{776392FC-B065-47AC-9DE4-D118A97A5BBA}"/>
              </a:ext>
            </a:extLst>
          </p:cNvPr>
          <p:cNvSpPr/>
          <p:nvPr/>
        </p:nvSpPr>
        <p:spPr>
          <a:xfrm>
            <a:off x="6486967" y="13938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4" name="CustomShape 23">
            <a:hlinkClick r:id="" action="ppaction://noaction">
              <a:snd r:embed="rId13" name="2.7.wav"/>
            </a:hlinkClick>
            <a:extLst>
              <a:ext uri="{FF2B5EF4-FFF2-40B4-BE49-F238E27FC236}">
                <a16:creationId xmlns:a16="http://schemas.microsoft.com/office/drawing/2014/main" id="{51268B21-8089-4EDE-8734-1E24936B2E1E}"/>
              </a:ext>
            </a:extLst>
          </p:cNvPr>
          <p:cNvSpPr/>
          <p:nvPr/>
        </p:nvSpPr>
        <p:spPr>
          <a:xfrm>
            <a:off x="7347761"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4" name="2.8.wav"/>
            </a:hlinkClick>
            <a:extLst>
              <a:ext uri="{FF2B5EF4-FFF2-40B4-BE49-F238E27FC236}">
                <a16:creationId xmlns:a16="http://schemas.microsoft.com/office/drawing/2014/main" id="{0B2C9877-7C3E-4A5A-B678-A88B0FC06716}"/>
              </a:ext>
            </a:extLst>
          </p:cNvPr>
          <p:cNvSpPr/>
          <p:nvPr/>
        </p:nvSpPr>
        <p:spPr>
          <a:xfrm>
            <a:off x="8208555"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5" name="2.9.wav"/>
            </a:hlinkClick>
            <a:extLst>
              <a:ext uri="{FF2B5EF4-FFF2-40B4-BE49-F238E27FC236}">
                <a16:creationId xmlns:a16="http://schemas.microsoft.com/office/drawing/2014/main" id="{F499567B-0A50-4E0C-A914-C80D01D9CCFB}"/>
              </a:ext>
            </a:extLst>
          </p:cNvPr>
          <p:cNvSpPr/>
          <p:nvPr/>
        </p:nvSpPr>
        <p:spPr>
          <a:xfrm>
            <a:off x="9109479"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9</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47" name="Table 3">
            <a:extLst>
              <a:ext uri="{FF2B5EF4-FFF2-40B4-BE49-F238E27FC236}">
                <a16:creationId xmlns:a16="http://schemas.microsoft.com/office/drawing/2014/main" id="{78260A13-493F-4F25-A92B-777232E4A69E}"/>
              </a:ext>
            </a:extLst>
          </p:cNvPr>
          <p:cNvGraphicFramePr>
            <a:graphicFrameLocks noGrp="1"/>
          </p:cNvGraphicFramePr>
          <p:nvPr/>
        </p:nvGraphicFramePr>
        <p:xfrm>
          <a:off x="3804076" y="2878218"/>
          <a:ext cx="4221798" cy="3747045"/>
        </p:xfrm>
        <a:graphic>
          <a:graphicData uri="http://schemas.openxmlformats.org/drawingml/2006/table">
            <a:tbl>
              <a:tblPr firstRow="1" bandRow="1">
                <a:tableStyleId>{5940675A-B579-460E-94D1-54222C63F5DA}</a:tableStyleId>
              </a:tblPr>
              <a:tblGrid>
                <a:gridCol w="1407266">
                  <a:extLst>
                    <a:ext uri="{9D8B030D-6E8A-4147-A177-3AD203B41FA5}">
                      <a16:colId xmlns:a16="http://schemas.microsoft.com/office/drawing/2014/main" val="2234228650"/>
                    </a:ext>
                  </a:extLst>
                </a:gridCol>
                <a:gridCol w="1407266">
                  <a:extLst>
                    <a:ext uri="{9D8B030D-6E8A-4147-A177-3AD203B41FA5}">
                      <a16:colId xmlns:a16="http://schemas.microsoft.com/office/drawing/2014/main" val="543636543"/>
                    </a:ext>
                  </a:extLst>
                </a:gridCol>
                <a:gridCol w="1407266">
                  <a:extLst>
                    <a:ext uri="{9D8B030D-6E8A-4147-A177-3AD203B41FA5}">
                      <a16:colId xmlns:a16="http://schemas.microsoft.com/office/drawing/2014/main" val="2757598137"/>
                    </a:ext>
                  </a:extLst>
                </a:gridCol>
              </a:tblGrid>
              <a:tr h="1249015">
                <a:tc>
                  <a:txBody>
                    <a:bodyPr/>
                    <a:lstStyle/>
                    <a:p>
                      <a:r>
                        <a:rPr lang="en-GB" sz="2500" b="1" dirty="0">
                          <a:solidFill>
                            <a:srgbClr val="786EB1"/>
                          </a:solidFill>
                        </a:rPr>
                        <a:t>A</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B</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C</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249015">
                <a:tc>
                  <a:txBody>
                    <a:bodyPr/>
                    <a:lstStyle/>
                    <a:p>
                      <a:r>
                        <a:rPr lang="en-GB" sz="2500" b="1" dirty="0">
                          <a:solidFill>
                            <a:srgbClr val="786EB1"/>
                          </a:solidFill>
                        </a:rPr>
                        <a:t>D</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E</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F</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249015">
                <a:tc>
                  <a:txBody>
                    <a:bodyPr/>
                    <a:lstStyle/>
                    <a:p>
                      <a:r>
                        <a:rPr lang="en-GB" sz="2500" b="1" dirty="0">
                          <a:solidFill>
                            <a:srgbClr val="786EB1"/>
                          </a:solidFill>
                        </a:rPr>
                        <a:t>G</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H</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I</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48" name="Picture 47" descr="A picture containing diagram&#10;&#10;Description automatically generated">
            <a:extLst>
              <a:ext uri="{FF2B5EF4-FFF2-40B4-BE49-F238E27FC236}">
                <a16:creationId xmlns:a16="http://schemas.microsoft.com/office/drawing/2014/main" id="{007E41D8-54D9-4BF6-BCCB-638A284230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30909" y="4287353"/>
            <a:ext cx="437403" cy="964071"/>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77D0DA69-83BA-46E0-B27B-05D4E05451DA}"/>
              </a:ext>
            </a:extLst>
          </p:cNvPr>
          <p:cNvPicPr>
            <a:picLocks noChangeAspect="1"/>
          </p:cNvPicPr>
          <p:nvPr/>
        </p:nvPicPr>
        <p:blipFill rotWithShape="1">
          <a:blip r:embed="rId17">
            <a:extLst>
              <a:ext uri="{28A0092B-C50C-407E-A947-70E740481C1C}">
                <a14:useLocalDpi xmlns:a14="http://schemas.microsoft.com/office/drawing/2010/main" val="0"/>
              </a:ext>
            </a:extLst>
          </a:blip>
          <a:srcRect r="80114"/>
          <a:stretch/>
        </p:blipFill>
        <p:spPr>
          <a:xfrm>
            <a:off x="4330909" y="2997425"/>
            <a:ext cx="359995" cy="1050787"/>
          </a:xfrm>
          <a:prstGeom prst="rect">
            <a:avLst/>
          </a:prstGeom>
        </p:spPr>
      </p:pic>
      <p:pic>
        <p:nvPicPr>
          <p:cNvPr id="50" name="Picture 49">
            <a:extLst>
              <a:ext uri="{FF2B5EF4-FFF2-40B4-BE49-F238E27FC236}">
                <a16:creationId xmlns:a16="http://schemas.microsoft.com/office/drawing/2014/main" id="{8B4E94A7-7850-47C4-93A8-92A3FFBA280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72435" y="3199014"/>
            <a:ext cx="1107318" cy="839717"/>
          </a:xfrm>
          <a:prstGeom prst="rect">
            <a:avLst/>
          </a:prstGeom>
        </p:spPr>
      </p:pic>
      <p:grpSp>
        <p:nvGrpSpPr>
          <p:cNvPr id="51" name="Group 50">
            <a:extLst>
              <a:ext uri="{FF2B5EF4-FFF2-40B4-BE49-F238E27FC236}">
                <a16:creationId xmlns:a16="http://schemas.microsoft.com/office/drawing/2014/main" id="{835E273B-A7E8-4B48-A953-7B0AF1BB17B2}"/>
              </a:ext>
            </a:extLst>
          </p:cNvPr>
          <p:cNvGrpSpPr/>
          <p:nvPr/>
        </p:nvGrpSpPr>
        <p:grpSpPr>
          <a:xfrm>
            <a:off x="5359685" y="5393282"/>
            <a:ext cx="1110580" cy="1172950"/>
            <a:chOff x="215899" y="1312343"/>
            <a:chExt cx="1743529" cy="1792116"/>
          </a:xfrm>
        </p:grpSpPr>
        <p:pic>
          <p:nvPicPr>
            <p:cNvPr id="52" name="Picture 51" descr="Icon&#10;&#10;Description automatically generated">
              <a:extLst>
                <a:ext uri="{FF2B5EF4-FFF2-40B4-BE49-F238E27FC236}">
                  <a16:creationId xmlns:a16="http://schemas.microsoft.com/office/drawing/2014/main" id="{ED655821-514A-4BDE-8A6A-06C4A9A689F1}"/>
                </a:ext>
              </a:extLst>
            </p:cNvPr>
            <p:cNvPicPr>
              <a:picLocks noChangeAspect="1"/>
            </p:cNvPicPr>
            <p:nvPr/>
          </p:nvPicPr>
          <p:blipFill rotWithShape="1">
            <a:blip r:embed="rId19">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56" name="Picture 55">
              <a:extLst>
                <a:ext uri="{FF2B5EF4-FFF2-40B4-BE49-F238E27FC236}">
                  <a16:creationId xmlns:a16="http://schemas.microsoft.com/office/drawing/2014/main" id="{24445E0E-7C1C-479E-9062-65BDB8E589B5}"/>
                </a:ext>
              </a:extLst>
            </p:cNvPr>
            <p:cNvPicPr>
              <a:picLocks noChangeAspect="1"/>
            </p:cNvPicPr>
            <p:nvPr/>
          </p:nvPicPr>
          <p:blipFill>
            <a:blip r:embed="rId20"/>
            <a:stretch>
              <a:fillRect/>
            </a:stretch>
          </p:blipFill>
          <p:spPr>
            <a:xfrm>
              <a:off x="893253" y="2265564"/>
              <a:ext cx="1066175" cy="581550"/>
            </a:xfrm>
            <a:prstGeom prst="rect">
              <a:avLst/>
            </a:prstGeom>
          </p:spPr>
        </p:pic>
      </p:grpSp>
      <p:pic>
        <p:nvPicPr>
          <p:cNvPr id="57" name="Picture 2" descr="Bucket, Cleaning, Supplies, Housework, Household">
            <a:extLst>
              <a:ext uri="{FF2B5EF4-FFF2-40B4-BE49-F238E27FC236}">
                <a16:creationId xmlns:a16="http://schemas.microsoft.com/office/drawing/2014/main" id="{C6284945-0D36-43BE-833D-B01A1E34196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403037" y="4300585"/>
            <a:ext cx="985791" cy="93760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Icon&#10;&#10;Description automatically generated">
            <a:extLst>
              <a:ext uri="{FF2B5EF4-FFF2-40B4-BE49-F238E27FC236}">
                <a16:creationId xmlns:a16="http://schemas.microsoft.com/office/drawing/2014/main" id="{BD4D1CB2-E646-42D9-8B40-124D225FD84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120288" y="5593669"/>
            <a:ext cx="858644" cy="821748"/>
          </a:xfrm>
          <a:prstGeom prst="rect">
            <a:avLst/>
          </a:prstGeom>
        </p:spPr>
      </p:pic>
      <p:grpSp>
        <p:nvGrpSpPr>
          <p:cNvPr id="61" name="Group 60">
            <a:extLst>
              <a:ext uri="{FF2B5EF4-FFF2-40B4-BE49-F238E27FC236}">
                <a16:creationId xmlns:a16="http://schemas.microsoft.com/office/drawing/2014/main" id="{A3A32679-94F1-4078-B1D5-A1CCBD7C16FE}"/>
              </a:ext>
            </a:extLst>
          </p:cNvPr>
          <p:cNvGrpSpPr/>
          <p:nvPr/>
        </p:nvGrpSpPr>
        <p:grpSpPr>
          <a:xfrm>
            <a:off x="6817698" y="3178405"/>
            <a:ext cx="1071097" cy="684941"/>
            <a:chOff x="9184028" y="3389018"/>
            <a:chExt cx="2305360" cy="1474223"/>
          </a:xfrm>
        </p:grpSpPr>
        <p:pic>
          <p:nvPicPr>
            <p:cNvPr id="62" name="Picture 61" descr="A picture containing text&#10;&#10;Description automatically generated">
              <a:extLst>
                <a:ext uri="{FF2B5EF4-FFF2-40B4-BE49-F238E27FC236}">
                  <a16:creationId xmlns:a16="http://schemas.microsoft.com/office/drawing/2014/main" id="{4F7036D3-5E67-4647-8DF6-5FFC1AE3E09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443448" y="3691136"/>
              <a:ext cx="2045940" cy="1022970"/>
            </a:xfrm>
            <a:prstGeom prst="rect">
              <a:avLst/>
            </a:prstGeom>
          </p:spPr>
        </p:pic>
        <p:pic>
          <p:nvPicPr>
            <p:cNvPr id="63" name="Picture 62" descr="A picture containing icon&#10;&#10;Description automatically generated">
              <a:extLst>
                <a:ext uri="{FF2B5EF4-FFF2-40B4-BE49-F238E27FC236}">
                  <a16:creationId xmlns:a16="http://schemas.microsoft.com/office/drawing/2014/main" id="{75AB13EA-8B1E-4723-9C2A-CB5BAAF90C7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84028" y="3985721"/>
              <a:ext cx="960022" cy="8775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8287DE66-B9AF-4DAC-8986-815A3109AC0E}"/>
                </a:ext>
              </a:extLst>
            </p:cNvPr>
            <p:cNvPicPr>
              <a:picLocks noChangeAspect="1"/>
            </p:cNvPicPr>
            <p:nvPr/>
          </p:nvPicPr>
          <p:blipFill rotWithShape="1">
            <a:blip r:embed="rId25">
              <a:extLst>
                <a:ext uri="{28A0092B-C50C-407E-A947-70E740481C1C}">
                  <a14:useLocalDpi xmlns:a14="http://schemas.microsoft.com/office/drawing/2010/main" val="0"/>
                </a:ext>
              </a:extLst>
            </a:blip>
            <a:srcRect r="59881"/>
            <a:stretch/>
          </p:blipFill>
          <p:spPr>
            <a:xfrm>
              <a:off x="10890173" y="3389018"/>
              <a:ext cx="583341" cy="1122324"/>
            </a:xfrm>
            <a:prstGeom prst="rect">
              <a:avLst/>
            </a:prstGeom>
          </p:spPr>
        </p:pic>
      </p:grpSp>
      <p:pic>
        <p:nvPicPr>
          <p:cNvPr id="65" name="Picture 64" descr="A picture containing graphical user interface&#10;&#10;Description automatically generated">
            <a:extLst>
              <a:ext uri="{FF2B5EF4-FFF2-40B4-BE49-F238E27FC236}">
                <a16:creationId xmlns:a16="http://schemas.microsoft.com/office/drawing/2014/main" id="{36F0C268-9068-4759-AB74-A15DF63763A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016599" y="5465874"/>
            <a:ext cx="679124" cy="991195"/>
          </a:xfrm>
          <a:prstGeom prst="rect">
            <a:avLst/>
          </a:prstGeom>
        </p:spPr>
      </p:pic>
      <p:pic>
        <p:nvPicPr>
          <p:cNvPr id="66" name="Picture 4" descr="Notepad Issue Write - Free image on Pixabay">
            <a:extLst>
              <a:ext uri="{FF2B5EF4-FFF2-40B4-BE49-F238E27FC236}">
                <a16:creationId xmlns:a16="http://schemas.microsoft.com/office/drawing/2014/main" id="{C64AF545-4BD3-49AD-8664-D5225A2710A4}"/>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040716" y="4453332"/>
            <a:ext cx="679124" cy="659877"/>
          </a:xfrm>
          <a:prstGeom prst="rect">
            <a:avLst/>
          </a:prstGeom>
          <a:noFill/>
          <a:extLst>
            <a:ext uri="{909E8E84-426E-40DD-AFC4-6F175D3DCCD1}">
              <a14:hiddenFill xmlns:a14="http://schemas.microsoft.com/office/drawing/2010/main">
                <a:solidFill>
                  <a:srgbClr val="FFFFFF"/>
                </a:solidFill>
              </a14:hiddenFill>
            </a:ext>
          </a:extLst>
        </p:spPr>
      </p:pic>
      <p:sp>
        <p:nvSpPr>
          <p:cNvPr id="67" name="CustomShape 23">
            <a:extLst>
              <a:ext uri="{FF2B5EF4-FFF2-40B4-BE49-F238E27FC236}">
                <a16:creationId xmlns:a16="http://schemas.microsoft.com/office/drawing/2014/main" id="{919AF53F-0142-4325-B1AE-BB4F97E5312E}"/>
              </a:ext>
            </a:extLst>
          </p:cNvPr>
          <p:cNvSpPr/>
          <p:nvPr/>
        </p:nvSpPr>
        <p:spPr>
          <a:xfrm>
            <a:off x="2058082"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E</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69" name="CustomShape 23">
            <a:extLst>
              <a:ext uri="{FF2B5EF4-FFF2-40B4-BE49-F238E27FC236}">
                <a16:creationId xmlns:a16="http://schemas.microsoft.com/office/drawing/2014/main" id="{A4DD579D-9F13-4687-B80A-3BA3401B27B5}"/>
              </a:ext>
            </a:extLst>
          </p:cNvPr>
          <p:cNvSpPr/>
          <p:nvPr/>
        </p:nvSpPr>
        <p:spPr>
          <a:xfrm>
            <a:off x="2943282"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H</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1" name="CustomShape 23">
            <a:extLst>
              <a:ext uri="{FF2B5EF4-FFF2-40B4-BE49-F238E27FC236}">
                <a16:creationId xmlns:a16="http://schemas.microsoft.com/office/drawing/2014/main" id="{698FB679-18ED-474C-8E3B-ED3A6893D689}"/>
              </a:ext>
            </a:extLst>
          </p:cNvPr>
          <p:cNvSpPr/>
          <p:nvPr/>
        </p:nvSpPr>
        <p:spPr>
          <a:xfrm>
            <a:off x="3804076"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C</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3" name="CustomShape 23">
            <a:extLst>
              <a:ext uri="{FF2B5EF4-FFF2-40B4-BE49-F238E27FC236}">
                <a16:creationId xmlns:a16="http://schemas.microsoft.com/office/drawing/2014/main" id="{F24C9D49-64D4-4030-9FB0-252077C95279}"/>
              </a:ext>
            </a:extLst>
          </p:cNvPr>
          <p:cNvSpPr/>
          <p:nvPr/>
        </p:nvSpPr>
        <p:spPr>
          <a:xfrm>
            <a:off x="4663506"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I</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4" name="CustomShape 23">
            <a:extLst>
              <a:ext uri="{FF2B5EF4-FFF2-40B4-BE49-F238E27FC236}">
                <a16:creationId xmlns:a16="http://schemas.microsoft.com/office/drawing/2014/main" id="{3A34345D-118E-4E68-A32A-9D6C7FD92C68}"/>
              </a:ext>
            </a:extLst>
          </p:cNvPr>
          <p:cNvSpPr/>
          <p:nvPr/>
        </p:nvSpPr>
        <p:spPr>
          <a:xfrm>
            <a:off x="5565794"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A</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5" name="CustomShape 23">
            <a:extLst>
              <a:ext uri="{FF2B5EF4-FFF2-40B4-BE49-F238E27FC236}">
                <a16:creationId xmlns:a16="http://schemas.microsoft.com/office/drawing/2014/main" id="{DC391A4A-60CD-4AC7-A5EF-02E85A5D0A90}"/>
              </a:ext>
            </a:extLst>
          </p:cNvPr>
          <p:cNvSpPr/>
          <p:nvPr/>
        </p:nvSpPr>
        <p:spPr>
          <a:xfrm>
            <a:off x="6486967"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F</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6" name="CustomShape 23">
            <a:extLst>
              <a:ext uri="{FF2B5EF4-FFF2-40B4-BE49-F238E27FC236}">
                <a16:creationId xmlns:a16="http://schemas.microsoft.com/office/drawing/2014/main" id="{3D28DEEE-7902-47E2-AE7F-DDCC7EC6AF29}"/>
              </a:ext>
            </a:extLst>
          </p:cNvPr>
          <p:cNvSpPr/>
          <p:nvPr/>
        </p:nvSpPr>
        <p:spPr>
          <a:xfrm>
            <a:off x="7356161"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B</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7" name="CustomShape 23">
            <a:extLst>
              <a:ext uri="{FF2B5EF4-FFF2-40B4-BE49-F238E27FC236}">
                <a16:creationId xmlns:a16="http://schemas.microsoft.com/office/drawing/2014/main" id="{E9C5D8CC-3C83-4D06-B5A4-73F6FF8796BD}"/>
              </a:ext>
            </a:extLst>
          </p:cNvPr>
          <p:cNvSpPr/>
          <p:nvPr/>
        </p:nvSpPr>
        <p:spPr>
          <a:xfrm>
            <a:off x="8207337"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D</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8" name="CustomShape 23">
            <a:extLst>
              <a:ext uri="{FF2B5EF4-FFF2-40B4-BE49-F238E27FC236}">
                <a16:creationId xmlns:a16="http://schemas.microsoft.com/office/drawing/2014/main" id="{36A8E7A7-DE29-4259-9387-9EC3036F147E}"/>
              </a:ext>
            </a:extLst>
          </p:cNvPr>
          <p:cNvSpPr/>
          <p:nvPr/>
        </p:nvSpPr>
        <p:spPr>
          <a:xfrm>
            <a:off x="9109479"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G</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up)">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up)">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up)">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up)">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up)">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71" grpId="0" animBg="1"/>
      <p:bldP spid="73" grpId="0" animBg="1"/>
      <p:bldP spid="74" grpId="0" animBg="1"/>
      <p:bldP spid="75" grpId="0" animBg="1"/>
      <p:bldP spid="76" grpId="0" animBg="1"/>
      <p:bldP spid="77" grpId="0" animBg="1"/>
      <p:bldP spid="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5" name="Google Shape;167;p2">
            <a:extLst>
              <a:ext uri="{FF2B5EF4-FFF2-40B4-BE49-F238E27FC236}">
                <a16:creationId xmlns:a16="http://schemas.microsoft.com/office/drawing/2014/main" id="{33E3DB8C-622C-4AD9-B09C-01AC3F70537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1088288" y="664239"/>
            <a:ext cx="422226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r_iii.wav"/>
            </a:hlinkClick>
            <a:extLst>
              <a:ext uri="{FF2B5EF4-FFF2-40B4-BE49-F238E27FC236}">
                <a16:creationId xmlns:a16="http://schemas.microsoft.com/office/drawing/2014/main" id="{B0FE4790-F6FB-478A-A331-AD7ABDB37B25}"/>
              </a:ext>
            </a:extLst>
          </p:cNvPr>
          <p:cNvSpPr txBox="1"/>
          <p:nvPr/>
        </p:nvSpPr>
        <p:spPr>
          <a:xfrm>
            <a:off x="1067134" y="681368"/>
            <a:ext cx="71243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B0502020202020204" pitchFamily="34" charset="0"/>
              </a:rPr>
              <a:t>Mars est en quelle saison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02" y="486187"/>
            <a:ext cx="914400" cy="914400"/>
          </a:xfrm>
          <a:prstGeom prst="rect">
            <a:avLst/>
          </a:prstGeom>
        </p:spPr>
      </p:pic>
      <p:pic>
        <p:nvPicPr>
          <p:cNvPr id="58" name="Picture 57" descr="Icon&#10;&#10;Description automatically generated">
            <a:extLst>
              <a:ext uri="{FF2B5EF4-FFF2-40B4-BE49-F238E27FC236}">
                <a16:creationId xmlns:a16="http://schemas.microsoft.com/office/drawing/2014/main" id="{8CBB5598-19E4-4A24-A914-EC2A03D1C27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60" name="Title 2">
            <a:extLst>
              <a:ext uri="{FF2B5EF4-FFF2-40B4-BE49-F238E27FC236}">
                <a16:creationId xmlns:a16="http://schemas.microsoft.com/office/drawing/2014/main" id="{4DE35179-875B-449E-933E-E304F41F12C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0" name="Title 13">
            <a:extLst>
              <a:ext uri="{FF2B5EF4-FFF2-40B4-BE49-F238E27FC236}">
                <a16:creationId xmlns:a16="http://schemas.microsoft.com/office/drawing/2014/main" id="{701C082D-7D53-477E-8725-C88B1A1DE771}"/>
              </a:ext>
            </a:extLst>
          </p:cNvPr>
          <p:cNvSpPr txBox="1">
            <a:spLocks/>
          </p:cNvSpPr>
          <p:nvPr/>
        </p:nvSpPr>
        <p:spPr>
          <a:xfrm>
            <a:off x="11299563" y="899720"/>
            <a:ext cx="834994" cy="3506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graphicFrame>
        <p:nvGraphicFramePr>
          <p:cNvPr id="79" name="Table 78">
            <a:extLst>
              <a:ext uri="{FF2B5EF4-FFF2-40B4-BE49-F238E27FC236}">
                <a16:creationId xmlns:a16="http://schemas.microsoft.com/office/drawing/2014/main" id="{40BD795F-0A25-47A7-962C-E5DF685B9213}"/>
              </a:ext>
            </a:extLst>
          </p:cNvPr>
          <p:cNvGraphicFramePr>
            <a:graphicFrameLocks noGrp="1"/>
          </p:cNvGraphicFramePr>
          <p:nvPr>
            <p:extLst>
              <p:ext uri="{D42A27DB-BD31-4B8C-83A1-F6EECF244321}">
                <p14:modId xmlns:p14="http://schemas.microsoft.com/office/powerpoint/2010/main" val="668519671"/>
              </p:ext>
            </p:extLst>
          </p:nvPr>
        </p:nvGraphicFramePr>
        <p:xfrm>
          <a:off x="1854200" y="1587500"/>
          <a:ext cx="8222270" cy="3928860"/>
        </p:xfrm>
        <a:graphic>
          <a:graphicData uri="http://schemas.openxmlformats.org/drawingml/2006/table">
            <a:tbl>
              <a:tblPr firstRow="1" bandRow="1">
                <a:tableStyleId>{5940675A-B579-460E-94D1-54222C63F5DA}</a:tableStyleId>
              </a:tblPr>
              <a:tblGrid>
                <a:gridCol w="4111135">
                  <a:extLst>
                    <a:ext uri="{9D8B030D-6E8A-4147-A177-3AD203B41FA5}">
                      <a16:colId xmlns:a16="http://schemas.microsoft.com/office/drawing/2014/main" val="20000"/>
                    </a:ext>
                  </a:extLst>
                </a:gridCol>
                <a:gridCol w="4111135">
                  <a:extLst>
                    <a:ext uri="{9D8B030D-6E8A-4147-A177-3AD203B41FA5}">
                      <a16:colId xmlns:a16="http://schemas.microsoft.com/office/drawing/2014/main" val="20001"/>
                    </a:ext>
                  </a:extLst>
                </a:gridCol>
              </a:tblGrid>
              <a:tr h="1917700">
                <a:tc>
                  <a:txBody>
                    <a:bodyPr/>
                    <a:lstStyle/>
                    <a:p>
                      <a:pPr algn="ctr"/>
                      <a:r>
                        <a:rPr lang="en-GB" sz="2400" b="1" dirty="0">
                          <a:solidFill>
                            <a:srgbClr val="002060"/>
                          </a:solidFill>
                          <a:latin typeface="Century Gothic" panose="020B0502020202020204" pitchFamily="34" charset="0"/>
                        </a:rPr>
                        <a:t>Au</a:t>
                      </a:r>
                      <a:r>
                        <a:rPr lang="en-GB" sz="2400" b="1" baseline="0" dirty="0">
                          <a:solidFill>
                            <a:srgbClr val="002060"/>
                          </a:solidFill>
                          <a:latin typeface="Century Gothic" panose="020B0502020202020204" pitchFamily="34" charset="0"/>
                        </a:rPr>
                        <a:t> </a:t>
                      </a:r>
                      <a:r>
                        <a:rPr lang="en-GB" sz="2400" b="1" baseline="0" dirty="0" err="1">
                          <a:solidFill>
                            <a:srgbClr val="002060"/>
                          </a:solidFill>
                          <a:latin typeface="Century Gothic" panose="020B0502020202020204" pitchFamily="34" charset="0"/>
                        </a:rPr>
                        <a:t>printemps</a:t>
                      </a:r>
                      <a:endParaRPr lang="en-US" sz="2400" b="1" dirty="0">
                        <a:solidFill>
                          <a:srgbClr val="002060"/>
                        </a:solidFill>
                        <a:latin typeface="Century Gothic" panose="020B0502020202020204" pitchFamily="34" charset="0"/>
                      </a:endParaRPr>
                    </a:p>
                  </a:txBody>
                  <a:tcPr marL="91439" marR="91439" marT="45732" marB="45732">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été</a:t>
                      </a:r>
                      <a:endParaRPr lang="en-US" sz="2400" b="1" dirty="0">
                        <a:solidFill>
                          <a:srgbClr val="002060"/>
                        </a:solidFill>
                        <a:latin typeface="Century Gothic" panose="020B0502020202020204" pitchFamily="34" charset="0"/>
                      </a:endParaRPr>
                    </a:p>
                  </a:txBody>
                  <a:tcPr marL="91439" marR="91439" marT="45732" marB="45732">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0000"/>
                  </a:ext>
                </a:extLst>
              </a:tr>
              <a:tr h="2011160">
                <a:tc>
                  <a:txBody>
                    <a:bodyPr/>
                    <a:lstStyle/>
                    <a:p>
                      <a:pPr algn="ctr"/>
                      <a:r>
                        <a:rPr lang="en-US" sz="2400" b="1" dirty="0" err="1">
                          <a:solidFill>
                            <a:srgbClr val="002060"/>
                          </a:solidFill>
                          <a:latin typeface="Century Gothic" panose="020B0502020202020204" pitchFamily="34" charset="0"/>
                        </a:rPr>
                        <a:t>En</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automne</a:t>
                      </a:r>
                      <a:endParaRPr lang="en-US" sz="2400" b="1" dirty="0">
                        <a:solidFill>
                          <a:srgbClr val="002060"/>
                        </a:solidFill>
                        <a:latin typeface="Century Gothic" panose="020B0502020202020204" pitchFamily="34" charset="0"/>
                      </a:endParaRPr>
                    </a:p>
                  </a:txBody>
                  <a:tcPr marL="91439" marR="91439" marT="45732" marB="45732">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hiver</a:t>
                      </a:r>
                      <a:endParaRPr lang="en-US" sz="2400" b="1" dirty="0">
                        <a:solidFill>
                          <a:srgbClr val="002060"/>
                        </a:solidFill>
                        <a:latin typeface="Century Gothic" panose="020B0502020202020204" pitchFamily="34" charset="0"/>
                      </a:endParaRPr>
                    </a:p>
                  </a:txBody>
                  <a:tcPr marL="91439" marR="91439" marT="45732" marB="45732">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80" name="Picture 79" descr="A picture containing shape&#10;&#10;Description automatically generated">
            <a:extLst>
              <a:ext uri="{FF2B5EF4-FFF2-40B4-BE49-F238E27FC236}">
                <a16:creationId xmlns:a16="http://schemas.microsoft.com/office/drawing/2014/main" id="{32A5C4FA-B90B-4098-A139-4DE66E6436AA}"/>
              </a:ext>
            </a:extLst>
          </p:cNvPr>
          <p:cNvPicPr>
            <a:picLocks noChangeAspect="1"/>
          </p:cNvPicPr>
          <p:nvPr/>
        </p:nvPicPr>
        <p:blipFill rotWithShape="1">
          <a:blip r:embed="rId7">
            <a:extLst>
              <a:ext uri="{28A0092B-C50C-407E-A947-70E740481C1C}">
                <a14:useLocalDpi xmlns:a14="http://schemas.microsoft.com/office/drawing/2010/main" val="0"/>
              </a:ext>
            </a:extLst>
          </a:blip>
          <a:srcRect l="49957" t="50000"/>
          <a:stretch/>
        </p:blipFill>
        <p:spPr>
          <a:xfrm>
            <a:off x="9115871" y="3969889"/>
            <a:ext cx="760848" cy="761388"/>
          </a:xfrm>
          <a:prstGeom prst="rect">
            <a:avLst/>
          </a:prstGeom>
        </p:spPr>
      </p:pic>
      <p:pic>
        <p:nvPicPr>
          <p:cNvPr id="81" name="Picture 80" descr="A picture containing shape&#10;&#10;Description automatically generated">
            <a:extLst>
              <a:ext uri="{FF2B5EF4-FFF2-40B4-BE49-F238E27FC236}">
                <a16:creationId xmlns:a16="http://schemas.microsoft.com/office/drawing/2014/main" id="{9BB6EB64-13D0-438C-A1E9-3AF3DA85D29D}"/>
              </a:ext>
            </a:extLst>
          </p:cNvPr>
          <p:cNvPicPr>
            <a:picLocks noChangeAspect="1"/>
          </p:cNvPicPr>
          <p:nvPr/>
        </p:nvPicPr>
        <p:blipFill rotWithShape="1">
          <a:blip r:embed="rId7">
            <a:extLst>
              <a:ext uri="{28A0092B-C50C-407E-A947-70E740481C1C}">
                <a14:useLocalDpi xmlns:a14="http://schemas.microsoft.com/office/drawing/2010/main" val="0"/>
              </a:ext>
            </a:extLst>
          </a:blip>
          <a:srcRect t="49743" r="49634"/>
          <a:stretch/>
        </p:blipFill>
        <p:spPr>
          <a:xfrm>
            <a:off x="5148563" y="3551930"/>
            <a:ext cx="761845" cy="761388"/>
          </a:xfrm>
          <a:prstGeom prst="rect">
            <a:avLst/>
          </a:prstGeom>
        </p:spPr>
      </p:pic>
      <p:pic>
        <p:nvPicPr>
          <p:cNvPr id="85" name="Picture 84" descr="A picture containing shape&#10;&#10;Description automatically generated">
            <a:extLst>
              <a:ext uri="{FF2B5EF4-FFF2-40B4-BE49-F238E27FC236}">
                <a16:creationId xmlns:a16="http://schemas.microsoft.com/office/drawing/2014/main" id="{C00D44FE-335E-466C-ACA3-F56D75C5C07E}"/>
              </a:ext>
            </a:extLst>
          </p:cNvPr>
          <p:cNvPicPr>
            <a:picLocks noChangeAspect="1"/>
          </p:cNvPicPr>
          <p:nvPr/>
        </p:nvPicPr>
        <p:blipFill rotWithShape="1">
          <a:blip r:embed="rId7">
            <a:extLst>
              <a:ext uri="{28A0092B-C50C-407E-A947-70E740481C1C}">
                <a14:useLocalDpi xmlns:a14="http://schemas.microsoft.com/office/drawing/2010/main" val="0"/>
              </a:ext>
            </a:extLst>
          </a:blip>
          <a:srcRect l="49885" b="49665"/>
          <a:stretch/>
        </p:blipFill>
        <p:spPr>
          <a:xfrm>
            <a:off x="9272231" y="1620389"/>
            <a:ext cx="756888" cy="761388"/>
          </a:xfrm>
          <a:prstGeom prst="rect">
            <a:avLst/>
          </a:prstGeom>
        </p:spPr>
      </p:pic>
      <p:pic>
        <p:nvPicPr>
          <p:cNvPr id="86" name="Picture 85" descr="A picture containing shape&#10;&#10;Description automatically generated">
            <a:extLst>
              <a:ext uri="{FF2B5EF4-FFF2-40B4-BE49-F238E27FC236}">
                <a16:creationId xmlns:a16="http://schemas.microsoft.com/office/drawing/2014/main" id="{259CA6B8-AA5C-428A-A399-6EB2E3BA16C7}"/>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r="49959" b="49896"/>
          <a:stretch/>
        </p:blipFill>
        <p:spPr>
          <a:xfrm>
            <a:off x="5153688" y="1620389"/>
            <a:ext cx="760847" cy="762993"/>
          </a:xfrm>
          <a:prstGeom prst="rect">
            <a:avLst/>
          </a:prstGeom>
        </p:spPr>
      </p:pic>
      <p:graphicFrame>
        <p:nvGraphicFramePr>
          <p:cNvPr id="3" name="Table 3">
            <a:extLst>
              <a:ext uri="{FF2B5EF4-FFF2-40B4-BE49-F238E27FC236}">
                <a16:creationId xmlns:a16="http://schemas.microsoft.com/office/drawing/2014/main" id="{BCD9934D-506E-49B7-AB21-FB7279B66E9F}"/>
              </a:ext>
            </a:extLst>
          </p:cNvPr>
          <p:cNvGraphicFramePr>
            <a:graphicFrameLocks noGrp="1"/>
          </p:cNvGraphicFramePr>
          <p:nvPr>
            <p:extLst>
              <p:ext uri="{D42A27DB-BD31-4B8C-83A1-F6EECF244321}">
                <p14:modId xmlns:p14="http://schemas.microsoft.com/office/powerpoint/2010/main" val="3128395361"/>
              </p:ext>
            </p:extLst>
          </p:nvPr>
        </p:nvGraphicFramePr>
        <p:xfrm>
          <a:off x="267399" y="5805792"/>
          <a:ext cx="11657202" cy="914400"/>
        </p:xfrm>
        <a:graphic>
          <a:graphicData uri="http://schemas.openxmlformats.org/drawingml/2006/table">
            <a:tbl>
              <a:tblPr firstRow="1" bandRow="1">
                <a:tableStyleId>{5940675A-B579-460E-94D1-54222C63F5DA}</a:tableStyleId>
              </a:tblPr>
              <a:tblGrid>
                <a:gridCol w="1942867">
                  <a:extLst>
                    <a:ext uri="{9D8B030D-6E8A-4147-A177-3AD203B41FA5}">
                      <a16:colId xmlns:a16="http://schemas.microsoft.com/office/drawing/2014/main" val="3095994066"/>
                    </a:ext>
                  </a:extLst>
                </a:gridCol>
                <a:gridCol w="1942867">
                  <a:extLst>
                    <a:ext uri="{9D8B030D-6E8A-4147-A177-3AD203B41FA5}">
                      <a16:colId xmlns:a16="http://schemas.microsoft.com/office/drawing/2014/main" val="884280155"/>
                    </a:ext>
                  </a:extLst>
                </a:gridCol>
                <a:gridCol w="1942867">
                  <a:extLst>
                    <a:ext uri="{9D8B030D-6E8A-4147-A177-3AD203B41FA5}">
                      <a16:colId xmlns:a16="http://schemas.microsoft.com/office/drawing/2014/main" val="1579675255"/>
                    </a:ext>
                  </a:extLst>
                </a:gridCol>
                <a:gridCol w="1942867">
                  <a:extLst>
                    <a:ext uri="{9D8B030D-6E8A-4147-A177-3AD203B41FA5}">
                      <a16:colId xmlns:a16="http://schemas.microsoft.com/office/drawing/2014/main" val="838575345"/>
                    </a:ext>
                  </a:extLst>
                </a:gridCol>
                <a:gridCol w="1942867">
                  <a:extLst>
                    <a:ext uri="{9D8B030D-6E8A-4147-A177-3AD203B41FA5}">
                      <a16:colId xmlns:a16="http://schemas.microsoft.com/office/drawing/2014/main" val="266818842"/>
                    </a:ext>
                  </a:extLst>
                </a:gridCol>
                <a:gridCol w="1942867">
                  <a:extLst>
                    <a:ext uri="{9D8B030D-6E8A-4147-A177-3AD203B41FA5}">
                      <a16:colId xmlns:a16="http://schemas.microsoft.com/office/drawing/2014/main" val="247881455"/>
                    </a:ext>
                  </a:extLst>
                </a:gridCol>
              </a:tblGrid>
              <a:tr h="370840">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318216320"/>
                  </a:ext>
                </a:extLst>
              </a:tr>
              <a:tr h="370840">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7624083"/>
                  </a:ext>
                </a:extLst>
              </a:tr>
            </a:tbl>
          </a:graphicData>
        </a:graphic>
      </p:graphicFrame>
      <p:sp>
        <p:nvSpPr>
          <p:cNvPr id="87" name="Speech Bubble: Rectangle with Corners Rounded 86">
            <a:extLst>
              <a:ext uri="{FF2B5EF4-FFF2-40B4-BE49-F238E27FC236}">
                <a16:creationId xmlns:a16="http://schemas.microsoft.com/office/drawing/2014/main" id="{1F4B89F6-B2BA-4C6D-99A8-3B493FC05D54}"/>
              </a:ext>
            </a:extLst>
          </p:cNvPr>
          <p:cNvSpPr/>
          <p:nvPr/>
        </p:nvSpPr>
        <p:spPr>
          <a:xfrm>
            <a:off x="70278" y="1370627"/>
            <a:ext cx="2506011" cy="1512273"/>
          </a:xfrm>
          <a:prstGeom prst="wedgeRoundRectCallout">
            <a:avLst>
              <a:gd name="adj1" fmla="val 63595"/>
              <a:gd name="adj2" fmla="val -214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mean ‘</a:t>
            </a:r>
            <a:r>
              <a:rPr lang="en-GB" sz="2000" b="1" dirty="0">
                <a:solidFill>
                  <a:srgbClr val="002060"/>
                </a:solidFill>
                <a:latin typeface="Century Gothic" panose="020B0502020202020204" pitchFamily="34" charset="0"/>
              </a:rPr>
              <a:t>in</a:t>
            </a:r>
            <a:r>
              <a:rPr lang="en-GB" sz="2000" dirty="0">
                <a:solidFill>
                  <a:srgbClr val="002060"/>
                </a:solidFill>
                <a:latin typeface="Century Gothic" panose="020B0502020202020204" pitchFamily="34" charset="0"/>
              </a:rPr>
              <a:t>’ with seasons, use ‘</a:t>
            </a:r>
            <a:r>
              <a:rPr lang="en-GB" sz="2000" b="1" dirty="0">
                <a:solidFill>
                  <a:srgbClr val="002060"/>
                </a:solidFill>
                <a:latin typeface="Century Gothic" panose="020B0502020202020204" pitchFamily="34" charset="0"/>
              </a:rPr>
              <a:t>au</a:t>
            </a:r>
            <a:r>
              <a:rPr lang="en-GB" sz="2000" dirty="0">
                <a:solidFill>
                  <a:srgbClr val="002060"/>
                </a:solidFill>
                <a:latin typeface="Century Gothic" panose="020B0502020202020204" pitchFamily="34" charset="0"/>
              </a:rPr>
              <a:t>’ with </a:t>
            </a:r>
            <a:r>
              <a:rPr lang="en-GB" sz="2000" dirty="0" err="1">
                <a:solidFill>
                  <a:srgbClr val="002060"/>
                </a:solidFill>
                <a:latin typeface="Century Gothic" panose="020B0502020202020204" pitchFamily="34" charset="0"/>
              </a:rPr>
              <a:t>printemps</a:t>
            </a:r>
            <a:r>
              <a:rPr lang="en-GB" sz="2000" dirty="0">
                <a:solidFill>
                  <a:srgbClr val="002060"/>
                </a:solidFill>
                <a:latin typeface="Century Gothic" panose="020B0502020202020204" pitchFamily="34" charset="0"/>
              </a:rPr>
              <a:t> and ‘</a:t>
            </a:r>
            <a:r>
              <a:rPr lang="en-GB" sz="2000" b="1"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with the rest.</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sp>
        <p:nvSpPr>
          <p:cNvPr id="88" name="TextBox 87">
            <a:extLst>
              <a:ext uri="{FF2B5EF4-FFF2-40B4-BE49-F238E27FC236}">
                <a16:creationId xmlns:a16="http://schemas.microsoft.com/office/drawing/2014/main" id="{F27959FC-CFA3-49F7-90B8-AB8494F07B3A}"/>
              </a:ext>
            </a:extLst>
          </p:cNvPr>
          <p:cNvSpPr txBox="1"/>
          <p:nvPr/>
        </p:nvSpPr>
        <p:spPr>
          <a:xfrm>
            <a:off x="283780" y="5805792"/>
            <a:ext cx="191311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j______r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7F6FDF9D-63D3-47B8-8CFD-334171957F05}"/>
              </a:ext>
            </a:extLst>
          </p:cNvPr>
          <p:cNvSpPr txBox="1"/>
          <p:nvPr/>
        </p:nvSpPr>
        <p:spPr>
          <a:xfrm>
            <a:off x="7074597" y="4467463"/>
            <a:ext cx="1917001" cy="461665"/>
          </a:xfrm>
          <a:prstGeom prst="rect">
            <a:avLst/>
          </a:prstGeom>
          <a:solidFill>
            <a:srgbClr val="8BD8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24B53C7F-9A77-42D4-855B-EFC3E9DE382F}"/>
              </a:ext>
            </a:extLst>
          </p:cNvPr>
          <p:cNvSpPr txBox="1"/>
          <p:nvPr/>
        </p:nvSpPr>
        <p:spPr>
          <a:xfrm>
            <a:off x="2216774" y="5805792"/>
            <a:ext cx="192188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f______r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8CD4F369-A2D3-4766-B02A-9970430511C9}"/>
              </a:ext>
            </a:extLst>
          </p:cNvPr>
          <p:cNvSpPr txBox="1"/>
          <p:nvPr/>
        </p:nvSpPr>
        <p:spPr>
          <a:xfrm>
            <a:off x="7074598" y="4974183"/>
            <a:ext cx="1917001" cy="461665"/>
          </a:xfrm>
          <a:prstGeom prst="rect">
            <a:avLst/>
          </a:prstGeom>
          <a:solidFill>
            <a:srgbClr val="8BD8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février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7E9DF863-EECC-4C47-AB4B-A269494ABABA}"/>
              </a:ext>
            </a:extLst>
          </p:cNvPr>
          <p:cNvSpPr txBox="1"/>
          <p:nvPr/>
        </p:nvSpPr>
        <p:spPr>
          <a:xfrm>
            <a:off x="9982203" y="6262992"/>
            <a:ext cx="192751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d______e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2448595E-1A3B-45AA-9FC7-91D74ACF2ADD}"/>
              </a:ext>
            </a:extLst>
          </p:cNvPr>
          <p:cNvSpPr txBox="1"/>
          <p:nvPr/>
        </p:nvSpPr>
        <p:spPr>
          <a:xfrm>
            <a:off x="7074597" y="3972598"/>
            <a:ext cx="1917001" cy="461665"/>
          </a:xfrm>
          <a:prstGeom prst="rect">
            <a:avLst/>
          </a:prstGeom>
          <a:solidFill>
            <a:srgbClr val="8BD8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décembre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D32EE198-89F8-4DAA-A7DC-745C7CF3C936}"/>
              </a:ext>
            </a:extLst>
          </p:cNvPr>
          <p:cNvSpPr txBox="1"/>
          <p:nvPr/>
        </p:nvSpPr>
        <p:spPr>
          <a:xfrm>
            <a:off x="4157087" y="5805791"/>
            <a:ext cx="19170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m___s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1C059DEB-D4D4-45B3-8CD5-65528CBF9B54}"/>
              </a:ext>
            </a:extLst>
          </p:cNvPr>
          <p:cNvSpPr txBox="1"/>
          <p:nvPr/>
        </p:nvSpPr>
        <p:spPr>
          <a:xfrm>
            <a:off x="3048758" y="2001083"/>
            <a:ext cx="1917001" cy="461665"/>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a:t>
            </a:r>
          </a:p>
        </p:txBody>
      </p:sp>
      <p:sp>
        <p:nvSpPr>
          <p:cNvPr id="97" name="TextBox 96">
            <a:extLst>
              <a:ext uri="{FF2B5EF4-FFF2-40B4-BE49-F238E27FC236}">
                <a16:creationId xmlns:a16="http://schemas.microsoft.com/office/drawing/2014/main" id="{1156AC19-7FF5-475B-B2EB-3E5021D8C3E3}"/>
              </a:ext>
            </a:extLst>
          </p:cNvPr>
          <p:cNvSpPr txBox="1"/>
          <p:nvPr/>
        </p:nvSpPr>
        <p:spPr>
          <a:xfrm>
            <a:off x="6110100" y="5799711"/>
            <a:ext cx="19128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a____l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8AFACF80-EB55-4B8E-B3AE-AC0A109FDF76}"/>
              </a:ext>
            </a:extLst>
          </p:cNvPr>
          <p:cNvSpPr txBox="1"/>
          <p:nvPr/>
        </p:nvSpPr>
        <p:spPr>
          <a:xfrm>
            <a:off x="3048758" y="2516828"/>
            <a:ext cx="1917001" cy="461665"/>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A7837BC1-75B7-488B-9FCC-AA65E63AF581}"/>
              </a:ext>
            </a:extLst>
          </p:cNvPr>
          <p:cNvSpPr txBox="1"/>
          <p:nvPr/>
        </p:nvSpPr>
        <p:spPr>
          <a:xfrm>
            <a:off x="8053951" y="5806479"/>
            <a:ext cx="192127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12869BCC-FD84-4783-B311-66392908E45A}"/>
              </a:ext>
            </a:extLst>
          </p:cNvPr>
          <p:cNvSpPr txBox="1"/>
          <p:nvPr/>
        </p:nvSpPr>
        <p:spPr>
          <a:xfrm>
            <a:off x="3048758" y="3023898"/>
            <a:ext cx="1917001" cy="461665"/>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1F2B73E5-EC2D-41C4-AF45-584BDDB43B82}"/>
              </a:ext>
            </a:extLst>
          </p:cNvPr>
          <p:cNvSpPr txBox="1"/>
          <p:nvPr/>
        </p:nvSpPr>
        <p:spPr>
          <a:xfrm>
            <a:off x="9993021" y="5805791"/>
            <a:ext cx="191669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j__n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TextBox 102">
            <a:extLst>
              <a:ext uri="{FF2B5EF4-FFF2-40B4-BE49-F238E27FC236}">
                <a16:creationId xmlns:a16="http://schemas.microsoft.com/office/drawing/2014/main" id="{57E92579-4763-410F-8873-15A7C53FDDEB}"/>
              </a:ext>
            </a:extLst>
          </p:cNvPr>
          <p:cNvSpPr txBox="1"/>
          <p:nvPr/>
        </p:nvSpPr>
        <p:spPr>
          <a:xfrm>
            <a:off x="7037002" y="1969929"/>
            <a:ext cx="1917001" cy="461665"/>
          </a:xfrm>
          <a:prstGeom prst="rect">
            <a:avLst/>
          </a:prstGeom>
          <a:solidFill>
            <a:schemeClr val="accent4">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F030FC03-FC5B-4568-B5E8-25709E56DC67}"/>
              </a:ext>
            </a:extLst>
          </p:cNvPr>
          <p:cNvSpPr txBox="1"/>
          <p:nvPr/>
        </p:nvSpPr>
        <p:spPr>
          <a:xfrm>
            <a:off x="283779" y="6266483"/>
            <a:ext cx="19063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j_______t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5" name="TextBox 104">
            <a:extLst>
              <a:ext uri="{FF2B5EF4-FFF2-40B4-BE49-F238E27FC236}">
                <a16:creationId xmlns:a16="http://schemas.microsoft.com/office/drawing/2014/main" id="{47EBCC24-1D6F-44B6-B461-719E9D039E86}"/>
              </a:ext>
            </a:extLst>
          </p:cNvPr>
          <p:cNvSpPr txBox="1"/>
          <p:nvPr/>
        </p:nvSpPr>
        <p:spPr>
          <a:xfrm>
            <a:off x="7037002" y="2476649"/>
            <a:ext cx="1917001" cy="461665"/>
          </a:xfrm>
          <a:prstGeom prst="rect">
            <a:avLst/>
          </a:prstGeom>
          <a:solidFill>
            <a:schemeClr val="accent4">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juillet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A4623D70-37B6-4481-80C6-36066926C1E3}"/>
              </a:ext>
            </a:extLst>
          </p:cNvPr>
          <p:cNvSpPr txBox="1"/>
          <p:nvPr/>
        </p:nvSpPr>
        <p:spPr>
          <a:xfrm>
            <a:off x="2227180" y="6254062"/>
            <a:ext cx="191389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a___t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7" name="TextBox 106">
            <a:extLst>
              <a:ext uri="{FF2B5EF4-FFF2-40B4-BE49-F238E27FC236}">
                <a16:creationId xmlns:a16="http://schemas.microsoft.com/office/drawing/2014/main" id="{CFDBD286-C740-42C1-A020-AFAFEF42EFB1}"/>
              </a:ext>
            </a:extLst>
          </p:cNvPr>
          <p:cNvSpPr txBox="1"/>
          <p:nvPr/>
        </p:nvSpPr>
        <p:spPr>
          <a:xfrm>
            <a:off x="7037002" y="2996913"/>
            <a:ext cx="1917001" cy="461665"/>
          </a:xfrm>
          <a:prstGeom prst="rect">
            <a:avLst/>
          </a:prstGeom>
          <a:solidFill>
            <a:schemeClr val="accent4">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8" name="TextBox 107">
            <a:extLst>
              <a:ext uri="{FF2B5EF4-FFF2-40B4-BE49-F238E27FC236}">
                <a16:creationId xmlns:a16="http://schemas.microsoft.com/office/drawing/2014/main" id="{3DCDF40E-602B-4A5C-9AA5-ADD8A66DA449}"/>
              </a:ext>
            </a:extLst>
          </p:cNvPr>
          <p:cNvSpPr txBox="1"/>
          <p:nvPr/>
        </p:nvSpPr>
        <p:spPr>
          <a:xfrm>
            <a:off x="4164597" y="6262992"/>
            <a:ext cx="191521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s_______e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3B0060D3-2A6F-4128-BD36-5BD0DE7F2FD2}"/>
              </a:ext>
            </a:extLst>
          </p:cNvPr>
          <p:cNvSpPr txBox="1"/>
          <p:nvPr/>
        </p:nvSpPr>
        <p:spPr>
          <a:xfrm>
            <a:off x="3025872" y="3971814"/>
            <a:ext cx="1917001" cy="461665"/>
          </a:xfrm>
          <a:prstGeom prst="rect">
            <a:avLst/>
          </a:prstGeom>
          <a:solidFill>
            <a:schemeClr val="accent2">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0" name="TextBox 109">
            <a:extLst>
              <a:ext uri="{FF2B5EF4-FFF2-40B4-BE49-F238E27FC236}">
                <a16:creationId xmlns:a16="http://schemas.microsoft.com/office/drawing/2014/main" id="{DBF7AD55-3E89-4CB5-A100-9A41F480C910}"/>
              </a:ext>
            </a:extLst>
          </p:cNvPr>
          <p:cNvSpPr txBox="1"/>
          <p:nvPr/>
        </p:nvSpPr>
        <p:spPr>
          <a:xfrm>
            <a:off x="6109994" y="6261611"/>
            <a:ext cx="190908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o______e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86978450-E434-4876-8FAB-0DE08A0AC160}"/>
              </a:ext>
            </a:extLst>
          </p:cNvPr>
          <p:cNvSpPr txBox="1"/>
          <p:nvPr/>
        </p:nvSpPr>
        <p:spPr>
          <a:xfrm>
            <a:off x="3025873" y="4477719"/>
            <a:ext cx="1917001" cy="461665"/>
          </a:xfrm>
          <a:prstGeom prst="rect">
            <a:avLst/>
          </a:prstGeom>
          <a:solidFill>
            <a:schemeClr val="accent2">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2" name="TextBox 111">
            <a:extLst>
              <a:ext uri="{FF2B5EF4-FFF2-40B4-BE49-F238E27FC236}">
                <a16:creationId xmlns:a16="http://schemas.microsoft.com/office/drawing/2014/main" id="{C3B55427-5491-4117-AAEB-2CDCD98954F5}"/>
              </a:ext>
            </a:extLst>
          </p:cNvPr>
          <p:cNvSpPr txBox="1"/>
          <p:nvPr/>
        </p:nvSpPr>
        <p:spPr>
          <a:xfrm>
            <a:off x="8037507" y="6258974"/>
            <a:ext cx="192627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n______e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3" name="TextBox 112">
            <a:extLst>
              <a:ext uri="{FF2B5EF4-FFF2-40B4-BE49-F238E27FC236}">
                <a16:creationId xmlns:a16="http://schemas.microsoft.com/office/drawing/2014/main" id="{79E79943-BFE1-46DE-80E6-CC8681385850}"/>
              </a:ext>
            </a:extLst>
          </p:cNvPr>
          <p:cNvSpPr txBox="1"/>
          <p:nvPr/>
        </p:nvSpPr>
        <p:spPr>
          <a:xfrm>
            <a:off x="3025873" y="4987542"/>
            <a:ext cx="1917001" cy="461665"/>
          </a:xfrm>
          <a:prstGeom prst="rect">
            <a:avLst/>
          </a:prstGeom>
          <a:solidFill>
            <a:schemeClr val="accent2">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novembre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8" name="Group 7">
            <a:extLst>
              <a:ext uri="{FF2B5EF4-FFF2-40B4-BE49-F238E27FC236}">
                <a16:creationId xmlns:a16="http://schemas.microsoft.com/office/drawing/2014/main" id="{B1203EB6-34E3-45AC-8421-1EAB990EC4BC}"/>
              </a:ext>
            </a:extLst>
          </p:cNvPr>
          <p:cNvGrpSpPr/>
          <p:nvPr/>
        </p:nvGrpSpPr>
        <p:grpSpPr>
          <a:xfrm>
            <a:off x="6336192" y="297852"/>
            <a:ext cx="1930778" cy="1043788"/>
            <a:chOff x="9047345" y="228600"/>
            <a:chExt cx="1930778" cy="1043788"/>
          </a:xfrm>
        </p:grpSpPr>
        <p:sp>
          <p:nvSpPr>
            <p:cNvPr id="5" name="Speech Bubble: Rectangle with Corners Rounded 4">
              <a:extLst>
                <a:ext uri="{FF2B5EF4-FFF2-40B4-BE49-F238E27FC236}">
                  <a16:creationId xmlns:a16="http://schemas.microsoft.com/office/drawing/2014/main" id="{B3D2FC43-6A22-4903-9EEA-BF0D59FA4BD0}"/>
                </a:ext>
              </a:extLst>
            </p:cNvPr>
            <p:cNvSpPr/>
            <p:nvPr/>
          </p:nvSpPr>
          <p:spPr>
            <a:xfrm>
              <a:off x="9047345" y="228600"/>
              <a:ext cx="1902057" cy="1043788"/>
            </a:xfrm>
            <a:prstGeom prst="wedgeRoundRectCallout">
              <a:avLst>
                <a:gd name="adj1" fmla="val -66236"/>
                <a:gd name="adj2" fmla="val 174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a:extLst>
                <a:ext uri="{FF2B5EF4-FFF2-40B4-BE49-F238E27FC236}">
                  <a16:creationId xmlns:a16="http://schemas.microsoft.com/office/drawing/2014/main" id="{B7D2A2DE-15F2-4472-B9F3-FE2E953FBEAA}"/>
                </a:ext>
              </a:extLst>
            </p:cNvPr>
            <p:cNvSpPr txBox="1"/>
            <p:nvPr/>
          </p:nvSpPr>
          <p:spPr>
            <a:xfrm>
              <a:off x="9076066" y="340820"/>
              <a:ext cx="1902057" cy="830997"/>
            </a:xfrm>
            <a:prstGeom prst="rect">
              <a:avLst/>
            </a:prstGeom>
            <a:noFill/>
          </p:spPr>
          <p:txBody>
            <a:bodyPr wrap="square">
              <a:spAutoFit/>
            </a:bodyPr>
            <a:lstStyle/>
            <a:p>
              <a:pPr algn="ct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Mars est </a:t>
              </a:r>
              <a:r>
                <a:rPr lang="fr-FR" sz="2400" b="1" dirty="0">
                  <a:solidFill>
                    <a:prstClr val="white"/>
                  </a:solidFill>
                  <a:latin typeface="Century Gothic" panose="020B0502020202020204" pitchFamily="34" charset="0"/>
                </a:rPr>
                <a:t>au printemps.</a:t>
              </a:r>
              <a:endParaRPr lang="en-GB" dirty="0"/>
            </a:p>
          </p:txBody>
        </p:sp>
      </p:grpSp>
      <p:sp>
        <p:nvSpPr>
          <p:cNvPr id="116" name="TextBox 115">
            <a:extLst>
              <a:ext uri="{FF2B5EF4-FFF2-40B4-BE49-F238E27FC236}">
                <a16:creationId xmlns:a16="http://schemas.microsoft.com/office/drawing/2014/main" id="{3B41EFBA-B6BB-4E84-A719-CA303BD84B93}"/>
              </a:ext>
            </a:extLst>
          </p:cNvPr>
          <p:cNvSpPr txBox="1"/>
          <p:nvPr/>
        </p:nvSpPr>
        <p:spPr>
          <a:xfrm>
            <a:off x="2822393" y="71895"/>
            <a:ext cx="3441367"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Organise les </a:t>
            </a:r>
            <a:r>
              <a:rPr lang="en-GB" sz="2800" b="1" dirty="0" err="1">
                <a:solidFill>
                  <a:srgbClr val="002060"/>
                </a:solidFill>
                <a:latin typeface="Century Gothic" panose="020B0502020202020204" pitchFamily="34" charset="0"/>
              </a:rPr>
              <a:t>mois</a:t>
            </a:r>
            <a:r>
              <a:rPr lang="en-GB" sz="2800" b="1" dirty="0">
                <a:solidFill>
                  <a:srgbClr val="002060"/>
                </a:solidFill>
                <a:latin typeface="Century Gothic" panose="020B0502020202020204" pitchFamily="34" charset="0"/>
              </a:rPr>
              <a:t>. </a:t>
            </a:r>
          </a:p>
        </p:txBody>
      </p:sp>
      <p:pic>
        <p:nvPicPr>
          <p:cNvPr id="119" name="Picture 118" descr="Icon&#10;&#10;Description automatically generated">
            <a:extLst>
              <a:ext uri="{FF2B5EF4-FFF2-40B4-BE49-F238E27FC236}">
                <a16:creationId xmlns:a16="http://schemas.microsoft.com/office/drawing/2014/main" id="{3AC9A771-9D89-434C-BC6C-0DE00C8F1F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4947" y="0"/>
            <a:ext cx="953931" cy="956866"/>
          </a:xfrm>
          <a:prstGeom prst="rect">
            <a:avLst/>
          </a:prstGeom>
        </p:spPr>
      </p:pic>
      <p:sp>
        <p:nvSpPr>
          <p:cNvPr id="120" name="Title 2">
            <a:extLst>
              <a:ext uri="{FF2B5EF4-FFF2-40B4-BE49-F238E27FC236}">
                <a16:creationId xmlns:a16="http://schemas.microsoft.com/office/drawing/2014/main" id="{45AFDA10-4E67-488C-B736-0268DD188E89}"/>
              </a:ext>
            </a:extLst>
          </p:cNvPr>
          <p:cNvSpPr txBox="1">
            <a:spLocks/>
          </p:cNvSpPr>
          <p:nvPr/>
        </p:nvSpPr>
        <p:spPr>
          <a:xfrm>
            <a:off x="10276994" y="925077"/>
            <a:ext cx="953857" cy="374973"/>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1688137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8"/>
                                        </p:tgtEl>
                                        <p:attrNameLst>
                                          <p:attrName>fillcolor</p:attrName>
                                        </p:attrNameLst>
                                      </p:cBhvr>
                                      <p:to>
                                        <a:srgbClr val="8BD8FF"/>
                                      </p:to>
                                    </p:animClr>
                                    <p:set>
                                      <p:cBhvr>
                                        <p:cTn id="7" dur="2000" fill="hold"/>
                                        <p:tgtEl>
                                          <p:spTgt spid="88"/>
                                        </p:tgtEl>
                                        <p:attrNameLst>
                                          <p:attrName>fill.type</p:attrName>
                                        </p:attrNameLst>
                                      </p:cBhvr>
                                      <p:to>
                                        <p:strVal val="solid"/>
                                      </p:to>
                                    </p:set>
                                    <p:set>
                                      <p:cBhvr>
                                        <p:cTn id="8" dur="2000" fill="hold"/>
                                        <p:tgtEl>
                                          <p:spTgt spid="88"/>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fade">
                                      <p:cBhvr>
                                        <p:cTn id="11" dur="500"/>
                                        <p:tgtEl>
                                          <p:spTgt spid="89"/>
                                        </p:tgtEl>
                                      </p:cBhvr>
                                    </p:animEffect>
                                  </p:childTnLst>
                                </p:cTn>
                              </p:par>
                            </p:childTnLst>
                          </p:cTn>
                        </p:par>
                      </p:childTnLst>
                    </p:cTn>
                  </p:par>
                </p:childTnLst>
              </p:cTn>
              <p:nextCondLst>
                <p:cond evt="onClick" delay="0">
                  <p:tgtEl>
                    <p:spTgt spid="88"/>
                  </p:tgtEl>
                </p:cond>
              </p:nextCondLst>
            </p:seq>
            <p:seq concurrent="1" nextAc="seek">
              <p:cTn id="12" restart="whenNotActive" fill="hold" evtFilter="cancelBubble" nodeType="interactiveSeq">
                <p:stCondLst>
                  <p:cond evt="onClick" delay="0">
                    <p:tgtEl>
                      <p:spTgt spid="9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90"/>
                                        </p:tgtEl>
                                        <p:attrNameLst>
                                          <p:attrName>fillcolor</p:attrName>
                                        </p:attrNameLst>
                                      </p:cBhvr>
                                      <p:to>
                                        <a:srgbClr val="8BD8FF"/>
                                      </p:to>
                                    </p:animClr>
                                    <p:set>
                                      <p:cBhvr>
                                        <p:cTn id="17" dur="2000" fill="hold"/>
                                        <p:tgtEl>
                                          <p:spTgt spid="90"/>
                                        </p:tgtEl>
                                        <p:attrNameLst>
                                          <p:attrName>fill.type</p:attrName>
                                        </p:attrNameLst>
                                      </p:cBhvr>
                                      <p:to>
                                        <p:strVal val="solid"/>
                                      </p:to>
                                    </p:set>
                                    <p:set>
                                      <p:cBhvr>
                                        <p:cTn id="18" dur="2000" fill="hold"/>
                                        <p:tgtEl>
                                          <p:spTgt spid="90"/>
                                        </p:tgtEl>
                                        <p:attrNameLst>
                                          <p:attrName>fill.on</p:attrName>
                                        </p:attrNameLst>
                                      </p:cBhvr>
                                      <p:to>
                                        <p:strVal val="true"/>
                                      </p:to>
                                    </p:set>
                                  </p:childTnLst>
                                </p:cTn>
                              </p:par>
                              <p:par>
                                <p:cTn id="19" presetID="10"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childTnLst>
                    </p:cTn>
                  </p:par>
                </p:childTnLst>
              </p:cTn>
              <p:nextCondLst>
                <p:cond evt="onClick" delay="0">
                  <p:tgtEl>
                    <p:spTgt spid="90"/>
                  </p:tgtEl>
                </p:cond>
              </p:nextCondLst>
            </p:seq>
            <p:seq concurrent="1" nextAc="seek">
              <p:cTn id="22" restart="whenNotActive" fill="hold" evtFilter="cancelBubble" nodeType="interactiveSeq">
                <p:stCondLst>
                  <p:cond evt="onClick" delay="0">
                    <p:tgtEl>
                      <p:spTgt spid="9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3"/>
                                        </p:tgtEl>
                                        <p:attrNameLst>
                                          <p:attrName>fillcolor</p:attrName>
                                        </p:attrNameLst>
                                      </p:cBhvr>
                                      <p:to>
                                        <a:srgbClr val="8BD8FF"/>
                                      </p:to>
                                    </p:animClr>
                                    <p:set>
                                      <p:cBhvr>
                                        <p:cTn id="27" dur="2000" fill="hold"/>
                                        <p:tgtEl>
                                          <p:spTgt spid="93"/>
                                        </p:tgtEl>
                                        <p:attrNameLst>
                                          <p:attrName>fill.type</p:attrName>
                                        </p:attrNameLst>
                                      </p:cBhvr>
                                      <p:to>
                                        <p:strVal val="solid"/>
                                      </p:to>
                                    </p:set>
                                    <p:set>
                                      <p:cBhvr>
                                        <p:cTn id="28" dur="2000" fill="hold"/>
                                        <p:tgtEl>
                                          <p:spTgt spid="93"/>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childTnLst>
                          </p:cTn>
                        </p:par>
                      </p:childTnLst>
                    </p:cTn>
                  </p:par>
                </p:childTnLst>
              </p:cTn>
              <p:nextCondLst>
                <p:cond evt="onClick" delay="0">
                  <p:tgtEl>
                    <p:spTgt spid="93"/>
                  </p:tgtEl>
                </p:cond>
              </p:nextCondLst>
            </p:seq>
            <p:seq concurrent="1" nextAc="seek">
              <p:cTn id="32" restart="whenNotActive" fill="hold" evtFilter="cancelBubble" nodeType="interactiveSeq">
                <p:stCondLst>
                  <p:cond evt="onClick" delay="0">
                    <p:tgtEl>
                      <p:spTgt spid="9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95"/>
                                        </p:tgtEl>
                                        <p:attrNameLst>
                                          <p:attrName>fillcolor</p:attrName>
                                        </p:attrNameLst>
                                      </p:cBhvr>
                                      <p:to>
                                        <a:srgbClr val="92D050"/>
                                      </p:to>
                                    </p:animClr>
                                    <p:set>
                                      <p:cBhvr>
                                        <p:cTn id="37" dur="2000" fill="hold"/>
                                        <p:tgtEl>
                                          <p:spTgt spid="95"/>
                                        </p:tgtEl>
                                        <p:attrNameLst>
                                          <p:attrName>fill.type</p:attrName>
                                        </p:attrNameLst>
                                      </p:cBhvr>
                                      <p:to>
                                        <p:strVal val="solid"/>
                                      </p:to>
                                    </p:set>
                                    <p:set>
                                      <p:cBhvr>
                                        <p:cTn id="38" dur="2000" fill="hold"/>
                                        <p:tgtEl>
                                          <p:spTgt spid="95"/>
                                        </p:tgtEl>
                                        <p:attrNameLst>
                                          <p:attrName>fill.on</p:attrName>
                                        </p:attrNameLst>
                                      </p:cBhvr>
                                      <p:to>
                                        <p:strVal val="true"/>
                                      </p:to>
                                    </p:set>
                                  </p:childTnLst>
                                </p:cTn>
                              </p:par>
                              <p:par>
                                <p:cTn id="39" presetID="10"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childTnLst>
                          </p:cTn>
                        </p:par>
                      </p:childTnLst>
                    </p:cTn>
                  </p:par>
                </p:childTnLst>
              </p:cTn>
              <p:nextCondLst>
                <p:cond evt="onClick" delay="0">
                  <p:tgtEl>
                    <p:spTgt spid="95"/>
                  </p:tgtEl>
                </p:cond>
              </p:nextCondLst>
            </p:seq>
            <p:seq concurrent="1" nextAc="seek">
              <p:cTn id="42" restart="whenNotActive" fill="hold" evtFilter="cancelBubble" nodeType="interactiveSeq">
                <p:stCondLst>
                  <p:cond evt="onClick" delay="0">
                    <p:tgtEl>
                      <p:spTgt spid="9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97"/>
                                        </p:tgtEl>
                                        <p:attrNameLst>
                                          <p:attrName>fillcolor</p:attrName>
                                        </p:attrNameLst>
                                      </p:cBhvr>
                                      <p:to>
                                        <a:srgbClr val="92D050"/>
                                      </p:to>
                                    </p:animClr>
                                    <p:set>
                                      <p:cBhvr>
                                        <p:cTn id="47" dur="2000" fill="hold"/>
                                        <p:tgtEl>
                                          <p:spTgt spid="97"/>
                                        </p:tgtEl>
                                        <p:attrNameLst>
                                          <p:attrName>fill.type</p:attrName>
                                        </p:attrNameLst>
                                      </p:cBhvr>
                                      <p:to>
                                        <p:strVal val="solid"/>
                                      </p:to>
                                    </p:set>
                                    <p:set>
                                      <p:cBhvr>
                                        <p:cTn id="48" dur="2000" fill="hold"/>
                                        <p:tgtEl>
                                          <p:spTgt spid="97"/>
                                        </p:tgtEl>
                                        <p:attrNameLst>
                                          <p:attrName>fill.on</p:attrName>
                                        </p:attrNameLst>
                                      </p:cBhvr>
                                      <p:to>
                                        <p:strVal val="true"/>
                                      </p:to>
                                    </p:set>
                                  </p:childTnLst>
                                </p:cTn>
                              </p:par>
                              <p:par>
                                <p:cTn id="49" presetID="10" presetClass="entr" presetSubtype="0" fill="hold" grpId="0" nodeType="with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fade">
                                      <p:cBhvr>
                                        <p:cTn id="51" dur="500"/>
                                        <p:tgtEl>
                                          <p:spTgt spid="98"/>
                                        </p:tgtEl>
                                      </p:cBhvr>
                                    </p:animEffect>
                                  </p:childTnLst>
                                </p:cTn>
                              </p:par>
                            </p:childTnLst>
                          </p:cTn>
                        </p:par>
                      </p:childTnLst>
                    </p:cTn>
                  </p:par>
                </p:childTnLst>
              </p:cTn>
              <p:nextCondLst>
                <p:cond evt="onClick" delay="0">
                  <p:tgtEl>
                    <p:spTgt spid="97"/>
                  </p:tgtEl>
                </p:cond>
              </p:nextCondLst>
            </p:seq>
            <p:seq concurrent="1" nextAc="seek">
              <p:cTn id="52" restart="whenNotActive" fill="hold" evtFilter="cancelBubble" nodeType="interactiveSeq">
                <p:stCondLst>
                  <p:cond evt="onClick" delay="0">
                    <p:tgtEl>
                      <p:spTgt spid="99"/>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99"/>
                                        </p:tgtEl>
                                        <p:attrNameLst>
                                          <p:attrName>fillcolor</p:attrName>
                                        </p:attrNameLst>
                                      </p:cBhvr>
                                      <p:to>
                                        <a:srgbClr val="92D050"/>
                                      </p:to>
                                    </p:animClr>
                                    <p:set>
                                      <p:cBhvr>
                                        <p:cTn id="57" dur="2000" fill="hold"/>
                                        <p:tgtEl>
                                          <p:spTgt spid="99"/>
                                        </p:tgtEl>
                                        <p:attrNameLst>
                                          <p:attrName>fill.type</p:attrName>
                                        </p:attrNameLst>
                                      </p:cBhvr>
                                      <p:to>
                                        <p:strVal val="solid"/>
                                      </p:to>
                                    </p:set>
                                    <p:set>
                                      <p:cBhvr>
                                        <p:cTn id="58" dur="2000" fill="hold"/>
                                        <p:tgtEl>
                                          <p:spTgt spid="99"/>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500"/>
                                        <p:tgtEl>
                                          <p:spTgt spid="100"/>
                                        </p:tgtEl>
                                      </p:cBhvr>
                                    </p:animEffect>
                                  </p:childTnLst>
                                </p:cTn>
                              </p:par>
                            </p:childTnLst>
                          </p:cTn>
                        </p:par>
                      </p:childTnLst>
                    </p:cTn>
                  </p:par>
                </p:childTnLst>
              </p:cTn>
              <p:nextCondLst>
                <p:cond evt="onClick" delay="0">
                  <p:tgtEl>
                    <p:spTgt spid="99"/>
                  </p:tgtEl>
                </p:cond>
              </p:nextCondLst>
            </p:seq>
            <p:seq concurrent="1" nextAc="seek">
              <p:cTn id="62" restart="whenNotActive" fill="hold" evtFilter="cancelBubble" nodeType="interactiveSeq">
                <p:stCondLst>
                  <p:cond evt="onClick" delay="0">
                    <p:tgtEl>
                      <p:spTgt spid="102"/>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02"/>
                                        </p:tgtEl>
                                        <p:attrNameLst>
                                          <p:attrName>fillcolor</p:attrName>
                                        </p:attrNameLst>
                                      </p:cBhvr>
                                      <p:to>
                                        <a:srgbClr val="FFD965"/>
                                      </p:to>
                                    </p:animClr>
                                    <p:set>
                                      <p:cBhvr>
                                        <p:cTn id="67" dur="2000" fill="hold"/>
                                        <p:tgtEl>
                                          <p:spTgt spid="102"/>
                                        </p:tgtEl>
                                        <p:attrNameLst>
                                          <p:attrName>fill.type</p:attrName>
                                        </p:attrNameLst>
                                      </p:cBhvr>
                                      <p:to>
                                        <p:strVal val="solid"/>
                                      </p:to>
                                    </p:set>
                                    <p:set>
                                      <p:cBhvr>
                                        <p:cTn id="68" dur="2000" fill="hold"/>
                                        <p:tgtEl>
                                          <p:spTgt spid="102"/>
                                        </p:tgtEl>
                                        <p:attrNameLst>
                                          <p:attrName>fill.on</p:attrName>
                                        </p:attrNameLst>
                                      </p:cBhvr>
                                      <p:to>
                                        <p:strVal val="true"/>
                                      </p:to>
                                    </p:set>
                                  </p:childTnLst>
                                </p:cTn>
                              </p:par>
                              <p:par>
                                <p:cTn id="69" presetID="10" presetClass="entr" presetSubtype="0" fill="hold" grpId="0" nodeType="with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fade">
                                      <p:cBhvr>
                                        <p:cTn id="71" dur="500"/>
                                        <p:tgtEl>
                                          <p:spTgt spid="103"/>
                                        </p:tgtEl>
                                      </p:cBhvr>
                                    </p:animEffect>
                                  </p:childTnLst>
                                </p:cTn>
                              </p:par>
                            </p:childTnLst>
                          </p:cTn>
                        </p:par>
                      </p:childTnLst>
                    </p:cTn>
                  </p:par>
                </p:childTnLst>
              </p:cTn>
              <p:nextCondLst>
                <p:cond evt="onClick" delay="0">
                  <p:tgtEl>
                    <p:spTgt spid="102"/>
                  </p:tgtEl>
                </p:cond>
              </p:nextCondLst>
            </p:seq>
            <p:seq concurrent="1" nextAc="seek">
              <p:cTn id="72" restart="whenNotActive" fill="hold" evtFilter="cancelBubble" nodeType="interactiveSeq">
                <p:stCondLst>
                  <p:cond evt="onClick" delay="0">
                    <p:tgtEl>
                      <p:spTgt spid="104"/>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000" fill="hold"/>
                                        <p:tgtEl>
                                          <p:spTgt spid="104"/>
                                        </p:tgtEl>
                                        <p:attrNameLst>
                                          <p:attrName>fillcolor</p:attrName>
                                        </p:attrNameLst>
                                      </p:cBhvr>
                                      <p:to>
                                        <a:srgbClr val="FFD965"/>
                                      </p:to>
                                    </p:animClr>
                                    <p:set>
                                      <p:cBhvr>
                                        <p:cTn id="77" dur="2000" fill="hold"/>
                                        <p:tgtEl>
                                          <p:spTgt spid="104"/>
                                        </p:tgtEl>
                                        <p:attrNameLst>
                                          <p:attrName>fill.type</p:attrName>
                                        </p:attrNameLst>
                                      </p:cBhvr>
                                      <p:to>
                                        <p:strVal val="solid"/>
                                      </p:to>
                                    </p:set>
                                    <p:set>
                                      <p:cBhvr>
                                        <p:cTn id="78" dur="2000" fill="hold"/>
                                        <p:tgtEl>
                                          <p:spTgt spid="104"/>
                                        </p:tgtEl>
                                        <p:attrNameLst>
                                          <p:attrName>fill.on</p:attrName>
                                        </p:attrNameLst>
                                      </p:cBhvr>
                                      <p:to>
                                        <p:strVal val="true"/>
                                      </p:to>
                                    </p:set>
                                  </p:childTnLst>
                                </p:cTn>
                              </p:par>
                              <p:par>
                                <p:cTn id="79" presetID="10" presetClass="entr" presetSubtype="0" fill="hold" grpId="0" nodeType="with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fade">
                                      <p:cBhvr>
                                        <p:cTn id="81" dur="500"/>
                                        <p:tgtEl>
                                          <p:spTgt spid="105"/>
                                        </p:tgtEl>
                                      </p:cBhvr>
                                    </p:animEffect>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106"/>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000" fill="hold"/>
                                        <p:tgtEl>
                                          <p:spTgt spid="106"/>
                                        </p:tgtEl>
                                        <p:attrNameLst>
                                          <p:attrName>fillcolor</p:attrName>
                                        </p:attrNameLst>
                                      </p:cBhvr>
                                      <p:to>
                                        <a:srgbClr val="FFD965"/>
                                      </p:to>
                                    </p:animClr>
                                    <p:set>
                                      <p:cBhvr>
                                        <p:cTn id="87" dur="2000" fill="hold"/>
                                        <p:tgtEl>
                                          <p:spTgt spid="106"/>
                                        </p:tgtEl>
                                        <p:attrNameLst>
                                          <p:attrName>fill.type</p:attrName>
                                        </p:attrNameLst>
                                      </p:cBhvr>
                                      <p:to>
                                        <p:strVal val="solid"/>
                                      </p:to>
                                    </p:set>
                                    <p:set>
                                      <p:cBhvr>
                                        <p:cTn id="88" dur="2000" fill="hold"/>
                                        <p:tgtEl>
                                          <p:spTgt spid="106"/>
                                        </p:tgtEl>
                                        <p:attrNameLst>
                                          <p:attrName>fill.on</p:attrName>
                                        </p:attrNameLst>
                                      </p:cBhvr>
                                      <p:to>
                                        <p:strVal val="true"/>
                                      </p:to>
                                    </p:set>
                                  </p:childTnLst>
                                </p:cTn>
                              </p:par>
                              <p:par>
                                <p:cTn id="89" presetID="10" presetClass="entr" presetSubtype="0" fill="hold" grpId="0" nodeType="withEffect">
                                  <p:stCondLst>
                                    <p:cond delay="0"/>
                                  </p:stCondLst>
                                  <p:childTnLst>
                                    <p:set>
                                      <p:cBhvr>
                                        <p:cTn id="90" dur="1" fill="hold">
                                          <p:stCondLst>
                                            <p:cond delay="0"/>
                                          </p:stCondLst>
                                        </p:cTn>
                                        <p:tgtEl>
                                          <p:spTgt spid="107"/>
                                        </p:tgtEl>
                                        <p:attrNameLst>
                                          <p:attrName>style.visibility</p:attrName>
                                        </p:attrNameLst>
                                      </p:cBhvr>
                                      <p:to>
                                        <p:strVal val="visible"/>
                                      </p:to>
                                    </p:set>
                                    <p:animEffect transition="in" filter="fade">
                                      <p:cBhvr>
                                        <p:cTn id="91" dur="500"/>
                                        <p:tgtEl>
                                          <p:spTgt spid="107"/>
                                        </p:tgtEl>
                                      </p:cBhvr>
                                    </p:animEffect>
                                  </p:childTnLst>
                                </p:cTn>
                              </p:par>
                            </p:childTnLst>
                          </p:cTn>
                        </p:par>
                      </p:childTnLst>
                    </p:cTn>
                  </p:par>
                </p:childTnLst>
              </p:cTn>
              <p:nextCondLst>
                <p:cond evt="onClick" delay="0">
                  <p:tgtEl>
                    <p:spTgt spid="106"/>
                  </p:tgtEl>
                </p:cond>
              </p:nextCondLst>
            </p:seq>
            <p:seq concurrent="1" nextAc="seek">
              <p:cTn id="92" restart="whenNotActive" fill="hold" evtFilter="cancelBubble" nodeType="interactiveSeq">
                <p:stCondLst>
                  <p:cond evt="onClick" delay="0">
                    <p:tgtEl>
                      <p:spTgt spid="108"/>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000" fill="hold"/>
                                        <p:tgtEl>
                                          <p:spTgt spid="108"/>
                                        </p:tgtEl>
                                        <p:attrNameLst>
                                          <p:attrName>fillcolor</p:attrName>
                                        </p:attrNameLst>
                                      </p:cBhvr>
                                      <p:to>
                                        <a:srgbClr val="F4B183"/>
                                      </p:to>
                                    </p:animClr>
                                    <p:set>
                                      <p:cBhvr>
                                        <p:cTn id="97" dur="2000" fill="hold"/>
                                        <p:tgtEl>
                                          <p:spTgt spid="108"/>
                                        </p:tgtEl>
                                        <p:attrNameLst>
                                          <p:attrName>fill.type</p:attrName>
                                        </p:attrNameLst>
                                      </p:cBhvr>
                                      <p:to>
                                        <p:strVal val="solid"/>
                                      </p:to>
                                    </p:set>
                                    <p:set>
                                      <p:cBhvr>
                                        <p:cTn id="98" dur="2000" fill="hold"/>
                                        <p:tgtEl>
                                          <p:spTgt spid="108"/>
                                        </p:tgtEl>
                                        <p:attrNameLst>
                                          <p:attrName>fill.on</p:attrName>
                                        </p:attrNameLst>
                                      </p:cBhvr>
                                      <p:to>
                                        <p:strVal val="true"/>
                                      </p:to>
                                    </p:set>
                                  </p:childTnLst>
                                </p:cTn>
                              </p:par>
                              <p:par>
                                <p:cTn id="99" presetID="10" presetClass="entr" presetSubtype="0" fill="hold" grpId="0" nodeType="withEffect">
                                  <p:stCondLst>
                                    <p:cond delay="0"/>
                                  </p:stCondLst>
                                  <p:childTnLst>
                                    <p:set>
                                      <p:cBhvr>
                                        <p:cTn id="100" dur="1" fill="hold">
                                          <p:stCondLst>
                                            <p:cond delay="0"/>
                                          </p:stCondLst>
                                        </p:cTn>
                                        <p:tgtEl>
                                          <p:spTgt spid="109"/>
                                        </p:tgtEl>
                                        <p:attrNameLst>
                                          <p:attrName>style.visibility</p:attrName>
                                        </p:attrNameLst>
                                      </p:cBhvr>
                                      <p:to>
                                        <p:strVal val="visible"/>
                                      </p:to>
                                    </p:set>
                                    <p:animEffect transition="in" filter="fade">
                                      <p:cBhvr>
                                        <p:cTn id="101" dur="500"/>
                                        <p:tgtEl>
                                          <p:spTgt spid="109"/>
                                        </p:tgtEl>
                                      </p:cBhvr>
                                    </p:animEffect>
                                  </p:childTnLst>
                                </p:cTn>
                              </p:par>
                            </p:childTnLst>
                          </p:cTn>
                        </p:par>
                      </p:childTnLst>
                    </p:cTn>
                  </p:par>
                </p:childTnLst>
              </p:cTn>
              <p:nextCondLst>
                <p:cond evt="onClick" delay="0">
                  <p:tgtEl>
                    <p:spTgt spid="108"/>
                  </p:tgtEl>
                </p:cond>
              </p:nextCondLst>
            </p:seq>
            <p:seq concurrent="1" nextAc="seek">
              <p:cTn id="102" restart="whenNotActive" fill="hold" evtFilter="cancelBubble" nodeType="interactiveSeq">
                <p:stCondLst>
                  <p:cond evt="onClick" delay="0">
                    <p:tgtEl>
                      <p:spTgt spid="110"/>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110"/>
                                        </p:tgtEl>
                                        <p:attrNameLst>
                                          <p:attrName>fillcolor</p:attrName>
                                        </p:attrNameLst>
                                      </p:cBhvr>
                                      <p:to>
                                        <a:srgbClr val="F4B183"/>
                                      </p:to>
                                    </p:animClr>
                                    <p:set>
                                      <p:cBhvr>
                                        <p:cTn id="107" dur="2000" fill="hold"/>
                                        <p:tgtEl>
                                          <p:spTgt spid="110"/>
                                        </p:tgtEl>
                                        <p:attrNameLst>
                                          <p:attrName>fill.type</p:attrName>
                                        </p:attrNameLst>
                                      </p:cBhvr>
                                      <p:to>
                                        <p:strVal val="solid"/>
                                      </p:to>
                                    </p:set>
                                    <p:set>
                                      <p:cBhvr>
                                        <p:cTn id="108" dur="2000" fill="hold"/>
                                        <p:tgtEl>
                                          <p:spTgt spid="110"/>
                                        </p:tgtEl>
                                        <p:attrNameLst>
                                          <p:attrName>fill.on</p:attrName>
                                        </p:attrNameLst>
                                      </p:cBhvr>
                                      <p:to>
                                        <p:strVal val="true"/>
                                      </p:to>
                                    </p:set>
                                  </p:childTnLst>
                                </p:cTn>
                              </p:par>
                              <p:par>
                                <p:cTn id="109" presetID="10" presetClass="entr" presetSubtype="0" fill="hold" grpId="0" nodeType="withEffect">
                                  <p:stCondLst>
                                    <p:cond delay="0"/>
                                  </p:stCondLst>
                                  <p:childTnLst>
                                    <p:set>
                                      <p:cBhvr>
                                        <p:cTn id="110" dur="1" fill="hold">
                                          <p:stCondLst>
                                            <p:cond delay="0"/>
                                          </p:stCondLst>
                                        </p:cTn>
                                        <p:tgtEl>
                                          <p:spTgt spid="111"/>
                                        </p:tgtEl>
                                        <p:attrNameLst>
                                          <p:attrName>style.visibility</p:attrName>
                                        </p:attrNameLst>
                                      </p:cBhvr>
                                      <p:to>
                                        <p:strVal val="visible"/>
                                      </p:to>
                                    </p:set>
                                    <p:animEffect transition="in" filter="fade">
                                      <p:cBhvr>
                                        <p:cTn id="111" dur="500"/>
                                        <p:tgtEl>
                                          <p:spTgt spid="111"/>
                                        </p:tgtEl>
                                      </p:cBhvr>
                                    </p:animEffect>
                                  </p:childTnLst>
                                </p:cTn>
                              </p:par>
                            </p:childTnLst>
                          </p:cTn>
                        </p:par>
                      </p:childTnLst>
                    </p:cTn>
                  </p:par>
                </p:childTnLst>
              </p:cTn>
              <p:nextCondLst>
                <p:cond evt="onClick" delay="0">
                  <p:tgtEl>
                    <p:spTgt spid="110"/>
                  </p:tgtEl>
                </p:cond>
              </p:nextCondLst>
            </p:seq>
            <p:seq concurrent="1" nextAc="seek">
              <p:cTn id="112" restart="whenNotActive" fill="hold" evtFilter="cancelBubble" nodeType="interactiveSeq">
                <p:stCondLst>
                  <p:cond evt="onClick" delay="0">
                    <p:tgtEl>
                      <p:spTgt spid="112"/>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2000" fill="hold"/>
                                        <p:tgtEl>
                                          <p:spTgt spid="112"/>
                                        </p:tgtEl>
                                        <p:attrNameLst>
                                          <p:attrName>fillcolor</p:attrName>
                                        </p:attrNameLst>
                                      </p:cBhvr>
                                      <p:to>
                                        <a:srgbClr val="F4B183"/>
                                      </p:to>
                                    </p:animClr>
                                    <p:set>
                                      <p:cBhvr>
                                        <p:cTn id="117" dur="2000" fill="hold"/>
                                        <p:tgtEl>
                                          <p:spTgt spid="112"/>
                                        </p:tgtEl>
                                        <p:attrNameLst>
                                          <p:attrName>fill.type</p:attrName>
                                        </p:attrNameLst>
                                      </p:cBhvr>
                                      <p:to>
                                        <p:strVal val="solid"/>
                                      </p:to>
                                    </p:set>
                                    <p:set>
                                      <p:cBhvr>
                                        <p:cTn id="118" dur="2000" fill="hold"/>
                                        <p:tgtEl>
                                          <p:spTgt spid="112"/>
                                        </p:tgtEl>
                                        <p:attrNameLst>
                                          <p:attrName>fill.on</p:attrName>
                                        </p:attrNameLst>
                                      </p:cBhvr>
                                      <p:to>
                                        <p:strVal val="true"/>
                                      </p:to>
                                    </p:set>
                                  </p:childTnLst>
                                </p:cTn>
                              </p:par>
                              <p:par>
                                <p:cTn id="119" presetID="10" presetClass="entr" presetSubtype="0" fill="hold" grpId="0" nodeType="withEffect">
                                  <p:stCondLst>
                                    <p:cond delay="0"/>
                                  </p:stCondLst>
                                  <p:childTnLst>
                                    <p:set>
                                      <p:cBhvr>
                                        <p:cTn id="120" dur="1" fill="hold">
                                          <p:stCondLst>
                                            <p:cond delay="0"/>
                                          </p:stCondLst>
                                        </p:cTn>
                                        <p:tgtEl>
                                          <p:spTgt spid="113"/>
                                        </p:tgtEl>
                                        <p:attrNameLst>
                                          <p:attrName>style.visibility</p:attrName>
                                        </p:attrNameLst>
                                      </p:cBhvr>
                                      <p:to>
                                        <p:strVal val="visible"/>
                                      </p:to>
                                    </p:set>
                                    <p:animEffect transition="in" filter="fade">
                                      <p:cBhvr>
                                        <p:cTn id="121" dur="500"/>
                                        <p:tgtEl>
                                          <p:spTgt spid="113"/>
                                        </p:tgtEl>
                                      </p:cBhvr>
                                    </p:animEffect>
                                  </p:childTnLst>
                                </p:cTn>
                              </p:par>
                            </p:childTnLst>
                          </p:cTn>
                        </p:par>
                      </p:childTnLst>
                    </p:cTn>
                  </p:par>
                </p:childTnLst>
              </p:cTn>
              <p:nextCondLst>
                <p:cond evt="onClick" delay="0">
                  <p:tgtEl>
                    <p:spTgt spid="112"/>
                  </p:tgtEl>
                </p:cond>
              </p:nextCondLst>
            </p:seq>
          </p:childTnLst>
        </p:cTn>
      </p:par>
    </p:tnLst>
    <p:bldLst>
      <p:bldP spid="89" grpId="0" animBg="1"/>
      <p:bldP spid="91" grpId="0" animBg="1"/>
      <p:bldP spid="94" grpId="0" animBg="1"/>
      <p:bldP spid="96" grpId="0" animBg="1"/>
      <p:bldP spid="98" grpId="0" animBg="1"/>
      <p:bldP spid="100" grpId="0" animBg="1"/>
      <p:bldP spid="103" grpId="0" animBg="1"/>
      <p:bldP spid="105" grpId="0" animBg="1"/>
      <p:bldP spid="107" grpId="0" animBg="1"/>
      <p:bldP spid="109" grpId="0" animBg="1"/>
      <p:bldP spid="111" grpId="0" animBg="1"/>
      <p:bldP spid="1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48533"/>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3b</a:t>
            </a:r>
            <a:endParaRPr lang="en-GB" sz="3200" dirty="0"/>
          </a:p>
        </p:txBody>
      </p:sp>
      <p:pic>
        <p:nvPicPr>
          <p:cNvPr id="10" name="Online Media 9" title="Quatre saisons quatre couleurs">
            <a:hlinkClick r:id="" action="ppaction://media"/>
            <a:extLst>
              <a:ext uri="{FF2B5EF4-FFF2-40B4-BE49-F238E27FC236}">
                <a16:creationId xmlns:a16="http://schemas.microsoft.com/office/drawing/2014/main" id="{ADB83335-3F7B-44C8-829B-B0B6A0356456}"/>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15" name="Title 2">
            <a:extLst>
              <a:ext uri="{FF2B5EF4-FFF2-40B4-BE49-F238E27FC236}">
                <a16:creationId xmlns:a16="http://schemas.microsoft.com/office/drawing/2014/main" id="{1244DC33-B555-435F-B8EB-C5DF5B13D510}"/>
              </a:ext>
            </a:extLst>
          </p:cNvPr>
          <p:cNvSpPr txBox="1">
            <a:spLocks/>
          </p:cNvSpPr>
          <p:nvPr/>
        </p:nvSpPr>
        <p:spPr>
          <a:xfrm>
            <a:off x="11225050" y="230563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1348909"/>
            <a:ext cx="933450" cy="936322"/>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Icon&#10;&#10;Description automatically generated">
            <a:extLst>
              <a:ext uri="{FF2B5EF4-FFF2-40B4-BE49-F238E27FC236}">
                <a16:creationId xmlns:a16="http://schemas.microsoft.com/office/drawing/2014/main" id="{6D49C32F-FD88-4C4E-A4E0-EBB881D71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7" name="Title 1">
            <a:extLst>
              <a:ext uri="{FF2B5EF4-FFF2-40B4-BE49-F238E27FC236}">
                <a16:creationId xmlns:a16="http://schemas.microsoft.com/office/drawing/2014/main" id="{CD3C6E56-3226-4FD9-916C-DA905111ABE8}"/>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4081758"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 [1/7]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In August it is always good weather.</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567517" y="195548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3111918" y="122089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19" name="Rectangle: Rounded Corners 18">
            <a:extLst>
              <a:ext uri="{FF2B5EF4-FFF2-40B4-BE49-F238E27FC236}">
                <a16:creationId xmlns:a16="http://schemas.microsoft.com/office/drawing/2014/main" id="{6D3FB5EB-75CA-45D7-B5EF-E60D18A995C7}"/>
              </a:ext>
            </a:extLst>
          </p:cNvPr>
          <p:cNvSpPr/>
          <p:nvPr/>
        </p:nvSpPr>
        <p:spPr>
          <a:xfrm>
            <a:off x="6096000" y="117453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c’est</a:t>
            </a:r>
            <a:endParaRPr lang="en-GB" sz="3200" dirty="0">
              <a:solidFill>
                <a:srgbClr val="002060"/>
              </a:solidFill>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8344668" y="320040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496732" y="314806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toujours</a:t>
            </a:r>
            <a:endParaRPr lang="en-GB" sz="3200" dirty="0">
              <a:solidFill>
                <a:srgbClr val="002060"/>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F3D1C65E-860D-4121-BDBA-A1BD49B768E8}"/>
              </a:ext>
            </a:extLst>
          </p:cNvPr>
          <p:cNvSpPr/>
          <p:nvPr/>
        </p:nvSpPr>
        <p:spPr>
          <a:xfrm>
            <a:off x="5159566" y="524296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souvent</a:t>
            </a:r>
            <a:endParaRPr lang="en-GB" sz="3200" dirty="0">
              <a:solidFill>
                <a:srgbClr val="002060"/>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1900439" y="4962027"/>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beau</a:t>
            </a: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8310526" y="468108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aout</a:t>
            </a:r>
            <a:endParaRPr lang="en-GB" sz="3200" dirty="0">
              <a:solidFill>
                <a:srgbClr val="002060"/>
              </a:solidFill>
              <a:latin typeface="Century Gothic" panose="020B0502020202020204" pitchFamily="34" charset="0"/>
            </a:endParaRP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55754" y="2339933"/>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En</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aout</a:t>
            </a:r>
            <a:r>
              <a:rPr lang="en-GB" sz="2800" dirty="0">
                <a:solidFill>
                  <a:schemeClr val="bg1"/>
                </a:solidFill>
                <a:latin typeface="Century Gothic" panose="020B0502020202020204" pitchFamily="34" charset="0"/>
              </a:rPr>
              <a:t> il fait </a:t>
            </a:r>
            <a:r>
              <a:rPr lang="en-GB" sz="2800" dirty="0" err="1">
                <a:solidFill>
                  <a:schemeClr val="bg1"/>
                </a:solidFill>
                <a:latin typeface="Century Gothic" panose="020B0502020202020204" pitchFamily="34" charset="0"/>
              </a:rPr>
              <a:t>toujours</a:t>
            </a:r>
            <a:r>
              <a:rPr lang="en-GB" sz="2800" dirty="0">
                <a:solidFill>
                  <a:schemeClr val="bg1"/>
                </a:solidFill>
                <a:latin typeface="Century Gothic" panose="020B0502020202020204" pitchFamily="34" charset="0"/>
              </a:rPr>
              <a:t> beau.</a:t>
            </a:r>
          </a:p>
        </p:txBody>
      </p:sp>
    </p:spTree>
    <p:extLst>
      <p:ext uri="{BB962C8B-B14F-4D97-AF65-F5344CB8AC3E}">
        <p14:creationId xmlns:p14="http://schemas.microsoft.com/office/powerpoint/2010/main" val="115219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3"/>
                                        </p:tgtEl>
                                        <p:attrNameLst>
                                          <p:attrName>ppt_w</p:attrName>
                                        </p:attrNameLst>
                                      </p:cBhvr>
                                      <p:tavLst>
                                        <p:tav tm="0">
                                          <p:val>
                                            <p:strVal val="ppt_w"/>
                                          </p:val>
                                        </p:tav>
                                        <p:tav tm="100000">
                                          <p:val>
                                            <p:fltVal val="0"/>
                                          </p:val>
                                        </p:tav>
                                      </p:tavLst>
                                    </p:anim>
                                    <p:anim calcmode="lin" valueType="num">
                                      <p:cBhvr>
                                        <p:cTn id="12" dur="500"/>
                                        <p:tgtEl>
                                          <p:spTgt spid="23"/>
                                        </p:tgtEl>
                                        <p:attrNameLst>
                                          <p:attrName>ppt_h</p:attrName>
                                        </p:attrNameLst>
                                      </p:cBhvr>
                                      <p:tavLst>
                                        <p:tav tm="0">
                                          <p:val>
                                            <p:strVal val="ppt_h"/>
                                          </p:val>
                                        </p:tav>
                                        <p:tav tm="100000">
                                          <p:val>
                                            <p:fltVal val="0"/>
                                          </p:val>
                                        </p:tav>
                                      </p:tavLst>
                                    </p:anim>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20"/>
                                        </p:tgtEl>
                                        <p:attrNameLst>
                                          <p:attrName>ppt_w</p:attrName>
                                        </p:attrNameLst>
                                      </p:cBhvr>
                                      <p:tavLst>
                                        <p:tav tm="0">
                                          <p:val>
                                            <p:strVal val="ppt_w"/>
                                          </p:val>
                                        </p:tav>
                                        <p:tav tm="100000">
                                          <p:val>
                                            <p:fltVal val="0"/>
                                          </p:val>
                                        </p:tav>
                                      </p:tavLst>
                                    </p:anim>
                                    <p:anim calcmode="lin" valueType="num">
                                      <p:cBhvr>
                                        <p:cTn id="17" dur="500"/>
                                        <p:tgtEl>
                                          <p:spTgt spid="20"/>
                                        </p:tgtEl>
                                        <p:attrNameLst>
                                          <p:attrName>ppt_h</p:attrName>
                                        </p:attrNameLst>
                                      </p:cBhvr>
                                      <p:tavLst>
                                        <p:tav tm="0">
                                          <p:val>
                                            <p:strVal val="ppt_h"/>
                                          </p:val>
                                        </p:tav>
                                        <p:tav tm="100000">
                                          <p:val>
                                            <p:fltVal val="0"/>
                                          </p:val>
                                        </p:tav>
                                      </p:tavLst>
                                    </p:anim>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4"/>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10000"/>
                                        <p:tgtEl>
                                          <p:spTgt spid="28"/>
                                        </p:tgtEl>
                                        <p:attrNameLst>
                                          <p:attrName>ppt_y</p:attrName>
                                        </p:attrNameLst>
                                      </p:cBhvr>
                                      <p:tavLst>
                                        <p:tav tm="0">
                                          <p:val>
                                            <p:strVal val="#ppt_y"/>
                                          </p:val>
                                        </p:tav>
                                        <p:tav tm="100000">
                                          <p:val>
                                            <p:strVal val="#ppt_y+#ppt_h*1.125000"/>
                                          </p:val>
                                        </p:tav>
                                      </p:tavLst>
                                    </p:anim>
                                    <p:animEffect transition="out" filter="wipe(down)">
                                      <p:cBhvr>
                                        <p:cTn id="32" dur="10000"/>
                                        <p:tgtEl>
                                          <p:spTgt spid="28"/>
                                        </p:tgtEl>
                                      </p:cBhvr>
                                    </p:animEffect>
                                    <p:set>
                                      <p:cBhvr>
                                        <p:cTn id="33"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8" grpId="0" animBg="1"/>
      <p:bldP spid="20" grpId="0" animBg="1"/>
      <p:bldP spid="23" grpId="0" animBg="1"/>
      <p:bldP spid="28"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[2/7]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In winter it is often cold.</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567517" y="195548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3111918" y="122089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chaud</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6D3FB5EB-75CA-45D7-B5EF-E60D18A995C7}"/>
              </a:ext>
            </a:extLst>
          </p:cNvPr>
          <p:cNvSpPr/>
          <p:nvPr/>
        </p:nvSpPr>
        <p:spPr>
          <a:xfrm>
            <a:off x="6096000" y="117453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c’est</a:t>
            </a:r>
            <a:endParaRPr lang="en-GB" sz="3200" dirty="0">
              <a:solidFill>
                <a:srgbClr val="002060"/>
              </a:solidFill>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8344668" y="320040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496732" y="314806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souvent</a:t>
            </a:r>
            <a:endParaRPr lang="en-GB" sz="3200" dirty="0">
              <a:solidFill>
                <a:srgbClr val="002060"/>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F3D1C65E-860D-4121-BDBA-A1BD49B768E8}"/>
              </a:ext>
            </a:extLst>
          </p:cNvPr>
          <p:cNvSpPr/>
          <p:nvPr/>
        </p:nvSpPr>
        <p:spPr>
          <a:xfrm>
            <a:off x="5159566" y="524296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toujours</a:t>
            </a:r>
            <a:endParaRPr lang="en-GB" sz="3200" dirty="0">
              <a:solidFill>
                <a:srgbClr val="002060"/>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1900439" y="4962027"/>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froid</a:t>
            </a:r>
            <a:endParaRPr lang="en-GB" sz="32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8310526" y="468108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hiver</a:t>
            </a: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56724" y="2331866"/>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bg1"/>
                </a:solidFill>
                <a:latin typeface="Century Gothic" panose="020B0502020202020204" pitchFamily="34" charset="0"/>
              </a:rPr>
              <a:t>En</a:t>
            </a:r>
            <a:r>
              <a:rPr lang="en-GB" sz="3200" dirty="0">
                <a:solidFill>
                  <a:schemeClr val="bg1"/>
                </a:solidFill>
                <a:latin typeface="Century Gothic" panose="020B0502020202020204" pitchFamily="34" charset="0"/>
              </a:rPr>
              <a:t> hiver il fait </a:t>
            </a:r>
            <a:r>
              <a:rPr lang="en-GB" sz="3200" dirty="0" err="1">
                <a:solidFill>
                  <a:schemeClr val="bg1"/>
                </a:solidFill>
                <a:latin typeface="Century Gothic" panose="020B0502020202020204" pitchFamily="34" charset="0"/>
              </a:rPr>
              <a:t>souvent</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froid</a:t>
            </a:r>
            <a:r>
              <a:rPr lang="en-GB" sz="32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34781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3"/>
                                        </p:tgtEl>
                                        <p:attrNameLst>
                                          <p:attrName>ppt_w</p:attrName>
                                        </p:attrNameLst>
                                      </p:cBhvr>
                                      <p:tavLst>
                                        <p:tav tm="0">
                                          <p:val>
                                            <p:strVal val="ppt_w"/>
                                          </p:val>
                                        </p:tav>
                                        <p:tav tm="100000">
                                          <p:val>
                                            <p:fltVal val="0"/>
                                          </p:val>
                                        </p:tav>
                                      </p:tavLst>
                                    </p:anim>
                                    <p:anim calcmode="lin" valueType="num">
                                      <p:cBhvr>
                                        <p:cTn id="12" dur="500"/>
                                        <p:tgtEl>
                                          <p:spTgt spid="23"/>
                                        </p:tgtEl>
                                        <p:attrNameLst>
                                          <p:attrName>ppt_h</p:attrName>
                                        </p:attrNameLst>
                                      </p:cBhvr>
                                      <p:tavLst>
                                        <p:tav tm="0">
                                          <p:val>
                                            <p:strVal val="ppt_h"/>
                                          </p:val>
                                        </p:tav>
                                        <p:tav tm="100000">
                                          <p:val>
                                            <p:fltVal val="0"/>
                                          </p:val>
                                        </p:tav>
                                      </p:tavLst>
                                    </p:anim>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20"/>
                                        </p:tgtEl>
                                        <p:attrNameLst>
                                          <p:attrName>ppt_w</p:attrName>
                                        </p:attrNameLst>
                                      </p:cBhvr>
                                      <p:tavLst>
                                        <p:tav tm="0">
                                          <p:val>
                                            <p:strVal val="ppt_w"/>
                                          </p:val>
                                        </p:tav>
                                        <p:tav tm="100000">
                                          <p:val>
                                            <p:fltVal val="0"/>
                                          </p:val>
                                        </p:tav>
                                      </p:tavLst>
                                    </p:anim>
                                    <p:anim calcmode="lin" valueType="num">
                                      <p:cBhvr>
                                        <p:cTn id="17" dur="500"/>
                                        <p:tgtEl>
                                          <p:spTgt spid="20"/>
                                        </p:tgtEl>
                                        <p:attrNameLst>
                                          <p:attrName>ppt_h</p:attrName>
                                        </p:attrNameLst>
                                      </p:cBhvr>
                                      <p:tavLst>
                                        <p:tav tm="0">
                                          <p:val>
                                            <p:strVal val="ppt_h"/>
                                          </p:val>
                                        </p:tav>
                                        <p:tav tm="100000">
                                          <p:val>
                                            <p:fltVal val="0"/>
                                          </p:val>
                                        </p:tav>
                                      </p:tavLst>
                                    </p:anim>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4"/>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10000"/>
                                        <p:tgtEl>
                                          <p:spTgt spid="28"/>
                                        </p:tgtEl>
                                        <p:attrNameLst>
                                          <p:attrName>ppt_y</p:attrName>
                                        </p:attrNameLst>
                                      </p:cBhvr>
                                      <p:tavLst>
                                        <p:tav tm="0">
                                          <p:val>
                                            <p:strVal val="#ppt_y"/>
                                          </p:val>
                                        </p:tav>
                                        <p:tav tm="100000">
                                          <p:val>
                                            <p:strVal val="#ppt_y+#ppt_h*1.125000"/>
                                          </p:val>
                                        </p:tav>
                                      </p:tavLst>
                                    </p:anim>
                                    <p:animEffect transition="out" filter="wipe(down)">
                                      <p:cBhvr>
                                        <p:cTn id="32" dur="10000"/>
                                        <p:tgtEl>
                                          <p:spTgt spid="28"/>
                                        </p:tgtEl>
                                      </p:cBhvr>
                                    </p:animEffect>
                                    <p:set>
                                      <p:cBhvr>
                                        <p:cTn id="33"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8" grpId="0" animBg="1"/>
      <p:bldP spid="20" grpId="0" animBg="1"/>
      <p:bldP spid="23" grpId="0" animBg="1"/>
      <p:bldP spid="28" grpId="0" animBg="1"/>
      <p:bldP spid="3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3600</TotalTime>
  <Words>2947</Words>
  <Application>Microsoft Office PowerPoint</Application>
  <PresentationFormat>Widescreen</PresentationFormat>
  <Paragraphs>564</Paragraphs>
  <Slides>20</Slides>
  <Notes>20</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20</vt:i4>
      </vt:variant>
    </vt:vector>
  </HeadingPairs>
  <TitlesOfParts>
    <vt:vector size="33" baseType="lpstr">
      <vt:lpstr>Arial</vt:lpstr>
      <vt:lpstr>Calibri</vt:lpstr>
      <vt:lpstr>Calibri Light</vt:lpstr>
      <vt:lpstr>Century Gothic</vt:lpstr>
      <vt:lpstr>Eras Demi ITC</vt:lpstr>
      <vt:lpstr>Modern Love</vt:lpstr>
      <vt:lpstr>Symbol</vt:lpstr>
      <vt:lpstr>Tw Cen MT</vt:lpstr>
      <vt:lpstr>Wingdings</vt:lpstr>
      <vt:lpstr>1_Office Theme</vt:lpstr>
      <vt:lpstr>2_Office Theme</vt:lpstr>
      <vt:lpstr>3_Office Theme</vt:lpstr>
      <vt:lpstr>1_NCELP Theme</vt:lpstr>
      <vt:lpstr>Saying what I and others do </vt:lpstr>
      <vt:lpstr> [-tion]</vt:lpstr>
      <vt:lpstr> [-tion]</vt:lpstr>
      <vt:lpstr>prononcer </vt:lpstr>
      <vt:lpstr>Follow up 2 </vt:lpstr>
      <vt:lpstr>Follow up 3 </vt:lpstr>
      <vt:lpstr>Follow up 3b</vt:lpstr>
      <vt:lpstr>Follow up 4 – [1/7]</vt:lpstr>
      <vt:lpstr>Follow up 4 [2/7]</vt:lpstr>
      <vt:lpstr>Follow up 4 [3/7]</vt:lpstr>
      <vt:lpstr>Follow up 4 [4/7]</vt:lpstr>
      <vt:lpstr>Follow up 4 [5/7]</vt:lpstr>
      <vt:lpstr>Follow up 4 [6/7]</vt:lpstr>
      <vt:lpstr>Follow up 4 [7/7]</vt:lpstr>
      <vt:lpstr>Follow up 5: </vt:lpstr>
      <vt:lpstr>Follow up 5: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56</cp:revision>
  <dcterms:created xsi:type="dcterms:W3CDTF">2022-04-17T18:00:57Z</dcterms:created>
  <dcterms:modified xsi:type="dcterms:W3CDTF">2022-05-04T04:00:46Z</dcterms:modified>
</cp:coreProperties>
</file>