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75" r:id="rId2"/>
    <p:sldId id="294" r:id="rId3"/>
    <p:sldId id="452" r:id="rId4"/>
    <p:sldId id="453" r:id="rId5"/>
    <p:sldId id="454" r:id="rId6"/>
    <p:sldId id="455" r:id="rId7"/>
    <p:sldId id="456" r:id="rId8"/>
    <p:sldId id="457" r:id="rId9"/>
    <p:sldId id="458" r:id="rId10"/>
    <p:sldId id="459" r:id="rId11"/>
    <p:sldId id="460" r:id="rId12"/>
    <p:sldId id="261" r:id="rId13"/>
    <p:sldId id="281" r:id="rId14"/>
    <p:sldId id="292" r:id="rId15"/>
    <p:sldId id="461" r:id="rId16"/>
    <p:sldId id="2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402"/>
    <a:srgbClr val="FF0066"/>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20" autoAdjust="0"/>
    <p:restoredTop sz="62437" autoAdjust="0"/>
  </p:normalViewPr>
  <p:slideViewPr>
    <p:cSldViewPr snapToGrid="0">
      <p:cViewPr varScale="1">
        <p:scale>
          <a:sx n="67" d="100"/>
          <a:sy n="67" d="100"/>
        </p:scale>
        <p:origin x="1692"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02/09/2023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1" strike="noStrike" spc="-1" dirty="0">
              <a:solidFill>
                <a:srgbClr val="002060"/>
              </a:solidFill>
              <a:latin typeface="Century Gothic"/>
              <a:ea typeface="Century Gothic"/>
            </a:endParaRPr>
          </a:p>
          <a:p>
            <a:pPr marL="216000" indent="-216000">
              <a:lnSpc>
                <a:spcPct val="100000"/>
              </a:lnSpc>
            </a:pPr>
            <a:r>
              <a:rPr lang="en-GB" sz="1200" b="1" strike="noStrike" spc="-1" dirty="0">
                <a:solidFill>
                  <a:srgbClr val="002060"/>
                </a:solidFill>
                <a:latin typeface="Century Gothic"/>
                <a:ea typeface="Century Gothic"/>
              </a:rPr>
              <a:t>Phonics:  Revisit [</a:t>
            </a:r>
            <a:r>
              <a:rPr lang="en-GB" sz="1200" b="1" strike="noStrike" spc="-1" dirty="0" err="1">
                <a:solidFill>
                  <a:srgbClr val="002060"/>
                </a:solidFill>
                <a:latin typeface="Century Gothic"/>
                <a:ea typeface="Century Gothic"/>
              </a:rPr>
              <a:t>ien</a:t>
            </a:r>
            <a:r>
              <a:rPr lang="en-GB" sz="1200" b="1" strike="noStrike" spc="-1" dirty="0">
                <a:solidFill>
                  <a:srgbClr val="002060"/>
                </a:solidFill>
                <a:latin typeface="Century Gothic"/>
                <a:ea typeface="Century Gothic"/>
              </a:rPr>
              <a:t>] </a:t>
            </a:r>
            <a:r>
              <a:rPr lang="fr-FR" sz="1200" b="0" i="0" strike="noStrike" spc="-1" dirty="0">
                <a:solidFill>
                  <a:srgbClr val="002060"/>
                </a:solidFill>
                <a:latin typeface="Century Gothic"/>
                <a:ea typeface="Century Gothic"/>
              </a:rPr>
              <a:t>chien [1744] rien [168] bientôt [1208] ancien [392] combien? [800] bien [47]</a:t>
            </a:r>
            <a:endParaRPr lang="it-IT" sz="1200" b="0"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Revisit </a:t>
            </a:r>
          </a:p>
          <a:p>
            <a:pPr marL="216000" indent="-216000">
              <a:lnSpc>
                <a:spcPct val="100000"/>
              </a:lnSpc>
            </a:pPr>
            <a:r>
              <a:rPr lang="fr-FR" sz="1200" b="1" i="0" strike="noStrike" spc="-1" dirty="0">
                <a:solidFill>
                  <a:srgbClr val="002060"/>
                </a:solidFill>
                <a:latin typeface="Century Gothic"/>
                <a:ea typeface="Century Gothic"/>
              </a:rPr>
              <a:t>Revisit 1: donner à manger </a:t>
            </a:r>
            <a:r>
              <a:rPr lang="fr-FR" sz="1200" b="0" i="0" strike="noStrike" spc="-1" dirty="0">
                <a:solidFill>
                  <a:srgbClr val="002060"/>
                </a:solidFill>
                <a:latin typeface="Century Gothic"/>
                <a:ea typeface="Century Gothic"/>
              </a:rPr>
              <a:t>[n/a] </a:t>
            </a:r>
            <a:r>
              <a:rPr lang="fr-FR" sz="1200" b="1" i="0" strike="noStrike" spc="-1" dirty="0">
                <a:solidFill>
                  <a:srgbClr val="002060"/>
                </a:solidFill>
                <a:latin typeface="Century Gothic"/>
                <a:ea typeface="Century Gothic"/>
              </a:rPr>
              <a:t>faisons, faites, font </a:t>
            </a:r>
            <a:r>
              <a:rPr lang="fr-FR" sz="1200" b="0" i="0" strike="noStrike" spc="-1" dirty="0">
                <a:solidFill>
                  <a:srgbClr val="002060"/>
                </a:solidFill>
                <a:latin typeface="Century Gothic"/>
                <a:ea typeface="Century Gothic"/>
              </a:rPr>
              <a:t>[25] </a:t>
            </a:r>
            <a:r>
              <a:rPr lang="fr-FR" sz="1200" b="1" i="0" strike="noStrike" spc="-1" dirty="0">
                <a:solidFill>
                  <a:srgbClr val="002060"/>
                </a:solidFill>
                <a:latin typeface="Century Gothic"/>
                <a:ea typeface="Century Gothic"/>
              </a:rPr>
              <a:t>laver </a:t>
            </a:r>
            <a:r>
              <a:rPr lang="fr-FR" sz="1200" b="0" i="0" strike="noStrike" spc="-1" dirty="0">
                <a:solidFill>
                  <a:srgbClr val="002060"/>
                </a:solidFill>
                <a:latin typeface="Century Gothic"/>
                <a:ea typeface="Century Gothic"/>
              </a:rPr>
              <a:t>[3503] </a:t>
            </a:r>
            <a:r>
              <a:rPr lang="fr-FR" sz="1200" b="1" i="0" strike="noStrike" spc="-1" dirty="0">
                <a:solidFill>
                  <a:srgbClr val="002060"/>
                </a:solidFill>
                <a:latin typeface="Century Gothic"/>
                <a:ea typeface="Century Gothic"/>
              </a:rPr>
              <a:t>ranger </a:t>
            </a:r>
            <a:r>
              <a:rPr lang="fr-FR" sz="1200" b="0" i="0" strike="noStrike" spc="-1" dirty="0">
                <a:solidFill>
                  <a:srgbClr val="002060"/>
                </a:solidFill>
                <a:latin typeface="Century Gothic"/>
                <a:ea typeface="Century Gothic"/>
              </a:rPr>
              <a:t>[2774] </a:t>
            </a:r>
            <a:r>
              <a:rPr lang="fr-FR" sz="1200" b="1" i="0" strike="noStrike" spc="-1" dirty="0">
                <a:solidFill>
                  <a:srgbClr val="002060"/>
                </a:solidFill>
                <a:latin typeface="Century Gothic"/>
                <a:ea typeface="Century Gothic"/>
              </a:rPr>
              <a:t>cuisine</a:t>
            </a:r>
            <a:r>
              <a:rPr lang="fr-FR" sz="1200" b="1" i="0" strike="noStrike" spc="-1" baseline="30000" dirty="0">
                <a:solidFill>
                  <a:srgbClr val="002060"/>
                </a:solidFill>
                <a:latin typeface="Century Gothic"/>
                <a:ea typeface="Century Gothic"/>
              </a:rPr>
              <a:t>2</a:t>
            </a:r>
            <a:r>
              <a:rPr lang="fr-FR" sz="1200" b="1" i="0" strike="noStrike" spc="-1" dirty="0">
                <a:solidFill>
                  <a:srgbClr val="002060"/>
                </a:solidFill>
                <a:latin typeface="Century Gothic"/>
                <a:ea typeface="Century Gothic"/>
              </a:rPr>
              <a:t> </a:t>
            </a:r>
            <a:r>
              <a:rPr lang="fr-FR" sz="1200" b="0" i="0" strike="noStrike" spc="-1" dirty="0">
                <a:solidFill>
                  <a:srgbClr val="002060"/>
                </a:solidFill>
                <a:latin typeface="Century Gothic"/>
                <a:ea typeface="Century Gothic"/>
              </a:rPr>
              <a:t>[2618] </a:t>
            </a:r>
            <a:r>
              <a:rPr lang="fr-FR" sz="1200" b="1" i="0" strike="noStrike" spc="-1" dirty="0">
                <a:solidFill>
                  <a:srgbClr val="002060"/>
                </a:solidFill>
                <a:latin typeface="Century Gothic"/>
                <a:ea typeface="Century Gothic"/>
              </a:rPr>
              <a:t>repas </a:t>
            </a:r>
            <a:r>
              <a:rPr lang="fr-FR" sz="1200" b="0" i="0" strike="noStrike" spc="-1" dirty="0">
                <a:solidFill>
                  <a:srgbClr val="002060"/>
                </a:solidFill>
                <a:latin typeface="Century Gothic"/>
                <a:ea typeface="Century Gothic"/>
              </a:rPr>
              <a:t>[2948] Revisit: aimer [242] détester [2898] </a:t>
            </a:r>
          </a:p>
          <a:p>
            <a:pPr marL="216000" indent="-216000">
              <a:lnSpc>
                <a:spcPct val="100000"/>
              </a:lnSpc>
            </a:pPr>
            <a:r>
              <a:rPr lang="fr-FR" sz="1200" b="1" i="0" strike="noStrike" spc="-1" dirty="0">
                <a:solidFill>
                  <a:srgbClr val="002060"/>
                </a:solidFill>
                <a:latin typeface="Century Gothic"/>
                <a:ea typeface="Century Gothic"/>
              </a:rPr>
              <a:t>Revisit 2: faire </a:t>
            </a:r>
            <a:r>
              <a:rPr lang="fr-FR" sz="1200" b="0" i="0" strike="noStrike" spc="-1" dirty="0">
                <a:solidFill>
                  <a:srgbClr val="002060"/>
                </a:solidFill>
                <a:latin typeface="Century Gothic"/>
                <a:ea typeface="Century Gothic"/>
              </a:rPr>
              <a:t>[25] </a:t>
            </a:r>
            <a:r>
              <a:rPr lang="fr-FR" sz="1200" b="1" i="0" strike="noStrike" spc="-1" dirty="0">
                <a:solidFill>
                  <a:srgbClr val="002060"/>
                </a:solidFill>
                <a:latin typeface="Century Gothic"/>
                <a:ea typeface="Century Gothic"/>
              </a:rPr>
              <a:t>je fais, il/elle fait activité </a:t>
            </a:r>
            <a:r>
              <a:rPr lang="fr-FR" sz="1200" b="0" i="0" strike="noStrike" spc="-1" dirty="0">
                <a:solidFill>
                  <a:srgbClr val="002060"/>
                </a:solidFill>
                <a:latin typeface="Century Gothic"/>
                <a:ea typeface="Century Gothic"/>
              </a:rPr>
              <a:t>[452] </a:t>
            </a:r>
            <a:r>
              <a:rPr lang="fr-FR" sz="1200" b="1" i="0" strike="noStrike" spc="-1" dirty="0">
                <a:solidFill>
                  <a:srgbClr val="002060"/>
                </a:solidFill>
                <a:latin typeface="Century Gothic"/>
                <a:ea typeface="Century Gothic"/>
              </a:rPr>
              <a:t>cuisine </a:t>
            </a:r>
            <a:r>
              <a:rPr lang="fr-FR" sz="1200" b="0" i="0" strike="noStrike" spc="-1" dirty="0">
                <a:solidFill>
                  <a:srgbClr val="002060"/>
                </a:solidFill>
                <a:latin typeface="Century Gothic"/>
                <a:ea typeface="Century Gothic"/>
              </a:rPr>
              <a:t>[2618] </a:t>
            </a:r>
            <a:r>
              <a:rPr lang="fr-FR" sz="1200" b="1" i="0" strike="noStrike" spc="-1" dirty="0">
                <a:solidFill>
                  <a:srgbClr val="002060"/>
                </a:solidFill>
                <a:latin typeface="Century Gothic"/>
                <a:ea typeface="Century Gothic"/>
              </a:rPr>
              <a:t>courses </a:t>
            </a:r>
            <a:r>
              <a:rPr lang="fr-FR" sz="1200" b="0" i="0" strike="noStrike" spc="-1" dirty="0">
                <a:solidFill>
                  <a:srgbClr val="002060"/>
                </a:solidFill>
                <a:latin typeface="Century Gothic"/>
                <a:ea typeface="Century Gothic"/>
              </a:rPr>
              <a:t>[1289] </a:t>
            </a:r>
            <a:r>
              <a:rPr lang="fr-FR" sz="1200" b="1" i="0" strike="noStrike" spc="-1" dirty="0">
                <a:solidFill>
                  <a:srgbClr val="002060"/>
                </a:solidFill>
                <a:latin typeface="Century Gothic"/>
                <a:ea typeface="Century Gothic"/>
              </a:rPr>
              <a:t>ménage </a:t>
            </a:r>
            <a:r>
              <a:rPr lang="fr-FR" sz="1200" b="0" i="0" strike="noStrike" spc="-1" dirty="0">
                <a:solidFill>
                  <a:srgbClr val="002060"/>
                </a:solidFill>
                <a:latin typeface="Century Gothic"/>
                <a:ea typeface="Century Gothic"/>
              </a:rPr>
              <a:t>[2326] cours (de musique)[169] devoirs [39] lit [1837]</a:t>
            </a: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[9/10]</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842911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[10/10]</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50240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4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poem to pupils.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altLang="en-US" dirty="0"/>
              <a:t>Read this poem out to the class clearly and slowly, clicking to bring the pictures on individually to support understanding of each line. </a:t>
            </a:r>
          </a:p>
          <a:p>
            <a:pPr marL="228600" indent="-228600">
              <a:lnSpc>
                <a:spcPct val="100000"/>
              </a:lnSpc>
              <a:buAutoNum type="arabicPeriod"/>
            </a:pPr>
            <a:r>
              <a:rPr lang="en-GB" altLang="en-US" dirty="0"/>
              <a:t>Elicit repetition after each line.</a:t>
            </a:r>
          </a:p>
          <a:p>
            <a:pPr marL="228600" indent="-228600">
              <a:lnSpc>
                <a:spcPct val="100000"/>
              </a:lnSpc>
              <a:buAutoNum type="arabicPeriod"/>
            </a:pPr>
            <a:r>
              <a:rPr lang="en-GB" sz="1200" b="0" strike="noStrike" spc="-1" dirty="0">
                <a:solidFill>
                  <a:srgbClr val="000000"/>
                </a:solidFill>
                <a:latin typeface="Calibri"/>
              </a:rPr>
              <a:t>Rewind and repeat the presentation of the poem; ensure pupils’ comprehension of each line.</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read aloud in pairs.</a:t>
            </a:r>
            <a:br>
              <a:rPr lang="en-GB" sz="1200" b="0" strike="noStrike" spc="-1" dirty="0">
                <a:solidFill>
                  <a:srgbClr val="000000"/>
                </a:solidFill>
                <a:latin typeface="Calibri"/>
                <a:ea typeface="Calibri"/>
              </a:rPr>
            </a:b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 </a:t>
            </a:r>
          </a:p>
          <a:p>
            <a:pPr marL="216000" indent="-215280">
              <a:lnSpc>
                <a:spcPct val="100000"/>
              </a:lnSpc>
            </a:pPr>
            <a:r>
              <a:rPr lang="en-GB" sz="1200" b="0" strike="noStrike" spc="-1" dirty="0">
                <a:solidFill>
                  <a:srgbClr val="000000"/>
                </a:solidFill>
                <a:latin typeface="Calibri"/>
              </a:rPr>
              <a:t>Pupils take turns to read a line of the poem each, in pairs.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transcription of previously taught words.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each picture to play each line of the poem.</a:t>
            </a:r>
          </a:p>
          <a:p>
            <a:pPr marL="229320" indent="-228600">
              <a:lnSpc>
                <a:spcPct val="100000"/>
              </a:lnSpc>
              <a:buAutoNum type="arabicPeriod"/>
            </a:pPr>
            <a:r>
              <a:rPr lang="en-GB" sz="1200" b="0" strike="noStrike" spc="-1" dirty="0">
                <a:solidFill>
                  <a:srgbClr val="000000"/>
                </a:solidFill>
                <a:latin typeface="Calibri"/>
              </a:rPr>
              <a:t>Pupils write in the missing words.</a:t>
            </a:r>
          </a:p>
          <a:p>
            <a:pPr marL="229320" indent="-228600">
              <a:lnSpc>
                <a:spcPct val="100000"/>
              </a:lnSpc>
              <a:buAutoNum type="arabicPeriod"/>
            </a:pPr>
            <a:r>
              <a:rPr lang="en-GB" sz="1200" b="0" strike="noStrike" spc="-1" dirty="0">
                <a:solidFill>
                  <a:srgbClr val="000000"/>
                </a:solidFill>
                <a:latin typeface="Calibri"/>
              </a:rPr>
              <a:t>Click to repeat any lines, as needed.</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131755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check the answers.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Elicit a choral read aloud of the poem with pupils inserting the correct missing words.</a:t>
            </a:r>
          </a:p>
          <a:p>
            <a:pPr marL="229320" indent="-228600">
              <a:lnSpc>
                <a:spcPct val="100000"/>
              </a:lnSpc>
              <a:buAutoNum type="arabicPeriod"/>
            </a:pPr>
            <a:r>
              <a:rPr lang="en-GB" sz="1200" b="0" strike="noStrike" spc="-1" dirty="0">
                <a:solidFill>
                  <a:srgbClr val="000000"/>
                </a:solidFill>
                <a:latin typeface="Calibri"/>
              </a:rPr>
              <a:t>Click to provide written confirmation of each answer.</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698497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 (10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previously taught vocabulary and a few cognates with nationalities. Some of the nationalities have not previously been taught, but they should be recognisable to pupils. In addition, this activity anticipates most of the language of the poem pupils will read this lesson.</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marL="228600" indent="-228600">
              <a:lnSpc>
                <a:spcPct val="100000"/>
              </a:lnSpc>
              <a:buAutoNum type="arabicPeriod"/>
            </a:pPr>
            <a:r>
              <a:rPr lang="en-GB" sz="1200" b="0" strike="noStrike" spc="-1" dirty="0">
                <a:latin typeface="Arial"/>
              </a:rPr>
              <a:t>Click to bring up the first part of the question and the two options and the teacher either says the question (or uses the audio version).</a:t>
            </a:r>
          </a:p>
          <a:p>
            <a:pPr marL="228600" indent="-228600">
              <a:lnSpc>
                <a:spcPct val="100000"/>
              </a:lnSpc>
              <a:buAutoNum type="arabicPeriod"/>
            </a:pPr>
            <a:r>
              <a:rPr lang="en-GB" sz="1200" b="0" strike="noStrike" spc="-1" dirty="0">
                <a:latin typeface="Arial"/>
              </a:rPr>
              <a:t>Elicit responses from pupils, who may or may not know for sure.</a:t>
            </a:r>
          </a:p>
          <a:p>
            <a:pPr marL="228600" indent="-228600">
              <a:lnSpc>
                <a:spcPct val="100000"/>
              </a:lnSpc>
              <a:buAutoNum type="arabicPeriod"/>
            </a:pPr>
            <a:r>
              <a:rPr lang="en-GB" sz="1200" b="0" strike="noStrike" spc="-1" dirty="0">
                <a:latin typeface="Arial"/>
              </a:rPr>
              <a:t>Click to confirm the answer and give the answer (same wording as the question, but with sentence intonation).</a:t>
            </a:r>
          </a:p>
          <a:p>
            <a:pPr marL="228600" indent="-228600">
              <a:lnSpc>
                <a:spcPct val="100000"/>
              </a:lnSpc>
              <a:buAutoNum type="arabicPeriod"/>
            </a:pPr>
            <a:r>
              <a:rPr lang="en-GB" sz="1200" b="0" strike="noStrike" spc="-1" dirty="0">
                <a:latin typeface="Arial"/>
              </a:rPr>
              <a:t>Continue for the remaining nine slides, at a fairly swift pace.</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[2/10]</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66988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[3/10]</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718498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[4/10]</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907673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[5/10]</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074990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[6/10]</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062530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[7/10]</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984846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[8/10]</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86257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7.jpg"/><Relationship Id="rId3" Type="http://schemas.openxmlformats.org/officeDocument/2006/relationships/audio" Target="../media/audio34.wav"/><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37.wav"/><Relationship Id="rId11" Type="http://schemas.openxmlformats.org/officeDocument/2006/relationships/image" Target="../media/image6.svg"/><Relationship Id="rId5" Type="http://schemas.openxmlformats.org/officeDocument/2006/relationships/audio" Target="../media/audio36.wav"/><Relationship Id="rId10" Type="http://schemas.openxmlformats.org/officeDocument/2006/relationships/image" Target="../media/image5.png"/><Relationship Id="rId4" Type="http://schemas.openxmlformats.org/officeDocument/2006/relationships/audio" Target="../media/audio35.wav"/><Relationship Id="rId9" Type="http://schemas.openxmlformats.org/officeDocument/2006/relationships/audio" Target="../media/audio5.wav"/><Relationship Id="rId14" Type="http://schemas.openxmlformats.org/officeDocument/2006/relationships/image" Target="../media/image18.jp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9.jpg"/><Relationship Id="rId3" Type="http://schemas.openxmlformats.org/officeDocument/2006/relationships/audio" Target="../media/audio38.wav"/><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41.wav"/><Relationship Id="rId11" Type="http://schemas.openxmlformats.org/officeDocument/2006/relationships/image" Target="../media/image6.svg"/><Relationship Id="rId5" Type="http://schemas.openxmlformats.org/officeDocument/2006/relationships/audio" Target="../media/audio40.wav"/><Relationship Id="rId10" Type="http://schemas.openxmlformats.org/officeDocument/2006/relationships/image" Target="../media/image5.png"/><Relationship Id="rId4" Type="http://schemas.openxmlformats.org/officeDocument/2006/relationships/audio" Target="../media/audio39.wav"/><Relationship Id="rId9" Type="http://schemas.openxmlformats.org/officeDocument/2006/relationships/audio" Target="../media/audio5.wav"/></Relationships>
</file>

<file path=ppt/slides/_rels/slide12.xml.rels><?xml version="1.0" encoding="UTF-8" standalone="yes"?>
<Relationships xmlns="http://schemas.openxmlformats.org/package/2006/relationships"><Relationship Id="rId13" Type="http://schemas.openxmlformats.org/officeDocument/2006/relationships/audio" Target="../media/audio50.wav"/><Relationship Id="rId18" Type="http://schemas.openxmlformats.org/officeDocument/2006/relationships/audio" Target="../media/audio52.wav"/><Relationship Id="rId26" Type="http://schemas.openxmlformats.org/officeDocument/2006/relationships/image" Target="../media/image28.jpg"/><Relationship Id="rId3" Type="http://schemas.openxmlformats.org/officeDocument/2006/relationships/slideLayout" Target="../slideLayouts/slideLayout5.xml"/><Relationship Id="rId21" Type="http://schemas.openxmlformats.org/officeDocument/2006/relationships/image" Target="../media/image23.jpg"/><Relationship Id="rId34" Type="http://schemas.openxmlformats.org/officeDocument/2006/relationships/image" Target="../media/image35.png"/><Relationship Id="rId7" Type="http://schemas.openxmlformats.org/officeDocument/2006/relationships/audio" Target="../media/audio44.wav"/><Relationship Id="rId12" Type="http://schemas.openxmlformats.org/officeDocument/2006/relationships/audio" Target="../media/audio49.wav"/><Relationship Id="rId17" Type="http://schemas.openxmlformats.org/officeDocument/2006/relationships/image" Target="../media/image6.svg"/><Relationship Id="rId25" Type="http://schemas.openxmlformats.org/officeDocument/2006/relationships/image" Target="../media/image27.jpg"/><Relationship Id="rId33" Type="http://schemas.openxmlformats.org/officeDocument/2006/relationships/image" Target="../media/image34.png"/><Relationship Id="rId2" Type="http://schemas.openxmlformats.org/officeDocument/2006/relationships/audio" Target="../media/media1.wav"/><Relationship Id="rId16" Type="http://schemas.openxmlformats.org/officeDocument/2006/relationships/image" Target="../media/image5.png"/><Relationship Id="rId20" Type="http://schemas.openxmlformats.org/officeDocument/2006/relationships/image" Target="../media/image22.jpg"/><Relationship Id="rId29" Type="http://schemas.openxmlformats.org/officeDocument/2006/relationships/image" Target="../media/image30.jpg"/><Relationship Id="rId1" Type="http://schemas.microsoft.com/office/2007/relationships/media" Target="../media/media1.wav"/><Relationship Id="rId6" Type="http://schemas.openxmlformats.org/officeDocument/2006/relationships/audio" Target="../media/audio43.wav"/><Relationship Id="rId11" Type="http://schemas.openxmlformats.org/officeDocument/2006/relationships/audio" Target="../media/audio48.wav"/><Relationship Id="rId24" Type="http://schemas.openxmlformats.org/officeDocument/2006/relationships/image" Target="../media/image26.jpg"/><Relationship Id="rId32" Type="http://schemas.openxmlformats.org/officeDocument/2006/relationships/image" Target="../media/image33.jpg"/><Relationship Id="rId5" Type="http://schemas.openxmlformats.org/officeDocument/2006/relationships/audio" Target="../media/audio42.wav"/><Relationship Id="rId15" Type="http://schemas.openxmlformats.org/officeDocument/2006/relationships/image" Target="../media/image20.png"/><Relationship Id="rId23" Type="http://schemas.openxmlformats.org/officeDocument/2006/relationships/image" Target="../media/image25.jpg"/><Relationship Id="rId28" Type="http://schemas.openxmlformats.org/officeDocument/2006/relationships/image" Target="../media/image29.jpg"/><Relationship Id="rId10" Type="http://schemas.openxmlformats.org/officeDocument/2006/relationships/audio" Target="../media/audio47.wav"/><Relationship Id="rId19" Type="http://schemas.openxmlformats.org/officeDocument/2006/relationships/image" Target="../media/image21.jpg"/><Relationship Id="rId31" Type="http://schemas.openxmlformats.org/officeDocument/2006/relationships/image" Target="../media/image32.jpg"/><Relationship Id="rId4" Type="http://schemas.openxmlformats.org/officeDocument/2006/relationships/notesSlide" Target="../notesSlides/notesSlide12.xml"/><Relationship Id="rId9" Type="http://schemas.openxmlformats.org/officeDocument/2006/relationships/audio" Target="../media/audio46.wav"/><Relationship Id="rId14" Type="http://schemas.openxmlformats.org/officeDocument/2006/relationships/audio" Target="../media/audio51.wav"/><Relationship Id="rId22" Type="http://schemas.openxmlformats.org/officeDocument/2006/relationships/image" Target="../media/image24.jpg"/><Relationship Id="rId27" Type="http://schemas.openxmlformats.org/officeDocument/2006/relationships/image" Target="../media/image11.jpg"/><Relationship Id="rId30" Type="http://schemas.openxmlformats.org/officeDocument/2006/relationships/image" Target="../media/image31.png"/><Relationship Id="rId8" Type="http://schemas.openxmlformats.org/officeDocument/2006/relationships/audio" Target="../media/audio45.wav"/></Relationships>
</file>

<file path=ppt/slides/_rels/slide13.xml.rels><?xml version="1.0" encoding="UTF-8" standalone="yes"?>
<Relationships xmlns="http://schemas.openxmlformats.org/package/2006/relationships"><Relationship Id="rId13" Type="http://schemas.openxmlformats.org/officeDocument/2006/relationships/image" Target="../media/image23.jpg"/><Relationship Id="rId18" Type="http://schemas.openxmlformats.org/officeDocument/2006/relationships/audio" Target="../media/audio46.wav"/><Relationship Id="rId26" Type="http://schemas.openxmlformats.org/officeDocument/2006/relationships/audio" Target="../media/audio49.wav"/><Relationship Id="rId3" Type="http://schemas.openxmlformats.org/officeDocument/2006/relationships/slideLayout" Target="../slideLayouts/slideLayout5.xml"/><Relationship Id="rId21" Type="http://schemas.openxmlformats.org/officeDocument/2006/relationships/image" Target="../media/image27.jpg"/><Relationship Id="rId34" Type="http://schemas.openxmlformats.org/officeDocument/2006/relationships/image" Target="../media/image35.png"/><Relationship Id="rId7" Type="http://schemas.openxmlformats.org/officeDocument/2006/relationships/image" Target="../media/image6.svg"/><Relationship Id="rId12" Type="http://schemas.openxmlformats.org/officeDocument/2006/relationships/audio" Target="../media/audio50.wav"/><Relationship Id="rId17" Type="http://schemas.openxmlformats.org/officeDocument/2006/relationships/image" Target="../media/image25.jpg"/><Relationship Id="rId25" Type="http://schemas.openxmlformats.org/officeDocument/2006/relationships/image" Target="../media/image29.jpg"/><Relationship Id="rId33" Type="http://schemas.openxmlformats.org/officeDocument/2006/relationships/image" Target="../media/image34.png"/><Relationship Id="rId2" Type="http://schemas.openxmlformats.org/officeDocument/2006/relationships/audio" Target="../media/media1.wav"/><Relationship Id="rId16" Type="http://schemas.openxmlformats.org/officeDocument/2006/relationships/audio" Target="../media/audio47.wav"/><Relationship Id="rId20" Type="http://schemas.openxmlformats.org/officeDocument/2006/relationships/audio" Target="../media/audio44.wav"/><Relationship Id="rId29" Type="http://schemas.openxmlformats.org/officeDocument/2006/relationships/image" Target="../media/image31.png"/><Relationship Id="rId1" Type="http://schemas.microsoft.com/office/2007/relationships/media" Target="../media/media1.wav"/><Relationship Id="rId6" Type="http://schemas.openxmlformats.org/officeDocument/2006/relationships/image" Target="../media/image5.png"/><Relationship Id="rId11" Type="http://schemas.openxmlformats.org/officeDocument/2006/relationships/image" Target="../media/image22.jpg"/><Relationship Id="rId24" Type="http://schemas.openxmlformats.org/officeDocument/2006/relationships/image" Target="../media/image11.jpg"/><Relationship Id="rId32" Type="http://schemas.openxmlformats.org/officeDocument/2006/relationships/audio" Target="../media/audio51.wav"/><Relationship Id="rId5" Type="http://schemas.openxmlformats.org/officeDocument/2006/relationships/image" Target="../media/image36.png"/><Relationship Id="rId15" Type="http://schemas.openxmlformats.org/officeDocument/2006/relationships/image" Target="../media/image24.jpg"/><Relationship Id="rId23" Type="http://schemas.openxmlformats.org/officeDocument/2006/relationships/image" Target="../media/image28.jpg"/><Relationship Id="rId28" Type="http://schemas.openxmlformats.org/officeDocument/2006/relationships/audio" Target="../media/audio45.wav"/><Relationship Id="rId10" Type="http://schemas.openxmlformats.org/officeDocument/2006/relationships/image" Target="../media/image21.jpg"/><Relationship Id="rId19" Type="http://schemas.openxmlformats.org/officeDocument/2006/relationships/image" Target="../media/image26.jpg"/><Relationship Id="rId31" Type="http://schemas.openxmlformats.org/officeDocument/2006/relationships/image" Target="../media/image33.jpg"/><Relationship Id="rId4" Type="http://schemas.openxmlformats.org/officeDocument/2006/relationships/notesSlide" Target="../notesSlides/notesSlide13.xml"/><Relationship Id="rId9" Type="http://schemas.openxmlformats.org/officeDocument/2006/relationships/audio" Target="../media/audio42.wav"/><Relationship Id="rId14" Type="http://schemas.openxmlformats.org/officeDocument/2006/relationships/audio" Target="../media/audio48.wav"/><Relationship Id="rId22" Type="http://schemas.openxmlformats.org/officeDocument/2006/relationships/audio" Target="../media/audio43.wav"/><Relationship Id="rId27" Type="http://schemas.openxmlformats.org/officeDocument/2006/relationships/image" Target="../media/image30.jpg"/><Relationship Id="rId30" Type="http://schemas.openxmlformats.org/officeDocument/2006/relationships/image" Target="../media/image32.jpg"/><Relationship Id="rId8" Type="http://schemas.openxmlformats.org/officeDocument/2006/relationships/audio" Target="../media/audio53.wav"/></Relationships>
</file>

<file path=ppt/slides/_rels/slide14.xml.rels><?xml version="1.0" encoding="UTF-8" standalone="yes"?>
<Relationships xmlns="http://schemas.openxmlformats.org/package/2006/relationships"><Relationship Id="rId13" Type="http://schemas.openxmlformats.org/officeDocument/2006/relationships/image" Target="../media/image23.jpg"/><Relationship Id="rId18" Type="http://schemas.openxmlformats.org/officeDocument/2006/relationships/audio" Target="../media/audio44.wav"/><Relationship Id="rId26" Type="http://schemas.openxmlformats.org/officeDocument/2006/relationships/image" Target="../media/image11.jpg"/><Relationship Id="rId3" Type="http://schemas.openxmlformats.org/officeDocument/2006/relationships/slideLayout" Target="../slideLayouts/slideLayout5.xml"/><Relationship Id="rId21" Type="http://schemas.openxmlformats.org/officeDocument/2006/relationships/image" Target="../media/image31.png"/><Relationship Id="rId34" Type="http://schemas.openxmlformats.org/officeDocument/2006/relationships/image" Target="../media/image35.png"/><Relationship Id="rId7" Type="http://schemas.openxmlformats.org/officeDocument/2006/relationships/image" Target="../media/image6.svg"/><Relationship Id="rId12" Type="http://schemas.openxmlformats.org/officeDocument/2006/relationships/audio" Target="../media/audio50.wav"/><Relationship Id="rId17" Type="http://schemas.openxmlformats.org/officeDocument/2006/relationships/image" Target="../media/image25.jpg"/><Relationship Id="rId25" Type="http://schemas.openxmlformats.org/officeDocument/2006/relationships/image" Target="../media/image28.jpg"/><Relationship Id="rId33" Type="http://schemas.openxmlformats.org/officeDocument/2006/relationships/image" Target="../media/image34.png"/><Relationship Id="rId2" Type="http://schemas.openxmlformats.org/officeDocument/2006/relationships/audio" Target="../media/media1.wav"/><Relationship Id="rId16" Type="http://schemas.openxmlformats.org/officeDocument/2006/relationships/audio" Target="../media/audio47.wav"/><Relationship Id="rId20" Type="http://schemas.openxmlformats.org/officeDocument/2006/relationships/audio" Target="../media/audio45.wav"/><Relationship Id="rId29" Type="http://schemas.openxmlformats.org/officeDocument/2006/relationships/image" Target="../media/image30.jpg"/><Relationship Id="rId1" Type="http://schemas.microsoft.com/office/2007/relationships/media" Target="../media/media1.wav"/><Relationship Id="rId6" Type="http://schemas.openxmlformats.org/officeDocument/2006/relationships/image" Target="../media/image5.png"/><Relationship Id="rId11" Type="http://schemas.openxmlformats.org/officeDocument/2006/relationships/image" Target="../media/image22.jpg"/><Relationship Id="rId24" Type="http://schemas.openxmlformats.org/officeDocument/2006/relationships/audio" Target="../media/audio43.wav"/><Relationship Id="rId32" Type="http://schemas.openxmlformats.org/officeDocument/2006/relationships/audio" Target="../media/audio51.wav"/><Relationship Id="rId5" Type="http://schemas.openxmlformats.org/officeDocument/2006/relationships/image" Target="../media/image37.png"/><Relationship Id="rId15" Type="http://schemas.openxmlformats.org/officeDocument/2006/relationships/image" Target="../media/image24.jpg"/><Relationship Id="rId23" Type="http://schemas.openxmlformats.org/officeDocument/2006/relationships/image" Target="../media/image26.jpg"/><Relationship Id="rId28" Type="http://schemas.openxmlformats.org/officeDocument/2006/relationships/audio" Target="../media/audio49.wav"/><Relationship Id="rId10" Type="http://schemas.openxmlformats.org/officeDocument/2006/relationships/image" Target="../media/image21.jpg"/><Relationship Id="rId19" Type="http://schemas.openxmlformats.org/officeDocument/2006/relationships/image" Target="../media/image27.jpg"/><Relationship Id="rId31" Type="http://schemas.openxmlformats.org/officeDocument/2006/relationships/image" Target="../media/image33.jpg"/><Relationship Id="rId4" Type="http://schemas.openxmlformats.org/officeDocument/2006/relationships/notesSlide" Target="../notesSlides/notesSlide14.xml"/><Relationship Id="rId9" Type="http://schemas.openxmlformats.org/officeDocument/2006/relationships/audio" Target="../media/audio42.wav"/><Relationship Id="rId14" Type="http://schemas.openxmlformats.org/officeDocument/2006/relationships/audio" Target="../media/audio48.wav"/><Relationship Id="rId22" Type="http://schemas.openxmlformats.org/officeDocument/2006/relationships/audio" Target="../media/audio46.wav"/><Relationship Id="rId27" Type="http://schemas.openxmlformats.org/officeDocument/2006/relationships/image" Target="../media/image29.jpg"/><Relationship Id="rId30" Type="http://schemas.openxmlformats.org/officeDocument/2006/relationships/image" Target="../media/image32.jpg"/><Relationship Id="rId8" Type="http://schemas.openxmlformats.org/officeDocument/2006/relationships/audio" Target="../media/audio54.wav"/></Relationships>
</file>

<file path=ppt/slides/_rels/slide15.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jpg"/><Relationship Id="rId18" Type="http://schemas.openxmlformats.org/officeDocument/2006/relationships/image" Target="../media/image30.jpg"/><Relationship Id="rId3" Type="http://schemas.openxmlformats.org/officeDocument/2006/relationships/slideLayout" Target="../slideLayouts/slideLayout5.xml"/><Relationship Id="rId21" Type="http://schemas.openxmlformats.org/officeDocument/2006/relationships/image" Target="../media/image33.jpg"/><Relationship Id="rId7" Type="http://schemas.openxmlformats.org/officeDocument/2006/relationships/image" Target="../media/image6.svg"/><Relationship Id="rId12" Type="http://schemas.openxmlformats.org/officeDocument/2006/relationships/image" Target="../media/image25.jpg"/><Relationship Id="rId17" Type="http://schemas.openxmlformats.org/officeDocument/2006/relationships/image" Target="../media/image29.jpg"/><Relationship Id="rId2" Type="http://schemas.openxmlformats.org/officeDocument/2006/relationships/audio" Target="../media/media1.wav"/><Relationship Id="rId16" Type="http://schemas.openxmlformats.org/officeDocument/2006/relationships/image" Target="../media/image11.jpg"/><Relationship Id="rId20" Type="http://schemas.openxmlformats.org/officeDocument/2006/relationships/image" Target="../media/image32.jpg"/><Relationship Id="rId1" Type="http://schemas.microsoft.com/office/2007/relationships/media" Target="../media/media1.wav"/><Relationship Id="rId6" Type="http://schemas.openxmlformats.org/officeDocument/2006/relationships/image" Target="../media/image5.png"/><Relationship Id="rId11" Type="http://schemas.openxmlformats.org/officeDocument/2006/relationships/image" Target="../media/image24.jpg"/><Relationship Id="rId5" Type="http://schemas.openxmlformats.org/officeDocument/2006/relationships/image" Target="../media/image37.png"/><Relationship Id="rId15" Type="http://schemas.openxmlformats.org/officeDocument/2006/relationships/image" Target="../media/image28.jpg"/><Relationship Id="rId23" Type="http://schemas.openxmlformats.org/officeDocument/2006/relationships/image" Target="../media/image35.png"/><Relationship Id="rId10" Type="http://schemas.openxmlformats.org/officeDocument/2006/relationships/image" Target="../media/image23.jpg"/><Relationship Id="rId19" Type="http://schemas.openxmlformats.org/officeDocument/2006/relationships/image" Target="../media/image31.png"/><Relationship Id="rId4" Type="http://schemas.openxmlformats.org/officeDocument/2006/relationships/notesSlide" Target="../notesSlides/notesSlide15.xml"/><Relationship Id="rId9" Type="http://schemas.openxmlformats.org/officeDocument/2006/relationships/image" Target="../media/image22.jpg"/><Relationship Id="rId14" Type="http://schemas.openxmlformats.org/officeDocument/2006/relationships/image" Target="../media/image27.jpg"/><Relationship Id="rId22"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8.jpg"/><Relationship Id="rId3" Type="http://schemas.openxmlformats.org/officeDocument/2006/relationships/audio" Target="../media/audio1.wav"/><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audio" Target="../media/audio4.wav"/><Relationship Id="rId11" Type="http://schemas.openxmlformats.org/officeDocument/2006/relationships/image" Target="../media/image6.svg"/><Relationship Id="rId5" Type="http://schemas.openxmlformats.org/officeDocument/2006/relationships/audio" Target="../media/audio3.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audio" Target="../media/audio5.wav"/></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jpg"/><Relationship Id="rId3" Type="http://schemas.openxmlformats.org/officeDocument/2006/relationships/audio" Target="../media/audio6.wav"/><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9.wav"/><Relationship Id="rId11" Type="http://schemas.openxmlformats.org/officeDocument/2006/relationships/image" Target="../media/image6.svg"/><Relationship Id="rId5" Type="http://schemas.openxmlformats.org/officeDocument/2006/relationships/audio" Target="../media/audio8.wav"/><Relationship Id="rId10" Type="http://schemas.openxmlformats.org/officeDocument/2006/relationships/image" Target="../media/image5.png"/><Relationship Id="rId4" Type="http://schemas.openxmlformats.org/officeDocument/2006/relationships/audio" Target="../media/audio7.wav"/><Relationship Id="rId9" Type="http://schemas.openxmlformats.org/officeDocument/2006/relationships/audio" Target="../media/audio5.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0.jpg"/><Relationship Id="rId3" Type="http://schemas.openxmlformats.org/officeDocument/2006/relationships/audio" Target="../media/audio10.wav"/><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13.wav"/><Relationship Id="rId11" Type="http://schemas.openxmlformats.org/officeDocument/2006/relationships/image" Target="../media/image6.svg"/><Relationship Id="rId5" Type="http://schemas.openxmlformats.org/officeDocument/2006/relationships/audio" Target="../media/audio12.wav"/><Relationship Id="rId10" Type="http://schemas.openxmlformats.org/officeDocument/2006/relationships/image" Target="../media/image5.png"/><Relationship Id="rId4" Type="http://schemas.openxmlformats.org/officeDocument/2006/relationships/audio" Target="../media/audio11.wav"/><Relationship Id="rId9" Type="http://schemas.openxmlformats.org/officeDocument/2006/relationships/audio" Target="../media/audio5.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1.jpg"/><Relationship Id="rId3" Type="http://schemas.openxmlformats.org/officeDocument/2006/relationships/audio" Target="../media/audio14.wav"/><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17.wav"/><Relationship Id="rId11" Type="http://schemas.openxmlformats.org/officeDocument/2006/relationships/image" Target="../media/image6.svg"/><Relationship Id="rId5" Type="http://schemas.openxmlformats.org/officeDocument/2006/relationships/audio" Target="../media/audio16.wav"/><Relationship Id="rId10" Type="http://schemas.openxmlformats.org/officeDocument/2006/relationships/image" Target="../media/image5.png"/><Relationship Id="rId4" Type="http://schemas.openxmlformats.org/officeDocument/2006/relationships/audio" Target="../media/audio15.wav"/><Relationship Id="rId9" Type="http://schemas.openxmlformats.org/officeDocument/2006/relationships/audio" Target="../media/audio5.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jpg"/><Relationship Id="rId3" Type="http://schemas.openxmlformats.org/officeDocument/2006/relationships/audio" Target="../media/audio18.wav"/><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21.wav"/><Relationship Id="rId11" Type="http://schemas.openxmlformats.org/officeDocument/2006/relationships/image" Target="../media/image6.svg"/><Relationship Id="rId5" Type="http://schemas.openxmlformats.org/officeDocument/2006/relationships/audio" Target="../media/audio20.wav"/><Relationship Id="rId10" Type="http://schemas.openxmlformats.org/officeDocument/2006/relationships/image" Target="../media/image5.png"/><Relationship Id="rId4" Type="http://schemas.openxmlformats.org/officeDocument/2006/relationships/audio" Target="../media/audio19.wav"/><Relationship Id="rId9" Type="http://schemas.openxmlformats.org/officeDocument/2006/relationships/audio" Target="../media/audio5.wav"/></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7.png"/><Relationship Id="rId3" Type="http://schemas.openxmlformats.org/officeDocument/2006/relationships/audio" Target="../media/audio22.wav"/><Relationship Id="rId7" Type="http://schemas.openxmlformats.org/officeDocument/2006/relationships/image" Target="../media/image13.jpg"/><Relationship Id="rId12" Type="http://schemas.openxmlformats.org/officeDocument/2006/relationships/image" Target="../media/image6.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25.wav"/><Relationship Id="rId11" Type="http://schemas.openxmlformats.org/officeDocument/2006/relationships/image" Target="../media/image5.png"/><Relationship Id="rId5" Type="http://schemas.openxmlformats.org/officeDocument/2006/relationships/audio" Target="../media/audio24.wav"/><Relationship Id="rId10" Type="http://schemas.openxmlformats.org/officeDocument/2006/relationships/audio" Target="../media/audio5.wav"/><Relationship Id="rId4" Type="http://schemas.openxmlformats.org/officeDocument/2006/relationships/audio" Target="../media/audio23.wav"/><Relationship Id="rId9" Type="http://schemas.openxmlformats.org/officeDocument/2006/relationships/image" Target="../media/image4.png"/><Relationship Id="rId1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5.jpg"/><Relationship Id="rId3" Type="http://schemas.openxmlformats.org/officeDocument/2006/relationships/audio" Target="../media/audio26.wav"/><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29.wav"/><Relationship Id="rId11" Type="http://schemas.openxmlformats.org/officeDocument/2006/relationships/image" Target="../media/image6.svg"/><Relationship Id="rId5" Type="http://schemas.openxmlformats.org/officeDocument/2006/relationships/audio" Target="../media/audio28.wav"/><Relationship Id="rId10" Type="http://schemas.openxmlformats.org/officeDocument/2006/relationships/image" Target="../media/image5.png"/><Relationship Id="rId4" Type="http://schemas.openxmlformats.org/officeDocument/2006/relationships/audio" Target="../media/audio27.wav"/><Relationship Id="rId9" Type="http://schemas.openxmlformats.org/officeDocument/2006/relationships/audio" Target="../media/audio5.wav"/></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6.jpg"/><Relationship Id="rId3" Type="http://schemas.openxmlformats.org/officeDocument/2006/relationships/audio" Target="../media/audio30.wav"/><Relationship Id="rId7" Type="http://schemas.openxmlformats.org/officeDocument/2006/relationships/image" Target="../media/image3.png"/><Relationship Id="rId12"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33.wav"/><Relationship Id="rId11" Type="http://schemas.openxmlformats.org/officeDocument/2006/relationships/image" Target="../media/image6.svg"/><Relationship Id="rId5" Type="http://schemas.openxmlformats.org/officeDocument/2006/relationships/audio" Target="../media/audio32.wav"/><Relationship Id="rId10" Type="http://schemas.openxmlformats.org/officeDocument/2006/relationships/image" Target="../media/image5.png"/><Relationship Id="rId4" Type="http://schemas.openxmlformats.org/officeDocument/2006/relationships/audio" Target="../media/audio31.wav"/><Relationship Id="rId9" Type="http://schemas.openxmlformats.org/officeDocument/2006/relationships/audio" Target="../media/audio5.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C8EC6C81-7B1C-48AC-8CEE-B881474E6344}"/>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173675" y="620315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lire un poème</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Describing me and others</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3" name="TextBox 2">
            <a:extLst>
              <a:ext uri="{FF2B5EF4-FFF2-40B4-BE49-F238E27FC236}">
                <a16:creationId xmlns:a16="http://schemas.microsoft.com/office/drawing/2014/main" id="{EAA06833-8964-4B02-9542-7FB4B1654DB7}"/>
              </a:ext>
            </a:extLst>
          </p:cNvPr>
          <p:cNvSpPr txBox="1"/>
          <p:nvPr/>
        </p:nvSpPr>
        <p:spPr>
          <a:xfrm>
            <a:off x="9858103" y="6488668"/>
            <a:ext cx="2333897"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12</a:t>
            </a:r>
          </a:p>
        </p:txBody>
      </p:sp>
      <p:pic>
        <p:nvPicPr>
          <p:cNvPr id="15" name="Picture 14" descr="A pen and a pocket watch on a map&#10;&#10;Description automatically generated">
            <a:extLst>
              <a:ext uri="{FF2B5EF4-FFF2-40B4-BE49-F238E27FC236}">
                <a16:creationId xmlns:a16="http://schemas.microsoft.com/office/drawing/2014/main" id="{300D3643-91F1-478D-AAB7-DAF5A211C4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50508"/>
            <a:ext cx="4350240" cy="2899028"/>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 name="TextBox 1">
            <a:hlinkClick r:id="" action="ppaction://noaction">
              <a:snd r:embed="rId9" name="T3_W12_2.1.wav"/>
            </a:hlinkClick>
            <a:extLst>
              <a:ext uri="{FF2B5EF4-FFF2-40B4-BE49-F238E27FC236}">
                <a16:creationId xmlns:a16="http://schemas.microsoft.com/office/drawing/2014/main" id="{B8F3F6CB-6A84-4246-A1F2-123F008FE2BC}"/>
              </a:ext>
            </a:extLst>
          </p:cNvPr>
          <p:cNvSpPr txBox="1"/>
          <p:nvPr/>
        </p:nvSpPr>
        <p:spPr>
          <a:xfrm>
            <a:off x="60960" y="77103"/>
            <a:ext cx="483325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Les descriptions </a:t>
            </a:r>
            <a:r>
              <a:rPr lang="en-GB" sz="2400" dirty="0">
                <a:solidFill>
                  <a:srgbClr val="002060"/>
                </a:solidFill>
                <a:latin typeface="Century Gothic" panose="020B0502020202020204" pitchFamily="34" charset="0"/>
              </a:rPr>
              <a:t>[9/10]</a:t>
            </a:r>
            <a:endParaRPr lang="en-GB" sz="3200" b="1" dirty="0">
              <a:solidFill>
                <a:srgbClr val="002060"/>
              </a:solidFill>
              <a:latin typeface="Century Gothic" panose="020B0502020202020204" pitchFamily="34" charset="0"/>
            </a:endParaRPr>
          </a:p>
        </p:txBody>
      </p:sp>
      <p:sp>
        <p:nvSpPr>
          <p:cNvPr id="5" name="Speech Bubble: Rectangle with Corners Rounded 4">
            <a:extLst>
              <a:ext uri="{FF2B5EF4-FFF2-40B4-BE49-F238E27FC236}">
                <a16:creationId xmlns:a16="http://schemas.microsoft.com/office/drawing/2014/main" id="{553A1F4E-04E1-4491-B3E0-4BB660FE55B9}"/>
              </a:ext>
            </a:extLst>
          </p:cNvPr>
          <p:cNvSpPr/>
          <p:nvPr/>
        </p:nvSpPr>
        <p:spPr>
          <a:xfrm>
            <a:off x="1802674" y="1268868"/>
            <a:ext cx="3585252" cy="584776"/>
          </a:xfrm>
          <a:prstGeom prst="wedgeRoundRectCallout">
            <a:avLst>
              <a:gd name="adj1" fmla="val -59932"/>
              <a:gd name="adj2" fmla="val 106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Le fruit </a:t>
            </a:r>
            <a:r>
              <a:rPr lang="en-GB" sz="2800" dirty="0" err="1">
                <a:solidFill>
                  <a:schemeClr val="bg1"/>
                </a:solidFill>
                <a:latin typeface="Century Gothic" panose="020B0502020202020204" pitchFamily="34" charset="0"/>
              </a:rPr>
              <a:t>est</a:t>
            </a:r>
            <a:r>
              <a:rPr lang="en-GB" sz="2800" dirty="0">
                <a:solidFill>
                  <a:schemeClr val="bg1"/>
                </a:solidFill>
                <a:latin typeface="Century Gothic" panose="020B0502020202020204" pitchFamily="34" charset="0"/>
              </a:rPr>
              <a:t>…</a:t>
            </a:r>
          </a:p>
        </p:txBody>
      </p:sp>
      <p:pic>
        <p:nvPicPr>
          <p:cNvPr id="13" name="Graphic 12" descr="Teacher">
            <a:extLst>
              <a:ext uri="{FF2B5EF4-FFF2-40B4-BE49-F238E27FC236}">
                <a16:creationId xmlns:a16="http://schemas.microsoft.com/office/drawing/2014/main" id="{26A569C0-5CCC-42FA-897B-E20375D62E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3806" y="1081381"/>
            <a:ext cx="1185905" cy="1185905"/>
          </a:xfrm>
          <a:prstGeom prst="rect">
            <a:avLst/>
          </a:prstGeom>
        </p:spPr>
      </p:pic>
      <p:sp>
        <p:nvSpPr>
          <p:cNvPr id="14" name="Speech Bubble: Rectangle with Corners Rounded 13">
            <a:extLst>
              <a:ext uri="{FF2B5EF4-FFF2-40B4-BE49-F238E27FC236}">
                <a16:creationId xmlns:a16="http://schemas.microsoft.com/office/drawing/2014/main" id="{4834DAE1-85BA-4753-983F-45C861FF7610}"/>
              </a:ext>
            </a:extLst>
          </p:cNvPr>
          <p:cNvSpPr/>
          <p:nvPr/>
        </p:nvSpPr>
        <p:spPr>
          <a:xfrm>
            <a:off x="5490605" y="1279729"/>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anglais</a:t>
            </a:r>
            <a:r>
              <a:rPr lang="en-GB" sz="2800" dirty="0">
                <a:solidFill>
                  <a:schemeClr val="bg1"/>
                </a:solidFill>
                <a:latin typeface="Century Gothic" panose="020B0502020202020204" pitchFamily="34" charset="0"/>
              </a:rPr>
              <a:t> ?</a:t>
            </a:r>
          </a:p>
        </p:txBody>
      </p:sp>
      <p:pic>
        <p:nvPicPr>
          <p:cNvPr id="8" name="Picture 7" descr="A green check mark on a black background&#10;&#10;Description automatically generated">
            <a:extLst>
              <a:ext uri="{FF2B5EF4-FFF2-40B4-BE49-F238E27FC236}">
                <a16:creationId xmlns:a16="http://schemas.microsoft.com/office/drawing/2014/main" id="{BD354F72-54F0-4A73-AAC7-C32B50F196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01455" y="1806783"/>
            <a:ext cx="681469" cy="668692"/>
          </a:xfrm>
          <a:prstGeom prst="rect">
            <a:avLst/>
          </a:prstGeom>
        </p:spPr>
      </p:pic>
      <p:sp>
        <p:nvSpPr>
          <p:cNvPr id="20" name="Speech Bubble: Rectangle with Corners Rounded 19">
            <a:extLst>
              <a:ext uri="{FF2B5EF4-FFF2-40B4-BE49-F238E27FC236}">
                <a16:creationId xmlns:a16="http://schemas.microsoft.com/office/drawing/2014/main" id="{2A3A7638-7C14-4F92-B3D1-AD33B2DE23C8}"/>
              </a:ext>
            </a:extLst>
          </p:cNvPr>
          <p:cNvSpPr/>
          <p:nvPr/>
        </p:nvSpPr>
        <p:spPr>
          <a:xfrm>
            <a:off x="5490605" y="1966841"/>
            <a:ext cx="2540024"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tunisien</a:t>
            </a:r>
            <a:r>
              <a:rPr lang="en-GB" sz="2800" dirty="0">
                <a:solidFill>
                  <a:schemeClr val="bg1"/>
                </a:solidFill>
                <a:latin typeface="Century Gothic" panose="020B0502020202020204" pitchFamily="34" charset="0"/>
              </a:rPr>
              <a:t> ?</a:t>
            </a:r>
          </a:p>
        </p:txBody>
      </p:sp>
      <p:sp>
        <p:nvSpPr>
          <p:cNvPr id="17" name="Speech Bubble: Rectangle with Corners Rounded 16">
            <a:extLst>
              <a:ext uri="{FF2B5EF4-FFF2-40B4-BE49-F238E27FC236}">
                <a16:creationId xmlns:a16="http://schemas.microsoft.com/office/drawing/2014/main" id="{C5B7137C-178E-4E41-ACD3-D338865F4FC9}"/>
              </a:ext>
            </a:extLst>
          </p:cNvPr>
          <p:cNvSpPr/>
          <p:nvPr/>
        </p:nvSpPr>
        <p:spPr>
          <a:xfrm>
            <a:off x="5481713" y="1974898"/>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tunisien</a:t>
            </a:r>
            <a:r>
              <a:rPr lang="en-GB" sz="2800" dirty="0">
                <a:solidFill>
                  <a:schemeClr val="bg1"/>
                </a:solidFill>
                <a:latin typeface="Century Gothic" panose="020B0502020202020204" pitchFamily="34" charset="0"/>
              </a:rPr>
              <a:t>.</a:t>
            </a:r>
          </a:p>
        </p:txBody>
      </p:sp>
      <p:pic>
        <p:nvPicPr>
          <p:cNvPr id="9" name="Picture 8" descr="A large metal container full of dates&#10;&#10;Description automatically generated">
            <a:extLst>
              <a:ext uri="{FF2B5EF4-FFF2-40B4-BE49-F238E27FC236}">
                <a16:creationId xmlns:a16="http://schemas.microsoft.com/office/drawing/2014/main" id="{E96C926D-B2D0-463E-829E-D5332DB365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08781" y="2695334"/>
            <a:ext cx="5547292" cy="3696750"/>
          </a:xfrm>
          <a:prstGeom prst="rect">
            <a:avLst/>
          </a:prstGeom>
        </p:spPr>
      </p:pic>
      <p:sp>
        <p:nvSpPr>
          <p:cNvPr id="16" name="Speech Bubble: Rectangle with Corners Rounded 15">
            <a:extLst>
              <a:ext uri="{FF2B5EF4-FFF2-40B4-BE49-F238E27FC236}">
                <a16:creationId xmlns:a16="http://schemas.microsoft.com/office/drawing/2014/main" id="{0677D636-07B2-421B-8027-BE27E32E70A8}"/>
              </a:ext>
            </a:extLst>
          </p:cNvPr>
          <p:cNvSpPr/>
          <p:nvPr/>
        </p:nvSpPr>
        <p:spPr>
          <a:xfrm>
            <a:off x="8926899" y="2322493"/>
            <a:ext cx="2973031" cy="2221216"/>
          </a:xfrm>
          <a:prstGeom prst="wedgeRoundRectCallout">
            <a:avLst>
              <a:gd name="adj1" fmla="val -63240"/>
              <a:gd name="adj2" fmla="val 15720"/>
              <a:gd name="adj3" fmla="val 16667"/>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entury Gothic" panose="020B0502020202020204" pitchFamily="34" charset="0"/>
              </a:rPr>
              <a:t>These are dates. This fruit grows on date palms in many parts of Asia.</a:t>
            </a:r>
          </a:p>
        </p:txBody>
      </p:sp>
      <p:pic>
        <p:nvPicPr>
          <p:cNvPr id="19" name="Picture 18" descr="A palm tree with orange fruits&#10;&#10;Description automatically generated">
            <a:extLst>
              <a:ext uri="{FF2B5EF4-FFF2-40B4-BE49-F238E27FC236}">
                <a16:creationId xmlns:a16="http://schemas.microsoft.com/office/drawing/2014/main" id="{D75A9E7C-508B-4714-BA42-C719329F3C2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129632" y="4681044"/>
            <a:ext cx="2567564" cy="1711040"/>
          </a:xfrm>
          <a:prstGeom prst="rect">
            <a:avLst/>
          </a:prstGeom>
        </p:spPr>
      </p:pic>
    </p:spTree>
    <p:extLst>
      <p:ext uri="{BB962C8B-B14F-4D97-AF65-F5344CB8AC3E}">
        <p14:creationId xmlns:p14="http://schemas.microsoft.com/office/powerpoint/2010/main" val="244270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2.35.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12_2.37.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12_2.36.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12_2.38.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4" grpId="1" animBg="1"/>
      <p:bldP spid="20" grpId="0" animBg="1"/>
      <p:bldP spid="17"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 name="TextBox 1">
            <a:hlinkClick r:id="" action="ppaction://noaction">
              <a:snd r:embed="rId9" name="T3_W12_2.1.wav"/>
            </a:hlinkClick>
            <a:extLst>
              <a:ext uri="{FF2B5EF4-FFF2-40B4-BE49-F238E27FC236}">
                <a16:creationId xmlns:a16="http://schemas.microsoft.com/office/drawing/2014/main" id="{B8F3F6CB-6A84-4246-A1F2-123F008FE2BC}"/>
              </a:ext>
            </a:extLst>
          </p:cNvPr>
          <p:cNvSpPr txBox="1"/>
          <p:nvPr/>
        </p:nvSpPr>
        <p:spPr>
          <a:xfrm>
            <a:off x="60960" y="77103"/>
            <a:ext cx="483325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Les descriptions </a:t>
            </a:r>
            <a:r>
              <a:rPr lang="en-GB" sz="2400" dirty="0">
                <a:solidFill>
                  <a:srgbClr val="002060"/>
                </a:solidFill>
                <a:latin typeface="Century Gothic" panose="020B0502020202020204" pitchFamily="34" charset="0"/>
              </a:rPr>
              <a:t>[10/10]</a:t>
            </a:r>
            <a:endParaRPr lang="en-GB" sz="3200" b="1" dirty="0">
              <a:solidFill>
                <a:srgbClr val="002060"/>
              </a:solidFill>
              <a:latin typeface="Century Gothic" panose="020B0502020202020204" pitchFamily="34" charset="0"/>
            </a:endParaRPr>
          </a:p>
        </p:txBody>
      </p:sp>
      <p:sp>
        <p:nvSpPr>
          <p:cNvPr id="5" name="Speech Bubble: Rectangle with Corners Rounded 4">
            <a:extLst>
              <a:ext uri="{FF2B5EF4-FFF2-40B4-BE49-F238E27FC236}">
                <a16:creationId xmlns:a16="http://schemas.microsoft.com/office/drawing/2014/main" id="{553A1F4E-04E1-4491-B3E0-4BB660FE55B9}"/>
              </a:ext>
            </a:extLst>
          </p:cNvPr>
          <p:cNvSpPr/>
          <p:nvPr/>
        </p:nvSpPr>
        <p:spPr>
          <a:xfrm>
            <a:off x="1802674" y="1268868"/>
            <a:ext cx="3585252" cy="584776"/>
          </a:xfrm>
          <a:prstGeom prst="wedgeRoundRectCallout">
            <a:avLst>
              <a:gd name="adj1" fmla="val -59932"/>
              <a:gd name="adj2" fmla="val 106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bg1"/>
                </a:solidFill>
                <a:latin typeface="Century Gothic" panose="020B0502020202020204" pitchFamily="34" charset="0"/>
              </a:rPr>
              <a:t>L’image</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est</a:t>
            </a:r>
            <a:r>
              <a:rPr lang="en-GB" sz="2800" dirty="0">
                <a:solidFill>
                  <a:schemeClr val="bg1"/>
                </a:solidFill>
                <a:latin typeface="Century Gothic" panose="020B0502020202020204" pitchFamily="34" charset="0"/>
              </a:rPr>
              <a:t>…</a:t>
            </a:r>
          </a:p>
        </p:txBody>
      </p:sp>
      <p:pic>
        <p:nvPicPr>
          <p:cNvPr id="13" name="Graphic 12" descr="Teacher">
            <a:extLst>
              <a:ext uri="{FF2B5EF4-FFF2-40B4-BE49-F238E27FC236}">
                <a16:creationId xmlns:a16="http://schemas.microsoft.com/office/drawing/2014/main" id="{26A569C0-5CCC-42FA-897B-E20375D62E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3806" y="1081381"/>
            <a:ext cx="1185905" cy="1185905"/>
          </a:xfrm>
          <a:prstGeom prst="rect">
            <a:avLst/>
          </a:prstGeom>
        </p:spPr>
      </p:pic>
      <p:sp>
        <p:nvSpPr>
          <p:cNvPr id="14" name="Speech Bubble: Rectangle with Corners Rounded 13">
            <a:extLst>
              <a:ext uri="{FF2B5EF4-FFF2-40B4-BE49-F238E27FC236}">
                <a16:creationId xmlns:a16="http://schemas.microsoft.com/office/drawing/2014/main" id="{4834DAE1-85BA-4753-983F-45C861FF7610}"/>
              </a:ext>
            </a:extLst>
          </p:cNvPr>
          <p:cNvSpPr/>
          <p:nvPr/>
        </p:nvSpPr>
        <p:spPr>
          <a:xfrm>
            <a:off x="5490605" y="1265728"/>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coréenne</a:t>
            </a:r>
            <a:r>
              <a:rPr lang="en-GB" sz="2800" dirty="0">
                <a:solidFill>
                  <a:schemeClr val="bg1"/>
                </a:solidFill>
                <a:latin typeface="Century Gothic" panose="020B0502020202020204" pitchFamily="34" charset="0"/>
              </a:rPr>
              <a:t> ?</a:t>
            </a:r>
          </a:p>
        </p:txBody>
      </p:sp>
      <p:pic>
        <p:nvPicPr>
          <p:cNvPr id="8" name="Picture 7" descr="A green check mark on a black background&#10;&#10;Description automatically generated">
            <a:extLst>
              <a:ext uri="{FF2B5EF4-FFF2-40B4-BE49-F238E27FC236}">
                <a16:creationId xmlns:a16="http://schemas.microsoft.com/office/drawing/2014/main" id="{BD354F72-54F0-4A73-AAC7-C32B50F196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01455" y="1806783"/>
            <a:ext cx="681469" cy="668692"/>
          </a:xfrm>
          <a:prstGeom prst="rect">
            <a:avLst/>
          </a:prstGeom>
        </p:spPr>
      </p:pic>
      <p:sp>
        <p:nvSpPr>
          <p:cNvPr id="20" name="Speech Bubble: Rectangle with Corners Rounded 19">
            <a:extLst>
              <a:ext uri="{FF2B5EF4-FFF2-40B4-BE49-F238E27FC236}">
                <a16:creationId xmlns:a16="http://schemas.microsoft.com/office/drawing/2014/main" id="{2A3A7638-7C14-4F92-B3D1-AD33B2DE23C8}"/>
              </a:ext>
            </a:extLst>
          </p:cNvPr>
          <p:cNvSpPr/>
          <p:nvPr/>
        </p:nvSpPr>
        <p:spPr>
          <a:xfrm>
            <a:off x="5490605" y="1966841"/>
            <a:ext cx="2540024"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haïtienne</a:t>
            </a:r>
            <a:r>
              <a:rPr lang="en-GB" sz="2800" dirty="0">
                <a:solidFill>
                  <a:schemeClr val="bg1"/>
                </a:solidFill>
                <a:latin typeface="Century Gothic" panose="020B0502020202020204" pitchFamily="34" charset="0"/>
              </a:rPr>
              <a:t> ?</a:t>
            </a:r>
          </a:p>
        </p:txBody>
      </p:sp>
      <p:sp>
        <p:nvSpPr>
          <p:cNvPr id="17" name="Speech Bubble: Rectangle with Corners Rounded 16">
            <a:extLst>
              <a:ext uri="{FF2B5EF4-FFF2-40B4-BE49-F238E27FC236}">
                <a16:creationId xmlns:a16="http://schemas.microsoft.com/office/drawing/2014/main" id="{C5B7137C-178E-4E41-ACD3-D338865F4FC9}"/>
              </a:ext>
            </a:extLst>
          </p:cNvPr>
          <p:cNvSpPr/>
          <p:nvPr/>
        </p:nvSpPr>
        <p:spPr>
          <a:xfrm>
            <a:off x="5481713" y="1966841"/>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haïtienne</a:t>
            </a:r>
            <a:r>
              <a:rPr lang="en-GB" sz="2800" dirty="0">
                <a:solidFill>
                  <a:schemeClr val="bg1"/>
                </a:solidFill>
                <a:latin typeface="Century Gothic" panose="020B0502020202020204" pitchFamily="34" charset="0"/>
              </a:rPr>
              <a:t>.</a:t>
            </a:r>
          </a:p>
        </p:txBody>
      </p:sp>
      <p:pic>
        <p:nvPicPr>
          <p:cNvPr id="15" name="Picture 14" descr="A sandy beach with blue water and a cliff&#10;&#10;Description automatically generated">
            <a:extLst>
              <a:ext uri="{FF2B5EF4-FFF2-40B4-BE49-F238E27FC236}">
                <a16:creationId xmlns:a16="http://schemas.microsoft.com/office/drawing/2014/main" id="{722C6DA4-81C2-4BE6-A737-FC0E12F2514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365049" y="2667954"/>
            <a:ext cx="6723533" cy="3997350"/>
          </a:xfrm>
          <a:prstGeom prst="rect">
            <a:avLst/>
          </a:prstGeom>
        </p:spPr>
      </p:pic>
    </p:spTree>
    <p:extLst>
      <p:ext uri="{BB962C8B-B14F-4D97-AF65-F5344CB8AC3E}">
        <p14:creationId xmlns:p14="http://schemas.microsoft.com/office/powerpoint/2010/main" val="38316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2.4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12_2.4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12_2.4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12_2.43.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4" grpId="1" animBg="1"/>
      <p:bldP spid="20"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35076" y="684611"/>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5" name="Graphic 4" descr="Teacher">
            <a:extLst>
              <a:ext uri="{FF2B5EF4-FFF2-40B4-BE49-F238E27FC236}">
                <a16:creationId xmlns:a16="http://schemas.microsoft.com/office/drawing/2014/main" id="{CDB1276F-D851-46C4-8A16-0801AFB48B7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0" y="0"/>
            <a:ext cx="914400" cy="914400"/>
          </a:xfrm>
          <a:prstGeom prst="rect">
            <a:avLst/>
          </a:prstGeom>
        </p:spPr>
      </p:pic>
      <p:sp>
        <p:nvSpPr>
          <p:cNvPr id="6" name="Speech Bubble: Rectangle with Corners Rounded 5">
            <a:hlinkClick r:id="" action="ppaction://noaction">
              <a:snd r:embed="rId18" name="T3_W12_3.1.wav"/>
            </a:hlinkClick>
            <a:extLst>
              <a:ext uri="{FF2B5EF4-FFF2-40B4-BE49-F238E27FC236}">
                <a16:creationId xmlns:a16="http://schemas.microsoft.com/office/drawing/2014/main" id="{CCFB58BD-2869-4D79-919F-DAC3538DF557}"/>
              </a:ext>
            </a:extLst>
          </p:cNvPr>
          <p:cNvSpPr/>
          <p:nvPr/>
        </p:nvSpPr>
        <p:spPr>
          <a:xfrm>
            <a:off x="914400" y="114966"/>
            <a:ext cx="3167855" cy="547644"/>
          </a:xfrm>
          <a:prstGeom prst="wedgeRoundRectCallout">
            <a:avLst>
              <a:gd name="adj1" fmla="val -58668"/>
              <a:gd name="adj2" fmla="val 1020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7" name="TextBox 6">
            <a:hlinkClick r:id="" action="ppaction://noaction">
              <a:snd r:embed="rId18" name="T3_W12_3.1.wav"/>
            </a:hlinkClick>
            <a:extLst>
              <a:ext uri="{FF2B5EF4-FFF2-40B4-BE49-F238E27FC236}">
                <a16:creationId xmlns:a16="http://schemas.microsoft.com/office/drawing/2014/main" id="{34926406-AE20-442D-BF3A-23D3B246E0EE}"/>
              </a:ext>
            </a:extLst>
          </p:cNvPr>
          <p:cNvSpPr txBox="1"/>
          <p:nvPr/>
        </p:nvSpPr>
        <p:spPr>
          <a:xfrm>
            <a:off x="914400" y="127178"/>
            <a:ext cx="316785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 et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rPr>
              <a:t>répète</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rPr>
              <a:t>.</a:t>
            </a:r>
          </a:p>
        </p:txBody>
      </p:sp>
      <p:graphicFrame>
        <p:nvGraphicFramePr>
          <p:cNvPr id="3" name="Table 2">
            <a:extLst>
              <a:ext uri="{FF2B5EF4-FFF2-40B4-BE49-F238E27FC236}">
                <a16:creationId xmlns:a16="http://schemas.microsoft.com/office/drawing/2014/main" id="{AA6367AA-D2AD-4C2E-B940-7DF194D2CB03}"/>
              </a:ext>
            </a:extLst>
          </p:cNvPr>
          <p:cNvGraphicFramePr>
            <a:graphicFrameLocks noGrp="1"/>
          </p:cNvGraphicFramePr>
          <p:nvPr>
            <p:extLst>
              <p:ext uri="{D42A27DB-BD31-4B8C-83A1-F6EECF244321}">
                <p14:modId xmlns:p14="http://schemas.microsoft.com/office/powerpoint/2010/main" val="2333208562"/>
              </p:ext>
            </p:extLst>
          </p:nvPr>
        </p:nvGraphicFramePr>
        <p:xfrm>
          <a:off x="1230339" y="832467"/>
          <a:ext cx="2660073" cy="424815"/>
        </p:xfrm>
        <a:graphic>
          <a:graphicData uri="http://schemas.openxmlformats.org/drawingml/2006/table">
            <a:tbl>
              <a:tblPr/>
              <a:tblGrid>
                <a:gridCol w="2660073">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Ton Christ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juif</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9" name="Table 8">
            <a:extLst>
              <a:ext uri="{FF2B5EF4-FFF2-40B4-BE49-F238E27FC236}">
                <a16:creationId xmlns:a16="http://schemas.microsoft.com/office/drawing/2014/main" id="{903A0AB1-F35D-4FD9-8EC9-01A623F3A943}"/>
              </a:ext>
            </a:extLst>
          </p:cNvPr>
          <p:cNvGraphicFramePr>
            <a:graphicFrameLocks noGrp="1"/>
          </p:cNvGraphicFramePr>
          <p:nvPr>
            <p:extLst>
              <p:ext uri="{D42A27DB-BD31-4B8C-83A1-F6EECF244321}">
                <p14:modId xmlns:p14="http://schemas.microsoft.com/office/powerpoint/2010/main" val="2917808345"/>
              </p:ext>
            </p:extLst>
          </p:nvPr>
        </p:nvGraphicFramePr>
        <p:xfrm>
          <a:off x="2727344" y="1257282"/>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voiture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japonaise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0" name="Table 9">
            <a:extLst>
              <a:ext uri="{FF2B5EF4-FFF2-40B4-BE49-F238E27FC236}">
                <a16:creationId xmlns:a16="http://schemas.microsoft.com/office/drawing/2014/main" id="{25EE6D2E-CDAA-49E6-A114-7202D5424E75}"/>
              </a:ext>
            </a:extLst>
          </p:cNvPr>
          <p:cNvGraphicFramePr>
            <a:graphicFrameLocks noGrp="1"/>
          </p:cNvGraphicFramePr>
          <p:nvPr>
            <p:extLst>
              <p:ext uri="{D42A27DB-BD31-4B8C-83A1-F6EECF244321}">
                <p14:modId xmlns:p14="http://schemas.microsoft.com/office/powerpoint/2010/main" val="2084599780"/>
              </p:ext>
            </p:extLst>
          </p:nvPr>
        </p:nvGraphicFramePr>
        <p:xfrm>
          <a:off x="3081108" y="1739776"/>
          <a:ext cx="6580910" cy="424815"/>
        </p:xfrm>
        <a:graphic>
          <a:graphicData uri="http://schemas.openxmlformats.org/drawingml/2006/table">
            <a:tbl>
              <a:tblPr/>
              <a:tblGrid>
                <a:gridCol w="6580910">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pizza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italienne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et ton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coucous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algérien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1" name="Table 10">
            <a:extLst>
              <a:ext uri="{FF2B5EF4-FFF2-40B4-BE49-F238E27FC236}">
                <a16:creationId xmlns:a16="http://schemas.microsoft.com/office/drawing/2014/main" id="{212D4B3C-D3C9-4AB4-AB8C-16D967B6436A}"/>
              </a:ext>
            </a:extLst>
          </p:cNvPr>
          <p:cNvGraphicFramePr>
            <a:graphicFrameLocks noGrp="1"/>
          </p:cNvGraphicFramePr>
          <p:nvPr>
            <p:extLst>
              <p:ext uri="{D42A27DB-BD31-4B8C-83A1-F6EECF244321}">
                <p14:modId xmlns:p14="http://schemas.microsoft.com/office/powerpoint/2010/main" val="3812752556"/>
              </p:ext>
            </p:extLst>
          </p:nvPr>
        </p:nvGraphicFramePr>
        <p:xfrm>
          <a:off x="1230339" y="2403877"/>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démocratie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grecque,</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2" name="Table 11">
            <a:extLst>
              <a:ext uri="{FF2B5EF4-FFF2-40B4-BE49-F238E27FC236}">
                <a16:creationId xmlns:a16="http://schemas.microsoft.com/office/drawing/2014/main" id="{78EBFA1A-5637-436C-959E-C5FB6211F0DE}"/>
              </a:ext>
            </a:extLst>
          </p:cNvPr>
          <p:cNvGraphicFramePr>
            <a:graphicFrameLocks noGrp="1"/>
          </p:cNvGraphicFramePr>
          <p:nvPr>
            <p:extLst>
              <p:ext uri="{D42A27DB-BD31-4B8C-83A1-F6EECF244321}">
                <p14:modId xmlns:p14="http://schemas.microsoft.com/office/powerpoint/2010/main" val="3734418440"/>
              </p:ext>
            </p:extLst>
          </p:nvPr>
        </p:nvGraphicFramePr>
        <p:xfrm>
          <a:off x="2766793" y="2827396"/>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Ton café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brésilien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4" name="Table 13">
            <a:extLst>
              <a:ext uri="{FF2B5EF4-FFF2-40B4-BE49-F238E27FC236}">
                <a16:creationId xmlns:a16="http://schemas.microsoft.com/office/drawing/2014/main" id="{BD432ABE-9B54-484C-9EEE-42F56AD7FFEC}"/>
              </a:ext>
            </a:extLst>
          </p:cNvPr>
          <p:cNvGraphicFramePr>
            <a:graphicFrameLocks noGrp="1"/>
          </p:cNvGraphicFramePr>
          <p:nvPr>
            <p:extLst>
              <p:ext uri="{D42A27DB-BD31-4B8C-83A1-F6EECF244321}">
                <p14:modId xmlns:p14="http://schemas.microsoft.com/office/powerpoint/2010/main" val="1705900764"/>
              </p:ext>
            </p:extLst>
          </p:nvPr>
        </p:nvGraphicFramePr>
        <p:xfrm>
          <a:off x="1259402" y="3528472"/>
          <a:ext cx="6328757" cy="424815"/>
        </p:xfrm>
        <a:graphic>
          <a:graphicData uri="http://schemas.openxmlformats.org/drawingml/2006/table">
            <a:tbl>
              <a:tblPr/>
              <a:tblGrid>
                <a:gridCol w="632875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montre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suisse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ta chemise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indienne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5" name="Table 14">
            <a:extLst>
              <a:ext uri="{FF2B5EF4-FFF2-40B4-BE49-F238E27FC236}">
                <a16:creationId xmlns:a16="http://schemas.microsoft.com/office/drawing/2014/main" id="{288CB0E7-5ADF-4524-A7CF-2EBFF373DE38}"/>
              </a:ext>
            </a:extLst>
          </p:cNvPr>
          <p:cNvGraphicFramePr>
            <a:graphicFrameLocks noGrp="1"/>
          </p:cNvGraphicFramePr>
          <p:nvPr>
            <p:extLst>
              <p:ext uri="{D42A27DB-BD31-4B8C-83A1-F6EECF244321}">
                <p14:modId xmlns:p14="http://schemas.microsoft.com/office/powerpoint/2010/main" val="2475138752"/>
              </p:ext>
            </p:extLst>
          </p:nvPr>
        </p:nvGraphicFramePr>
        <p:xfrm>
          <a:off x="1259402" y="4351315"/>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radio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coréenne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6" name="Table 15">
            <a:extLst>
              <a:ext uri="{FF2B5EF4-FFF2-40B4-BE49-F238E27FC236}">
                <a16:creationId xmlns:a16="http://schemas.microsoft.com/office/drawing/2014/main" id="{E830DA07-2913-476C-96AA-5748BD2F1226}"/>
              </a:ext>
            </a:extLst>
          </p:cNvPr>
          <p:cNvGraphicFramePr>
            <a:graphicFrameLocks noGrp="1"/>
          </p:cNvGraphicFramePr>
          <p:nvPr>
            <p:extLst>
              <p:ext uri="{D42A27DB-BD31-4B8C-83A1-F6EECF244321}">
                <p14:modId xmlns:p14="http://schemas.microsoft.com/office/powerpoint/2010/main" val="1367535173"/>
              </p:ext>
            </p:extLst>
          </p:nvPr>
        </p:nvGraphicFramePr>
        <p:xfrm>
          <a:off x="1231747" y="5153587"/>
          <a:ext cx="7633856" cy="424815"/>
        </p:xfrm>
        <a:graphic>
          <a:graphicData uri="http://schemas.openxmlformats.org/drawingml/2006/table">
            <a:tbl>
              <a:tblPr/>
              <a:tblGrid>
                <a:gridCol w="7633856">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vacances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sont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turques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tunisiennes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ou</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marocaines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7" name="Table 16">
            <a:extLst>
              <a:ext uri="{FF2B5EF4-FFF2-40B4-BE49-F238E27FC236}">
                <a16:creationId xmlns:a16="http://schemas.microsoft.com/office/drawing/2014/main" id="{EB3CAD31-8A00-4522-B9BA-AE06025D56F4}"/>
              </a:ext>
            </a:extLst>
          </p:cNvPr>
          <p:cNvGraphicFramePr>
            <a:graphicFrameLocks noGrp="1"/>
          </p:cNvGraphicFramePr>
          <p:nvPr>
            <p:extLst>
              <p:ext uri="{D42A27DB-BD31-4B8C-83A1-F6EECF244321}">
                <p14:modId xmlns:p14="http://schemas.microsoft.com/office/powerpoint/2010/main" val="3710935818"/>
              </p:ext>
            </p:extLst>
          </p:nvPr>
        </p:nvGraphicFramePr>
        <p:xfrm>
          <a:off x="1256178" y="5772302"/>
          <a:ext cx="7301347" cy="424815"/>
        </p:xfrm>
        <a:graphic>
          <a:graphicData uri="http://schemas.openxmlformats.org/drawingml/2006/table">
            <a:tbl>
              <a:tblPr/>
              <a:tblGrid>
                <a:gridCol w="730134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chiffres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sont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arabes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ton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écriture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latine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8" name="Table 17">
            <a:extLst>
              <a:ext uri="{FF2B5EF4-FFF2-40B4-BE49-F238E27FC236}">
                <a16:creationId xmlns:a16="http://schemas.microsoft.com/office/drawing/2014/main" id="{30C5B306-74D7-4769-80F3-38DD3A1D137C}"/>
              </a:ext>
            </a:extLst>
          </p:cNvPr>
          <p:cNvGraphicFramePr>
            <a:graphicFrameLocks noGrp="1"/>
          </p:cNvGraphicFramePr>
          <p:nvPr>
            <p:extLst>
              <p:ext uri="{D42A27DB-BD31-4B8C-83A1-F6EECF244321}">
                <p14:modId xmlns:p14="http://schemas.microsoft.com/office/powerpoint/2010/main" val="1175173659"/>
              </p:ext>
            </p:extLst>
          </p:nvPr>
        </p:nvGraphicFramePr>
        <p:xfrm>
          <a:off x="1230339" y="6440022"/>
          <a:ext cx="7301347" cy="424815"/>
        </p:xfrm>
        <a:graphic>
          <a:graphicData uri="http://schemas.openxmlformats.org/drawingml/2006/table">
            <a:tbl>
              <a:tblPr/>
              <a:tblGrid>
                <a:gridCol w="730134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Et…Tu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reproches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à ton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voisin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d’être étranger.</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pic>
        <p:nvPicPr>
          <p:cNvPr id="8" name="Picture 7" descr="A stained glass window with a crucifixion of person on the cross&#10;&#10;Description automatically generated">
            <a:extLst>
              <a:ext uri="{FF2B5EF4-FFF2-40B4-BE49-F238E27FC236}">
                <a16:creationId xmlns:a16="http://schemas.microsoft.com/office/drawing/2014/main" id="{2E78E340-65C2-43C7-92CC-FB4BCC4A65F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6145" y="803563"/>
            <a:ext cx="1125617" cy="844213"/>
          </a:xfrm>
          <a:prstGeom prst="roundRect">
            <a:avLst/>
          </a:prstGeom>
        </p:spPr>
      </p:pic>
      <p:pic>
        <p:nvPicPr>
          <p:cNvPr id="22" name="Picture 21" descr="A stone with writing on it&#10;&#10;Description automatically generated">
            <a:extLst>
              <a:ext uri="{FF2B5EF4-FFF2-40B4-BE49-F238E27FC236}">
                <a16:creationId xmlns:a16="http://schemas.microsoft.com/office/drawing/2014/main" id="{2BCD93F1-26F1-49E2-9810-5181DF8B809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014426" y="5635841"/>
            <a:ext cx="1149563" cy="745419"/>
          </a:xfrm>
          <a:prstGeom prst="roundRect">
            <a:avLst/>
          </a:prstGeom>
        </p:spPr>
      </p:pic>
      <p:pic>
        <p:nvPicPr>
          <p:cNvPr id="24" name="Picture 23" descr="A group of colorful numbers&#10;&#10;Description automatically generated">
            <a:extLst>
              <a:ext uri="{FF2B5EF4-FFF2-40B4-BE49-F238E27FC236}">
                <a16:creationId xmlns:a16="http://schemas.microsoft.com/office/drawing/2014/main" id="{7594940B-1F7F-410D-A131-4637B24B3E1E}"/>
              </a:ext>
            </a:extLst>
          </p:cNvPr>
          <p:cNvPicPr>
            <a:picLocks noChangeAspect="1"/>
          </p:cNvPicPr>
          <p:nvPr/>
        </p:nvPicPr>
        <p:blipFill rotWithShape="1">
          <a:blip r:embed="rId21">
            <a:extLst>
              <a:ext uri="{28A0092B-C50C-407E-A947-70E740481C1C}">
                <a14:useLocalDpi xmlns:a14="http://schemas.microsoft.com/office/drawing/2010/main" val="0"/>
              </a:ext>
            </a:extLst>
          </a:blip>
          <a:srcRect r="15891"/>
          <a:stretch/>
        </p:blipFill>
        <p:spPr>
          <a:xfrm>
            <a:off x="87310" y="5555455"/>
            <a:ext cx="1129738" cy="755543"/>
          </a:xfrm>
          <a:prstGeom prst="roundRect">
            <a:avLst/>
          </a:prstGeom>
        </p:spPr>
      </p:pic>
      <p:pic>
        <p:nvPicPr>
          <p:cNvPr id="32" name="Picture 31" descr="A close-up of a car dashboard&#10;&#10;Description automatically generated">
            <a:extLst>
              <a:ext uri="{FF2B5EF4-FFF2-40B4-BE49-F238E27FC236}">
                <a16:creationId xmlns:a16="http://schemas.microsoft.com/office/drawing/2014/main" id="{7682B1B1-798D-4A0F-BC6C-50661291F31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0408" y="4351315"/>
            <a:ext cx="1143542" cy="759383"/>
          </a:xfrm>
          <a:prstGeom prst="roundRect">
            <a:avLst/>
          </a:prstGeom>
        </p:spPr>
      </p:pic>
      <p:pic>
        <p:nvPicPr>
          <p:cNvPr id="38" name="Picture 37" descr="A close-up of a watch&#10;&#10;Description automatically generated">
            <a:extLst>
              <a:ext uri="{FF2B5EF4-FFF2-40B4-BE49-F238E27FC236}">
                <a16:creationId xmlns:a16="http://schemas.microsoft.com/office/drawing/2014/main" id="{7435E3EF-0091-4B15-85C8-0BB88DEFD2F6}"/>
              </a:ext>
            </a:extLst>
          </p:cNvPr>
          <p:cNvPicPr>
            <a:picLocks noChangeAspect="1"/>
          </p:cNvPicPr>
          <p:nvPr/>
        </p:nvPicPr>
        <p:blipFill rotWithShape="1">
          <a:blip r:embed="rId23">
            <a:extLst>
              <a:ext uri="{28A0092B-C50C-407E-A947-70E740481C1C}">
                <a14:useLocalDpi xmlns:a14="http://schemas.microsoft.com/office/drawing/2010/main" val="0"/>
              </a:ext>
            </a:extLst>
          </a:blip>
          <a:srcRect b="35723"/>
          <a:stretch/>
        </p:blipFill>
        <p:spPr>
          <a:xfrm>
            <a:off x="77398" y="3328544"/>
            <a:ext cx="1149563" cy="847383"/>
          </a:xfrm>
          <a:prstGeom prst="roundRect">
            <a:avLst/>
          </a:prstGeom>
        </p:spPr>
      </p:pic>
      <p:pic>
        <p:nvPicPr>
          <p:cNvPr id="40" name="Picture 39" descr="A cup of coffee and a bag of tea&#10;&#10;Description automatically generated">
            <a:extLst>
              <a:ext uri="{FF2B5EF4-FFF2-40B4-BE49-F238E27FC236}">
                <a16:creationId xmlns:a16="http://schemas.microsoft.com/office/drawing/2014/main" id="{6A23D29B-D569-4FA0-963A-7FD7E6AA8D3B}"/>
              </a:ext>
            </a:extLst>
          </p:cNvPr>
          <p:cNvPicPr>
            <a:picLocks noChangeAspect="1"/>
          </p:cNvPicPr>
          <p:nvPr/>
        </p:nvPicPr>
        <p:blipFill rotWithShape="1">
          <a:blip r:embed="rId24">
            <a:extLst>
              <a:ext uri="{28A0092B-C50C-407E-A947-70E740481C1C}">
                <a14:useLocalDpi xmlns:a14="http://schemas.microsoft.com/office/drawing/2010/main" val="0"/>
              </a:ext>
            </a:extLst>
          </a:blip>
          <a:srcRect t="50021"/>
          <a:stretch/>
        </p:blipFill>
        <p:spPr>
          <a:xfrm>
            <a:off x="5675249" y="2362460"/>
            <a:ext cx="1125617" cy="750086"/>
          </a:xfrm>
          <a:prstGeom prst="roundRect">
            <a:avLst/>
          </a:prstGeom>
        </p:spPr>
      </p:pic>
      <p:pic>
        <p:nvPicPr>
          <p:cNvPr id="46" name="Picture 45" descr="A pizza with cheese and basil on it&#10;&#10;Description automatically generated">
            <a:extLst>
              <a:ext uri="{FF2B5EF4-FFF2-40B4-BE49-F238E27FC236}">
                <a16:creationId xmlns:a16="http://schemas.microsoft.com/office/drawing/2014/main" id="{3B217DAF-1CF3-475E-9DCB-5183329DDBA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865603" y="1326841"/>
            <a:ext cx="1146102" cy="825870"/>
          </a:xfrm>
          <a:prstGeom prst="roundRect">
            <a:avLst/>
          </a:prstGeom>
        </p:spPr>
      </p:pic>
      <p:pic>
        <p:nvPicPr>
          <p:cNvPr id="48" name="Picture 47" descr="The back of a car&#10;&#10;Description automatically generated">
            <a:extLst>
              <a:ext uri="{FF2B5EF4-FFF2-40B4-BE49-F238E27FC236}">
                <a16:creationId xmlns:a16="http://schemas.microsoft.com/office/drawing/2014/main" id="{E321B08C-BA09-4B3B-B192-841A097ABE20}"/>
              </a:ext>
            </a:extLst>
          </p:cNvPr>
          <p:cNvPicPr>
            <a:picLocks noChangeAspect="1"/>
          </p:cNvPicPr>
          <p:nvPr/>
        </p:nvPicPr>
        <p:blipFill rotWithShape="1">
          <a:blip r:embed="rId26">
            <a:extLst>
              <a:ext uri="{28A0092B-C50C-407E-A947-70E740481C1C}">
                <a14:useLocalDpi xmlns:a14="http://schemas.microsoft.com/office/drawing/2010/main" val="0"/>
              </a:ext>
            </a:extLst>
          </a:blip>
          <a:srcRect l="11374"/>
          <a:stretch/>
        </p:blipFill>
        <p:spPr>
          <a:xfrm>
            <a:off x="1564640" y="1333158"/>
            <a:ext cx="1125618" cy="840433"/>
          </a:xfrm>
          <a:prstGeom prst="roundRect">
            <a:avLst/>
          </a:prstGeom>
        </p:spPr>
      </p:pic>
      <p:pic>
        <p:nvPicPr>
          <p:cNvPr id="49" name="Picture 48" descr="A plate of food on a table&#10;&#10;Description automatically generated">
            <a:extLst>
              <a:ext uri="{FF2B5EF4-FFF2-40B4-BE49-F238E27FC236}">
                <a16:creationId xmlns:a16="http://schemas.microsoft.com/office/drawing/2014/main" id="{F5508310-9A85-47EF-8FA4-69A71BBCC78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0121272" y="1581072"/>
            <a:ext cx="1112752" cy="825870"/>
          </a:xfrm>
          <a:prstGeom prst="roundRect">
            <a:avLst/>
          </a:prstGeom>
        </p:spPr>
      </p:pic>
      <p:pic>
        <p:nvPicPr>
          <p:cNvPr id="52" name="Picture 51" descr="A group of clothes on swingers&#10;&#10;Description automatically generated">
            <a:extLst>
              <a:ext uri="{FF2B5EF4-FFF2-40B4-BE49-F238E27FC236}">
                <a16:creationId xmlns:a16="http://schemas.microsoft.com/office/drawing/2014/main" id="{13E3D4E6-7FBE-45E1-9728-6D7EF1F50967}"/>
              </a:ext>
            </a:extLst>
          </p:cNvPr>
          <p:cNvPicPr>
            <a:picLocks noChangeAspect="1"/>
          </p:cNvPicPr>
          <p:nvPr/>
        </p:nvPicPr>
        <p:blipFill rotWithShape="1">
          <a:blip r:embed="rId28">
            <a:extLst>
              <a:ext uri="{28A0092B-C50C-407E-A947-70E740481C1C}">
                <a14:useLocalDpi xmlns:a14="http://schemas.microsoft.com/office/drawing/2010/main" val="0"/>
              </a:ext>
            </a:extLst>
          </a:blip>
          <a:srcRect r="13826"/>
          <a:stretch/>
        </p:blipFill>
        <p:spPr>
          <a:xfrm>
            <a:off x="7077211" y="3200371"/>
            <a:ext cx="1086778" cy="840434"/>
          </a:xfrm>
          <a:prstGeom prst="roundRect">
            <a:avLst/>
          </a:prstGeom>
        </p:spPr>
      </p:pic>
      <p:pic>
        <p:nvPicPr>
          <p:cNvPr id="54" name="Picture 53" descr="A beach with a group of people and a body of water&#10;&#10;Description automatically generated">
            <a:extLst>
              <a:ext uri="{FF2B5EF4-FFF2-40B4-BE49-F238E27FC236}">
                <a16:creationId xmlns:a16="http://schemas.microsoft.com/office/drawing/2014/main" id="{714A6423-9F90-49CB-97EE-943F9604DA7C}"/>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7852741" y="4219855"/>
            <a:ext cx="1205449" cy="798610"/>
          </a:xfrm>
          <a:prstGeom prst="roundRect">
            <a:avLst/>
          </a:prstGeom>
        </p:spPr>
      </p:pic>
      <p:pic>
        <p:nvPicPr>
          <p:cNvPr id="57" name="Picture 56">
            <a:extLst>
              <a:ext uri="{FF2B5EF4-FFF2-40B4-BE49-F238E27FC236}">
                <a16:creationId xmlns:a16="http://schemas.microsoft.com/office/drawing/2014/main" id="{D4262797-D348-4FA3-8399-0063081560DD}"/>
              </a:ext>
            </a:extLst>
          </p:cNvPr>
          <p:cNvPicPr>
            <a:picLocks noChangeAspect="1"/>
          </p:cNvPicPr>
          <p:nvPr/>
        </p:nvPicPr>
        <p:blipFill>
          <a:blip r:embed="rId30"/>
          <a:stretch>
            <a:fillRect/>
          </a:stretch>
        </p:blipFill>
        <p:spPr>
          <a:xfrm>
            <a:off x="74022" y="2270899"/>
            <a:ext cx="1156317" cy="807587"/>
          </a:xfrm>
          <a:prstGeom prst="roundRect">
            <a:avLst/>
          </a:prstGeom>
        </p:spPr>
      </p:pic>
      <p:pic>
        <p:nvPicPr>
          <p:cNvPr id="30" name="Picture 29" descr="A beach with palm trees and a building&#10;&#10;Description automatically generated">
            <a:extLst>
              <a:ext uri="{FF2B5EF4-FFF2-40B4-BE49-F238E27FC236}">
                <a16:creationId xmlns:a16="http://schemas.microsoft.com/office/drawing/2014/main" id="{278131D7-30B0-4A31-B45A-3721B4333D32}"/>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668084" y="4762775"/>
            <a:ext cx="1205449" cy="903145"/>
          </a:xfrm>
          <a:prstGeom prst="roundRect">
            <a:avLst/>
          </a:prstGeom>
        </p:spPr>
      </p:pic>
      <p:pic>
        <p:nvPicPr>
          <p:cNvPr id="28" name="Picture 27" descr="A camel with a blanket on its back sitting on the sand&#10;&#10;Description automatically generated">
            <a:extLst>
              <a:ext uri="{FF2B5EF4-FFF2-40B4-BE49-F238E27FC236}">
                <a16:creationId xmlns:a16="http://schemas.microsoft.com/office/drawing/2014/main" id="{CE0092E3-4B19-4AD5-B463-6B48F19E37DC}"/>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9696851" y="5409548"/>
            <a:ext cx="1205449" cy="802377"/>
          </a:xfrm>
          <a:prstGeom prst="roundRect">
            <a:avLst/>
          </a:prstGeom>
        </p:spPr>
      </p:pic>
      <p:pic>
        <p:nvPicPr>
          <p:cNvPr id="58" name="Picture 21">
            <a:extLst>
              <a:ext uri="{FF2B5EF4-FFF2-40B4-BE49-F238E27FC236}">
                <a16:creationId xmlns:a16="http://schemas.microsoft.com/office/drawing/2014/main" id="{75481662-26A4-4AFC-A66E-15200F00FC55}"/>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t="29271"/>
          <a:stretch/>
        </p:blipFill>
        <p:spPr bwMode="auto">
          <a:xfrm>
            <a:off x="8297282" y="6043377"/>
            <a:ext cx="1136641" cy="77410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T3_W12_3.12">
            <a:hlinkClick r:id="" action="ppaction://media"/>
            <a:extLst>
              <a:ext uri="{FF2B5EF4-FFF2-40B4-BE49-F238E27FC236}">
                <a16:creationId xmlns:a16="http://schemas.microsoft.com/office/drawing/2014/main" id="{96FEA906-CFC3-7F79-1AB5-EBF49628C712}"/>
              </a:ext>
            </a:extLst>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1293759" y="1139095"/>
            <a:ext cx="883954" cy="8839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T3_W12_3.2.wav"/>
                                        </p:tgtEl>
                                      </p:cMediaNode>
                                    </p:audio>
                                  </p:sub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subTnLst>
                                    <p:audio>
                                      <p:cMediaNode>
                                        <p:cTn display="0" masterRel="sameClick">
                                          <p:stCondLst>
                                            <p:cond evt="begin" delay="0">
                                              <p:tn val="13"/>
                                            </p:cond>
                                          </p:stCondLst>
                                          <p:endCondLst>
                                            <p:cond evt="onStopAudio" delay="0">
                                              <p:tgtEl>
                                                <p:sldTgt/>
                                              </p:tgtEl>
                                            </p:cond>
                                          </p:endCondLst>
                                        </p:cTn>
                                        <p:tgtEl>
                                          <p:sndTgt r:embed="rId6" name="T3_W12_3.3.wav"/>
                                        </p:tgtEl>
                                      </p:cMediaNode>
                                    </p:audio>
                                  </p:sub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subTnLst>
                                    <p:audio>
                                      <p:cMediaNode>
                                        <p:cTn display="0" masterRel="sameClick">
                                          <p:stCondLst>
                                            <p:cond evt="begin" delay="0">
                                              <p:tn val="21"/>
                                            </p:cond>
                                          </p:stCondLst>
                                          <p:endCondLst>
                                            <p:cond evt="onStopAudio" delay="0">
                                              <p:tgtEl>
                                                <p:sldTgt/>
                                              </p:tgtEl>
                                            </p:cond>
                                          </p:endCondLst>
                                        </p:cTn>
                                        <p:tgtEl>
                                          <p:sndTgt r:embed="rId7" name="T3_W12_3.4.wav"/>
                                        </p:tgtEl>
                                      </p:cMediaNode>
                                    </p:audio>
                                  </p:subTnLst>
                                </p:cTn>
                              </p:par>
                              <p:par>
                                <p:cTn id="24" presetID="10" presetClass="entr" presetSubtype="0"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fade">
                                      <p:cBhvr>
                                        <p:cTn id="29" dur="500"/>
                                        <p:tgtEl>
                                          <p:spTgt spid="4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7"/>
                                        </p:tgtEl>
                                        <p:attrNameLst>
                                          <p:attrName>style.visibility</p:attrName>
                                        </p:attrNameLst>
                                      </p:cBhvr>
                                      <p:to>
                                        <p:strVal val="visible"/>
                                      </p:to>
                                    </p:set>
                                    <p:animEffect transition="in" filter="fade">
                                      <p:cBhvr>
                                        <p:cTn id="34" dur="500"/>
                                        <p:tgtEl>
                                          <p:spTgt spid="57"/>
                                        </p:tgtEl>
                                      </p:cBhvr>
                                    </p:animEffec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subTnLst>
                                    <p:audio>
                                      <p:cMediaNode>
                                        <p:cTn display="0" masterRel="sameClick">
                                          <p:stCondLst>
                                            <p:cond evt="begin" delay="0">
                                              <p:tn val="35"/>
                                            </p:cond>
                                          </p:stCondLst>
                                          <p:endCondLst>
                                            <p:cond evt="onStopAudio" delay="0">
                                              <p:tgtEl>
                                                <p:sldTgt/>
                                              </p:tgtEl>
                                            </p:cond>
                                          </p:endCondLst>
                                        </p:cTn>
                                        <p:tgtEl>
                                          <p:sndTgt r:embed="rId8" name="T3_W12_3.5.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subTnLst>
                                    <p:audio>
                                      <p:cMediaNode>
                                        <p:cTn display="0" masterRel="sameClick">
                                          <p:stCondLst>
                                            <p:cond evt="begin" delay="0">
                                              <p:tn val="40"/>
                                            </p:cond>
                                          </p:stCondLst>
                                          <p:endCondLst>
                                            <p:cond evt="onStopAudio" delay="0">
                                              <p:tgtEl>
                                                <p:sldTgt/>
                                              </p:tgtEl>
                                            </p:cond>
                                          </p:endCondLst>
                                        </p:cTn>
                                        <p:tgtEl>
                                          <p:sndTgt r:embed="rId9" name="T3_W12_3.6.wav"/>
                                        </p:tgtEl>
                                      </p:cMediaNode>
                                    </p:audio>
                                  </p:subTnLst>
                                </p:cTn>
                              </p:par>
                              <p:par>
                                <p:cTn id="43" presetID="10"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animEffect transition="in" filter="fade">
                                      <p:cBhvr>
                                        <p:cTn id="45" dur="500"/>
                                        <p:tgtEl>
                                          <p:spTgt spid="4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fade">
                                      <p:cBhvr>
                                        <p:cTn id="50" dur="500"/>
                                        <p:tgtEl>
                                          <p:spTgt spid="38"/>
                                        </p:tgtEl>
                                      </p:cBhvr>
                                    </p:animEffect>
                                  </p:childTnLst>
                                </p:cTn>
                              </p:par>
                              <p:par>
                                <p:cTn id="51" presetID="10"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500"/>
                                        <p:tgtEl>
                                          <p:spTgt spid="14"/>
                                        </p:tgtEl>
                                      </p:cBhvr>
                                    </p:animEffect>
                                  </p:childTnLst>
                                  <p:subTnLst>
                                    <p:audio>
                                      <p:cMediaNode>
                                        <p:cTn display="0" masterRel="sameClick">
                                          <p:stCondLst>
                                            <p:cond evt="begin" delay="0">
                                              <p:tn val="51"/>
                                            </p:cond>
                                          </p:stCondLst>
                                          <p:endCondLst>
                                            <p:cond evt="onStopAudio" delay="0">
                                              <p:tgtEl>
                                                <p:sldTgt/>
                                              </p:tgtEl>
                                            </p:cond>
                                          </p:endCondLst>
                                        </p:cTn>
                                        <p:tgtEl>
                                          <p:sndTgt r:embed="rId10" name="T3_W12_3.7.wav"/>
                                        </p:tgtEl>
                                      </p:cMediaNode>
                                    </p:audio>
                                  </p:subTnLst>
                                </p:cTn>
                              </p:par>
                              <p:par>
                                <p:cTn id="54" presetID="10" presetClass="entr" presetSubtype="0" fill="hold" nodeType="with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fade">
                                      <p:cBhvr>
                                        <p:cTn id="61" dur="500"/>
                                        <p:tgtEl>
                                          <p:spTgt spid="32"/>
                                        </p:tgtEl>
                                      </p:cBhvr>
                                    </p:animEffect>
                                  </p:childTnLst>
                                </p:cTn>
                              </p:par>
                              <p:par>
                                <p:cTn id="62" presetID="10" presetClass="entr" presetSubtype="0"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subTnLst>
                                    <p:audio>
                                      <p:cMediaNode>
                                        <p:cTn display="0" masterRel="sameClick">
                                          <p:stCondLst>
                                            <p:cond evt="begin" delay="0">
                                              <p:tn val="62"/>
                                            </p:cond>
                                          </p:stCondLst>
                                          <p:endCondLst>
                                            <p:cond evt="onStopAudio" delay="0">
                                              <p:tgtEl>
                                                <p:sldTgt/>
                                              </p:tgtEl>
                                            </p:cond>
                                          </p:endCondLst>
                                        </p:cTn>
                                        <p:tgtEl>
                                          <p:sndTgt r:embed="rId11" name="T3_W12_3.8.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fade">
                                      <p:cBhvr>
                                        <p:cTn id="69" dur="500"/>
                                        <p:tgtEl>
                                          <p:spTgt spid="16"/>
                                        </p:tgtEl>
                                      </p:cBhvr>
                                    </p:animEffect>
                                  </p:childTnLst>
                                  <p:subTnLst>
                                    <p:audio>
                                      <p:cMediaNode>
                                        <p:cTn display="0" masterRel="sameClick">
                                          <p:stCondLst>
                                            <p:cond evt="begin" delay="0">
                                              <p:tn val="67"/>
                                            </p:cond>
                                          </p:stCondLst>
                                          <p:endCondLst>
                                            <p:cond evt="onStopAudio" delay="0">
                                              <p:tgtEl>
                                                <p:sldTgt/>
                                              </p:tgtEl>
                                            </p:cond>
                                          </p:endCondLst>
                                        </p:cTn>
                                        <p:tgtEl>
                                          <p:sndTgt r:embed="rId12" name="T3_W12_3.9.wav"/>
                                        </p:tgtEl>
                                      </p:cMediaNode>
                                    </p:audio>
                                  </p:subTnLst>
                                </p:cTn>
                              </p:par>
                              <p:par>
                                <p:cTn id="70" presetID="10" presetClass="entr" presetSubtype="0" fill="hold" nodeType="withEffect">
                                  <p:stCondLst>
                                    <p:cond delay="0"/>
                                  </p:stCondLst>
                                  <p:childTnLst>
                                    <p:set>
                                      <p:cBhvr>
                                        <p:cTn id="71" dur="1" fill="hold">
                                          <p:stCondLst>
                                            <p:cond delay="0"/>
                                          </p:stCondLst>
                                        </p:cTn>
                                        <p:tgtEl>
                                          <p:spTgt spid="54"/>
                                        </p:tgtEl>
                                        <p:attrNameLst>
                                          <p:attrName>style.visibility</p:attrName>
                                        </p:attrNameLst>
                                      </p:cBhvr>
                                      <p:to>
                                        <p:strVal val="visible"/>
                                      </p:to>
                                    </p:set>
                                    <p:animEffect transition="in" filter="fade">
                                      <p:cBhvr>
                                        <p:cTn id="72" dur="500"/>
                                        <p:tgtEl>
                                          <p:spTgt spid="54"/>
                                        </p:tgtEl>
                                      </p:cBhvr>
                                    </p:animEffec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childTnLst>
                          </p:cTn>
                        </p:par>
                        <p:par>
                          <p:cTn id="77" fill="hold">
                            <p:stCondLst>
                              <p:cond delay="1000"/>
                            </p:stCondLst>
                            <p:childTnLst>
                              <p:par>
                                <p:cTn id="78" presetID="10" presetClass="entr" presetSubtype="0" fill="hold" nodeType="after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fade">
                                      <p:cBhvr>
                                        <p:cTn id="80" dur="500"/>
                                        <p:tgtEl>
                                          <p:spTgt spid="2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500"/>
                                        <p:tgtEl>
                                          <p:spTgt spid="17"/>
                                        </p:tgtEl>
                                      </p:cBhvr>
                                    </p:animEffect>
                                  </p:childTnLst>
                                  <p:subTnLst>
                                    <p:audio>
                                      <p:cMediaNode>
                                        <p:cTn display="0" masterRel="sameClick">
                                          <p:stCondLst>
                                            <p:cond evt="begin" delay="0">
                                              <p:tn val="83"/>
                                            </p:cond>
                                          </p:stCondLst>
                                          <p:endCondLst>
                                            <p:cond evt="onStopAudio" delay="0">
                                              <p:tgtEl>
                                                <p:sldTgt/>
                                              </p:tgtEl>
                                            </p:cond>
                                          </p:endCondLst>
                                        </p:cTn>
                                        <p:tgtEl>
                                          <p:sndTgt r:embed="rId13" name="T3_W12_3.10.wav"/>
                                        </p:tgtEl>
                                      </p:cMediaNode>
                                    </p:audio>
                                  </p:subTnLst>
                                </p:cTn>
                              </p:par>
                              <p:par>
                                <p:cTn id="86" presetID="10" presetClass="entr" presetSubtype="0" fill="hold" nodeType="with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500"/>
                                        <p:tgtEl>
                                          <p:spTgt spid="24"/>
                                        </p:tgtEl>
                                      </p:cBhvr>
                                    </p:animEffect>
                                  </p:childTnLst>
                                </p:cTn>
                              </p:par>
                              <p:par>
                                <p:cTn id="89" presetID="10" presetClass="entr" presetSubtype="0" fill="hold" nodeType="with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500"/>
                                        <p:tgtEl>
                                          <p:spTgt spid="22"/>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8"/>
                                        </p:tgtEl>
                                        <p:attrNameLst>
                                          <p:attrName>style.visibility</p:attrName>
                                        </p:attrNameLst>
                                      </p:cBhvr>
                                      <p:to>
                                        <p:strVal val="visible"/>
                                      </p:to>
                                    </p:set>
                                    <p:animEffect transition="in" filter="fade">
                                      <p:cBhvr>
                                        <p:cTn id="96" dur="500"/>
                                        <p:tgtEl>
                                          <p:spTgt spid="18"/>
                                        </p:tgtEl>
                                      </p:cBhvr>
                                    </p:animEffect>
                                  </p:childTnLst>
                                  <p:subTnLst>
                                    <p:audio>
                                      <p:cMediaNode>
                                        <p:cTn display="0" masterRel="sameClick">
                                          <p:stCondLst>
                                            <p:cond evt="begin" delay="0">
                                              <p:tn val="94"/>
                                            </p:cond>
                                          </p:stCondLst>
                                          <p:endCondLst>
                                            <p:cond evt="onStopAudio" delay="0">
                                              <p:tgtEl>
                                                <p:sldTgt/>
                                              </p:tgtEl>
                                            </p:cond>
                                          </p:endCondLst>
                                        </p:cTn>
                                        <p:tgtEl>
                                          <p:sndTgt r:embed="rId14" name="T3_W12_3.11.wav"/>
                                        </p:tgtEl>
                                      </p:cMediaNode>
                                    </p:audio>
                                  </p:subTnLst>
                                </p:cTn>
                              </p:par>
                              <p:par>
                                <p:cTn id="97" presetID="10" presetClass="entr" presetSubtype="0" fill="hold" nodeType="withEffect">
                                  <p:stCondLst>
                                    <p:cond delay="0"/>
                                  </p:stCondLst>
                                  <p:childTnLst>
                                    <p:set>
                                      <p:cBhvr>
                                        <p:cTn id="98" dur="1" fill="hold">
                                          <p:stCondLst>
                                            <p:cond delay="0"/>
                                          </p:stCondLst>
                                        </p:cTn>
                                        <p:tgtEl>
                                          <p:spTgt spid="58"/>
                                        </p:tgtEl>
                                        <p:attrNameLst>
                                          <p:attrName>style.visibility</p:attrName>
                                        </p:attrNameLst>
                                      </p:cBhvr>
                                      <p:to>
                                        <p:strVal val="visible"/>
                                      </p:to>
                                    </p:set>
                                    <p:animEffect transition="in" filter="fade">
                                      <p:cBhvr>
                                        <p:cTn id="9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0"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8" name="Graphic 7" descr="Teacher">
            <a:extLst>
              <a:ext uri="{FF2B5EF4-FFF2-40B4-BE49-F238E27FC236}">
                <a16:creationId xmlns:a16="http://schemas.microsoft.com/office/drawing/2014/main" id="{44B2AA8A-0FFB-4A92-9D20-A46F4949159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0"/>
            <a:ext cx="914400" cy="914400"/>
          </a:xfrm>
          <a:prstGeom prst="rect">
            <a:avLst/>
          </a:prstGeom>
        </p:spPr>
      </p:pic>
      <p:sp>
        <p:nvSpPr>
          <p:cNvPr id="9" name="Speech Bubble: Rectangle with Corners Rounded 8">
            <a:hlinkClick r:id="" action="ppaction://noaction">
              <a:snd r:embed="rId8" name="T3_W12_5.1.wav"/>
            </a:hlinkClick>
            <a:extLst>
              <a:ext uri="{FF2B5EF4-FFF2-40B4-BE49-F238E27FC236}">
                <a16:creationId xmlns:a16="http://schemas.microsoft.com/office/drawing/2014/main" id="{CD1C901A-A668-4E28-BDDF-27C9E92424D8}"/>
              </a:ext>
            </a:extLst>
          </p:cNvPr>
          <p:cNvSpPr/>
          <p:nvPr/>
        </p:nvSpPr>
        <p:spPr>
          <a:xfrm>
            <a:off x="914400" y="187914"/>
            <a:ext cx="5805715" cy="362857"/>
          </a:xfrm>
          <a:prstGeom prst="wedgeRoundRectCallout">
            <a:avLst>
              <a:gd name="adj1" fmla="val -54096"/>
              <a:gd name="adj2" fmla="val 213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Lis le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poème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 avec ton/ta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rPr>
              <a:t>partenaire</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rPr>
              <a:t>.</a:t>
            </a:r>
          </a:p>
        </p:txBody>
      </p:sp>
      <p:graphicFrame>
        <p:nvGraphicFramePr>
          <p:cNvPr id="10" name="Table 9">
            <a:extLst>
              <a:ext uri="{FF2B5EF4-FFF2-40B4-BE49-F238E27FC236}">
                <a16:creationId xmlns:a16="http://schemas.microsoft.com/office/drawing/2014/main" id="{59F76BD6-2AC7-486A-91F4-ED37D5F92E42}"/>
              </a:ext>
            </a:extLst>
          </p:cNvPr>
          <p:cNvGraphicFramePr>
            <a:graphicFrameLocks noGrp="1"/>
          </p:cNvGraphicFramePr>
          <p:nvPr>
            <p:extLst>
              <p:ext uri="{D42A27DB-BD31-4B8C-83A1-F6EECF244321}">
                <p14:modId xmlns:p14="http://schemas.microsoft.com/office/powerpoint/2010/main" val="3575947106"/>
              </p:ext>
            </p:extLst>
          </p:nvPr>
        </p:nvGraphicFramePr>
        <p:xfrm>
          <a:off x="2593974" y="544363"/>
          <a:ext cx="2660073" cy="424815"/>
        </p:xfrm>
        <a:graphic>
          <a:graphicData uri="http://schemas.openxmlformats.org/drawingml/2006/table">
            <a:tbl>
              <a:tblPr/>
              <a:tblGrid>
                <a:gridCol w="2660073">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Ton Christ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juif</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1" name="Table 10">
            <a:extLst>
              <a:ext uri="{FF2B5EF4-FFF2-40B4-BE49-F238E27FC236}">
                <a16:creationId xmlns:a16="http://schemas.microsoft.com/office/drawing/2014/main" id="{D2168570-43BB-4325-9BC2-B609975810AD}"/>
              </a:ext>
            </a:extLst>
          </p:cNvPr>
          <p:cNvGraphicFramePr>
            <a:graphicFrameLocks noGrp="1"/>
          </p:cNvGraphicFramePr>
          <p:nvPr>
            <p:extLst>
              <p:ext uri="{D42A27DB-BD31-4B8C-83A1-F6EECF244321}">
                <p14:modId xmlns:p14="http://schemas.microsoft.com/office/powerpoint/2010/main" val="4061835285"/>
              </p:ext>
            </p:extLst>
          </p:nvPr>
        </p:nvGraphicFramePr>
        <p:xfrm>
          <a:off x="2620289" y="1104653"/>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voiture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japonaise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2" name="Table 11">
            <a:extLst>
              <a:ext uri="{FF2B5EF4-FFF2-40B4-BE49-F238E27FC236}">
                <a16:creationId xmlns:a16="http://schemas.microsoft.com/office/drawing/2014/main" id="{5401DA2E-F83A-4338-BF33-650636362B90}"/>
              </a:ext>
            </a:extLst>
          </p:cNvPr>
          <p:cNvGraphicFramePr>
            <a:graphicFrameLocks noGrp="1"/>
          </p:cNvGraphicFramePr>
          <p:nvPr>
            <p:extLst>
              <p:ext uri="{D42A27DB-BD31-4B8C-83A1-F6EECF244321}">
                <p14:modId xmlns:p14="http://schemas.microsoft.com/office/powerpoint/2010/main" val="4256936911"/>
              </p:ext>
            </p:extLst>
          </p:nvPr>
        </p:nvGraphicFramePr>
        <p:xfrm>
          <a:off x="2608488" y="1679592"/>
          <a:ext cx="6580910" cy="424815"/>
        </p:xfrm>
        <a:graphic>
          <a:graphicData uri="http://schemas.openxmlformats.org/drawingml/2006/table">
            <a:tbl>
              <a:tblPr/>
              <a:tblGrid>
                <a:gridCol w="6580910">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pizza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italienne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et ton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coucous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algérien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3" name="Table 12">
            <a:extLst>
              <a:ext uri="{FF2B5EF4-FFF2-40B4-BE49-F238E27FC236}">
                <a16:creationId xmlns:a16="http://schemas.microsoft.com/office/drawing/2014/main" id="{AB50E84B-7879-4B51-B634-F188EE86C436}"/>
              </a:ext>
            </a:extLst>
          </p:cNvPr>
          <p:cNvGraphicFramePr>
            <a:graphicFrameLocks noGrp="1"/>
          </p:cNvGraphicFramePr>
          <p:nvPr>
            <p:extLst>
              <p:ext uri="{D42A27DB-BD31-4B8C-83A1-F6EECF244321}">
                <p14:modId xmlns:p14="http://schemas.microsoft.com/office/powerpoint/2010/main" val="4054496909"/>
              </p:ext>
            </p:extLst>
          </p:nvPr>
        </p:nvGraphicFramePr>
        <p:xfrm>
          <a:off x="2620289" y="2334226"/>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démocratie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grecque,</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4" name="Table 13">
            <a:extLst>
              <a:ext uri="{FF2B5EF4-FFF2-40B4-BE49-F238E27FC236}">
                <a16:creationId xmlns:a16="http://schemas.microsoft.com/office/drawing/2014/main" id="{013BE195-B310-474C-8390-4F4712F28659}"/>
              </a:ext>
            </a:extLst>
          </p:cNvPr>
          <p:cNvGraphicFramePr>
            <a:graphicFrameLocks noGrp="1"/>
          </p:cNvGraphicFramePr>
          <p:nvPr>
            <p:extLst>
              <p:ext uri="{D42A27DB-BD31-4B8C-83A1-F6EECF244321}">
                <p14:modId xmlns:p14="http://schemas.microsoft.com/office/powerpoint/2010/main" val="3073944696"/>
              </p:ext>
            </p:extLst>
          </p:nvPr>
        </p:nvGraphicFramePr>
        <p:xfrm>
          <a:off x="2620289" y="2967132"/>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Ton café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brésilien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5" name="Table 14">
            <a:extLst>
              <a:ext uri="{FF2B5EF4-FFF2-40B4-BE49-F238E27FC236}">
                <a16:creationId xmlns:a16="http://schemas.microsoft.com/office/drawing/2014/main" id="{4876A3C4-0E2A-47A4-B2A2-BD7110A59938}"/>
              </a:ext>
            </a:extLst>
          </p:cNvPr>
          <p:cNvGraphicFramePr>
            <a:graphicFrameLocks noGrp="1"/>
          </p:cNvGraphicFramePr>
          <p:nvPr>
            <p:extLst>
              <p:ext uri="{D42A27DB-BD31-4B8C-83A1-F6EECF244321}">
                <p14:modId xmlns:p14="http://schemas.microsoft.com/office/powerpoint/2010/main" val="3740260907"/>
              </p:ext>
            </p:extLst>
          </p:nvPr>
        </p:nvGraphicFramePr>
        <p:xfrm>
          <a:off x="2620289" y="3690973"/>
          <a:ext cx="6328757" cy="424815"/>
        </p:xfrm>
        <a:graphic>
          <a:graphicData uri="http://schemas.openxmlformats.org/drawingml/2006/table">
            <a:tbl>
              <a:tblPr/>
              <a:tblGrid>
                <a:gridCol w="632875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montre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suisse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ta chemise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indienne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6" name="Table 15">
            <a:extLst>
              <a:ext uri="{FF2B5EF4-FFF2-40B4-BE49-F238E27FC236}">
                <a16:creationId xmlns:a16="http://schemas.microsoft.com/office/drawing/2014/main" id="{02C47494-FAFF-40EB-8F24-525620D0D87D}"/>
              </a:ext>
            </a:extLst>
          </p:cNvPr>
          <p:cNvGraphicFramePr>
            <a:graphicFrameLocks noGrp="1"/>
          </p:cNvGraphicFramePr>
          <p:nvPr>
            <p:extLst>
              <p:ext uri="{D42A27DB-BD31-4B8C-83A1-F6EECF244321}">
                <p14:modId xmlns:p14="http://schemas.microsoft.com/office/powerpoint/2010/main" val="1357594645"/>
              </p:ext>
            </p:extLst>
          </p:nvPr>
        </p:nvGraphicFramePr>
        <p:xfrm>
          <a:off x="2608488" y="4368556"/>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radio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coréenne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7" name="Table 16">
            <a:extLst>
              <a:ext uri="{FF2B5EF4-FFF2-40B4-BE49-F238E27FC236}">
                <a16:creationId xmlns:a16="http://schemas.microsoft.com/office/drawing/2014/main" id="{D6D30DE0-915B-4F05-B0DE-EC16CC906701}"/>
              </a:ext>
            </a:extLst>
          </p:cNvPr>
          <p:cNvGraphicFramePr>
            <a:graphicFrameLocks noGrp="1"/>
          </p:cNvGraphicFramePr>
          <p:nvPr>
            <p:extLst>
              <p:ext uri="{D42A27DB-BD31-4B8C-83A1-F6EECF244321}">
                <p14:modId xmlns:p14="http://schemas.microsoft.com/office/powerpoint/2010/main" val="4181868219"/>
              </p:ext>
            </p:extLst>
          </p:nvPr>
        </p:nvGraphicFramePr>
        <p:xfrm>
          <a:off x="2620289" y="5127879"/>
          <a:ext cx="7633856" cy="424815"/>
        </p:xfrm>
        <a:graphic>
          <a:graphicData uri="http://schemas.openxmlformats.org/drawingml/2006/table">
            <a:tbl>
              <a:tblPr/>
              <a:tblGrid>
                <a:gridCol w="7633856">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vacances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sont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turques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tunisiennes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ou</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marocaines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8" name="Table 17">
            <a:extLst>
              <a:ext uri="{FF2B5EF4-FFF2-40B4-BE49-F238E27FC236}">
                <a16:creationId xmlns:a16="http://schemas.microsoft.com/office/drawing/2014/main" id="{343DE983-F7AA-4E77-B123-C389A82EEDC8}"/>
              </a:ext>
            </a:extLst>
          </p:cNvPr>
          <p:cNvGraphicFramePr>
            <a:graphicFrameLocks noGrp="1"/>
          </p:cNvGraphicFramePr>
          <p:nvPr>
            <p:extLst>
              <p:ext uri="{D42A27DB-BD31-4B8C-83A1-F6EECF244321}">
                <p14:modId xmlns:p14="http://schemas.microsoft.com/office/powerpoint/2010/main" val="4042551747"/>
              </p:ext>
            </p:extLst>
          </p:nvPr>
        </p:nvGraphicFramePr>
        <p:xfrm>
          <a:off x="2567815" y="5674207"/>
          <a:ext cx="7301347" cy="424815"/>
        </p:xfrm>
        <a:graphic>
          <a:graphicData uri="http://schemas.openxmlformats.org/drawingml/2006/table">
            <a:tbl>
              <a:tblPr/>
              <a:tblGrid>
                <a:gridCol w="730134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chiffres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sont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arabes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ton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écriture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latine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9" name="Table 18">
            <a:extLst>
              <a:ext uri="{FF2B5EF4-FFF2-40B4-BE49-F238E27FC236}">
                <a16:creationId xmlns:a16="http://schemas.microsoft.com/office/drawing/2014/main" id="{54C2E784-1061-4AF3-81BC-9C035A871793}"/>
              </a:ext>
            </a:extLst>
          </p:cNvPr>
          <p:cNvGraphicFramePr>
            <a:graphicFrameLocks noGrp="1"/>
          </p:cNvGraphicFramePr>
          <p:nvPr>
            <p:extLst>
              <p:ext uri="{D42A27DB-BD31-4B8C-83A1-F6EECF244321}">
                <p14:modId xmlns:p14="http://schemas.microsoft.com/office/powerpoint/2010/main" val="2697056702"/>
              </p:ext>
            </p:extLst>
          </p:nvPr>
        </p:nvGraphicFramePr>
        <p:xfrm>
          <a:off x="2567815" y="6342048"/>
          <a:ext cx="7301347" cy="424815"/>
        </p:xfrm>
        <a:graphic>
          <a:graphicData uri="http://schemas.openxmlformats.org/drawingml/2006/table">
            <a:tbl>
              <a:tblPr/>
              <a:tblGrid>
                <a:gridCol w="730134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Et…Tu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reproches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à ton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voisin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d’être étranger.</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pic>
        <p:nvPicPr>
          <p:cNvPr id="20" name="Picture 19" descr="A stained glass window with a crucifixion of person on the cross&#10;&#10;Description automatically generated">
            <a:hlinkClick r:id="" action="ppaction://noaction">
              <a:snd r:embed="rId9" name="T3_W12_3.2.wav"/>
            </a:hlinkClick>
            <a:extLst>
              <a:ext uri="{FF2B5EF4-FFF2-40B4-BE49-F238E27FC236}">
                <a16:creationId xmlns:a16="http://schemas.microsoft.com/office/drawing/2014/main" id="{BCE2DDA7-4F02-45AF-AF98-8587A560F8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54971" y="611874"/>
            <a:ext cx="1125617" cy="844213"/>
          </a:xfrm>
          <a:prstGeom prst="roundRect">
            <a:avLst/>
          </a:prstGeom>
        </p:spPr>
      </p:pic>
      <p:pic>
        <p:nvPicPr>
          <p:cNvPr id="21" name="Picture 20" descr="A stone with writing on it&#10;&#10;Description automatically generated">
            <a:extLst>
              <a:ext uri="{FF2B5EF4-FFF2-40B4-BE49-F238E27FC236}">
                <a16:creationId xmlns:a16="http://schemas.microsoft.com/office/drawing/2014/main" id="{170FE7EB-EA50-4BA3-90A4-47BA55098F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5379" y="6034174"/>
            <a:ext cx="1149563" cy="745419"/>
          </a:xfrm>
          <a:prstGeom prst="roundRect">
            <a:avLst/>
          </a:prstGeom>
        </p:spPr>
      </p:pic>
      <p:pic>
        <p:nvPicPr>
          <p:cNvPr id="22" name="Picture 21" descr="A group of colorful numbers&#10;&#10;Description automatically generated">
            <a:hlinkClick r:id="" action="ppaction://noaction">
              <a:snd r:embed="rId12" name="T3_W12_3.10.wav"/>
            </a:hlinkClick>
            <a:extLst>
              <a:ext uri="{FF2B5EF4-FFF2-40B4-BE49-F238E27FC236}">
                <a16:creationId xmlns:a16="http://schemas.microsoft.com/office/drawing/2014/main" id="{EE033489-E693-45B5-A9A1-31585617EC32}"/>
              </a:ext>
            </a:extLst>
          </p:cNvPr>
          <p:cNvPicPr>
            <a:picLocks noChangeAspect="1"/>
          </p:cNvPicPr>
          <p:nvPr/>
        </p:nvPicPr>
        <p:blipFill rotWithShape="1">
          <a:blip r:embed="rId13">
            <a:extLst>
              <a:ext uri="{28A0092B-C50C-407E-A947-70E740481C1C}">
                <a14:useLocalDpi xmlns:a14="http://schemas.microsoft.com/office/drawing/2010/main" val="0"/>
              </a:ext>
            </a:extLst>
          </a:blip>
          <a:srcRect r="15891"/>
          <a:stretch/>
        </p:blipFill>
        <p:spPr>
          <a:xfrm>
            <a:off x="1318450" y="5174922"/>
            <a:ext cx="1129738" cy="755543"/>
          </a:xfrm>
          <a:prstGeom prst="roundRect">
            <a:avLst/>
          </a:prstGeom>
        </p:spPr>
      </p:pic>
      <p:pic>
        <p:nvPicPr>
          <p:cNvPr id="23" name="Picture 22" descr="A close-up of a car dashboard&#10;&#10;Description automatically generated">
            <a:hlinkClick r:id="" action="ppaction://noaction">
              <a:snd r:embed="rId14" name="T3_W12_3.8.wav"/>
            </a:hlinkClick>
            <a:extLst>
              <a:ext uri="{FF2B5EF4-FFF2-40B4-BE49-F238E27FC236}">
                <a16:creationId xmlns:a16="http://schemas.microsoft.com/office/drawing/2014/main" id="{F874F1D5-34FB-4448-BF5C-61AC9D88765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98625" y="4351471"/>
            <a:ext cx="1143542" cy="759383"/>
          </a:xfrm>
          <a:prstGeom prst="roundRect">
            <a:avLst/>
          </a:prstGeom>
        </p:spPr>
      </p:pic>
      <p:pic>
        <p:nvPicPr>
          <p:cNvPr id="24" name="Picture 23" descr="A close-up of a watch&#10;&#10;Description automatically generated">
            <a:hlinkClick r:id="" action="ppaction://noaction">
              <a:snd r:embed="rId16" name="T3_W12_3.7.wav"/>
            </a:hlinkClick>
            <a:extLst>
              <a:ext uri="{FF2B5EF4-FFF2-40B4-BE49-F238E27FC236}">
                <a16:creationId xmlns:a16="http://schemas.microsoft.com/office/drawing/2014/main" id="{1F977EE6-E49D-482C-A3B3-9397B2468229}"/>
              </a:ext>
            </a:extLst>
          </p:cNvPr>
          <p:cNvPicPr>
            <a:picLocks noChangeAspect="1"/>
          </p:cNvPicPr>
          <p:nvPr/>
        </p:nvPicPr>
        <p:blipFill rotWithShape="1">
          <a:blip r:embed="rId17">
            <a:extLst>
              <a:ext uri="{28A0092B-C50C-407E-A947-70E740481C1C}">
                <a14:useLocalDpi xmlns:a14="http://schemas.microsoft.com/office/drawing/2010/main" val="0"/>
              </a:ext>
            </a:extLst>
          </a:blip>
          <a:srcRect b="35723"/>
          <a:stretch/>
        </p:blipFill>
        <p:spPr>
          <a:xfrm>
            <a:off x="1298625" y="3391947"/>
            <a:ext cx="1149563" cy="847383"/>
          </a:xfrm>
          <a:prstGeom prst="roundRect">
            <a:avLst/>
          </a:prstGeom>
        </p:spPr>
      </p:pic>
      <p:pic>
        <p:nvPicPr>
          <p:cNvPr id="25" name="Picture 24" descr="A cup of coffee and a bag of tea&#10;&#10;Description automatically generated">
            <a:hlinkClick r:id="" action="ppaction://noaction">
              <a:snd r:embed="rId18" name="T3_W12_3.6.wav"/>
            </a:hlinkClick>
            <a:extLst>
              <a:ext uri="{FF2B5EF4-FFF2-40B4-BE49-F238E27FC236}">
                <a16:creationId xmlns:a16="http://schemas.microsoft.com/office/drawing/2014/main" id="{0190DF11-5276-412F-A5CD-1A84752A8F3F}"/>
              </a:ext>
            </a:extLst>
          </p:cNvPr>
          <p:cNvPicPr>
            <a:picLocks noChangeAspect="1"/>
          </p:cNvPicPr>
          <p:nvPr/>
        </p:nvPicPr>
        <p:blipFill rotWithShape="1">
          <a:blip r:embed="rId19">
            <a:extLst>
              <a:ext uri="{28A0092B-C50C-407E-A947-70E740481C1C}">
                <a14:useLocalDpi xmlns:a14="http://schemas.microsoft.com/office/drawing/2010/main" val="0"/>
              </a:ext>
            </a:extLst>
          </a:blip>
          <a:srcRect t="50021"/>
          <a:stretch/>
        </p:blipFill>
        <p:spPr>
          <a:xfrm>
            <a:off x="8743545" y="2641861"/>
            <a:ext cx="1125617" cy="750086"/>
          </a:xfrm>
          <a:prstGeom prst="roundRect">
            <a:avLst/>
          </a:prstGeom>
        </p:spPr>
      </p:pic>
      <p:pic>
        <p:nvPicPr>
          <p:cNvPr id="26" name="Picture 25" descr="A pizza with cheese and basil on it&#10;&#10;Description automatically generated">
            <a:hlinkClick r:id="" action="ppaction://noaction">
              <a:snd r:embed="rId20" name="T3_W12_3.4.wav"/>
            </a:hlinkClick>
            <a:extLst>
              <a:ext uri="{FF2B5EF4-FFF2-40B4-BE49-F238E27FC236}">
                <a16:creationId xmlns:a16="http://schemas.microsoft.com/office/drawing/2014/main" id="{2982C32D-490E-464B-BB32-FA7E1507F49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318450" y="1522586"/>
            <a:ext cx="1146102" cy="825870"/>
          </a:xfrm>
          <a:prstGeom prst="roundRect">
            <a:avLst/>
          </a:prstGeom>
        </p:spPr>
      </p:pic>
      <p:pic>
        <p:nvPicPr>
          <p:cNvPr id="27" name="Picture 26" descr="The back of a car&#10;&#10;Description automatically generated">
            <a:hlinkClick r:id="" action="ppaction://noaction">
              <a:snd r:embed="rId22" name="T3_W12_3.3.wav"/>
            </a:hlinkClick>
            <a:extLst>
              <a:ext uri="{FF2B5EF4-FFF2-40B4-BE49-F238E27FC236}">
                <a16:creationId xmlns:a16="http://schemas.microsoft.com/office/drawing/2014/main" id="{001FC250-15AE-43C4-99F7-FF91EC4DA1FB}"/>
              </a:ext>
            </a:extLst>
          </p:cNvPr>
          <p:cNvPicPr>
            <a:picLocks noChangeAspect="1"/>
          </p:cNvPicPr>
          <p:nvPr/>
        </p:nvPicPr>
        <p:blipFill rotWithShape="1">
          <a:blip r:embed="rId23">
            <a:extLst>
              <a:ext uri="{28A0092B-C50C-407E-A947-70E740481C1C}">
                <a14:useLocalDpi xmlns:a14="http://schemas.microsoft.com/office/drawing/2010/main" val="0"/>
              </a:ext>
            </a:extLst>
          </a:blip>
          <a:srcRect l="11374"/>
          <a:stretch/>
        </p:blipFill>
        <p:spPr>
          <a:xfrm>
            <a:off x="8738114" y="609340"/>
            <a:ext cx="1125618" cy="840433"/>
          </a:xfrm>
          <a:prstGeom prst="roundRect">
            <a:avLst/>
          </a:prstGeom>
        </p:spPr>
      </p:pic>
      <p:pic>
        <p:nvPicPr>
          <p:cNvPr id="28" name="Picture 27" descr="A plate of food on a table&#10;&#10;Description automatically generated">
            <a:extLst>
              <a:ext uri="{FF2B5EF4-FFF2-40B4-BE49-F238E27FC236}">
                <a16:creationId xmlns:a16="http://schemas.microsoft.com/office/drawing/2014/main" id="{FB879E1D-94C1-41E2-B281-8FB4228DC7E9}"/>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731190" y="1593562"/>
            <a:ext cx="1112752" cy="825870"/>
          </a:xfrm>
          <a:prstGeom prst="roundRect">
            <a:avLst/>
          </a:prstGeom>
        </p:spPr>
      </p:pic>
      <p:pic>
        <p:nvPicPr>
          <p:cNvPr id="30" name="Picture 29" descr="A group of clothes on swingers&#10;&#10;Description automatically generated">
            <a:extLst>
              <a:ext uri="{FF2B5EF4-FFF2-40B4-BE49-F238E27FC236}">
                <a16:creationId xmlns:a16="http://schemas.microsoft.com/office/drawing/2014/main" id="{B1EF965B-97F3-448C-8307-3C17C07E35FF}"/>
              </a:ext>
            </a:extLst>
          </p:cNvPr>
          <p:cNvPicPr>
            <a:picLocks noChangeAspect="1"/>
          </p:cNvPicPr>
          <p:nvPr/>
        </p:nvPicPr>
        <p:blipFill rotWithShape="1">
          <a:blip r:embed="rId25">
            <a:extLst>
              <a:ext uri="{28A0092B-C50C-407E-A947-70E740481C1C}">
                <a14:useLocalDpi xmlns:a14="http://schemas.microsoft.com/office/drawing/2010/main" val="0"/>
              </a:ext>
            </a:extLst>
          </a:blip>
          <a:srcRect r="13826"/>
          <a:stretch/>
        </p:blipFill>
        <p:spPr>
          <a:xfrm>
            <a:off x="8715652" y="3498556"/>
            <a:ext cx="1149563" cy="840434"/>
          </a:xfrm>
          <a:prstGeom prst="roundRect">
            <a:avLst/>
          </a:prstGeom>
        </p:spPr>
      </p:pic>
      <p:pic>
        <p:nvPicPr>
          <p:cNvPr id="31" name="Picture 30" descr="A beach with a group of people and a body of water&#10;&#10;Description automatically generated">
            <a:hlinkClick r:id="" action="ppaction://noaction">
              <a:snd r:embed="rId26" name="T3_W12_3.9.wav"/>
            </a:hlinkClick>
            <a:extLst>
              <a:ext uri="{FF2B5EF4-FFF2-40B4-BE49-F238E27FC236}">
                <a16:creationId xmlns:a16="http://schemas.microsoft.com/office/drawing/2014/main" id="{58975F19-8EBD-4521-8AB9-CA28F352BC0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715653" y="4414814"/>
            <a:ext cx="1205449" cy="798610"/>
          </a:xfrm>
          <a:prstGeom prst="roundRect">
            <a:avLst/>
          </a:prstGeom>
        </p:spPr>
      </p:pic>
      <p:pic>
        <p:nvPicPr>
          <p:cNvPr id="33" name="Picture 32">
            <a:hlinkClick r:id="" action="ppaction://noaction">
              <a:snd r:embed="rId28" name="T3_W12_3.5.wav"/>
            </a:hlinkClick>
            <a:extLst>
              <a:ext uri="{FF2B5EF4-FFF2-40B4-BE49-F238E27FC236}">
                <a16:creationId xmlns:a16="http://schemas.microsoft.com/office/drawing/2014/main" id="{5F6DB3F4-0194-409B-A90A-02B487A6C574}"/>
              </a:ext>
            </a:extLst>
          </p:cNvPr>
          <p:cNvPicPr>
            <a:picLocks noChangeAspect="1"/>
          </p:cNvPicPr>
          <p:nvPr/>
        </p:nvPicPr>
        <p:blipFill>
          <a:blip r:embed="rId29"/>
          <a:stretch>
            <a:fillRect/>
          </a:stretch>
        </p:blipFill>
        <p:spPr>
          <a:xfrm>
            <a:off x="1285850" y="2401243"/>
            <a:ext cx="1156317" cy="807587"/>
          </a:xfrm>
          <a:prstGeom prst="roundRect">
            <a:avLst/>
          </a:prstGeom>
        </p:spPr>
      </p:pic>
      <p:pic>
        <p:nvPicPr>
          <p:cNvPr id="34" name="Picture 33" descr="A beach with palm trees and a building&#10;&#10;Description automatically generated">
            <a:extLst>
              <a:ext uri="{FF2B5EF4-FFF2-40B4-BE49-F238E27FC236}">
                <a16:creationId xmlns:a16="http://schemas.microsoft.com/office/drawing/2014/main" id="{F49E0043-6637-4D44-8062-4906968CE7A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530996" y="4957734"/>
            <a:ext cx="1205449" cy="903145"/>
          </a:xfrm>
          <a:prstGeom prst="roundRect">
            <a:avLst/>
          </a:prstGeom>
        </p:spPr>
      </p:pic>
      <p:pic>
        <p:nvPicPr>
          <p:cNvPr id="35" name="Picture 34" descr="A camel with a blanket on its back sitting on the sand&#10;&#10;Description automatically generated">
            <a:extLst>
              <a:ext uri="{FF2B5EF4-FFF2-40B4-BE49-F238E27FC236}">
                <a16:creationId xmlns:a16="http://schemas.microsoft.com/office/drawing/2014/main" id="{1D1D0B09-A3BF-495B-BD15-8F0C1713E148}"/>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559763" y="5604507"/>
            <a:ext cx="1205449" cy="802377"/>
          </a:xfrm>
          <a:prstGeom prst="roundRect">
            <a:avLst/>
          </a:prstGeom>
        </p:spPr>
      </p:pic>
      <p:pic>
        <p:nvPicPr>
          <p:cNvPr id="36" name="Picture 21">
            <a:hlinkClick r:id="" action="ppaction://noaction">
              <a:snd r:embed="rId32" name="T3_W12_3.11.wav"/>
            </a:hlinkClick>
            <a:extLst>
              <a:ext uri="{FF2B5EF4-FFF2-40B4-BE49-F238E27FC236}">
                <a16:creationId xmlns:a16="http://schemas.microsoft.com/office/drawing/2014/main" id="{0138FF35-5EDB-4CCE-95BC-FE91B3D2539B}"/>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t="29271"/>
          <a:stretch/>
        </p:blipFill>
        <p:spPr bwMode="auto">
          <a:xfrm>
            <a:off x="8719246" y="6012528"/>
            <a:ext cx="1136641" cy="77410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3_W12_3.12">
            <a:hlinkClick r:id="" action="ppaction://media"/>
            <a:extLst>
              <a:ext uri="{FF2B5EF4-FFF2-40B4-BE49-F238E27FC236}">
                <a16:creationId xmlns:a16="http://schemas.microsoft.com/office/drawing/2014/main" id="{F2890A29-CA90-ED16-BB4B-FF866EAF01E4}"/>
              </a:ext>
            </a:extLst>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1197797" y="1449773"/>
            <a:ext cx="883954" cy="883954"/>
          </a:xfrm>
          <a:prstGeom prst="rect">
            <a:avLst/>
          </a:prstGeom>
        </p:spPr>
      </p:pic>
    </p:spTree>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pic>
        <p:nvPicPr>
          <p:cNvPr id="7" name="Graphic 6" descr="Teacher">
            <a:extLst>
              <a:ext uri="{FF2B5EF4-FFF2-40B4-BE49-F238E27FC236}">
                <a16:creationId xmlns:a16="http://schemas.microsoft.com/office/drawing/2014/main" id="{7F72F546-6B21-40C1-8FF0-42F88FC452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0"/>
            <a:ext cx="914400" cy="914400"/>
          </a:xfrm>
          <a:prstGeom prst="rect">
            <a:avLst/>
          </a:prstGeom>
        </p:spPr>
      </p:pic>
      <p:sp>
        <p:nvSpPr>
          <p:cNvPr id="9" name="Speech Bubble: Rectangle with Corners Rounded 8">
            <a:hlinkClick r:id="" action="ppaction://noaction">
              <a:snd r:embed="rId8" name="T3_W12_5.3.wav"/>
            </a:hlinkClick>
            <a:extLst>
              <a:ext uri="{FF2B5EF4-FFF2-40B4-BE49-F238E27FC236}">
                <a16:creationId xmlns:a16="http://schemas.microsoft.com/office/drawing/2014/main" id="{6974FF7F-8191-4F3C-9710-D13BBABF3D90}"/>
              </a:ext>
            </a:extLst>
          </p:cNvPr>
          <p:cNvSpPr/>
          <p:nvPr/>
        </p:nvSpPr>
        <p:spPr>
          <a:xfrm>
            <a:off x="914400" y="187914"/>
            <a:ext cx="5805715" cy="362857"/>
          </a:xfrm>
          <a:prstGeom prst="wedgeRoundRectCallout">
            <a:avLst>
              <a:gd name="adj1" fmla="val -54096"/>
              <a:gd name="adj2" fmla="val 213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b="1" dirty="0">
                <a:solidFill>
                  <a:schemeClr val="bg1"/>
                </a:solidFill>
                <a:effectLst/>
                <a:latin typeface="Century Gothic" panose="020B0502020202020204" pitchFamily="34" charset="0"/>
                <a:ea typeface="Calibri" panose="020F0502020204030204" pitchFamily="34" charset="0"/>
                <a:cs typeface="Nirmala UI" panose="020B0502040204020203" pitchFamily="34" charset="0"/>
              </a:rPr>
              <a:t>Écoute et écris les mots en français.</a:t>
            </a:r>
            <a:endPar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graphicFrame>
        <p:nvGraphicFramePr>
          <p:cNvPr id="10" name="Table 9">
            <a:extLst>
              <a:ext uri="{FF2B5EF4-FFF2-40B4-BE49-F238E27FC236}">
                <a16:creationId xmlns:a16="http://schemas.microsoft.com/office/drawing/2014/main" id="{905CC852-50D4-4C59-9152-6E211E87D512}"/>
              </a:ext>
            </a:extLst>
          </p:cNvPr>
          <p:cNvGraphicFramePr>
            <a:graphicFrameLocks noGrp="1"/>
          </p:cNvGraphicFramePr>
          <p:nvPr>
            <p:extLst>
              <p:ext uri="{D42A27DB-BD31-4B8C-83A1-F6EECF244321}">
                <p14:modId xmlns:p14="http://schemas.microsoft.com/office/powerpoint/2010/main" val="477663436"/>
              </p:ext>
            </p:extLst>
          </p:nvPr>
        </p:nvGraphicFramePr>
        <p:xfrm>
          <a:off x="2593974" y="544363"/>
          <a:ext cx="2660073" cy="424815"/>
        </p:xfrm>
        <a:graphic>
          <a:graphicData uri="http://schemas.openxmlformats.org/drawingml/2006/table">
            <a:tbl>
              <a:tblPr/>
              <a:tblGrid>
                <a:gridCol w="2660073">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Ton Christ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juif</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1" name="Table 10">
            <a:extLst>
              <a:ext uri="{FF2B5EF4-FFF2-40B4-BE49-F238E27FC236}">
                <a16:creationId xmlns:a16="http://schemas.microsoft.com/office/drawing/2014/main" id="{C8AC3002-E402-4E3B-B0E1-B8C208F36058}"/>
              </a:ext>
            </a:extLst>
          </p:cNvPr>
          <p:cNvGraphicFramePr>
            <a:graphicFrameLocks noGrp="1"/>
          </p:cNvGraphicFramePr>
          <p:nvPr>
            <p:extLst>
              <p:ext uri="{D42A27DB-BD31-4B8C-83A1-F6EECF244321}">
                <p14:modId xmlns:p14="http://schemas.microsoft.com/office/powerpoint/2010/main" val="473398233"/>
              </p:ext>
            </p:extLst>
          </p:nvPr>
        </p:nvGraphicFramePr>
        <p:xfrm>
          <a:off x="2620289" y="1104653"/>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__________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japonaise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2" name="Table 11">
            <a:extLst>
              <a:ext uri="{FF2B5EF4-FFF2-40B4-BE49-F238E27FC236}">
                <a16:creationId xmlns:a16="http://schemas.microsoft.com/office/drawing/2014/main" id="{02F0DAF1-DE2A-4A45-82F0-8EB6E1A26BE1}"/>
              </a:ext>
            </a:extLst>
          </p:cNvPr>
          <p:cNvGraphicFramePr>
            <a:graphicFrameLocks noGrp="1"/>
          </p:cNvGraphicFramePr>
          <p:nvPr>
            <p:extLst>
              <p:ext uri="{D42A27DB-BD31-4B8C-83A1-F6EECF244321}">
                <p14:modId xmlns:p14="http://schemas.microsoft.com/office/powerpoint/2010/main" val="3106750195"/>
              </p:ext>
            </p:extLst>
          </p:nvPr>
        </p:nvGraphicFramePr>
        <p:xfrm>
          <a:off x="2608488" y="1679592"/>
          <a:ext cx="6580910" cy="424815"/>
        </p:xfrm>
        <a:graphic>
          <a:graphicData uri="http://schemas.openxmlformats.org/drawingml/2006/table">
            <a:tbl>
              <a:tblPr/>
              <a:tblGrid>
                <a:gridCol w="6580910">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pizza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italienne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____  ____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coucous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algérien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3" name="Table 12">
            <a:extLst>
              <a:ext uri="{FF2B5EF4-FFF2-40B4-BE49-F238E27FC236}">
                <a16:creationId xmlns:a16="http://schemas.microsoft.com/office/drawing/2014/main" id="{EB432D21-2F1C-4845-AE62-559A4B994A80}"/>
              </a:ext>
            </a:extLst>
          </p:cNvPr>
          <p:cNvGraphicFramePr>
            <a:graphicFrameLocks noGrp="1"/>
          </p:cNvGraphicFramePr>
          <p:nvPr>
            <p:extLst>
              <p:ext uri="{D42A27DB-BD31-4B8C-83A1-F6EECF244321}">
                <p14:modId xmlns:p14="http://schemas.microsoft.com/office/powerpoint/2010/main" val="3982578331"/>
              </p:ext>
            </p:extLst>
          </p:nvPr>
        </p:nvGraphicFramePr>
        <p:xfrm>
          <a:off x="2620289" y="2334226"/>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__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démocratie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_____ grecque,</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4" name="Table 13">
            <a:extLst>
              <a:ext uri="{FF2B5EF4-FFF2-40B4-BE49-F238E27FC236}">
                <a16:creationId xmlns:a16="http://schemas.microsoft.com/office/drawing/2014/main" id="{76647139-26A3-4BA9-BABA-811C56D0318E}"/>
              </a:ext>
            </a:extLst>
          </p:cNvPr>
          <p:cNvGraphicFramePr>
            <a:graphicFrameLocks noGrp="1"/>
          </p:cNvGraphicFramePr>
          <p:nvPr>
            <p:extLst>
              <p:ext uri="{D42A27DB-BD31-4B8C-83A1-F6EECF244321}">
                <p14:modId xmlns:p14="http://schemas.microsoft.com/office/powerpoint/2010/main" val="152682558"/>
              </p:ext>
            </p:extLst>
          </p:nvPr>
        </p:nvGraphicFramePr>
        <p:xfrm>
          <a:off x="2620289" y="2967132"/>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Ton ________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brésilien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5" name="Table 14">
            <a:extLst>
              <a:ext uri="{FF2B5EF4-FFF2-40B4-BE49-F238E27FC236}">
                <a16:creationId xmlns:a16="http://schemas.microsoft.com/office/drawing/2014/main" id="{D787A0E0-45FA-4269-9335-0F40B1BE5606}"/>
              </a:ext>
            </a:extLst>
          </p:cNvPr>
          <p:cNvGraphicFramePr>
            <a:graphicFrameLocks noGrp="1"/>
          </p:cNvGraphicFramePr>
          <p:nvPr>
            <p:extLst>
              <p:ext uri="{D42A27DB-BD31-4B8C-83A1-F6EECF244321}">
                <p14:modId xmlns:p14="http://schemas.microsoft.com/office/powerpoint/2010/main" val="764290378"/>
              </p:ext>
            </p:extLst>
          </p:nvPr>
        </p:nvGraphicFramePr>
        <p:xfrm>
          <a:off x="2620289" y="3690973"/>
          <a:ext cx="6328757" cy="424815"/>
        </p:xfrm>
        <a:graphic>
          <a:graphicData uri="http://schemas.openxmlformats.org/drawingml/2006/table">
            <a:tbl>
              <a:tblPr/>
              <a:tblGrid>
                <a:gridCol w="632875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montre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suisse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ta __________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indienne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6" name="Table 15">
            <a:extLst>
              <a:ext uri="{FF2B5EF4-FFF2-40B4-BE49-F238E27FC236}">
                <a16:creationId xmlns:a16="http://schemas.microsoft.com/office/drawing/2014/main" id="{6875550A-71ED-44F2-A082-735147B39827}"/>
              </a:ext>
            </a:extLst>
          </p:cNvPr>
          <p:cNvGraphicFramePr>
            <a:graphicFrameLocks noGrp="1"/>
          </p:cNvGraphicFramePr>
          <p:nvPr>
            <p:extLst>
              <p:ext uri="{D42A27DB-BD31-4B8C-83A1-F6EECF244321}">
                <p14:modId xmlns:p14="http://schemas.microsoft.com/office/powerpoint/2010/main" val="923367577"/>
              </p:ext>
            </p:extLst>
          </p:nvPr>
        </p:nvGraphicFramePr>
        <p:xfrm>
          <a:off x="2608488" y="4368556"/>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________ ________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coréenne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7" name="Table 16">
            <a:extLst>
              <a:ext uri="{FF2B5EF4-FFF2-40B4-BE49-F238E27FC236}">
                <a16:creationId xmlns:a16="http://schemas.microsoft.com/office/drawing/2014/main" id="{B4A0F355-DC21-43CF-B7D6-6CFF1214FC9D}"/>
              </a:ext>
            </a:extLst>
          </p:cNvPr>
          <p:cNvGraphicFramePr>
            <a:graphicFrameLocks noGrp="1"/>
          </p:cNvGraphicFramePr>
          <p:nvPr>
            <p:extLst>
              <p:ext uri="{D42A27DB-BD31-4B8C-83A1-F6EECF244321}">
                <p14:modId xmlns:p14="http://schemas.microsoft.com/office/powerpoint/2010/main" val="4148633101"/>
              </p:ext>
            </p:extLst>
          </p:nvPr>
        </p:nvGraphicFramePr>
        <p:xfrm>
          <a:off x="2620289" y="5127879"/>
          <a:ext cx="7633856" cy="424815"/>
        </p:xfrm>
        <a:graphic>
          <a:graphicData uri="http://schemas.openxmlformats.org/drawingml/2006/table">
            <a:tbl>
              <a:tblPr/>
              <a:tblGrid>
                <a:gridCol w="7633856">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vacances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sont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turques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tunisiennes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ou</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marocaines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8" name="Table 17">
            <a:extLst>
              <a:ext uri="{FF2B5EF4-FFF2-40B4-BE49-F238E27FC236}">
                <a16:creationId xmlns:a16="http://schemas.microsoft.com/office/drawing/2014/main" id="{85154B1B-F745-4E94-AE6C-BD096F1548AE}"/>
              </a:ext>
            </a:extLst>
          </p:cNvPr>
          <p:cNvGraphicFramePr>
            <a:graphicFrameLocks noGrp="1"/>
          </p:cNvGraphicFramePr>
          <p:nvPr>
            <p:extLst>
              <p:ext uri="{D42A27DB-BD31-4B8C-83A1-F6EECF244321}">
                <p14:modId xmlns:p14="http://schemas.microsoft.com/office/powerpoint/2010/main" val="3573028984"/>
              </p:ext>
            </p:extLst>
          </p:nvPr>
        </p:nvGraphicFramePr>
        <p:xfrm>
          <a:off x="2567815" y="5674207"/>
          <a:ext cx="7301347" cy="424815"/>
        </p:xfrm>
        <a:graphic>
          <a:graphicData uri="http://schemas.openxmlformats.org/drawingml/2006/table">
            <a:tbl>
              <a:tblPr/>
              <a:tblGrid>
                <a:gridCol w="730134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chiffres ________</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carabes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ton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écriture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latine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9" name="Table 18">
            <a:extLst>
              <a:ext uri="{FF2B5EF4-FFF2-40B4-BE49-F238E27FC236}">
                <a16:creationId xmlns:a16="http://schemas.microsoft.com/office/drawing/2014/main" id="{D8B7BA38-D1CF-484F-9C81-3ED7B4C0851B}"/>
              </a:ext>
            </a:extLst>
          </p:cNvPr>
          <p:cNvGraphicFramePr>
            <a:graphicFrameLocks noGrp="1"/>
          </p:cNvGraphicFramePr>
          <p:nvPr>
            <p:extLst>
              <p:ext uri="{D42A27DB-BD31-4B8C-83A1-F6EECF244321}">
                <p14:modId xmlns:p14="http://schemas.microsoft.com/office/powerpoint/2010/main" val="2354262087"/>
              </p:ext>
            </p:extLst>
          </p:nvPr>
        </p:nvGraphicFramePr>
        <p:xfrm>
          <a:off x="2567815" y="6342048"/>
          <a:ext cx="7301347" cy="424815"/>
        </p:xfrm>
        <a:graphic>
          <a:graphicData uri="http://schemas.openxmlformats.org/drawingml/2006/table">
            <a:tbl>
              <a:tblPr/>
              <a:tblGrid>
                <a:gridCol w="730134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Et…Tu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reproches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à ton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voisin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d’_______ étranger.</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pic>
        <p:nvPicPr>
          <p:cNvPr id="32" name="Picture 31" descr="A stained glass window with a crucifixion of person on the cross&#10;&#10;Description automatically generated">
            <a:hlinkClick r:id="" action="ppaction://noaction">
              <a:snd r:embed="rId9" name="T3_W12_3.2.wav"/>
            </a:hlinkClick>
            <a:extLst>
              <a:ext uri="{FF2B5EF4-FFF2-40B4-BE49-F238E27FC236}">
                <a16:creationId xmlns:a16="http://schemas.microsoft.com/office/drawing/2014/main" id="{C2488619-079B-436F-8701-D675CA438D0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54971" y="611874"/>
            <a:ext cx="1125617" cy="844213"/>
          </a:xfrm>
          <a:prstGeom prst="roundRect">
            <a:avLst/>
          </a:prstGeom>
        </p:spPr>
      </p:pic>
      <p:pic>
        <p:nvPicPr>
          <p:cNvPr id="36" name="Picture 35" descr="A stone with writing on it&#10;&#10;Description automatically generated">
            <a:extLst>
              <a:ext uri="{FF2B5EF4-FFF2-40B4-BE49-F238E27FC236}">
                <a16:creationId xmlns:a16="http://schemas.microsoft.com/office/drawing/2014/main" id="{0C8482D1-59CF-47A0-94E5-617D7AC7BA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05379" y="6034174"/>
            <a:ext cx="1149563" cy="745419"/>
          </a:xfrm>
          <a:prstGeom prst="roundRect">
            <a:avLst/>
          </a:prstGeom>
        </p:spPr>
      </p:pic>
      <p:pic>
        <p:nvPicPr>
          <p:cNvPr id="37" name="Picture 36" descr="A group of colorful numbers&#10;&#10;Description automatically generated">
            <a:hlinkClick r:id="" action="ppaction://noaction">
              <a:snd r:embed="rId12" name="T3_W12_3.10.wav"/>
            </a:hlinkClick>
            <a:extLst>
              <a:ext uri="{FF2B5EF4-FFF2-40B4-BE49-F238E27FC236}">
                <a16:creationId xmlns:a16="http://schemas.microsoft.com/office/drawing/2014/main" id="{6815F4B9-7FE0-4830-B393-7ED29BD99725}"/>
              </a:ext>
            </a:extLst>
          </p:cNvPr>
          <p:cNvPicPr>
            <a:picLocks noChangeAspect="1"/>
          </p:cNvPicPr>
          <p:nvPr/>
        </p:nvPicPr>
        <p:blipFill rotWithShape="1">
          <a:blip r:embed="rId13">
            <a:extLst>
              <a:ext uri="{28A0092B-C50C-407E-A947-70E740481C1C}">
                <a14:useLocalDpi xmlns:a14="http://schemas.microsoft.com/office/drawing/2010/main" val="0"/>
              </a:ext>
            </a:extLst>
          </a:blip>
          <a:srcRect r="15891"/>
          <a:stretch/>
        </p:blipFill>
        <p:spPr>
          <a:xfrm>
            <a:off x="1318450" y="5174922"/>
            <a:ext cx="1129738" cy="755543"/>
          </a:xfrm>
          <a:prstGeom prst="roundRect">
            <a:avLst/>
          </a:prstGeom>
        </p:spPr>
      </p:pic>
      <p:pic>
        <p:nvPicPr>
          <p:cNvPr id="38" name="Picture 37" descr="A close-up of a car dashboard&#10;&#10;Description automatically generated">
            <a:hlinkClick r:id="" action="ppaction://noaction">
              <a:snd r:embed="rId14" name="T3_W12_3.8.wav"/>
            </a:hlinkClick>
            <a:extLst>
              <a:ext uri="{FF2B5EF4-FFF2-40B4-BE49-F238E27FC236}">
                <a16:creationId xmlns:a16="http://schemas.microsoft.com/office/drawing/2014/main" id="{213110B0-1A41-45C8-8199-83AD421E7F5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98625" y="4351471"/>
            <a:ext cx="1143542" cy="759383"/>
          </a:xfrm>
          <a:prstGeom prst="roundRect">
            <a:avLst/>
          </a:prstGeom>
        </p:spPr>
      </p:pic>
      <p:pic>
        <p:nvPicPr>
          <p:cNvPr id="39" name="Picture 38" descr="A close-up of a watch&#10;&#10;Description automatically generated">
            <a:hlinkClick r:id="" action="ppaction://noaction">
              <a:snd r:embed="rId16" name="T3_W12_3.7.wav"/>
            </a:hlinkClick>
            <a:extLst>
              <a:ext uri="{FF2B5EF4-FFF2-40B4-BE49-F238E27FC236}">
                <a16:creationId xmlns:a16="http://schemas.microsoft.com/office/drawing/2014/main" id="{E44997F4-AD3F-4E43-9D57-025E2BAFC1F9}"/>
              </a:ext>
            </a:extLst>
          </p:cNvPr>
          <p:cNvPicPr>
            <a:picLocks noChangeAspect="1"/>
          </p:cNvPicPr>
          <p:nvPr/>
        </p:nvPicPr>
        <p:blipFill rotWithShape="1">
          <a:blip r:embed="rId17">
            <a:extLst>
              <a:ext uri="{28A0092B-C50C-407E-A947-70E740481C1C}">
                <a14:useLocalDpi xmlns:a14="http://schemas.microsoft.com/office/drawing/2010/main" val="0"/>
              </a:ext>
            </a:extLst>
          </a:blip>
          <a:srcRect b="35723"/>
          <a:stretch/>
        </p:blipFill>
        <p:spPr>
          <a:xfrm>
            <a:off x="1298625" y="3391947"/>
            <a:ext cx="1149563" cy="847383"/>
          </a:xfrm>
          <a:prstGeom prst="roundRect">
            <a:avLst/>
          </a:prstGeom>
        </p:spPr>
      </p:pic>
      <p:pic>
        <p:nvPicPr>
          <p:cNvPr id="40" name="Picture 39" descr="A pizza with cheese and basil on it&#10;&#10;Description automatically generated">
            <a:hlinkClick r:id="" action="ppaction://noaction">
              <a:snd r:embed="rId18" name="T3_W12_3.4.wav"/>
            </a:hlinkClick>
            <a:extLst>
              <a:ext uri="{FF2B5EF4-FFF2-40B4-BE49-F238E27FC236}">
                <a16:creationId xmlns:a16="http://schemas.microsoft.com/office/drawing/2014/main" id="{01381C80-C469-4AE0-9F78-9CE15698F48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18450" y="1522586"/>
            <a:ext cx="1146102" cy="825870"/>
          </a:xfrm>
          <a:prstGeom prst="roundRect">
            <a:avLst/>
          </a:prstGeom>
        </p:spPr>
      </p:pic>
      <p:pic>
        <p:nvPicPr>
          <p:cNvPr id="41" name="Picture 40">
            <a:hlinkClick r:id="" action="ppaction://noaction">
              <a:snd r:embed="rId20" name="T3_W12_3.5.wav"/>
            </a:hlinkClick>
            <a:extLst>
              <a:ext uri="{FF2B5EF4-FFF2-40B4-BE49-F238E27FC236}">
                <a16:creationId xmlns:a16="http://schemas.microsoft.com/office/drawing/2014/main" id="{1D48E3EF-0B58-4A74-A6FE-0CC7B748A165}"/>
              </a:ext>
            </a:extLst>
          </p:cNvPr>
          <p:cNvPicPr>
            <a:picLocks noChangeAspect="1"/>
          </p:cNvPicPr>
          <p:nvPr/>
        </p:nvPicPr>
        <p:blipFill>
          <a:blip r:embed="rId21"/>
          <a:stretch>
            <a:fillRect/>
          </a:stretch>
        </p:blipFill>
        <p:spPr>
          <a:xfrm>
            <a:off x="1285850" y="2401243"/>
            <a:ext cx="1156317" cy="807587"/>
          </a:xfrm>
          <a:prstGeom prst="roundRect">
            <a:avLst/>
          </a:prstGeom>
        </p:spPr>
      </p:pic>
      <p:sp>
        <p:nvSpPr>
          <p:cNvPr id="42" name="Title 2">
            <a:extLst>
              <a:ext uri="{FF2B5EF4-FFF2-40B4-BE49-F238E27FC236}">
                <a16:creationId xmlns:a16="http://schemas.microsoft.com/office/drawing/2014/main" id="{723EF322-DFB3-4074-BF3A-960E89B9A183}"/>
              </a:ext>
            </a:extLst>
          </p:cNvPr>
          <p:cNvSpPr txBox="1">
            <a:spLocks/>
          </p:cNvSpPr>
          <p:nvPr/>
        </p:nvSpPr>
        <p:spPr>
          <a:xfrm>
            <a:off x="11315774" y="1033981"/>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lire</a:t>
            </a:r>
            <a:endParaRPr lang="en-GB" sz="2000" b="1" dirty="0">
              <a:solidFill>
                <a:schemeClr val="bg1"/>
              </a:solidFill>
              <a:latin typeface="Century Gothic" panose="020B0502020202020204" pitchFamily="34" charset="0"/>
            </a:endParaRPr>
          </a:p>
        </p:txBody>
      </p:sp>
      <p:pic>
        <p:nvPicPr>
          <p:cNvPr id="43" name="Picture 42" descr="A cup of coffee and a bag of tea&#10;&#10;Description automatically generated">
            <a:hlinkClick r:id="" action="ppaction://noaction">
              <a:snd r:embed="rId22" name="T3_W12_3.6.wav"/>
            </a:hlinkClick>
            <a:extLst>
              <a:ext uri="{FF2B5EF4-FFF2-40B4-BE49-F238E27FC236}">
                <a16:creationId xmlns:a16="http://schemas.microsoft.com/office/drawing/2014/main" id="{EE3D241E-1E37-4CB8-AC1C-3F8E29E3FFAA}"/>
              </a:ext>
            </a:extLst>
          </p:cNvPr>
          <p:cNvPicPr>
            <a:picLocks noChangeAspect="1"/>
          </p:cNvPicPr>
          <p:nvPr/>
        </p:nvPicPr>
        <p:blipFill rotWithShape="1">
          <a:blip r:embed="rId23">
            <a:extLst>
              <a:ext uri="{28A0092B-C50C-407E-A947-70E740481C1C}">
                <a14:useLocalDpi xmlns:a14="http://schemas.microsoft.com/office/drawing/2010/main" val="0"/>
              </a:ext>
            </a:extLst>
          </a:blip>
          <a:srcRect t="50021"/>
          <a:stretch/>
        </p:blipFill>
        <p:spPr>
          <a:xfrm>
            <a:off x="8743545" y="2641861"/>
            <a:ext cx="1125617" cy="750086"/>
          </a:xfrm>
          <a:prstGeom prst="roundRect">
            <a:avLst/>
          </a:prstGeom>
        </p:spPr>
      </p:pic>
      <p:pic>
        <p:nvPicPr>
          <p:cNvPr id="44" name="Picture 43" descr="The back of a car&#10;&#10;Description automatically generated">
            <a:hlinkClick r:id="" action="ppaction://noaction">
              <a:snd r:embed="rId24" name="T3_W12_3.3.wav"/>
            </a:hlinkClick>
            <a:extLst>
              <a:ext uri="{FF2B5EF4-FFF2-40B4-BE49-F238E27FC236}">
                <a16:creationId xmlns:a16="http://schemas.microsoft.com/office/drawing/2014/main" id="{C5BDBCA2-2F23-4C2F-8F4A-11D3C8979F3A}"/>
              </a:ext>
            </a:extLst>
          </p:cNvPr>
          <p:cNvPicPr>
            <a:picLocks noChangeAspect="1"/>
          </p:cNvPicPr>
          <p:nvPr/>
        </p:nvPicPr>
        <p:blipFill rotWithShape="1">
          <a:blip r:embed="rId25">
            <a:extLst>
              <a:ext uri="{28A0092B-C50C-407E-A947-70E740481C1C}">
                <a14:useLocalDpi xmlns:a14="http://schemas.microsoft.com/office/drawing/2010/main" val="0"/>
              </a:ext>
            </a:extLst>
          </a:blip>
          <a:srcRect l="11374"/>
          <a:stretch/>
        </p:blipFill>
        <p:spPr>
          <a:xfrm>
            <a:off x="8738114" y="609340"/>
            <a:ext cx="1125618" cy="840433"/>
          </a:xfrm>
          <a:prstGeom prst="roundRect">
            <a:avLst/>
          </a:prstGeom>
        </p:spPr>
      </p:pic>
      <p:pic>
        <p:nvPicPr>
          <p:cNvPr id="45" name="Picture 44" descr="A plate of food on a table&#10;&#10;Description automatically generated">
            <a:extLst>
              <a:ext uri="{FF2B5EF4-FFF2-40B4-BE49-F238E27FC236}">
                <a16:creationId xmlns:a16="http://schemas.microsoft.com/office/drawing/2014/main" id="{9962BC09-FAF2-4FCF-8ED5-F3D2828E20CA}"/>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731190" y="1593562"/>
            <a:ext cx="1112752" cy="825870"/>
          </a:xfrm>
          <a:prstGeom prst="roundRect">
            <a:avLst/>
          </a:prstGeom>
        </p:spPr>
      </p:pic>
      <p:pic>
        <p:nvPicPr>
          <p:cNvPr id="46" name="Picture 45" descr="A group of clothes on swingers&#10;&#10;Description automatically generated">
            <a:extLst>
              <a:ext uri="{FF2B5EF4-FFF2-40B4-BE49-F238E27FC236}">
                <a16:creationId xmlns:a16="http://schemas.microsoft.com/office/drawing/2014/main" id="{78AFFD98-04A6-4EE0-ABBB-AEC4E30C6A77}"/>
              </a:ext>
            </a:extLst>
          </p:cNvPr>
          <p:cNvPicPr>
            <a:picLocks noChangeAspect="1"/>
          </p:cNvPicPr>
          <p:nvPr/>
        </p:nvPicPr>
        <p:blipFill rotWithShape="1">
          <a:blip r:embed="rId27">
            <a:extLst>
              <a:ext uri="{28A0092B-C50C-407E-A947-70E740481C1C}">
                <a14:useLocalDpi xmlns:a14="http://schemas.microsoft.com/office/drawing/2010/main" val="0"/>
              </a:ext>
            </a:extLst>
          </a:blip>
          <a:srcRect r="13826"/>
          <a:stretch/>
        </p:blipFill>
        <p:spPr>
          <a:xfrm>
            <a:off x="8715652" y="3498556"/>
            <a:ext cx="1149563" cy="840434"/>
          </a:xfrm>
          <a:prstGeom prst="roundRect">
            <a:avLst/>
          </a:prstGeom>
        </p:spPr>
      </p:pic>
      <p:pic>
        <p:nvPicPr>
          <p:cNvPr id="47" name="Picture 46" descr="A beach with a group of people and a body of water&#10;&#10;Description automatically generated">
            <a:hlinkClick r:id="" action="ppaction://noaction">
              <a:snd r:embed="rId28" name="T3_W12_3.9.wav"/>
            </a:hlinkClick>
            <a:extLst>
              <a:ext uri="{FF2B5EF4-FFF2-40B4-BE49-F238E27FC236}">
                <a16:creationId xmlns:a16="http://schemas.microsoft.com/office/drawing/2014/main" id="{688099EA-9B75-4907-9DA7-2021D6409523}"/>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715653" y="4414814"/>
            <a:ext cx="1205449" cy="798610"/>
          </a:xfrm>
          <a:prstGeom prst="roundRect">
            <a:avLst/>
          </a:prstGeom>
        </p:spPr>
      </p:pic>
      <p:pic>
        <p:nvPicPr>
          <p:cNvPr id="48" name="Picture 47" descr="A beach with palm trees and a building&#10;&#10;Description automatically generated">
            <a:extLst>
              <a:ext uri="{FF2B5EF4-FFF2-40B4-BE49-F238E27FC236}">
                <a16:creationId xmlns:a16="http://schemas.microsoft.com/office/drawing/2014/main" id="{57D38AD3-B4B4-4AB4-A99F-E4A6697E19D2}"/>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530996" y="4957734"/>
            <a:ext cx="1205449" cy="903145"/>
          </a:xfrm>
          <a:prstGeom prst="roundRect">
            <a:avLst/>
          </a:prstGeom>
        </p:spPr>
      </p:pic>
      <p:pic>
        <p:nvPicPr>
          <p:cNvPr id="49" name="Picture 48" descr="A camel with a blanket on its back sitting on the sand&#10;&#10;Description automatically generated">
            <a:extLst>
              <a:ext uri="{FF2B5EF4-FFF2-40B4-BE49-F238E27FC236}">
                <a16:creationId xmlns:a16="http://schemas.microsoft.com/office/drawing/2014/main" id="{4284C644-964D-44F3-BC2A-CFBFE22D4549}"/>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10559763" y="5604507"/>
            <a:ext cx="1205449" cy="802377"/>
          </a:xfrm>
          <a:prstGeom prst="roundRect">
            <a:avLst/>
          </a:prstGeom>
        </p:spPr>
      </p:pic>
      <p:pic>
        <p:nvPicPr>
          <p:cNvPr id="50" name="Picture 21">
            <a:hlinkClick r:id="" action="ppaction://noaction">
              <a:snd r:embed="rId32" name="T3_W12_3.11.wav"/>
            </a:hlinkClick>
            <a:extLst>
              <a:ext uri="{FF2B5EF4-FFF2-40B4-BE49-F238E27FC236}">
                <a16:creationId xmlns:a16="http://schemas.microsoft.com/office/drawing/2014/main" id="{040B7522-84BF-41F5-9DE2-60EB26A9F923}"/>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t="29271"/>
          <a:stretch/>
        </p:blipFill>
        <p:spPr bwMode="auto">
          <a:xfrm>
            <a:off x="8719246" y="6012528"/>
            <a:ext cx="1136641" cy="77410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T3_W12_3.12">
            <a:hlinkClick r:id="" action="ppaction://media"/>
            <a:extLst>
              <a:ext uri="{FF2B5EF4-FFF2-40B4-BE49-F238E27FC236}">
                <a16:creationId xmlns:a16="http://schemas.microsoft.com/office/drawing/2014/main" id="{DD62044B-9C45-4C80-8524-FF2D709F9858}"/>
              </a:ext>
            </a:extLst>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1197797" y="1449773"/>
            <a:ext cx="883954" cy="883954"/>
          </a:xfrm>
          <a:prstGeom prst="rect">
            <a:avLst/>
          </a:prstGeom>
        </p:spPr>
      </p:pic>
    </p:spTree>
    <p:extLst>
      <p:ext uri="{BB962C8B-B14F-4D97-AF65-F5344CB8AC3E}">
        <p14:creationId xmlns:p14="http://schemas.microsoft.com/office/powerpoint/2010/main" val="21510381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pic>
        <p:nvPicPr>
          <p:cNvPr id="7" name="Graphic 6" descr="Teacher">
            <a:extLst>
              <a:ext uri="{FF2B5EF4-FFF2-40B4-BE49-F238E27FC236}">
                <a16:creationId xmlns:a16="http://schemas.microsoft.com/office/drawing/2014/main" id="{7F72F546-6B21-40C1-8FF0-42F88FC4525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0" y="0"/>
            <a:ext cx="914400" cy="914400"/>
          </a:xfrm>
          <a:prstGeom prst="rect">
            <a:avLst/>
          </a:prstGeom>
        </p:spPr>
      </p:pic>
      <p:sp>
        <p:nvSpPr>
          <p:cNvPr id="9" name="Speech Bubble: Rectangle with Corners Rounded 8">
            <a:extLst>
              <a:ext uri="{FF2B5EF4-FFF2-40B4-BE49-F238E27FC236}">
                <a16:creationId xmlns:a16="http://schemas.microsoft.com/office/drawing/2014/main" id="{6974FF7F-8191-4F3C-9710-D13BBABF3D90}"/>
              </a:ext>
            </a:extLst>
          </p:cNvPr>
          <p:cNvSpPr/>
          <p:nvPr/>
        </p:nvSpPr>
        <p:spPr>
          <a:xfrm>
            <a:off x="914400" y="187914"/>
            <a:ext cx="2380343" cy="362857"/>
          </a:xfrm>
          <a:prstGeom prst="wedgeRoundRectCallout">
            <a:avLst>
              <a:gd name="adj1" fmla="val -54096"/>
              <a:gd name="adj2" fmla="val 21380"/>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fr-FR" sz="2400" b="1" dirty="0">
                <a:solidFill>
                  <a:schemeClr val="bg1"/>
                </a:solidFill>
                <a:effectLst/>
                <a:latin typeface="Century Gothic" panose="020B0502020202020204" pitchFamily="34" charset="0"/>
                <a:ea typeface="Calibri" panose="020F0502020204030204" pitchFamily="34" charset="0"/>
                <a:cs typeface="Nirmala UI" panose="020B0502040204020203" pitchFamily="34" charset="0"/>
              </a:rPr>
              <a:t>Les réponses.</a:t>
            </a:r>
            <a:endPar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endParaRPr>
          </a:p>
        </p:txBody>
      </p:sp>
      <p:graphicFrame>
        <p:nvGraphicFramePr>
          <p:cNvPr id="10" name="Table 9">
            <a:extLst>
              <a:ext uri="{FF2B5EF4-FFF2-40B4-BE49-F238E27FC236}">
                <a16:creationId xmlns:a16="http://schemas.microsoft.com/office/drawing/2014/main" id="{905CC852-50D4-4C59-9152-6E211E87D512}"/>
              </a:ext>
            </a:extLst>
          </p:cNvPr>
          <p:cNvGraphicFramePr>
            <a:graphicFrameLocks noGrp="1"/>
          </p:cNvGraphicFramePr>
          <p:nvPr/>
        </p:nvGraphicFramePr>
        <p:xfrm>
          <a:off x="2593974" y="544363"/>
          <a:ext cx="2660073" cy="424815"/>
        </p:xfrm>
        <a:graphic>
          <a:graphicData uri="http://schemas.openxmlformats.org/drawingml/2006/table">
            <a:tbl>
              <a:tblPr/>
              <a:tblGrid>
                <a:gridCol w="2660073">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Ton Christ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juif</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1" name="Table 10">
            <a:extLst>
              <a:ext uri="{FF2B5EF4-FFF2-40B4-BE49-F238E27FC236}">
                <a16:creationId xmlns:a16="http://schemas.microsoft.com/office/drawing/2014/main" id="{C8AC3002-E402-4E3B-B0E1-B8C208F36058}"/>
              </a:ext>
            </a:extLst>
          </p:cNvPr>
          <p:cNvGraphicFramePr>
            <a:graphicFrameLocks noGrp="1"/>
          </p:cNvGraphicFramePr>
          <p:nvPr/>
        </p:nvGraphicFramePr>
        <p:xfrm>
          <a:off x="2620289" y="1104653"/>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__________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japonaise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2" name="Table 11">
            <a:extLst>
              <a:ext uri="{FF2B5EF4-FFF2-40B4-BE49-F238E27FC236}">
                <a16:creationId xmlns:a16="http://schemas.microsoft.com/office/drawing/2014/main" id="{02F0DAF1-DE2A-4A45-82F0-8EB6E1A26BE1}"/>
              </a:ext>
            </a:extLst>
          </p:cNvPr>
          <p:cNvGraphicFramePr>
            <a:graphicFrameLocks noGrp="1"/>
          </p:cNvGraphicFramePr>
          <p:nvPr>
            <p:extLst>
              <p:ext uri="{D42A27DB-BD31-4B8C-83A1-F6EECF244321}">
                <p14:modId xmlns:p14="http://schemas.microsoft.com/office/powerpoint/2010/main" val="4045658123"/>
              </p:ext>
            </p:extLst>
          </p:nvPr>
        </p:nvGraphicFramePr>
        <p:xfrm>
          <a:off x="2608488" y="1679592"/>
          <a:ext cx="6580910" cy="424815"/>
        </p:xfrm>
        <a:graphic>
          <a:graphicData uri="http://schemas.openxmlformats.org/drawingml/2006/table">
            <a:tbl>
              <a:tblPr/>
              <a:tblGrid>
                <a:gridCol w="6580910">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pizza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italienne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____  ____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coucous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algérien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3" name="Table 12">
            <a:extLst>
              <a:ext uri="{FF2B5EF4-FFF2-40B4-BE49-F238E27FC236}">
                <a16:creationId xmlns:a16="http://schemas.microsoft.com/office/drawing/2014/main" id="{EB432D21-2F1C-4845-AE62-559A4B994A80}"/>
              </a:ext>
            </a:extLst>
          </p:cNvPr>
          <p:cNvGraphicFramePr>
            <a:graphicFrameLocks noGrp="1"/>
          </p:cNvGraphicFramePr>
          <p:nvPr/>
        </p:nvGraphicFramePr>
        <p:xfrm>
          <a:off x="2620289" y="2334226"/>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__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démocratie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_____ grecque,</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4" name="Table 13">
            <a:extLst>
              <a:ext uri="{FF2B5EF4-FFF2-40B4-BE49-F238E27FC236}">
                <a16:creationId xmlns:a16="http://schemas.microsoft.com/office/drawing/2014/main" id="{76647139-26A3-4BA9-BABA-811C56D0318E}"/>
              </a:ext>
            </a:extLst>
          </p:cNvPr>
          <p:cNvGraphicFramePr>
            <a:graphicFrameLocks noGrp="1"/>
          </p:cNvGraphicFramePr>
          <p:nvPr/>
        </p:nvGraphicFramePr>
        <p:xfrm>
          <a:off x="2620289" y="2967132"/>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Ton ________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brésilien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5" name="Table 14">
            <a:extLst>
              <a:ext uri="{FF2B5EF4-FFF2-40B4-BE49-F238E27FC236}">
                <a16:creationId xmlns:a16="http://schemas.microsoft.com/office/drawing/2014/main" id="{D787A0E0-45FA-4269-9335-0F40B1BE5606}"/>
              </a:ext>
            </a:extLst>
          </p:cNvPr>
          <p:cNvGraphicFramePr>
            <a:graphicFrameLocks noGrp="1"/>
          </p:cNvGraphicFramePr>
          <p:nvPr>
            <p:extLst>
              <p:ext uri="{D42A27DB-BD31-4B8C-83A1-F6EECF244321}">
                <p14:modId xmlns:p14="http://schemas.microsoft.com/office/powerpoint/2010/main" val="2836450603"/>
              </p:ext>
            </p:extLst>
          </p:nvPr>
        </p:nvGraphicFramePr>
        <p:xfrm>
          <a:off x="2620289" y="3690973"/>
          <a:ext cx="6328757" cy="424815"/>
        </p:xfrm>
        <a:graphic>
          <a:graphicData uri="http://schemas.openxmlformats.org/drawingml/2006/table">
            <a:tbl>
              <a:tblPr/>
              <a:tblGrid>
                <a:gridCol w="632875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montre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suisse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ta __________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indienne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6" name="Table 15">
            <a:extLst>
              <a:ext uri="{FF2B5EF4-FFF2-40B4-BE49-F238E27FC236}">
                <a16:creationId xmlns:a16="http://schemas.microsoft.com/office/drawing/2014/main" id="{6875550A-71ED-44F2-A082-735147B39827}"/>
              </a:ext>
            </a:extLst>
          </p:cNvPr>
          <p:cNvGraphicFramePr>
            <a:graphicFrameLocks noGrp="1"/>
          </p:cNvGraphicFramePr>
          <p:nvPr/>
        </p:nvGraphicFramePr>
        <p:xfrm>
          <a:off x="2608488" y="4368556"/>
          <a:ext cx="4239492" cy="424815"/>
        </p:xfrm>
        <a:graphic>
          <a:graphicData uri="http://schemas.openxmlformats.org/drawingml/2006/table">
            <a:tbl>
              <a:tblPr/>
              <a:tblGrid>
                <a:gridCol w="4239492">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Ta ________ ________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coréenne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7" name="Table 16">
            <a:extLst>
              <a:ext uri="{FF2B5EF4-FFF2-40B4-BE49-F238E27FC236}">
                <a16:creationId xmlns:a16="http://schemas.microsoft.com/office/drawing/2014/main" id="{B4A0F355-DC21-43CF-B7D6-6CFF1214FC9D}"/>
              </a:ext>
            </a:extLst>
          </p:cNvPr>
          <p:cNvGraphicFramePr>
            <a:graphicFrameLocks noGrp="1"/>
          </p:cNvGraphicFramePr>
          <p:nvPr/>
        </p:nvGraphicFramePr>
        <p:xfrm>
          <a:off x="2620289" y="5127879"/>
          <a:ext cx="7633856" cy="424815"/>
        </p:xfrm>
        <a:graphic>
          <a:graphicData uri="http://schemas.openxmlformats.org/drawingml/2006/table">
            <a:tbl>
              <a:tblPr/>
              <a:tblGrid>
                <a:gridCol w="7633856">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vacances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sont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turques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tunisiennes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ou</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marocaines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8" name="Table 17">
            <a:extLst>
              <a:ext uri="{FF2B5EF4-FFF2-40B4-BE49-F238E27FC236}">
                <a16:creationId xmlns:a16="http://schemas.microsoft.com/office/drawing/2014/main" id="{85154B1B-F745-4E94-AE6C-BD096F1548AE}"/>
              </a:ext>
            </a:extLst>
          </p:cNvPr>
          <p:cNvGraphicFramePr>
            <a:graphicFrameLocks noGrp="1"/>
          </p:cNvGraphicFramePr>
          <p:nvPr/>
        </p:nvGraphicFramePr>
        <p:xfrm>
          <a:off x="2567815" y="5674207"/>
          <a:ext cx="7301347" cy="424815"/>
        </p:xfrm>
        <a:graphic>
          <a:graphicData uri="http://schemas.openxmlformats.org/drawingml/2006/table">
            <a:tbl>
              <a:tblPr/>
              <a:tblGrid>
                <a:gridCol w="730134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Tes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chiffres ________</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carabes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ton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écriture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est</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latine</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graphicFrame>
        <p:nvGraphicFramePr>
          <p:cNvPr id="19" name="Table 18">
            <a:extLst>
              <a:ext uri="{FF2B5EF4-FFF2-40B4-BE49-F238E27FC236}">
                <a16:creationId xmlns:a16="http://schemas.microsoft.com/office/drawing/2014/main" id="{D8B7BA38-D1CF-484F-9C81-3ED7B4C0851B}"/>
              </a:ext>
            </a:extLst>
          </p:cNvPr>
          <p:cNvGraphicFramePr>
            <a:graphicFrameLocks noGrp="1"/>
          </p:cNvGraphicFramePr>
          <p:nvPr/>
        </p:nvGraphicFramePr>
        <p:xfrm>
          <a:off x="2567815" y="6342048"/>
          <a:ext cx="7301347" cy="424815"/>
        </p:xfrm>
        <a:graphic>
          <a:graphicData uri="http://schemas.openxmlformats.org/drawingml/2006/table">
            <a:tbl>
              <a:tblPr/>
              <a:tblGrid>
                <a:gridCol w="7301347">
                  <a:extLst>
                    <a:ext uri="{9D8B030D-6E8A-4147-A177-3AD203B41FA5}">
                      <a16:colId xmlns:a16="http://schemas.microsoft.com/office/drawing/2014/main" val="1231161511"/>
                    </a:ext>
                  </a:extLst>
                </a:gridCol>
              </a:tblGrid>
              <a:tr h="424815">
                <a:tc>
                  <a:txBody>
                    <a:bodyPr/>
                    <a:lstStyle/>
                    <a:p>
                      <a:pPr algn="l">
                        <a:lnSpc>
                          <a:spcPct val="107000"/>
                        </a:lnSpc>
                        <a:spcAft>
                          <a:spcPts val="800"/>
                        </a:spcAft>
                      </a:pP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Et…Tu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reproches</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à ton </a:t>
                      </a:r>
                      <a:r>
                        <a:rPr lang="en-GB" sz="2000" dirty="0" err="1">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voisin</a:t>
                      </a:r>
                      <a:r>
                        <a:rPr lang="en-GB" sz="2000" dirty="0">
                          <a:solidFill>
                            <a:srgbClr val="002060"/>
                          </a:solidFill>
                          <a:effectLst/>
                          <a:latin typeface="Century Gothic" panose="020B0502020202020204" pitchFamily="34" charset="0"/>
                          <a:ea typeface="Calibri" panose="020F0502020204030204" pitchFamily="34" charset="0"/>
                          <a:cs typeface="Calibri" panose="020F0502020204030204" pitchFamily="34" charset="0"/>
                        </a:rPr>
                        <a:t> d’_______ étranger.</a:t>
                      </a:r>
                      <a:endParaRPr lang="en-GB" sz="2000" dirty="0">
                        <a:effectLst/>
                        <a:latin typeface="Century Gothic" panose="020B0502020202020204" pitchFamily="34" charset="0"/>
                        <a:ea typeface="Calibri" panose="020F0502020204030204" pitchFamily="34" charset="0"/>
                        <a:cs typeface="Calibri" panose="020F0502020204030204" pitchFamily="34" charset="0"/>
                      </a:endParaRPr>
                    </a:p>
                  </a:txBody>
                  <a:tcPr marL="114300" marR="114300" marT="0" marB="0" anchor="ctr">
                    <a:lnL>
                      <a:noFill/>
                    </a:lnL>
                    <a:lnR>
                      <a:noFill/>
                    </a:lnR>
                    <a:lnT>
                      <a:noFill/>
                    </a:lnT>
                    <a:lnB>
                      <a:noFill/>
                    </a:lnB>
                  </a:tcPr>
                </a:tc>
                <a:extLst>
                  <a:ext uri="{0D108BD9-81ED-4DB2-BD59-A6C34878D82A}">
                    <a16:rowId xmlns:a16="http://schemas.microsoft.com/office/drawing/2014/main" val="832905266"/>
                  </a:ext>
                </a:extLst>
              </a:tr>
            </a:tbl>
          </a:graphicData>
        </a:graphic>
      </p:graphicFrame>
      <p:pic>
        <p:nvPicPr>
          <p:cNvPr id="20" name="Picture 19" descr="A stained glass window with a crucifixion of person on the cross&#10;&#10;Description automatically generated">
            <a:extLst>
              <a:ext uri="{FF2B5EF4-FFF2-40B4-BE49-F238E27FC236}">
                <a16:creationId xmlns:a16="http://schemas.microsoft.com/office/drawing/2014/main" id="{E0EC6A8A-3079-414A-B3F4-D5F81B615C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4971" y="611874"/>
            <a:ext cx="1125617" cy="844213"/>
          </a:xfrm>
          <a:prstGeom prst="roundRect">
            <a:avLst/>
          </a:prstGeom>
        </p:spPr>
      </p:pic>
      <p:pic>
        <p:nvPicPr>
          <p:cNvPr id="21" name="Picture 20" descr="A stone with writing on it&#10;&#10;Description automatically generated">
            <a:extLst>
              <a:ext uri="{FF2B5EF4-FFF2-40B4-BE49-F238E27FC236}">
                <a16:creationId xmlns:a16="http://schemas.microsoft.com/office/drawing/2014/main" id="{496333CC-BEE5-48C0-B4F8-4BFFED52EC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05379" y="6034174"/>
            <a:ext cx="1149563" cy="745419"/>
          </a:xfrm>
          <a:prstGeom prst="roundRect">
            <a:avLst/>
          </a:prstGeom>
        </p:spPr>
      </p:pic>
      <p:pic>
        <p:nvPicPr>
          <p:cNvPr id="22" name="Picture 21" descr="A group of colorful numbers&#10;&#10;Description automatically generated">
            <a:extLst>
              <a:ext uri="{FF2B5EF4-FFF2-40B4-BE49-F238E27FC236}">
                <a16:creationId xmlns:a16="http://schemas.microsoft.com/office/drawing/2014/main" id="{56B991B7-00CF-445C-896B-55501A3EA0AF}"/>
              </a:ext>
            </a:extLst>
          </p:cNvPr>
          <p:cNvPicPr>
            <a:picLocks noChangeAspect="1"/>
          </p:cNvPicPr>
          <p:nvPr/>
        </p:nvPicPr>
        <p:blipFill rotWithShape="1">
          <a:blip r:embed="rId10">
            <a:extLst>
              <a:ext uri="{28A0092B-C50C-407E-A947-70E740481C1C}">
                <a14:useLocalDpi xmlns:a14="http://schemas.microsoft.com/office/drawing/2010/main" val="0"/>
              </a:ext>
            </a:extLst>
          </a:blip>
          <a:srcRect r="15891"/>
          <a:stretch/>
        </p:blipFill>
        <p:spPr>
          <a:xfrm>
            <a:off x="1318450" y="5174922"/>
            <a:ext cx="1129738" cy="755543"/>
          </a:xfrm>
          <a:prstGeom prst="roundRect">
            <a:avLst/>
          </a:prstGeom>
        </p:spPr>
      </p:pic>
      <p:pic>
        <p:nvPicPr>
          <p:cNvPr id="23" name="Picture 22" descr="A close-up of a car dashboard&#10;&#10;Description automatically generated">
            <a:extLst>
              <a:ext uri="{FF2B5EF4-FFF2-40B4-BE49-F238E27FC236}">
                <a16:creationId xmlns:a16="http://schemas.microsoft.com/office/drawing/2014/main" id="{4AF5D47D-1C9C-4C60-B3E1-C110AD5F45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98625" y="4351471"/>
            <a:ext cx="1143542" cy="759383"/>
          </a:xfrm>
          <a:prstGeom prst="roundRect">
            <a:avLst/>
          </a:prstGeom>
        </p:spPr>
      </p:pic>
      <p:pic>
        <p:nvPicPr>
          <p:cNvPr id="24" name="Picture 23" descr="A close-up of a watch&#10;&#10;Description automatically generated">
            <a:extLst>
              <a:ext uri="{FF2B5EF4-FFF2-40B4-BE49-F238E27FC236}">
                <a16:creationId xmlns:a16="http://schemas.microsoft.com/office/drawing/2014/main" id="{E73C2564-7B2D-4AB9-A36E-773594DD1EBA}"/>
              </a:ext>
            </a:extLst>
          </p:cNvPr>
          <p:cNvPicPr>
            <a:picLocks noChangeAspect="1"/>
          </p:cNvPicPr>
          <p:nvPr/>
        </p:nvPicPr>
        <p:blipFill rotWithShape="1">
          <a:blip r:embed="rId12">
            <a:extLst>
              <a:ext uri="{28A0092B-C50C-407E-A947-70E740481C1C}">
                <a14:useLocalDpi xmlns:a14="http://schemas.microsoft.com/office/drawing/2010/main" val="0"/>
              </a:ext>
            </a:extLst>
          </a:blip>
          <a:srcRect b="35723"/>
          <a:stretch/>
        </p:blipFill>
        <p:spPr>
          <a:xfrm>
            <a:off x="1298625" y="3391947"/>
            <a:ext cx="1149563" cy="847383"/>
          </a:xfrm>
          <a:prstGeom prst="roundRect">
            <a:avLst/>
          </a:prstGeom>
        </p:spPr>
      </p:pic>
      <p:pic>
        <p:nvPicPr>
          <p:cNvPr id="25" name="Picture 24" descr="A cup of coffee and a bag of tea&#10;&#10;Description automatically generated">
            <a:extLst>
              <a:ext uri="{FF2B5EF4-FFF2-40B4-BE49-F238E27FC236}">
                <a16:creationId xmlns:a16="http://schemas.microsoft.com/office/drawing/2014/main" id="{B613DE1F-1556-4080-B57F-143D3D5E59BD}"/>
              </a:ext>
            </a:extLst>
          </p:cNvPr>
          <p:cNvPicPr>
            <a:picLocks noChangeAspect="1"/>
          </p:cNvPicPr>
          <p:nvPr/>
        </p:nvPicPr>
        <p:blipFill rotWithShape="1">
          <a:blip r:embed="rId13">
            <a:extLst>
              <a:ext uri="{28A0092B-C50C-407E-A947-70E740481C1C}">
                <a14:useLocalDpi xmlns:a14="http://schemas.microsoft.com/office/drawing/2010/main" val="0"/>
              </a:ext>
            </a:extLst>
          </a:blip>
          <a:srcRect t="50021"/>
          <a:stretch/>
        </p:blipFill>
        <p:spPr>
          <a:xfrm>
            <a:off x="8743545" y="2641861"/>
            <a:ext cx="1125617" cy="750086"/>
          </a:xfrm>
          <a:prstGeom prst="roundRect">
            <a:avLst/>
          </a:prstGeom>
        </p:spPr>
      </p:pic>
      <p:pic>
        <p:nvPicPr>
          <p:cNvPr id="26" name="Picture 25" descr="A pizza with cheese and basil on it&#10;&#10;Description automatically generated">
            <a:extLst>
              <a:ext uri="{FF2B5EF4-FFF2-40B4-BE49-F238E27FC236}">
                <a16:creationId xmlns:a16="http://schemas.microsoft.com/office/drawing/2014/main" id="{5EC5FF9D-21F8-447F-A336-776F42DB009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8450" y="1522586"/>
            <a:ext cx="1146102" cy="825870"/>
          </a:xfrm>
          <a:prstGeom prst="roundRect">
            <a:avLst/>
          </a:prstGeom>
        </p:spPr>
      </p:pic>
      <p:pic>
        <p:nvPicPr>
          <p:cNvPr id="27" name="Picture 26" descr="The back of a car&#10;&#10;Description automatically generated">
            <a:extLst>
              <a:ext uri="{FF2B5EF4-FFF2-40B4-BE49-F238E27FC236}">
                <a16:creationId xmlns:a16="http://schemas.microsoft.com/office/drawing/2014/main" id="{7F8D2C0E-5390-4D91-924B-4A53AC1791B4}"/>
              </a:ext>
            </a:extLst>
          </p:cNvPr>
          <p:cNvPicPr>
            <a:picLocks noChangeAspect="1"/>
          </p:cNvPicPr>
          <p:nvPr/>
        </p:nvPicPr>
        <p:blipFill rotWithShape="1">
          <a:blip r:embed="rId15">
            <a:extLst>
              <a:ext uri="{28A0092B-C50C-407E-A947-70E740481C1C}">
                <a14:useLocalDpi xmlns:a14="http://schemas.microsoft.com/office/drawing/2010/main" val="0"/>
              </a:ext>
            </a:extLst>
          </a:blip>
          <a:srcRect l="11374"/>
          <a:stretch/>
        </p:blipFill>
        <p:spPr>
          <a:xfrm>
            <a:off x="8738114" y="609340"/>
            <a:ext cx="1125618" cy="840433"/>
          </a:xfrm>
          <a:prstGeom prst="roundRect">
            <a:avLst/>
          </a:prstGeom>
        </p:spPr>
      </p:pic>
      <p:pic>
        <p:nvPicPr>
          <p:cNvPr id="28" name="Picture 27" descr="A plate of food on a table&#10;&#10;Description automatically generated">
            <a:extLst>
              <a:ext uri="{FF2B5EF4-FFF2-40B4-BE49-F238E27FC236}">
                <a16:creationId xmlns:a16="http://schemas.microsoft.com/office/drawing/2014/main" id="{74454CE8-806F-4EDE-A26E-4B3A4D542A1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731190" y="1593562"/>
            <a:ext cx="1112752" cy="825870"/>
          </a:xfrm>
          <a:prstGeom prst="roundRect">
            <a:avLst/>
          </a:prstGeom>
        </p:spPr>
      </p:pic>
      <p:pic>
        <p:nvPicPr>
          <p:cNvPr id="29" name="Picture 28" descr="A group of clothes on swingers&#10;&#10;Description automatically generated">
            <a:extLst>
              <a:ext uri="{FF2B5EF4-FFF2-40B4-BE49-F238E27FC236}">
                <a16:creationId xmlns:a16="http://schemas.microsoft.com/office/drawing/2014/main" id="{7593F570-3B10-4B5E-ABB8-12706D02AC9B}"/>
              </a:ext>
            </a:extLst>
          </p:cNvPr>
          <p:cNvPicPr>
            <a:picLocks noChangeAspect="1"/>
          </p:cNvPicPr>
          <p:nvPr/>
        </p:nvPicPr>
        <p:blipFill rotWithShape="1">
          <a:blip r:embed="rId17">
            <a:extLst>
              <a:ext uri="{28A0092B-C50C-407E-A947-70E740481C1C}">
                <a14:useLocalDpi xmlns:a14="http://schemas.microsoft.com/office/drawing/2010/main" val="0"/>
              </a:ext>
            </a:extLst>
          </a:blip>
          <a:srcRect r="13826"/>
          <a:stretch/>
        </p:blipFill>
        <p:spPr>
          <a:xfrm>
            <a:off x="8715652" y="3498556"/>
            <a:ext cx="1149563" cy="840434"/>
          </a:xfrm>
          <a:prstGeom prst="roundRect">
            <a:avLst/>
          </a:prstGeom>
        </p:spPr>
      </p:pic>
      <p:pic>
        <p:nvPicPr>
          <p:cNvPr id="30" name="Picture 29" descr="A beach with a group of people and a body of water&#10;&#10;Description automatically generated">
            <a:extLst>
              <a:ext uri="{FF2B5EF4-FFF2-40B4-BE49-F238E27FC236}">
                <a16:creationId xmlns:a16="http://schemas.microsoft.com/office/drawing/2014/main" id="{28ED25D6-AE29-4A4A-8DE7-A0F3CD9D267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715653" y="4414814"/>
            <a:ext cx="1205449" cy="798610"/>
          </a:xfrm>
          <a:prstGeom prst="roundRect">
            <a:avLst/>
          </a:prstGeom>
        </p:spPr>
      </p:pic>
      <p:pic>
        <p:nvPicPr>
          <p:cNvPr id="31" name="Picture 30">
            <a:extLst>
              <a:ext uri="{FF2B5EF4-FFF2-40B4-BE49-F238E27FC236}">
                <a16:creationId xmlns:a16="http://schemas.microsoft.com/office/drawing/2014/main" id="{FD2922D1-BBEA-4756-B6E0-7870C6D4EF08}"/>
              </a:ext>
            </a:extLst>
          </p:cNvPr>
          <p:cNvPicPr>
            <a:picLocks noChangeAspect="1"/>
          </p:cNvPicPr>
          <p:nvPr/>
        </p:nvPicPr>
        <p:blipFill>
          <a:blip r:embed="rId19"/>
          <a:stretch>
            <a:fillRect/>
          </a:stretch>
        </p:blipFill>
        <p:spPr>
          <a:xfrm>
            <a:off x="1285850" y="2401243"/>
            <a:ext cx="1156317" cy="807587"/>
          </a:xfrm>
          <a:prstGeom prst="roundRect">
            <a:avLst/>
          </a:prstGeom>
        </p:spPr>
      </p:pic>
      <p:pic>
        <p:nvPicPr>
          <p:cNvPr id="33" name="Picture 32" descr="A beach with palm trees and a building&#10;&#10;Description automatically generated">
            <a:extLst>
              <a:ext uri="{FF2B5EF4-FFF2-40B4-BE49-F238E27FC236}">
                <a16:creationId xmlns:a16="http://schemas.microsoft.com/office/drawing/2014/main" id="{D70F2C34-F598-4D39-B486-96CC4CB760F7}"/>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530996" y="4957734"/>
            <a:ext cx="1205449" cy="903145"/>
          </a:xfrm>
          <a:prstGeom prst="roundRect">
            <a:avLst/>
          </a:prstGeom>
        </p:spPr>
      </p:pic>
      <p:pic>
        <p:nvPicPr>
          <p:cNvPr id="34" name="Picture 33" descr="A camel with a blanket on its back sitting on the sand&#10;&#10;Description automatically generated">
            <a:extLst>
              <a:ext uri="{FF2B5EF4-FFF2-40B4-BE49-F238E27FC236}">
                <a16:creationId xmlns:a16="http://schemas.microsoft.com/office/drawing/2014/main" id="{6DCD3D34-0716-43D7-AFC9-A0962D25539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559763" y="5604507"/>
            <a:ext cx="1205449" cy="802377"/>
          </a:xfrm>
          <a:prstGeom prst="roundRect">
            <a:avLst/>
          </a:prstGeom>
        </p:spPr>
      </p:pic>
      <p:pic>
        <p:nvPicPr>
          <p:cNvPr id="35" name="Picture 21">
            <a:extLst>
              <a:ext uri="{FF2B5EF4-FFF2-40B4-BE49-F238E27FC236}">
                <a16:creationId xmlns:a16="http://schemas.microsoft.com/office/drawing/2014/main" id="{5E027AD9-0194-466C-A8D1-32473E8C4A41}"/>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29271"/>
          <a:stretch/>
        </p:blipFill>
        <p:spPr bwMode="auto">
          <a:xfrm>
            <a:off x="8719246" y="6012528"/>
            <a:ext cx="1136641" cy="774102"/>
          </a:xfrm>
          <a:prstGeom prst="round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1343D58-4D9E-4700-83B3-EF27089442B7}"/>
              </a:ext>
            </a:extLst>
          </p:cNvPr>
          <p:cNvSpPr txBox="1"/>
          <p:nvPr/>
        </p:nvSpPr>
        <p:spPr>
          <a:xfrm>
            <a:off x="2921159" y="1003963"/>
            <a:ext cx="1625600"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voiture</a:t>
            </a:r>
          </a:p>
        </p:txBody>
      </p:sp>
      <p:sp>
        <p:nvSpPr>
          <p:cNvPr id="32" name="TextBox 31">
            <a:extLst>
              <a:ext uri="{FF2B5EF4-FFF2-40B4-BE49-F238E27FC236}">
                <a16:creationId xmlns:a16="http://schemas.microsoft.com/office/drawing/2014/main" id="{624B09BA-0264-42D5-87CC-357AEA74ABF7}"/>
              </a:ext>
            </a:extLst>
          </p:cNvPr>
          <p:cNvSpPr txBox="1"/>
          <p:nvPr/>
        </p:nvSpPr>
        <p:spPr>
          <a:xfrm>
            <a:off x="4971867" y="1620245"/>
            <a:ext cx="1625600"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et  ton</a:t>
            </a:r>
          </a:p>
        </p:txBody>
      </p:sp>
      <p:sp>
        <p:nvSpPr>
          <p:cNvPr id="36" name="TextBox 35">
            <a:extLst>
              <a:ext uri="{FF2B5EF4-FFF2-40B4-BE49-F238E27FC236}">
                <a16:creationId xmlns:a16="http://schemas.microsoft.com/office/drawing/2014/main" id="{1F7BB970-3E11-4989-BB2C-54FD5C1E271E}"/>
              </a:ext>
            </a:extLst>
          </p:cNvPr>
          <p:cNvSpPr txBox="1"/>
          <p:nvPr/>
        </p:nvSpPr>
        <p:spPr>
          <a:xfrm>
            <a:off x="2348058" y="2258693"/>
            <a:ext cx="946685"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Ta</a:t>
            </a:r>
          </a:p>
        </p:txBody>
      </p:sp>
      <p:sp>
        <p:nvSpPr>
          <p:cNvPr id="37" name="TextBox 36">
            <a:extLst>
              <a:ext uri="{FF2B5EF4-FFF2-40B4-BE49-F238E27FC236}">
                <a16:creationId xmlns:a16="http://schemas.microsoft.com/office/drawing/2014/main" id="{06CE86D7-40AB-4F23-8A63-F13A8C9FB314}"/>
              </a:ext>
            </a:extLst>
          </p:cNvPr>
          <p:cNvSpPr txBox="1"/>
          <p:nvPr/>
        </p:nvSpPr>
        <p:spPr>
          <a:xfrm>
            <a:off x="4264462" y="2273715"/>
            <a:ext cx="1164004"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est</a:t>
            </a:r>
            <a:endParaRPr lang="en-GB" sz="2400" b="1" dirty="0">
              <a:solidFill>
                <a:srgbClr val="002060"/>
              </a:solidFill>
              <a:latin typeface="Century Gothic" panose="020B0502020202020204" pitchFamily="34" charset="0"/>
            </a:endParaRPr>
          </a:p>
        </p:txBody>
      </p:sp>
      <p:sp>
        <p:nvSpPr>
          <p:cNvPr id="38" name="TextBox 37">
            <a:extLst>
              <a:ext uri="{FF2B5EF4-FFF2-40B4-BE49-F238E27FC236}">
                <a16:creationId xmlns:a16="http://schemas.microsoft.com/office/drawing/2014/main" id="{5175B70E-8CDC-4043-A7F2-DD9C5B782005}"/>
              </a:ext>
            </a:extLst>
          </p:cNvPr>
          <p:cNvSpPr txBox="1"/>
          <p:nvPr/>
        </p:nvSpPr>
        <p:spPr>
          <a:xfrm>
            <a:off x="2968489" y="2927797"/>
            <a:ext cx="1625600"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café</a:t>
            </a:r>
          </a:p>
        </p:txBody>
      </p:sp>
      <p:sp>
        <p:nvSpPr>
          <p:cNvPr id="39" name="TextBox 38">
            <a:extLst>
              <a:ext uri="{FF2B5EF4-FFF2-40B4-BE49-F238E27FC236}">
                <a16:creationId xmlns:a16="http://schemas.microsoft.com/office/drawing/2014/main" id="{F5831E49-671A-4E75-90C5-E62062B10844}"/>
              </a:ext>
            </a:extLst>
          </p:cNvPr>
          <p:cNvSpPr txBox="1"/>
          <p:nvPr/>
        </p:nvSpPr>
        <p:spPr>
          <a:xfrm>
            <a:off x="5428466" y="3654123"/>
            <a:ext cx="1625600"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chemise</a:t>
            </a:r>
          </a:p>
        </p:txBody>
      </p:sp>
      <p:sp>
        <p:nvSpPr>
          <p:cNvPr id="40" name="TextBox 39">
            <a:extLst>
              <a:ext uri="{FF2B5EF4-FFF2-40B4-BE49-F238E27FC236}">
                <a16:creationId xmlns:a16="http://schemas.microsoft.com/office/drawing/2014/main" id="{50375820-8B48-4B5E-BB1A-406C239E95C8}"/>
              </a:ext>
            </a:extLst>
          </p:cNvPr>
          <p:cNvSpPr txBox="1"/>
          <p:nvPr/>
        </p:nvSpPr>
        <p:spPr>
          <a:xfrm>
            <a:off x="2931780" y="4306924"/>
            <a:ext cx="2343946" cy="461665"/>
          </a:xfrm>
          <a:prstGeom prst="rect">
            <a:avLst/>
          </a:prstGeom>
          <a:noFill/>
        </p:spPr>
        <p:txBody>
          <a:bodyPr wrap="square" rtlCol="0">
            <a:spAutoFit/>
          </a:bodyPr>
          <a:lstStyle/>
          <a:p>
            <a:pPr algn="ctr"/>
            <a:r>
              <a:rPr lang="en-GB" sz="2400" b="1" dirty="0">
                <a:solidFill>
                  <a:srgbClr val="002060"/>
                </a:solidFill>
                <a:latin typeface="Century Gothic" panose="020B0502020202020204" pitchFamily="34" charset="0"/>
              </a:rPr>
              <a:t>radio   </a:t>
            </a:r>
            <a:r>
              <a:rPr lang="en-GB" sz="2400" b="1" dirty="0" err="1">
                <a:solidFill>
                  <a:srgbClr val="002060"/>
                </a:solidFill>
                <a:latin typeface="Century Gothic" panose="020B0502020202020204" pitchFamily="34" charset="0"/>
              </a:rPr>
              <a:t>est</a:t>
            </a:r>
            <a:endParaRPr lang="en-GB" sz="2400" b="1" dirty="0">
              <a:solidFill>
                <a:srgbClr val="002060"/>
              </a:solidFill>
              <a:latin typeface="Century Gothic" panose="020B0502020202020204" pitchFamily="34" charset="0"/>
            </a:endParaRPr>
          </a:p>
        </p:txBody>
      </p:sp>
      <p:sp>
        <p:nvSpPr>
          <p:cNvPr id="41" name="TextBox 40">
            <a:extLst>
              <a:ext uri="{FF2B5EF4-FFF2-40B4-BE49-F238E27FC236}">
                <a16:creationId xmlns:a16="http://schemas.microsoft.com/office/drawing/2014/main" id="{26CF1864-9FCC-4916-98F2-E89EA9E0C436}"/>
              </a:ext>
            </a:extLst>
          </p:cNvPr>
          <p:cNvSpPr txBox="1"/>
          <p:nvPr/>
        </p:nvSpPr>
        <p:spPr>
          <a:xfrm>
            <a:off x="3728116" y="5564887"/>
            <a:ext cx="1625600"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sont</a:t>
            </a:r>
            <a:endParaRPr lang="en-GB" sz="2400" b="1"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27F2ABC6-2410-4A77-885F-1EC5BB6ED0E9}"/>
              </a:ext>
            </a:extLst>
          </p:cNvPr>
          <p:cNvSpPr txBox="1"/>
          <p:nvPr/>
        </p:nvSpPr>
        <p:spPr>
          <a:xfrm>
            <a:off x="6212796" y="6265759"/>
            <a:ext cx="1625600" cy="461665"/>
          </a:xfrm>
          <a:prstGeom prst="rect">
            <a:avLst/>
          </a:prstGeom>
          <a:noFill/>
        </p:spPr>
        <p:txBody>
          <a:bodyPr wrap="square" rtlCol="0">
            <a:spAutoFit/>
          </a:bodyPr>
          <a:lstStyle/>
          <a:p>
            <a:pPr algn="ctr"/>
            <a:r>
              <a:rPr lang="en-GB" sz="2400" b="1" dirty="0" err="1">
                <a:solidFill>
                  <a:srgbClr val="002060"/>
                </a:solidFill>
                <a:latin typeface="Century Gothic" panose="020B0502020202020204" pitchFamily="34" charset="0"/>
              </a:rPr>
              <a:t>être</a:t>
            </a:r>
            <a:endParaRPr lang="en-GB" sz="2400" b="1" dirty="0">
              <a:solidFill>
                <a:srgbClr val="002060"/>
              </a:solidFill>
              <a:latin typeface="Century Gothic" panose="020B0502020202020204" pitchFamily="34" charset="0"/>
            </a:endParaRPr>
          </a:p>
        </p:txBody>
      </p:sp>
      <p:pic>
        <p:nvPicPr>
          <p:cNvPr id="4" name="T3_W12_3.12">
            <a:hlinkClick r:id="" action="ppaction://media"/>
            <a:extLst>
              <a:ext uri="{FF2B5EF4-FFF2-40B4-BE49-F238E27FC236}">
                <a16:creationId xmlns:a16="http://schemas.microsoft.com/office/drawing/2014/main" id="{3C0BB87E-0128-A76A-DE32-3E36A38B9A24}"/>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1186726" y="1620245"/>
            <a:ext cx="883954" cy="883954"/>
          </a:xfrm>
          <a:prstGeom prst="rect">
            <a:avLst/>
          </a:prstGeom>
        </p:spPr>
      </p:pic>
    </p:spTree>
    <p:extLst>
      <p:ext uri="{BB962C8B-B14F-4D97-AF65-F5344CB8AC3E}">
        <p14:creationId xmlns:p14="http://schemas.microsoft.com/office/powerpoint/2010/main" val="196485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4"/>
                </p:tgtEl>
              </p:cMediaNode>
            </p:audio>
          </p:childTnLst>
        </p:cTn>
      </p:par>
    </p:tnLst>
    <p:bldLst>
      <p:bldP spid="2" grpId="0"/>
      <p:bldP spid="32" grpId="0"/>
      <p:bldP spid="36" grpId="0"/>
      <p:bldP spid="37" grpId="0"/>
      <p:bldP spid="38" grpId="0"/>
      <p:bldP spid="39" grpId="0"/>
      <p:bldP spid="40" grpId="0"/>
      <p:bldP spid="41"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159CC3EE-6418-4B96-B169-9D62FD17399A}"/>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sym typeface="Arial"/>
              </a:rPr>
              <a:t>bleu</a:t>
            </a:r>
            <a:endParaRPr lang="en-GB" sz="9600" dirty="0">
              <a:solidFill>
                <a:srgbClr val="0070C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 name="TextBox 1">
            <a:hlinkClick r:id="" action="ppaction://noaction">
              <a:snd r:embed="rId9" name="T3_W12_2.1.wav"/>
            </a:hlinkClick>
            <a:extLst>
              <a:ext uri="{FF2B5EF4-FFF2-40B4-BE49-F238E27FC236}">
                <a16:creationId xmlns:a16="http://schemas.microsoft.com/office/drawing/2014/main" id="{B8F3F6CB-6A84-4246-A1F2-123F008FE2BC}"/>
              </a:ext>
            </a:extLst>
          </p:cNvPr>
          <p:cNvSpPr txBox="1"/>
          <p:nvPr/>
        </p:nvSpPr>
        <p:spPr>
          <a:xfrm>
            <a:off x="60960" y="77103"/>
            <a:ext cx="483325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Les descriptions </a:t>
            </a:r>
            <a:r>
              <a:rPr lang="en-GB" sz="2400" dirty="0">
                <a:solidFill>
                  <a:srgbClr val="002060"/>
                </a:solidFill>
                <a:latin typeface="Century Gothic" panose="020B0502020202020204" pitchFamily="34" charset="0"/>
              </a:rPr>
              <a:t>[1/10]</a:t>
            </a:r>
            <a:endParaRPr lang="en-GB" sz="3200" dirty="0">
              <a:solidFill>
                <a:srgbClr val="002060"/>
              </a:solidFill>
              <a:latin typeface="Century Gothic" panose="020B0502020202020204" pitchFamily="34" charset="0"/>
            </a:endParaRPr>
          </a:p>
        </p:txBody>
      </p:sp>
      <p:sp>
        <p:nvSpPr>
          <p:cNvPr id="5" name="Speech Bubble: Rectangle with Corners Rounded 4">
            <a:extLst>
              <a:ext uri="{FF2B5EF4-FFF2-40B4-BE49-F238E27FC236}">
                <a16:creationId xmlns:a16="http://schemas.microsoft.com/office/drawing/2014/main" id="{553A1F4E-04E1-4491-B3E0-4BB660FE55B9}"/>
              </a:ext>
            </a:extLst>
          </p:cNvPr>
          <p:cNvSpPr/>
          <p:nvPr/>
        </p:nvSpPr>
        <p:spPr>
          <a:xfrm>
            <a:off x="1802674" y="1268868"/>
            <a:ext cx="3091543" cy="584776"/>
          </a:xfrm>
          <a:prstGeom prst="wedgeRoundRectCallout">
            <a:avLst>
              <a:gd name="adj1" fmla="val -59932"/>
              <a:gd name="adj2" fmla="val 106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La voiture </a:t>
            </a:r>
            <a:r>
              <a:rPr lang="en-GB" sz="2800" dirty="0" err="1">
                <a:solidFill>
                  <a:schemeClr val="bg1"/>
                </a:solidFill>
                <a:latin typeface="Century Gothic" panose="020B0502020202020204" pitchFamily="34" charset="0"/>
              </a:rPr>
              <a:t>est</a:t>
            </a:r>
            <a:r>
              <a:rPr lang="en-GB" sz="2800" dirty="0">
                <a:solidFill>
                  <a:schemeClr val="bg1"/>
                </a:solidFill>
                <a:latin typeface="Century Gothic" panose="020B0502020202020204" pitchFamily="34" charset="0"/>
              </a:rPr>
              <a:t>…</a:t>
            </a:r>
          </a:p>
        </p:txBody>
      </p:sp>
      <p:pic>
        <p:nvPicPr>
          <p:cNvPr id="13" name="Graphic 12" descr="Teacher">
            <a:extLst>
              <a:ext uri="{FF2B5EF4-FFF2-40B4-BE49-F238E27FC236}">
                <a16:creationId xmlns:a16="http://schemas.microsoft.com/office/drawing/2014/main" id="{26A569C0-5CCC-42FA-897B-E20375D62E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3806" y="1081381"/>
            <a:ext cx="1185905" cy="1185905"/>
          </a:xfrm>
          <a:prstGeom prst="rect">
            <a:avLst/>
          </a:prstGeom>
        </p:spPr>
      </p:pic>
      <p:sp>
        <p:nvSpPr>
          <p:cNvPr id="14" name="Speech Bubble: Rectangle with Corners Rounded 13">
            <a:extLst>
              <a:ext uri="{FF2B5EF4-FFF2-40B4-BE49-F238E27FC236}">
                <a16:creationId xmlns:a16="http://schemas.microsoft.com/office/drawing/2014/main" id="{4834DAE1-85BA-4753-983F-45C861FF7610}"/>
              </a:ext>
            </a:extLst>
          </p:cNvPr>
          <p:cNvSpPr/>
          <p:nvPr/>
        </p:nvSpPr>
        <p:spPr>
          <a:xfrm>
            <a:off x="4997180" y="1268868"/>
            <a:ext cx="2300605"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française</a:t>
            </a:r>
            <a:r>
              <a:rPr lang="en-GB" sz="2800" dirty="0">
                <a:solidFill>
                  <a:schemeClr val="bg1"/>
                </a:solidFill>
                <a:latin typeface="Century Gothic" panose="020B0502020202020204" pitchFamily="34" charset="0"/>
              </a:rPr>
              <a:t> ?</a:t>
            </a:r>
          </a:p>
        </p:txBody>
      </p:sp>
      <p:sp>
        <p:nvSpPr>
          <p:cNvPr id="15" name="Speech Bubble: Rectangle with Corners Rounded 14">
            <a:extLst>
              <a:ext uri="{FF2B5EF4-FFF2-40B4-BE49-F238E27FC236}">
                <a16:creationId xmlns:a16="http://schemas.microsoft.com/office/drawing/2014/main" id="{9835AC66-F4F6-47FC-A0CE-61E1008DF23F}"/>
              </a:ext>
            </a:extLst>
          </p:cNvPr>
          <p:cNvSpPr/>
          <p:nvPr/>
        </p:nvSpPr>
        <p:spPr>
          <a:xfrm>
            <a:off x="4997180" y="1974898"/>
            <a:ext cx="2300605"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latin typeface="Century Gothic" panose="020B0502020202020204" pitchFamily="34" charset="0"/>
              </a:rPr>
              <a:t>anglaise ?</a:t>
            </a:r>
          </a:p>
        </p:txBody>
      </p:sp>
      <p:pic>
        <p:nvPicPr>
          <p:cNvPr id="8" name="Picture 7" descr="A green check mark on a black background&#10;&#10;Description automatically generated">
            <a:extLst>
              <a:ext uri="{FF2B5EF4-FFF2-40B4-BE49-F238E27FC236}">
                <a16:creationId xmlns:a16="http://schemas.microsoft.com/office/drawing/2014/main" id="{BD354F72-54F0-4A73-AAC7-C32B50F196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69247" y="1155671"/>
            <a:ext cx="681469" cy="668692"/>
          </a:xfrm>
          <a:prstGeom prst="rect">
            <a:avLst/>
          </a:prstGeom>
        </p:spPr>
      </p:pic>
      <p:pic>
        <p:nvPicPr>
          <p:cNvPr id="16" name="Picture 15" descr="A blue car parked in front of a brick building&#10;&#10;Description automatically generated">
            <a:extLst>
              <a:ext uri="{FF2B5EF4-FFF2-40B4-BE49-F238E27FC236}">
                <a16:creationId xmlns:a16="http://schemas.microsoft.com/office/drawing/2014/main" id="{6E2E1185-A2BB-47A4-84C9-CB543389A48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87931" y="3048000"/>
            <a:ext cx="4302034" cy="3226526"/>
          </a:xfrm>
          <a:prstGeom prst="rect">
            <a:avLst/>
          </a:prstGeom>
        </p:spPr>
      </p:pic>
      <p:sp>
        <p:nvSpPr>
          <p:cNvPr id="20" name="Speech Bubble: Rectangle with Corners Rounded 19">
            <a:extLst>
              <a:ext uri="{FF2B5EF4-FFF2-40B4-BE49-F238E27FC236}">
                <a16:creationId xmlns:a16="http://schemas.microsoft.com/office/drawing/2014/main" id="{2A3A7638-7C14-4F92-B3D1-AD33B2DE23C8}"/>
              </a:ext>
            </a:extLst>
          </p:cNvPr>
          <p:cNvSpPr/>
          <p:nvPr/>
        </p:nvSpPr>
        <p:spPr>
          <a:xfrm>
            <a:off x="4994166" y="1277577"/>
            <a:ext cx="2300605"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française</a:t>
            </a:r>
            <a:r>
              <a:rPr lang="en-GB" sz="2800" dirty="0">
                <a:solidFill>
                  <a:schemeClr val="bg1"/>
                </a:solidFill>
                <a:latin typeface="Century Gothic" panose="020B0502020202020204" pitchFamily="34" charset="0"/>
              </a:rPr>
              <a:t>.</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12_2.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12_2.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12_2.5.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5" grpId="1"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 name="TextBox 1">
            <a:hlinkClick r:id="" action="ppaction://noaction">
              <a:snd r:embed="rId9" name="T3_W12_2.1.wav"/>
            </a:hlinkClick>
            <a:extLst>
              <a:ext uri="{FF2B5EF4-FFF2-40B4-BE49-F238E27FC236}">
                <a16:creationId xmlns:a16="http://schemas.microsoft.com/office/drawing/2014/main" id="{B8F3F6CB-6A84-4246-A1F2-123F008FE2BC}"/>
              </a:ext>
            </a:extLst>
          </p:cNvPr>
          <p:cNvSpPr txBox="1"/>
          <p:nvPr/>
        </p:nvSpPr>
        <p:spPr>
          <a:xfrm>
            <a:off x="60960" y="77103"/>
            <a:ext cx="483325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Les descriptions </a:t>
            </a:r>
            <a:r>
              <a:rPr lang="en-GB" sz="2400" dirty="0">
                <a:solidFill>
                  <a:srgbClr val="002060"/>
                </a:solidFill>
                <a:latin typeface="Century Gothic" panose="020B0502020202020204" pitchFamily="34" charset="0"/>
              </a:rPr>
              <a:t>[2/10]</a:t>
            </a:r>
            <a:endParaRPr lang="en-GB" sz="3200" b="1" dirty="0">
              <a:solidFill>
                <a:srgbClr val="002060"/>
              </a:solidFill>
              <a:latin typeface="Century Gothic" panose="020B0502020202020204" pitchFamily="34" charset="0"/>
            </a:endParaRPr>
          </a:p>
        </p:txBody>
      </p:sp>
      <p:sp>
        <p:nvSpPr>
          <p:cNvPr id="5" name="Speech Bubble: Rectangle with Corners Rounded 4">
            <a:extLst>
              <a:ext uri="{FF2B5EF4-FFF2-40B4-BE49-F238E27FC236}">
                <a16:creationId xmlns:a16="http://schemas.microsoft.com/office/drawing/2014/main" id="{553A1F4E-04E1-4491-B3E0-4BB660FE55B9}"/>
              </a:ext>
            </a:extLst>
          </p:cNvPr>
          <p:cNvSpPr/>
          <p:nvPr/>
        </p:nvSpPr>
        <p:spPr>
          <a:xfrm>
            <a:off x="1802674" y="1268868"/>
            <a:ext cx="3091543" cy="584776"/>
          </a:xfrm>
          <a:prstGeom prst="wedgeRoundRectCallout">
            <a:avLst>
              <a:gd name="adj1" fmla="val -59932"/>
              <a:gd name="adj2" fmla="val 106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La moto </a:t>
            </a:r>
            <a:r>
              <a:rPr lang="en-GB" sz="2800" dirty="0" err="1">
                <a:solidFill>
                  <a:schemeClr val="bg1"/>
                </a:solidFill>
                <a:latin typeface="Century Gothic" panose="020B0502020202020204" pitchFamily="34" charset="0"/>
              </a:rPr>
              <a:t>est</a:t>
            </a:r>
            <a:r>
              <a:rPr lang="en-GB" sz="2800" dirty="0">
                <a:solidFill>
                  <a:schemeClr val="bg1"/>
                </a:solidFill>
                <a:latin typeface="Century Gothic" panose="020B0502020202020204" pitchFamily="34" charset="0"/>
              </a:rPr>
              <a:t>…</a:t>
            </a:r>
          </a:p>
        </p:txBody>
      </p:sp>
      <p:pic>
        <p:nvPicPr>
          <p:cNvPr id="13" name="Graphic 12" descr="Teacher">
            <a:extLst>
              <a:ext uri="{FF2B5EF4-FFF2-40B4-BE49-F238E27FC236}">
                <a16:creationId xmlns:a16="http://schemas.microsoft.com/office/drawing/2014/main" id="{26A569C0-5CCC-42FA-897B-E20375D62E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3806" y="1081381"/>
            <a:ext cx="1185905" cy="1185905"/>
          </a:xfrm>
          <a:prstGeom prst="rect">
            <a:avLst/>
          </a:prstGeom>
        </p:spPr>
      </p:pic>
      <p:sp>
        <p:nvSpPr>
          <p:cNvPr id="14" name="Speech Bubble: Rectangle with Corners Rounded 13">
            <a:extLst>
              <a:ext uri="{FF2B5EF4-FFF2-40B4-BE49-F238E27FC236}">
                <a16:creationId xmlns:a16="http://schemas.microsoft.com/office/drawing/2014/main" id="{4834DAE1-85BA-4753-983F-45C861FF7610}"/>
              </a:ext>
            </a:extLst>
          </p:cNvPr>
          <p:cNvSpPr/>
          <p:nvPr/>
        </p:nvSpPr>
        <p:spPr>
          <a:xfrm>
            <a:off x="5027834" y="1268868"/>
            <a:ext cx="2300605"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japonaise</a:t>
            </a:r>
            <a:r>
              <a:rPr lang="en-GB" sz="2800" dirty="0">
                <a:solidFill>
                  <a:schemeClr val="bg1"/>
                </a:solidFill>
                <a:latin typeface="Century Gothic" panose="020B0502020202020204" pitchFamily="34" charset="0"/>
              </a:rPr>
              <a:t> ?</a:t>
            </a:r>
          </a:p>
        </p:txBody>
      </p:sp>
      <p:sp>
        <p:nvSpPr>
          <p:cNvPr id="15" name="Speech Bubble: Rectangle with Corners Rounded 14">
            <a:extLst>
              <a:ext uri="{FF2B5EF4-FFF2-40B4-BE49-F238E27FC236}">
                <a16:creationId xmlns:a16="http://schemas.microsoft.com/office/drawing/2014/main" id="{9835AC66-F4F6-47FC-A0CE-61E1008DF23F}"/>
              </a:ext>
            </a:extLst>
          </p:cNvPr>
          <p:cNvSpPr/>
          <p:nvPr/>
        </p:nvSpPr>
        <p:spPr>
          <a:xfrm>
            <a:off x="4997180" y="1974898"/>
            <a:ext cx="2300605"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italienne</a:t>
            </a:r>
            <a:r>
              <a:rPr lang="en-GB" sz="2800" dirty="0">
                <a:solidFill>
                  <a:schemeClr val="bg1"/>
                </a:solidFill>
                <a:latin typeface="Century Gothic" panose="020B0502020202020204" pitchFamily="34" charset="0"/>
              </a:rPr>
              <a:t> ?</a:t>
            </a:r>
          </a:p>
        </p:txBody>
      </p:sp>
      <p:pic>
        <p:nvPicPr>
          <p:cNvPr id="8" name="Picture 7" descr="A green check mark on a black background&#10;&#10;Description automatically generated">
            <a:extLst>
              <a:ext uri="{FF2B5EF4-FFF2-40B4-BE49-F238E27FC236}">
                <a16:creationId xmlns:a16="http://schemas.microsoft.com/office/drawing/2014/main" id="{BD354F72-54F0-4A73-AAC7-C32B50F196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00748" y="1890982"/>
            <a:ext cx="681469" cy="668692"/>
          </a:xfrm>
          <a:prstGeom prst="rect">
            <a:avLst/>
          </a:prstGeom>
        </p:spPr>
      </p:pic>
      <p:sp>
        <p:nvSpPr>
          <p:cNvPr id="20" name="Speech Bubble: Rectangle with Corners Rounded 19">
            <a:extLst>
              <a:ext uri="{FF2B5EF4-FFF2-40B4-BE49-F238E27FC236}">
                <a16:creationId xmlns:a16="http://schemas.microsoft.com/office/drawing/2014/main" id="{2A3A7638-7C14-4F92-B3D1-AD33B2DE23C8}"/>
              </a:ext>
            </a:extLst>
          </p:cNvPr>
          <p:cNvSpPr/>
          <p:nvPr/>
        </p:nvSpPr>
        <p:spPr>
          <a:xfrm>
            <a:off x="4997180" y="1974898"/>
            <a:ext cx="2300605"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italienne</a:t>
            </a:r>
            <a:r>
              <a:rPr lang="en-GB" sz="2800" dirty="0">
                <a:solidFill>
                  <a:schemeClr val="bg1"/>
                </a:solidFill>
                <a:latin typeface="Century Gothic" panose="020B0502020202020204" pitchFamily="34" charset="0"/>
              </a:rPr>
              <a:t>.</a:t>
            </a:r>
          </a:p>
        </p:txBody>
      </p:sp>
      <p:pic>
        <p:nvPicPr>
          <p:cNvPr id="9" name="Picture 8" descr="A red and black motorcycle on a road&#10;&#10;Description automatically generated">
            <a:extLst>
              <a:ext uri="{FF2B5EF4-FFF2-40B4-BE49-F238E27FC236}">
                <a16:creationId xmlns:a16="http://schemas.microsoft.com/office/drawing/2014/main" id="{D2AB1DD0-D62D-4574-8CEC-601DFFD16D9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27717" y="2680928"/>
            <a:ext cx="5101883" cy="3826412"/>
          </a:xfrm>
          <a:prstGeom prst="rect">
            <a:avLst/>
          </a:prstGeom>
        </p:spPr>
      </p:pic>
    </p:spTree>
    <p:extLst>
      <p:ext uri="{BB962C8B-B14F-4D97-AF65-F5344CB8AC3E}">
        <p14:creationId xmlns:p14="http://schemas.microsoft.com/office/powerpoint/2010/main" val="400990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2.6.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12_2.7.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12_2.8.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12_2.9.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4" grpId="1" animBg="1"/>
      <p:bldP spid="15"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 name="TextBox 1">
            <a:hlinkClick r:id="" action="ppaction://noaction">
              <a:snd r:embed="rId9" name="T3_W12_2.1.wav"/>
            </a:hlinkClick>
            <a:extLst>
              <a:ext uri="{FF2B5EF4-FFF2-40B4-BE49-F238E27FC236}">
                <a16:creationId xmlns:a16="http://schemas.microsoft.com/office/drawing/2014/main" id="{B8F3F6CB-6A84-4246-A1F2-123F008FE2BC}"/>
              </a:ext>
            </a:extLst>
          </p:cNvPr>
          <p:cNvSpPr txBox="1"/>
          <p:nvPr/>
        </p:nvSpPr>
        <p:spPr>
          <a:xfrm>
            <a:off x="60960" y="77103"/>
            <a:ext cx="483325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Les descriptions </a:t>
            </a:r>
            <a:r>
              <a:rPr lang="en-GB" sz="2400" dirty="0">
                <a:solidFill>
                  <a:srgbClr val="002060"/>
                </a:solidFill>
                <a:latin typeface="Century Gothic" panose="020B0502020202020204" pitchFamily="34" charset="0"/>
              </a:rPr>
              <a:t>[3/10]</a:t>
            </a:r>
            <a:endParaRPr lang="en-GB" sz="3200" b="1" dirty="0">
              <a:solidFill>
                <a:srgbClr val="002060"/>
              </a:solidFill>
              <a:latin typeface="Century Gothic" panose="020B0502020202020204" pitchFamily="34" charset="0"/>
            </a:endParaRPr>
          </a:p>
        </p:txBody>
      </p:sp>
      <p:sp>
        <p:nvSpPr>
          <p:cNvPr id="5" name="Speech Bubble: Rectangle with Corners Rounded 4">
            <a:extLst>
              <a:ext uri="{FF2B5EF4-FFF2-40B4-BE49-F238E27FC236}">
                <a16:creationId xmlns:a16="http://schemas.microsoft.com/office/drawing/2014/main" id="{553A1F4E-04E1-4491-B3E0-4BB660FE55B9}"/>
              </a:ext>
            </a:extLst>
          </p:cNvPr>
          <p:cNvSpPr/>
          <p:nvPr/>
        </p:nvSpPr>
        <p:spPr>
          <a:xfrm>
            <a:off x="1802674" y="1268868"/>
            <a:ext cx="3289831" cy="584776"/>
          </a:xfrm>
          <a:prstGeom prst="wedgeRoundRectCallout">
            <a:avLst>
              <a:gd name="adj1" fmla="val -59932"/>
              <a:gd name="adj2" fmla="val 106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Le </a:t>
            </a:r>
            <a:r>
              <a:rPr lang="en-GB" sz="2800" dirty="0" err="1">
                <a:solidFill>
                  <a:schemeClr val="bg1"/>
                </a:solidFill>
                <a:latin typeface="Century Gothic" panose="020B0502020202020204" pitchFamily="34" charset="0"/>
              </a:rPr>
              <a:t>drapeau</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est</a:t>
            </a:r>
            <a:r>
              <a:rPr lang="en-GB" sz="2800" dirty="0">
                <a:solidFill>
                  <a:schemeClr val="bg1"/>
                </a:solidFill>
                <a:latin typeface="Century Gothic" panose="020B0502020202020204" pitchFamily="34" charset="0"/>
              </a:rPr>
              <a:t>…</a:t>
            </a:r>
          </a:p>
        </p:txBody>
      </p:sp>
      <p:pic>
        <p:nvPicPr>
          <p:cNvPr id="13" name="Graphic 12" descr="Teacher">
            <a:extLst>
              <a:ext uri="{FF2B5EF4-FFF2-40B4-BE49-F238E27FC236}">
                <a16:creationId xmlns:a16="http://schemas.microsoft.com/office/drawing/2014/main" id="{26A569C0-5CCC-42FA-897B-E20375D62E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3806" y="1081381"/>
            <a:ext cx="1185905" cy="1185905"/>
          </a:xfrm>
          <a:prstGeom prst="rect">
            <a:avLst/>
          </a:prstGeom>
        </p:spPr>
      </p:pic>
      <p:sp>
        <p:nvSpPr>
          <p:cNvPr id="14" name="Speech Bubble: Rectangle with Corners Rounded 13">
            <a:extLst>
              <a:ext uri="{FF2B5EF4-FFF2-40B4-BE49-F238E27FC236}">
                <a16:creationId xmlns:a16="http://schemas.microsoft.com/office/drawing/2014/main" id="{4834DAE1-85BA-4753-983F-45C861FF7610}"/>
              </a:ext>
            </a:extLst>
          </p:cNvPr>
          <p:cNvSpPr/>
          <p:nvPr/>
        </p:nvSpPr>
        <p:spPr>
          <a:xfrm>
            <a:off x="5195468" y="1268868"/>
            <a:ext cx="2300605"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canadien</a:t>
            </a:r>
            <a:r>
              <a:rPr lang="en-GB" sz="2800" dirty="0">
                <a:solidFill>
                  <a:schemeClr val="bg1"/>
                </a:solidFill>
                <a:latin typeface="Century Gothic" panose="020B0502020202020204" pitchFamily="34" charset="0"/>
              </a:rPr>
              <a:t> ?</a:t>
            </a:r>
          </a:p>
        </p:txBody>
      </p:sp>
      <p:sp>
        <p:nvSpPr>
          <p:cNvPr id="15" name="Speech Bubble: Rectangle with Corners Rounded 14">
            <a:extLst>
              <a:ext uri="{FF2B5EF4-FFF2-40B4-BE49-F238E27FC236}">
                <a16:creationId xmlns:a16="http://schemas.microsoft.com/office/drawing/2014/main" id="{9835AC66-F4F6-47FC-A0CE-61E1008DF23F}"/>
              </a:ext>
            </a:extLst>
          </p:cNvPr>
          <p:cNvSpPr/>
          <p:nvPr/>
        </p:nvSpPr>
        <p:spPr>
          <a:xfrm>
            <a:off x="5164814" y="1974898"/>
            <a:ext cx="2300605"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haïtien</a:t>
            </a:r>
            <a:r>
              <a:rPr lang="en-GB" sz="2800" dirty="0">
                <a:solidFill>
                  <a:schemeClr val="bg1"/>
                </a:solidFill>
                <a:latin typeface="Century Gothic" panose="020B0502020202020204" pitchFamily="34" charset="0"/>
              </a:rPr>
              <a:t> ?</a:t>
            </a:r>
          </a:p>
        </p:txBody>
      </p:sp>
      <p:pic>
        <p:nvPicPr>
          <p:cNvPr id="8" name="Picture 7" descr="A green check mark on a black background&#10;&#10;Description automatically generated">
            <a:extLst>
              <a:ext uri="{FF2B5EF4-FFF2-40B4-BE49-F238E27FC236}">
                <a16:creationId xmlns:a16="http://schemas.microsoft.com/office/drawing/2014/main" id="{BD354F72-54F0-4A73-AAC7-C32B50F196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68382" y="1890982"/>
            <a:ext cx="681469" cy="668692"/>
          </a:xfrm>
          <a:prstGeom prst="rect">
            <a:avLst/>
          </a:prstGeom>
        </p:spPr>
      </p:pic>
      <p:sp>
        <p:nvSpPr>
          <p:cNvPr id="20" name="Speech Bubble: Rectangle with Corners Rounded 19">
            <a:extLst>
              <a:ext uri="{FF2B5EF4-FFF2-40B4-BE49-F238E27FC236}">
                <a16:creationId xmlns:a16="http://schemas.microsoft.com/office/drawing/2014/main" id="{2A3A7638-7C14-4F92-B3D1-AD33B2DE23C8}"/>
              </a:ext>
            </a:extLst>
          </p:cNvPr>
          <p:cNvSpPr/>
          <p:nvPr/>
        </p:nvSpPr>
        <p:spPr>
          <a:xfrm>
            <a:off x="5160179" y="1974898"/>
            <a:ext cx="2300605"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haïtien</a:t>
            </a:r>
            <a:r>
              <a:rPr lang="en-GB" sz="2800" dirty="0">
                <a:solidFill>
                  <a:schemeClr val="bg1"/>
                </a:solidFill>
                <a:latin typeface="Century Gothic" panose="020B0502020202020204" pitchFamily="34" charset="0"/>
              </a:rPr>
              <a:t>.</a:t>
            </a:r>
          </a:p>
        </p:txBody>
      </p:sp>
      <p:pic>
        <p:nvPicPr>
          <p:cNvPr id="16" name="Picture 15" descr="A red blue and white flag&#10;&#10;Description automatically generated">
            <a:extLst>
              <a:ext uri="{FF2B5EF4-FFF2-40B4-BE49-F238E27FC236}">
                <a16:creationId xmlns:a16="http://schemas.microsoft.com/office/drawing/2014/main" id="{2F418CEF-6370-4C02-9B8A-8E4CE4E9B31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47589" y="2881364"/>
            <a:ext cx="4833257" cy="3624943"/>
          </a:xfrm>
          <a:prstGeom prst="rect">
            <a:avLst/>
          </a:prstGeom>
        </p:spPr>
      </p:pic>
    </p:spTree>
    <p:extLst>
      <p:ext uri="{BB962C8B-B14F-4D97-AF65-F5344CB8AC3E}">
        <p14:creationId xmlns:p14="http://schemas.microsoft.com/office/powerpoint/2010/main" val="207015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2.1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12_2.1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12_2.1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6" name="T3_W12_2.13.wav"/>
                                        </p:tgtEl>
                                      </p:cMediaNode>
                                    </p:audio>
                                  </p:subTnLst>
                                </p:cTn>
                              </p:par>
                              <p:par>
                                <p:cTn id="21" presetID="1" presetClass="exit"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4" grpId="1" animBg="1"/>
      <p:bldP spid="15"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 name="TextBox 1">
            <a:hlinkClick r:id="" action="ppaction://noaction">
              <a:snd r:embed="rId9" name="T3_W12_2.1.wav"/>
            </a:hlinkClick>
            <a:extLst>
              <a:ext uri="{FF2B5EF4-FFF2-40B4-BE49-F238E27FC236}">
                <a16:creationId xmlns:a16="http://schemas.microsoft.com/office/drawing/2014/main" id="{B8F3F6CB-6A84-4246-A1F2-123F008FE2BC}"/>
              </a:ext>
            </a:extLst>
          </p:cNvPr>
          <p:cNvSpPr txBox="1"/>
          <p:nvPr/>
        </p:nvSpPr>
        <p:spPr>
          <a:xfrm>
            <a:off x="60960" y="77103"/>
            <a:ext cx="483325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Les descriptions </a:t>
            </a:r>
            <a:r>
              <a:rPr lang="en-GB" sz="2400" dirty="0">
                <a:solidFill>
                  <a:srgbClr val="002060"/>
                </a:solidFill>
                <a:latin typeface="Century Gothic" panose="020B0502020202020204" pitchFamily="34" charset="0"/>
              </a:rPr>
              <a:t>[4/10]</a:t>
            </a:r>
            <a:endParaRPr lang="en-GB" sz="3200" b="1" dirty="0">
              <a:solidFill>
                <a:srgbClr val="002060"/>
              </a:solidFill>
              <a:latin typeface="Century Gothic" panose="020B0502020202020204" pitchFamily="34" charset="0"/>
            </a:endParaRPr>
          </a:p>
        </p:txBody>
      </p:sp>
      <p:sp>
        <p:nvSpPr>
          <p:cNvPr id="5" name="Speech Bubble: Rectangle with Corners Rounded 4">
            <a:extLst>
              <a:ext uri="{FF2B5EF4-FFF2-40B4-BE49-F238E27FC236}">
                <a16:creationId xmlns:a16="http://schemas.microsoft.com/office/drawing/2014/main" id="{553A1F4E-04E1-4491-B3E0-4BB660FE55B9}"/>
              </a:ext>
            </a:extLst>
          </p:cNvPr>
          <p:cNvSpPr/>
          <p:nvPr/>
        </p:nvSpPr>
        <p:spPr>
          <a:xfrm>
            <a:off x="1802674" y="1268868"/>
            <a:ext cx="3289831" cy="584776"/>
          </a:xfrm>
          <a:prstGeom prst="wedgeRoundRectCallout">
            <a:avLst>
              <a:gd name="adj1" fmla="val -59932"/>
              <a:gd name="adj2" fmla="val 106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La cuisine </a:t>
            </a:r>
            <a:r>
              <a:rPr lang="en-GB" sz="2800" dirty="0" err="1">
                <a:solidFill>
                  <a:schemeClr val="bg1"/>
                </a:solidFill>
                <a:latin typeface="Century Gothic" panose="020B0502020202020204" pitchFamily="34" charset="0"/>
              </a:rPr>
              <a:t>est</a:t>
            </a:r>
            <a:r>
              <a:rPr lang="en-GB" sz="2800" dirty="0">
                <a:solidFill>
                  <a:schemeClr val="bg1"/>
                </a:solidFill>
                <a:latin typeface="Century Gothic" panose="020B0502020202020204" pitchFamily="34" charset="0"/>
              </a:rPr>
              <a:t>…</a:t>
            </a:r>
          </a:p>
        </p:txBody>
      </p:sp>
      <p:pic>
        <p:nvPicPr>
          <p:cNvPr id="13" name="Graphic 12" descr="Teacher">
            <a:extLst>
              <a:ext uri="{FF2B5EF4-FFF2-40B4-BE49-F238E27FC236}">
                <a16:creationId xmlns:a16="http://schemas.microsoft.com/office/drawing/2014/main" id="{26A569C0-5CCC-42FA-897B-E20375D62E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3806" y="1081381"/>
            <a:ext cx="1185905" cy="1185905"/>
          </a:xfrm>
          <a:prstGeom prst="rect">
            <a:avLst/>
          </a:prstGeom>
        </p:spPr>
      </p:pic>
      <p:sp>
        <p:nvSpPr>
          <p:cNvPr id="14" name="Speech Bubble: Rectangle with Corners Rounded 13">
            <a:extLst>
              <a:ext uri="{FF2B5EF4-FFF2-40B4-BE49-F238E27FC236}">
                <a16:creationId xmlns:a16="http://schemas.microsoft.com/office/drawing/2014/main" id="{4834DAE1-85BA-4753-983F-45C861FF7610}"/>
              </a:ext>
            </a:extLst>
          </p:cNvPr>
          <p:cNvSpPr/>
          <p:nvPr/>
        </p:nvSpPr>
        <p:spPr>
          <a:xfrm>
            <a:off x="5165086" y="1268868"/>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algérienne</a:t>
            </a:r>
            <a:r>
              <a:rPr lang="en-GB" sz="2800" dirty="0">
                <a:solidFill>
                  <a:schemeClr val="bg1"/>
                </a:solidFill>
                <a:latin typeface="Century Gothic" panose="020B0502020202020204" pitchFamily="34" charset="0"/>
              </a:rPr>
              <a:t> ?</a:t>
            </a:r>
          </a:p>
        </p:txBody>
      </p:sp>
      <p:pic>
        <p:nvPicPr>
          <p:cNvPr id="8" name="Picture 7" descr="A green check mark on a black background&#10;&#10;Description automatically generated">
            <a:extLst>
              <a:ext uri="{FF2B5EF4-FFF2-40B4-BE49-F238E27FC236}">
                <a16:creationId xmlns:a16="http://schemas.microsoft.com/office/drawing/2014/main" id="{BD354F72-54F0-4A73-AAC7-C32B50F196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48324" y="1122009"/>
            <a:ext cx="681469" cy="668692"/>
          </a:xfrm>
          <a:prstGeom prst="rect">
            <a:avLst/>
          </a:prstGeom>
        </p:spPr>
      </p:pic>
      <p:sp>
        <p:nvSpPr>
          <p:cNvPr id="20" name="Speech Bubble: Rectangle with Corners Rounded 19">
            <a:extLst>
              <a:ext uri="{FF2B5EF4-FFF2-40B4-BE49-F238E27FC236}">
                <a16:creationId xmlns:a16="http://schemas.microsoft.com/office/drawing/2014/main" id="{2A3A7638-7C14-4F92-B3D1-AD33B2DE23C8}"/>
              </a:ext>
            </a:extLst>
          </p:cNvPr>
          <p:cNvSpPr/>
          <p:nvPr/>
        </p:nvSpPr>
        <p:spPr>
          <a:xfrm>
            <a:off x="5173978" y="1974898"/>
            <a:ext cx="2540024"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latin typeface="Century Gothic" panose="020B0502020202020204" pitchFamily="34" charset="0"/>
              </a:rPr>
              <a:t>grecque ?</a:t>
            </a:r>
          </a:p>
        </p:txBody>
      </p:sp>
      <p:sp>
        <p:nvSpPr>
          <p:cNvPr id="17" name="Speech Bubble: Rectangle with Corners Rounded 16">
            <a:extLst>
              <a:ext uri="{FF2B5EF4-FFF2-40B4-BE49-F238E27FC236}">
                <a16:creationId xmlns:a16="http://schemas.microsoft.com/office/drawing/2014/main" id="{C5B7137C-178E-4E41-ACD3-D338865F4FC9}"/>
              </a:ext>
            </a:extLst>
          </p:cNvPr>
          <p:cNvSpPr/>
          <p:nvPr/>
        </p:nvSpPr>
        <p:spPr>
          <a:xfrm>
            <a:off x="5173978" y="1268868"/>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algérienne</a:t>
            </a:r>
            <a:r>
              <a:rPr lang="en-GB" sz="2800" dirty="0">
                <a:solidFill>
                  <a:schemeClr val="bg1"/>
                </a:solidFill>
                <a:latin typeface="Century Gothic" panose="020B0502020202020204" pitchFamily="34" charset="0"/>
              </a:rPr>
              <a:t>.</a:t>
            </a:r>
          </a:p>
        </p:txBody>
      </p:sp>
      <p:pic>
        <p:nvPicPr>
          <p:cNvPr id="9" name="Picture 8" descr="A plate of food on a table&#10;&#10;Description automatically generated">
            <a:extLst>
              <a:ext uri="{FF2B5EF4-FFF2-40B4-BE49-F238E27FC236}">
                <a16:creationId xmlns:a16="http://schemas.microsoft.com/office/drawing/2014/main" id="{EF69D7D2-11C4-4D1A-A223-36CA83B498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11082" y="2680928"/>
            <a:ext cx="5093739" cy="3780509"/>
          </a:xfrm>
          <a:prstGeom prst="rect">
            <a:avLst/>
          </a:prstGeom>
        </p:spPr>
      </p:pic>
    </p:spTree>
    <p:extLst>
      <p:ext uri="{BB962C8B-B14F-4D97-AF65-F5344CB8AC3E}">
        <p14:creationId xmlns:p14="http://schemas.microsoft.com/office/powerpoint/2010/main" val="5862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2.1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12_2.15.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12_2.16.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12_2.17.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20" grpId="0" animBg="1"/>
      <p:bldP spid="20" grpId="1"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 name="TextBox 1">
            <a:hlinkClick r:id="" action="ppaction://noaction">
              <a:snd r:embed="rId9" name="T3_W12_2.1.wav"/>
            </a:hlinkClick>
            <a:extLst>
              <a:ext uri="{FF2B5EF4-FFF2-40B4-BE49-F238E27FC236}">
                <a16:creationId xmlns:a16="http://schemas.microsoft.com/office/drawing/2014/main" id="{B8F3F6CB-6A84-4246-A1F2-123F008FE2BC}"/>
              </a:ext>
            </a:extLst>
          </p:cNvPr>
          <p:cNvSpPr txBox="1"/>
          <p:nvPr/>
        </p:nvSpPr>
        <p:spPr>
          <a:xfrm>
            <a:off x="60960" y="77103"/>
            <a:ext cx="483325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Les descriptions </a:t>
            </a:r>
            <a:r>
              <a:rPr lang="en-GB" sz="2400" dirty="0">
                <a:solidFill>
                  <a:srgbClr val="002060"/>
                </a:solidFill>
                <a:latin typeface="Century Gothic" panose="020B0502020202020204" pitchFamily="34" charset="0"/>
              </a:rPr>
              <a:t>[5/10]</a:t>
            </a:r>
            <a:endParaRPr lang="en-GB" sz="3200" b="1" dirty="0">
              <a:solidFill>
                <a:srgbClr val="002060"/>
              </a:solidFill>
              <a:latin typeface="Century Gothic" panose="020B0502020202020204" pitchFamily="34" charset="0"/>
            </a:endParaRPr>
          </a:p>
        </p:txBody>
      </p:sp>
      <p:sp>
        <p:nvSpPr>
          <p:cNvPr id="5" name="Speech Bubble: Rectangle with Corners Rounded 4">
            <a:extLst>
              <a:ext uri="{FF2B5EF4-FFF2-40B4-BE49-F238E27FC236}">
                <a16:creationId xmlns:a16="http://schemas.microsoft.com/office/drawing/2014/main" id="{553A1F4E-04E1-4491-B3E0-4BB660FE55B9}"/>
              </a:ext>
            </a:extLst>
          </p:cNvPr>
          <p:cNvSpPr/>
          <p:nvPr/>
        </p:nvSpPr>
        <p:spPr>
          <a:xfrm>
            <a:off x="1802674" y="1268868"/>
            <a:ext cx="3585252" cy="584776"/>
          </a:xfrm>
          <a:prstGeom prst="wedgeRoundRectCallout">
            <a:avLst>
              <a:gd name="adj1" fmla="val -59932"/>
              <a:gd name="adj2" fmla="val 106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La </a:t>
            </a:r>
            <a:r>
              <a:rPr lang="en-GB" sz="2800" dirty="0" err="1">
                <a:solidFill>
                  <a:schemeClr val="bg1"/>
                </a:solidFill>
                <a:latin typeface="Century Gothic" panose="020B0502020202020204" pitchFamily="34" charset="0"/>
              </a:rPr>
              <a:t>pétanque</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est</a:t>
            </a:r>
            <a:r>
              <a:rPr lang="en-GB" sz="2800" dirty="0">
                <a:solidFill>
                  <a:schemeClr val="bg1"/>
                </a:solidFill>
                <a:latin typeface="Century Gothic" panose="020B0502020202020204" pitchFamily="34" charset="0"/>
              </a:rPr>
              <a:t>…</a:t>
            </a:r>
          </a:p>
        </p:txBody>
      </p:sp>
      <p:pic>
        <p:nvPicPr>
          <p:cNvPr id="13" name="Graphic 12" descr="Teacher">
            <a:extLst>
              <a:ext uri="{FF2B5EF4-FFF2-40B4-BE49-F238E27FC236}">
                <a16:creationId xmlns:a16="http://schemas.microsoft.com/office/drawing/2014/main" id="{26A569C0-5CCC-42FA-897B-E20375D62E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3806" y="1081381"/>
            <a:ext cx="1185905" cy="1185905"/>
          </a:xfrm>
          <a:prstGeom prst="rect">
            <a:avLst/>
          </a:prstGeom>
        </p:spPr>
      </p:pic>
      <p:sp>
        <p:nvSpPr>
          <p:cNvPr id="14" name="Speech Bubble: Rectangle with Corners Rounded 13">
            <a:extLst>
              <a:ext uri="{FF2B5EF4-FFF2-40B4-BE49-F238E27FC236}">
                <a16:creationId xmlns:a16="http://schemas.microsoft.com/office/drawing/2014/main" id="{4834DAE1-85BA-4753-983F-45C861FF7610}"/>
              </a:ext>
            </a:extLst>
          </p:cNvPr>
          <p:cNvSpPr/>
          <p:nvPr/>
        </p:nvSpPr>
        <p:spPr>
          <a:xfrm>
            <a:off x="5481713" y="1268868"/>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suisse</a:t>
            </a:r>
            <a:r>
              <a:rPr lang="en-GB" sz="2800" dirty="0">
                <a:solidFill>
                  <a:schemeClr val="bg1"/>
                </a:solidFill>
                <a:latin typeface="Century Gothic" panose="020B0502020202020204" pitchFamily="34" charset="0"/>
              </a:rPr>
              <a:t> ?</a:t>
            </a:r>
          </a:p>
        </p:txBody>
      </p:sp>
      <p:pic>
        <p:nvPicPr>
          <p:cNvPr id="8" name="Picture 7" descr="A green check mark on a black background&#10;&#10;Description automatically generated">
            <a:extLst>
              <a:ext uri="{FF2B5EF4-FFF2-40B4-BE49-F238E27FC236}">
                <a16:creationId xmlns:a16="http://schemas.microsoft.com/office/drawing/2014/main" id="{BD354F72-54F0-4A73-AAC7-C32B50F196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64951" y="1818168"/>
            <a:ext cx="681469" cy="668692"/>
          </a:xfrm>
          <a:prstGeom prst="rect">
            <a:avLst/>
          </a:prstGeom>
        </p:spPr>
      </p:pic>
      <p:sp>
        <p:nvSpPr>
          <p:cNvPr id="20" name="Speech Bubble: Rectangle with Corners Rounded 19">
            <a:extLst>
              <a:ext uri="{FF2B5EF4-FFF2-40B4-BE49-F238E27FC236}">
                <a16:creationId xmlns:a16="http://schemas.microsoft.com/office/drawing/2014/main" id="{2A3A7638-7C14-4F92-B3D1-AD33B2DE23C8}"/>
              </a:ext>
            </a:extLst>
          </p:cNvPr>
          <p:cNvSpPr/>
          <p:nvPr/>
        </p:nvSpPr>
        <p:spPr>
          <a:xfrm>
            <a:off x="5490605" y="1966841"/>
            <a:ext cx="2540024"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française</a:t>
            </a:r>
            <a:r>
              <a:rPr lang="en-GB" sz="2800" dirty="0">
                <a:solidFill>
                  <a:schemeClr val="bg1"/>
                </a:solidFill>
                <a:latin typeface="Century Gothic" panose="020B0502020202020204" pitchFamily="34" charset="0"/>
              </a:rPr>
              <a:t> ?</a:t>
            </a:r>
          </a:p>
        </p:txBody>
      </p:sp>
      <p:sp>
        <p:nvSpPr>
          <p:cNvPr id="17" name="Speech Bubble: Rectangle with Corners Rounded 16">
            <a:extLst>
              <a:ext uri="{FF2B5EF4-FFF2-40B4-BE49-F238E27FC236}">
                <a16:creationId xmlns:a16="http://schemas.microsoft.com/office/drawing/2014/main" id="{C5B7137C-178E-4E41-ACD3-D338865F4FC9}"/>
              </a:ext>
            </a:extLst>
          </p:cNvPr>
          <p:cNvSpPr/>
          <p:nvPr/>
        </p:nvSpPr>
        <p:spPr>
          <a:xfrm>
            <a:off x="5490605" y="1966841"/>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française</a:t>
            </a:r>
            <a:r>
              <a:rPr lang="en-GB" sz="2800" dirty="0">
                <a:solidFill>
                  <a:schemeClr val="bg1"/>
                </a:solidFill>
                <a:latin typeface="Century Gothic" panose="020B0502020202020204" pitchFamily="34" charset="0"/>
              </a:rPr>
              <a:t>.</a:t>
            </a:r>
          </a:p>
        </p:txBody>
      </p:sp>
      <p:pic>
        <p:nvPicPr>
          <p:cNvPr id="15" name="Picture 14" descr="A close-up of a person playing petanque&#10;&#10;Description automatically generated">
            <a:extLst>
              <a:ext uri="{FF2B5EF4-FFF2-40B4-BE49-F238E27FC236}">
                <a16:creationId xmlns:a16="http://schemas.microsoft.com/office/drawing/2014/main" id="{FDD8B3A3-6439-460C-8BBE-0F4B456D03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00280" y="2781151"/>
            <a:ext cx="5482539" cy="3640749"/>
          </a:xfrm>
          <a:prstGeom prst="rect">
            <a:avLst/>
          </a:prstGeom>
        </p:spPr>
      </p:pic>
    </p:spTree>
    <p:extLst>
      <p:ext uri="{BB962C8B-B14F-4D97-AF65-F5344CB8AC3E}">
        <p14:creationId xmlns:p14="http://schemas.microsoft.com/office/powerpoint/2010/main" val="192769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2.1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12_2.20.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12_2.19.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12_2.21.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4" grpId="1" animBg="1"/>
      <p:bldP spid="20"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light switch with a frog on it&#10;&#10;Description automatically generated">
            <a:extLst>
              <a:ext uri="{FF2B5EF4-FFF2-40B4-BE49-F238E27FC236}">
                <a16:creationId xmlns:a16="http://schemas.microsoft.com/office/drawing/2014/main" id="{825A3F5D-572D-485A-9661-9875193FBE31}"/>
              </a:ext>
            </a:extLst>
          </p:cNvPr>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b="42948"/>
          <a:stretch/>
        </p:blipFill>
        <p:spPr>
          <a:xfrm>
            <a:off x="1190084" y="3553470"/>
            <a:ext cx="5862420" cy="3304530"/>
          </a:xfrm>
          <a:prstGeom prst="rect">
            <a:avLst/>
          </a:prstGeom>
        </p:spPr>
      </p:pic>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 name="TextBox 1">
            <a:hlinkClick r:id="" action="ppaction://noaction">
              <a:snd r:embed="rId10" name="T3_W12_2.1.wav"/>
            </a:hlinkClick>
            <a:extLst>
              <a:ext uri="{FF2B5EF4-FFF2-40B4-BE49-F238E27FC236}">
                <a16:creationId xmlns:a16="http://schemas.microsoft.com/office/drawing/2014/main" id="{B8F3F6CB-6A84-4246-A1F2-123F008FE2BC}"/>
              </a:ext>
            </a:extLst>
          </p:cNvPr>
          <p:cNvSpPr txBox="1"/>
          <p:nvPr/>
        </p:nvSpPr>
        <p:spPr>
          <a:xfrm>
            <a:off x="60960" y="77103"/>
            <a:ext cx="483325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Les descriptions </a:t>
            </a:r>
            <a:r>
              <a:rPr lang="en-GB" sz="2400" dirty="0">
                <a:solidFill>
                  <a:srgbClr val="002060"/>
                </a:solidFill>
                <a:latin typeface="Century Gothic" panose="020B0502020202020204" pitchFamily="34" charset="0"/>
              </a:rPr>
              <a:t>[6/10]</a:t>
            </a:r>
            <a:endParaRPr lang="en-GB" sz="3200" b="1" dirty="0">
              <a:solidFill>
                <a:srgbClr val="002060"/>
              </a:solidFill>
              <a:latin typeface="Century Gothic" panose="020B0502020202020204" pitchFamily="34" charset="0"/>
            </a:endParaRPr>
          </a:p>
        </p:txBody>
      </p:sp>
      <p:sp>
        <p:nvSpPr>
          <p:cNvPr id="5" name="Speech Bubble: Rectangle with Corners Rounded 4">
            <a:extLst>
              <a:ext uri="{FF2B5EF4-FFF2-40B4-BE49-F238E27FC236}">
                <a16:creationId xmlns:a16="http://schemas.microsoft.com/office/drawing/2014/main" id="{553A1F4E-04E1-4491-B3E0-4BB660FE55B9}"/>
              </a:ext>
            </a:extLst>
          </p:cNvPr>
          <p:cNvSpPr/>
          <p:nvPr/>
        </p:nvSpPr>
        <p:spPr>
          <a:xfrm>
            <a:off x="1802674" y="1268868"/>
            <a:ext cx="3585252" cy="584776"/>
          </a:xfrm>
          <a:prstGeom prst="wedgeRoundRectCallout">
            <a:avLst>
              <a:gd name="adj1" fmla="val -59932"/>
              <a:gd name="adj2" fmla="val 106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bg1"/>
                </a:solidFill>
                <a:latin typeface="Century Gothic" panose="020B0502020202020204" pitchFamily="34" charset="0"/>
              </a:rPr>
              <a:t>Le mot </a:t>
            </a:r>
            <a:r>
              <a:rPr lang="en-GB" sz="2800" dirty="0" err="1">
                <a:solidFill>
                  <a:schemeClr val="bg1"/>
                </a:solidFill>
                <a:latin typeface="Century Gothic" panose="020B0502020202020204" pitchFamily="34" charset="0"/>
              </a:rPr>
              <a:t>est</a:t>
            </a:r>
            <a:r>
              <a:rPr lang="en-GB" sz="2800" dirty="0">
                <a:solidFill>
                  <a:schemeClr val="bg1"/>
                </a:solidFill>
                <a:latin typeface="Century Gothic" panose="020B0502020202020204" pitchFamily="34" charset="0"/>
              </a:rPr>
              <a:t>…</a:t>
            </a:r>
          </a:p>
        </p:txBody>
      </p:sp>
      <p:pic>
        <p:nvPicPr>
          <p:cNvPr id="13" name="Graphic 12" descr="Teacher">
            <a:extLst>
              <a:ext uri="{FF2B5EF4-FFF2-40B4-BE49-F238E27FC236}">
                <a16:creationId xmlns:a16="http://schemas.microsoft.com/office/drawing/2014/main" id="{26A569C0-5CCC-42FA-897B-E20375D62E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3806" y="1081381"/>
            <a:ext cx="1185905" cy="1185905"/>
          </a:xfrm>
          <a:prstGeom prst="rect">
            <a:avLst/>
          </a:prstGeom>
        </p:spPr>
      </p:pic>
      <p:sp>
        <p:nvSpPr>
          <p:cNvPr id="14" name="Speech Bubble: Rectangle with Corners Rounded 13">
            <a:extLst>
              <a:ext uri="{FF2B5EF4-FFF2-40B4-BE49-F238E27FC236}">
                <a16:creationId xmlns:a16="http://schemas.microsoft.com/office/drawing/2014/main" id="{4834DAE1-85BA-4753-983F-45C861FF7610}"/>
              </a:ext>
            </a:extLst>
          </p:cNvPr>
          <p:cNvSpPr/>
          <p:nvPr/>
        </p:nvSpPr>
        <p:spPr>
          <a:xfrm>
            <a:off x="5490605" y="1279729"/>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brésilien</a:t>
            </a:r>
            <a:r>
              <a:rPr lang="en-GB" sz="2800" dirty="0">
                <a:solidFill>
                  <a:schemeClr val="bg1"/>
                </a:solidFill>
                <a:latin typeface="Century Gothic" panose="020B0502020202020204" pitchFamily="34" charset="0"/>
              </a:rPr>
              <a:t> ?</a:t>
            </a:r>
          </a:p>
        </p:txBody>
      </p:sp>
      <p:pic>
        <p:nvPicPr>
          <p:cNvPr id="8" name="Picture 7" descr="A green check mark on a black background&#10;&#10;Description automatically generated">
            <a:extLst>
              <a:ext uri="{FF2B5EF4-FFF2-40B4-BE49-F238E27FC236}">
                <a16:creationId xmlns:a16="http://schemas.microsoft.com/office/drawing/2014/main" id="{BD354F72-54F0-4A73-AAC7-C32B50F196F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42084" y="1195813"/>
            <a:ext cx="681469" cy="668692"/>
          </a:xfrm>
          <a:prstGeom prst="rect">
            <a:avLst/>
          </a:prstGeom>
        </p:spPr>
      </p:pic>
      <p:sp>
        <p:nvSpPr>
          <p:cNvPr id="20" name="Speech Bubble: Rectangle with Corners Rounded 19">
            <a:extLst>
              <a:ext uri="{FF2B5EF4-FFF2-40B4-BE49-F238E27FC236}">
                <a16:creationId xmlns:a16="http://schemas.microsoft.com/office/drawing/2014/main" id="{2A3A7638-7C14-4F92-B3D1-AD33B2DE23C8}"/>
              </a:ext>
            </a:extLst>
          </p:cNvPr>
          <p:cNvSpPr/>
          <p:nvPr/>
        </p:nvSpPr>
        <p:spPr>
          <a:xfrm>
            <a:off x="5490605" y="1974898"/>
            <a:ext cx="2540024"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latin typeface="Century Gothic" panose="020B0502020202020204" pitchFamily="34" charset="0"/>
              </a:rPr>
              <a:t>marocain ?</a:t>
            </a:r>
          </a:p>
        </p:txBody>
      </p:sp>
      <p:sp>
        <p:nvSpPr>
          <p:cNvPr id="17" name="Speech Bubble: Rectangle with Corners Rounded 16">
            <a:extLst>
              <a:ext uri="{FF2B5EF4-FFF2-40B4-BE49-F238E27FC236}">
                <a16:creationId xmlns:a16="http://schemas.microsoft.com/office/drawing/2014/main" id="{C5B7137C-178E-4E41-ACD3-D338865F4FC9}"/>
              </a:ext>
            </a:extLst>
          </p:cNvPr>
          <p:cNvSpPr/>
          <p:nvPr/>
        </p:nvSpPr>
        <p:spPr>
          <a:xfrm>
            <a:off x="5486159" y="1298803"/>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brésilien</a:t>
            </a:r>
            <a:r>
              <a:rPr lang="en-GB" sz="2800" dirty="0">
                <a:solidFill>
                  <a:schemeClr val="bg1"/>
                </a:solidFill>
                <a:latin typeface="Century Gothic" panose="020B0502020202020204" pitchFamily="34" charset="0"/>
              </a:rPr>
              <a:t>.</a:t>
            </a:r>
          </a:p>
        </p:txBody>
      </p:sp>
      <p:pic>
        <p:nvPicPr>
          <p:cNvPr id="22" name="Picture 21">
            <a:extLst>
              <a:ext uri="{FF2B5EF4-FFF2-40B4-BE49-F238E27FC236}">
                <a16:creationId xmlns:a16="http://schemas.microsoft.com/office/drawing/2014/main" id="{17BDD7B9-6763-449D-B803-C3135C2ADC63}"/>
              </a:ext>
            </a:extLst>
          </p:cNvPr>
          <p:cNvPicPr>
            <a:picLocks noChangeAspect="1"/>
          </p:cNvPicPr>
          <p:nvPr/>
        </p:nvPicPr>
        <p:blipFill>
          <a:blip r:embed="rId14"/>
          <a:stretch>
            <a:fillRect/>
          </a:stretch>
        </p:blipFill>
        <p:spPr>
          <a:xfrm>
            <a:off x="4588379" y="3639033"/>
            <a:ext cx="5620999" cy="3218967"/>
          </a:xfrm>
          <a:prstGeom prst="rect">
            <a:avLst/>
          </a:prstGeom>
        </p:spPr>
      </p:pic>
      <p:cxnSp>
        <p:nvCxnSpPr>
          <p:cNvPr id="24" name="Straight Arrow Connector 23">
            <a:extLst>
              <a:ext uri="{FF2B5EF4-FFF2-40B4-BE49-F238E27FC236}">
                <a16:creationId xmlns:a16="http://schemas.microsoft.com/office/drawing/2014/main" id="{CFC7CDA6-50F0-48A4-BC9A-04140274CD10}"/>
              </a:ext>
            </a:extLst>
          </p:cNvPr>
          <p:cNvCxnSpPr/>
          <p:nvPr/>
        </p:nvCxnSpPr>
        <p:spPr>
          <a:xfrm>
            <a:off x="6345382" y="3061855"/>
            <a:ext cx="415235" cy="577178"/>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17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2.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12_2.2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12_2.2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12_2.25.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20" grpId="0" animBg="1"/>
      <p:bldP spid="20" grpId="1"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 name="TextBox 1">
            <a:hlinkClick r:id="" action="ppaction://noaction">
              <a:snd r:embed="rId9" name="T3_W12_2.1.wav"/>
            </a:hlinkClick>
            <a:extLst>
              <a:ext uri="{FF2B5EF4-FFF2-40B4-BE49-F238E27FC236}">
                <a16:creationId xmlns:a16="http://schemas.microsoft.com/office/drawing/2014/main" id="{B8F3F6CB-6A84-4246-A1F2-123F008FE2BC}"/>
              </a:ext>
            </a:extLst>
          </p:cNvPr>
          <p:cNvSpPr txBox="1"/>
          <p:nvPr/>
        </p:nvSpPr>
        <p:spPr>
          <a:xfrm>
            <a:off x="60960" y="77103"/>
            <a:ext cx="483325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Les descriptions </a:t>
            </a:r>
            <a:r>
              <a:rPr lang="en-GB" sz="2400" dirty="0">
                <a:solidFill>
                  <a:srgbClr val="002060"/>
                </a:solidFill>
                <a:latin typeface="Century Gothic" panose="020B0502020202020204" pitchFamily="34" charset="0"/>
              </a:rPr>
              <a:t>[7/10]</a:t>
            </a:r>
            <a:endParaRPr lang="en-GB" sz="3200" b="1" dirty="0">
              <a:solidFill>
                <a:srgbClr val="002060"/>
              </a:solidFill>
              <a:latin typeface="Century Gothic" panose="020B0502020202020204" pitchFamily="34" charset="0"/>
            </a:endParaRPr>
          </a:p>
        </p:txBody>
      </p:sp>
      <p:sp>
        <p:nvSpPr>
          <p:cNvPr id="5" name="Speech Bubble: Rectangle with Corners Rounded 4">
            <a:extLst>
              <a:ext uri="{FF2B5EF4-FFF2-40B4-BE49-F238E27FC236}">
                <a16:creationId xmlns:a16="http://schemas.microsoft.com/office/drawing/2014/main" id="{553A1F4E-04E1-4491-B3E0-4BB660FE55B9}"/>
              </a:ext>
            </a:extLst>
          </p:cNvPr>
          <p:cNvSpPr/>
          <p:nvPr/>
        </p:nvSpPr>
        <p:spPr>
          <a:xfrm>
            <a:off x="1802674" y="1268868"/>
            <a:ext cx="3585252" cy="584776"/>
          </a:xfrm>
          <a:prstGeom prst="wedgeRoundRectCallout">
            <a:avLst>
              <a:gd name="adj1" fmla="val -59932"/>
              <a:gd name="adj2" fmla="val 106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bg1"/>
                </a:solidFill>
                <a:latin typeface="Century Gothic" panose="020B0502020202020204" pitchFamily="34" charset="0"/>
              </a:rPr>
              <a:t>L’activité</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est</a:t>
            </a:r>
            <a:r>
              <a:rPr lang="en-GB" sz="2800" dirty="0">
                <a:solidFill>
                  <a:schemeClr val="bg1"/>
                </a:solidFill>
                <a:latin typeface="Century Gothic" panose="020B0502020202020204" pitchFamily="34" charset="0"/>
              </a:rPr>
              <a:t>…</a:t>
            </a:r>
          </a:p>
        </p:txBody>
      </p:sp>
      <p:pic>
        <p:nvPicPr>
          <p:cNvPr id="13" name="Graphic 12" descr="Teacher">
            <a:extLst>
              <a:ext uri="{FF2B5EF4-FFF2-40B4-BE49-F238E27FC236}">
                <a16:creationId xmlns:a16="http://schemas.microsoft.com/office/drawing/2014/main" id="{26A569C0-5CCC-42FA-897B-E20375D62E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3806" y="1081381"/>
            <a:ext cx="1185905" cy="1185905"/>
          </a:xfrm>
          <a:prstGeom prst="rect">
            <a:avLst/>
          </a:prstGeom>
        </p:spPr>
      </p:pic>
      <p:sp>
        <p:nvSpPr>
          <p:cNvPr id="14" name="Speech Bubble: Rectangle with Corners Rounded 13">
            <a:extLst>
              <a:ext uri="{FF2B5EF4-FFF2-40B4-BE49-F238E27FC236}">
                <a16:creationId xmlns:a16="http://schemas.microsoft.com/office/drawing/2014/main" id="{4834DAE1-85BA-4753-983F-45C861FF7610}"/>
              </a:ext>
            </a:extLst>
          </p:cNvPr>
          <p:cNvSpPr/>
          <p:nvPr/>
        </p:nvSpPr>
        <p:spPr>
          <a:xfrm>
            <a:off x="5490605" y="1279729"/>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indienne</a:t>
            </a:r>
            <a:r>
              <a:rPr lang="en-GB" sz="2800" dirty="0">
                <a:solidFill>
                  <a:schemeClr val="bg1"/>
                </a:solidFill>
                <a:latin typeface="Century Gothic" panose="020B0502020202020204" pitchFamily="34" charset="0"/>
              </a:rPr>
              <a:t> ?</a:t>
            </a:r>
          </a:p>
        </p:txBody>
      </p:sp>
      <p:pic>
        <p:nvPicPr>
          <p:cNvPr id="8" name="Picture 7" descr="A green check mark on a black background&#10;&#10;Description automatically generated">
            <a:extLst>
              <a:ext uri="{FF2B5EF4-FFF2-40B4-BE49-F238E27FC236}">
                <a16:creationId xmlns:a16="http://schemas.microsoft.com/office/drawing/2014/main" id="{BD354F72-54F0-4A73-AAC7-C32B50F196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42084" y="1195813"/>
            <a:ext cx="681469" cy="668692"/>
          </a:xfrm>
          <a:prstGeom prst="rect">
            <a:avLst/>
          </a:prstGeom>
        </p:spPr>
      </p:pic>
      <p:sp>
        <p:nvSpPr>
          <p:cNvPr id="20" name="Speech Bubble: Rectangle with Corners Rounded 19">
            <a:extLst>
              <a:ext uri="{FF2B5EF4-FFF2-40B4-BE49-F238E27FC236}">
                <a16:creationId xmlns:a16="http://schemas.microsoft.com/office/drawing/2014/main" id="{2A3A7638-7C14-4F92-B3D1-AD33B2DE23C8}"/>
              </a:ext>
            </a:extLst>
          </p:cNvPr>
          <p:cNvSpPr/>
          <p:nvPr/>
        </p:nvSpPr>
        <p:spPr>
          <a:xfrm>
            <a:off x="5490605" y="1966841"/>
            <a:ext cx="2540024"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turque</a:t>
            </a:r>
            <a:r>
              <a:rPr lang="en-GB" sz="2800" dirty="0">
                <a:solidFill>
                  <a:schemeClr val="bg1"/>
                </a:solidFill>
                <a:latin typeface="Century Gothic" panose="020B0502020202020204" pitchFamily="34" charset="0"/>
              </a:rPr>
              <a:t> ?</a:t>
            </a:r>
          </a:p>
        </p:txBody>
      </p:sp>
      <p:sp>
        <p:nvSpPr>
          <p:cNvPr id="17" name="Speech Bubble: Rectangle with Corners Rounded 16">
            <a:extLst>
              <a:ext uri="{FF2B5EF4-FFF2-40B4-BE49-F238E27FC236}">
                <a16:creationId xmlns:a16="http://schemas.microsoft.com/office/drawing/2014/main" id="{C5B7137C-178E-4E41-ACD3-D338865F4FC9}"/>
              </a:ext>
            </a:extLst>
          </p:cNvPr>
          <p:cNvSpPr/>
          <p:nvPr/>
        </p:nvSpPr>
        <p:spPr>
          <a:xfrm>
            <a:off x="5481713" y="1279729"/>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indienne</a:t>
            </a:r>
            <a:r>
              <a:rPr lang="en-GB" sz="2800" dirty="0">
                <a:solidFill>
                  <a:schemeClr val="bg1"/>
                </a:solidFill>
                <a:latin typeface="Century Gothic" panose="020B0502020202020204" pitchFamily="34" charset="0"/>
              </a:rPr>
              <a:t>.</a:t>
            </a:r>
          </a:p>
        </p:txBody>
      </p:sp>
      <p:pic>
        <p:nvPicPr>
          <p:cNvPr id="9" name="Picture 8" descr="A person doing yoga on a mat&#10;&#10;Description automatically generated">
            <a:extLst>
              <a:ext uri="{FF2B5EF4-FFF2-40B4-BE49-F238E27FC236}">
                <a16:creationId xmlns:a16="http://schemas.microsoft.com/office/drawing/2014/main" id="{B2979E05-FD90-4144-83CE-044B5680613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25091" y="3068024"/>
            <a:ext cx="4918364" cy="3285314"/>
          </a:xfrm>
          <a:prstGeom prst="rect">
            <a:avLst/>
          </a:prstGeom>
        </p:spPr>
      </p:pic>
    </p:spTree>
    <p:extLst>
      <p:ext uri="{BB962C8B-B14F-4D97-AF65-F5344CB8AC3E}">
        <p14:creationId xmlns:p14="http://schemas.microsoft.com/office/powerpoint/2010/main" val="1171995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2.26.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12_2.3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12_2.27.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12_2.34.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20" grpId="0" animBg="1"/>
      <p:bldP spid="20" grpId="1"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algn="ctr"/>
            <a:r>
              <a:rPr lang="en-GB" sz="2000" b="1" dirty="0">
                <a:solidFill>
                  <a:srgbClr val="002060"/>
                </a:solidFill>
                <a:latin typeface="Eras Demi ITC" panose="020B0805030504020804" pitchFamily="34" charset="0"/>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 name="TextBox 1">
            <a:hlinkClick r:id="" action="ppaction://noaction">
              <a:snd r:embed="rId9" name="T3_W12_2.1.wav"/>
            </a:hlinkClick>
            <a:extLst>
              <a:ext uri="{FF2B5EF4-FFF2-40B4-BE49-F238E27FC236}">
                <a16:creationId xmlns:a16="http://schemas.microsoft.com/office/drawing/2014/main" id="{B8F3F6CB-6A84-4246-A1F2-123F008FE2BC}"/>
              </a:ext>
            </a:extLst>
          </p:cNvPr>
          <p:cNvSpPr txBox="1"/>
          <p:nvPr/>
        </p:nvSpPr>
        <p:spPr>
          <a:xfrm>
            <a:off x="60960" y="77103"/>
            <a:ext cx="4833257" cy="584775"/>
          </a:xfrm>
          <a:prstGeom prst="rect">
            <a:avLst/>
          </a:prstGeom>
          <a:noFill/>
        </p:spPr>
        <p:txBody>
          <a:bodyPr wrap="square" rtlCol="0">
            <a:spAutoFit/>
          </a:bodyPr>
          <a:lstStyle/>
          <a:p>
            <a:r>
              <a:rPr lang="en-GB" sz="3200" b="1" dirty="0">
                <a:solidFill>
                  <a:srgbClr val="002060"/>
                </a:solidFill>
                <a:latin typeface="Century Gothic" panose="020B0502020202020204" pitchFamily="34" charset="0"/>
              </a:rPr>
              <a:t>Les descriptions </a:t>
            </a:r>
            <a:r>
              <a:rPr lang="en-GB" sz="2400" dirty="0">
                <a:solidFill>
                  <a:srgbClr val="002060"/>
                </a:solidFill>
                <a:latin typeface="Century Gothic" panose="020B0502020202020204" pitchFamily="34" charset="0"/>
              </a:rPr>
              <a:t>[8/10]</a:t>
            </a:r>
            <a:endParaRPr lang="en-GB" sz="3200" b="1" dirty="0">
              <a:solidFill>
                <a:srgbClr val="002060"/>
              </a:solidFill>
              <a:latin typeface="Century Gothic" panose="020B0502020202020204" pitchFamily="34" charset="0"/>
            </a:endParaRPr>
          </a:p>
        </p:txBody>
      </p:sp>
      <p:sp>
        <p:nvSpPr>
          <p:cNvPr id="5" name="Speech Bubble: Rectangle with Corners Rounded 4">
            <a:extLst>
              <a:ext uri="{FF2B5EF4-FFF2-40B4-BE49-F238E27FC236}">
                <a16:creationId xmlns:a16="http://schemas.microsoft.com/office/drawing/2014/main" id="{553A1F4E-04E1-4491-B3E0-4BB660FE55B9}"/>
              </a:ext>
            </a:extLst>
          </p:cNvPr>
          <p:cNvSpPr/>
          <p:nvPr/>
        </p:nvSpPr>
        <p:spPr>
          <a:xfrm>
            <a:off x="1802674" y="1268868"/>
            <a:ext cx="3585252" cy="584776"/>
          </a:xfrm>
          <a:prstGeom prst="wedgeRoundRectCallout">
            <a:avLst>
              <a:gd name="adj1" fmla="val -59932"/>
              <a:gd name="adj2" fmla="val 1063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chemeClr val="bg1"/>
                </a:solidFill>
                <a:latin typeface="Century Gothic" panose="020B0502020202020204" pitchFamily="34" charset="0"/>
              </a:rPr>
              <a:t>L’ordinateur</a:t>
            </a:r>
            <a:r>
              <a:rPr lang="en-GB" sz="2800" dirty="0">
                <a:solidFill>
                  <a:schemeClr val="bg1"/>
                </a:solidFill>
                <a:latin typeface="Century Gothic" panose="020B0502020202020204" pitchFamily="34" charset="0"/>
              </a:rPr>
              <a:t> </a:t>
            </a:r>
            <a:r>
              <a:rPr lang="en-GB" sz="2800" dirty="0" err="1">
                <a:solidFill>
                  <a:schemeClr val="bg1"/>
                </a:solidFill>
                <a:latin typeface="Century Gothic" panose="020B0502020202020204" pitchFamily="34" charset="0"/>
              </a:rPr>
              <a:t>est</a:t>
            </a:r>
            <a:r>
              <a:rPr lang="en-GB" sz="2800" dirty="0">
                <a:solidFill>
                  <a:schemeClr val="bg1"/>
                </a:solidFill>
                <a:latin typeface="Century Gothic" panose="020B0502020202020204" pitchFamily="34" charset="0"/>
              </a:rPr>
              <a:t>…</a:t>
            </a:r>
          </a:p>
        </p:txBody>
      </p:sp>
      <p:pic>
        <p:nvPicPr>
          <p:cNvPr id="13" name="Graphic 12" descr="Teacher">
            <a:extLst>
              <a:ext uri="{FF2B5EF4-FFF2-40B4-BE49-F238E27FC236}">
                <a16:creationId xmlns:a16="http://schemas.microsoft.com/office/drawing/2014/main" id="{26A569C0-5CCC-42FA-897B-E20375D62E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13806" y="1081381"/>
            <a:ext cx="1185905" cy="1185905"/>
          </a:xfrm>
          <a:prstGeom prst="rect">
            <a:avLst/>
          </a:prstGeom>
        </p:spPr>
      </p:pic>
      <p:sp>
        <p:nvSpPr>
          <p:cNvPr id="14" name="Speech Bubble: Rectangle with Corners Rounded 13">
            <a:extLst>
              <a:ext uri="{FF2B5EF4-FFF2-40B4-BE49-F238E27FC236}">
                <a16:creationId xmlns:a16="http://schemas.microsoft.com/office/drawing/2014/main" id="{4834DAE1-85BA-4753-983F-45C861FF7610}"/>
              </a:ext>
            </a:extLst>
          </p:cNvPr>
          <p:cNvSpPr/>
          <p:nvPr/>
        </p:nvSpPr>
        <p:spPr>
          <a:xfrm>
            <a:off x="5490605" y="1279729"/>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err="1">
                <a:solidFill>
                  <a:schemeClr val="bg1"/>
                </a:solidFill>
                <a:latin typeface="Century Gothic" panose="020B0502020202020204" pitchFamily="34" charset="0"/>
              </a:rPr>
              <a:t>américain</a:t>
            </a:r>
            <a:r>
              <a:rPr lang="en-GB" sz="2800" dirty="0">
                <a:solidFill>
                  <a:schemeClr val="bg1"/>
                </a:solidFill>
                <a:latin typeface="Century Gothic" panose="020B0502020202020204" pitchFamily="34" charset="0"/>
              </a:rPr>
              <a:t> ?</a:t>
            </a:r>
          </a:p>
        </p:txBody>
      </p:sp>
      <p:pic>
        <p:nvPicPr>
          <p:cNvPr id="8" name="Picture 7" descr="A green check mark on a black background&#10;&#10;Description automatically generated">
            <a:extLst>
              <a:ext uri="{FF2B5EF4-FFF2-40B4-BE49-F238E27FC236}">
                <a16:creationId xmlns:a16="http://schemas.microsoft.com/office/drawing/2014/main" id="{BD354F72-54F0-4A73-AAC7-C32B50F196F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01455" y="1806783"/>
            <a:ext cx="681469" cy="668692"/>
          </a:xfrm>
          <a:prstGeom prst="rect">
            <a:avLst/>
          </a:prstGeom>
        </p:spPr>
      </p:pic>
      <p:sp>
        <p:nvSpPr>
          <p:cNvPr id="20" name="Speech Bubble: Rectangle with Corners Rounded 19">
            <a:extLst>
              <a:ext uri="{FF2B5EF4-FFF2-40B4-BE49-F238E27FC236}">
                <a16:creationId xmlns:a16="http://schemas.microsoft.com/office/drawing/2014/main" id="{2A3A7638-7C14-4F92-B3D1-AD33B2DE23C8}"/>
              </a:ext>
            </a:extLst>
          </p:cNvPr>
          <p:cNvSpPr/>
          <p:nvPr/>
        </p:nvSpPr>
        <p:spPr>
          <a:xfrm>
            <a:off x="5490605" y="1966841"/>
            <a:ext cx="2540024"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latin typeface="Century Gothic" panose="020B0502020202020204" pitchFamily="34" charset="0"/>
              </a:rPr>
              <a:t>chinois ?</a:t>
            </a:r>
          </a:p>
        </p:txBody>
      </p:sp>
      <p:sp>
        <p:nvSpPr>
          <p:cNvPr id="17" name="Speech Bubble: Rectangle with Corners Rounded 16">
            <a:extLst>
              <a:ext uri="{FF2B5EF4-FFF2-40B4-BE49-F238E27FC236}">
                <a16:creationId xmlns:a16="http://schemas.microsoft.com/office/drawing/2014/main" id="{C5B7137C-178E-4E41-ACD3-D338865F4FC9}"/>
              </a:ext>
            </a:extLst>
          </p:cNvPr>
          <p:cNvSpPr/>
          <p:nvPr/>
        </p:nvSpPr>
        <p:spPr>
          <a:xfrm>
            <a:off x="5481713" y="1974898"/>
            <a:ext cx="2548916" cy="584776"/>
          </a:xfrm>
          <a:prstGeom prst="wedgeRoundRectCallout">
            <a:avLst>
              <a:gd name="adj1" fmla="val -47256"/>
              <a:gd name="adj2" fmla="val 374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solidFill>
                  <a:schemeClr val="bg1"/>
                </a:solidFill>
                <a:latin typeface="Century Gothic" panose="020B0502020202020204" pitchFamily="34" charset="0"/>
              </a:rPr>
              <a:t>chinois.</a:t>
            </a:r>
          </a:p>
        </p:txBody>
      </p:sp>
      <p:pic>
        <p:nvPicPr>
          <p:cNvPr id="15" name="Picture 14" descr="A computer with a keyboard&#10;&#10;Description automatically generated">
            <a:extLst>
              <a:ext uri="{FF2B5EF4-FFF2-40B4-BE49-F238E27FC236}">
                <a16:creationId xmlns:a16="http://schemas.microsoft.com/office/drawing/2014/main" id="{7EA8DBDC-FAB2-4AC0-BD39-5DF2805AE87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29281" y="2851828"/>
            <a:ext cx="5533437" cy="3687517"/>
          </a:xfrm>
          <a:prstGeom prst="rect">
            <a:avLst/>
          </a:prstGeom>
        </p:spPr>
      </p:pic>
    </p:spTree>
    <p:extLst>
      <p:ext uri="{BB962C8B-B14F-4D97-AF65-F5344CB8AC3E}">
        <p14:creationId xmlns:p14="http://schemas.microsoft.com/office/powerpoint/2010/main" val="328153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12_2.29.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12_2.30.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12_2.3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12_2.32.wav"/>
                                        </p:tgtEl>
                                      </p:cMediaNode>
                                    </p:audio>
                                  </p:sub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xit" presetSubtype="0" fill="hold" grpId="1" nodeType="with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4" grpId="1" animBg="1"/>
      <p:bldP spid="20" grpId="0" animBg="1"/>
      <p:bldP spid="1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2949</TotalTime>
  <Words>1138</Words>
  <Application>Microsoft Office PowerPoint</Application>
  <PresentationFormat>Widescreen</PresentationFormat>
  <Paragraphs>207</Paragraphs>
  <Slides>16</Slides>
  <Notes>16</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Century Gothic</vt:lpstr>
      <vt:lpstr>Eras Demi ITC</vt:lpstr>
      <vt:lpstr>Modern Love</vt:lpstr>
      <vt:lpstr>Symbol</vt:lpstr>
      <vt:lpstr>Wingdings</vt:lpstr>
      <vt:lpstr>1_Office Theme</vt:lpstr>
      <vt:lpstr>Describing me and others</vt:lpstr>
      <vt:lpstr>vocabulaire</vt:lpstr>
      <vt:lpstr>vocabulaire</vt:lpstr>
      <vt:lpstr>vocabulaire</vt:lpstr>
      <vt:lpstr>vocabulaire</vt:lpstr>
      <vt:lpstr>vocabulaire</vt:lpstr>
      <vt:lpstr>vocabulaire</vt:lpstr>
      <vt:lpstr>vocabulaire</vt:lpstr>
      <vt:lpstr>vocabulaire</vt:lpstr>
      <vt:lpstr>vocabulaire</vt:lpstr>
      <vt:lpstr>vocabulaire</vt:lpstr>
      <vt:lpstr>écouter</vt:lpstr>
      <vt:lpstr>lire</vt:lpstr>
      <vt:lpstr>écrire</vt:lpstr>
      <vt:lpstr>écrire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39</cp:revision>
  <dcterms:created xsi:type="dcterms:W3CDTF">2021-07-02T19:27:01Z</dcterms:created>
  <dcterms:modified xsi:type="dcterms:W3CDTF">2023-09-02T15:26:51Z</dcterms:modified>
</cp:coreProperties>
</file>