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257" r:id="rId4"/>
    <p:sldId id="905" r:id="rId5"/>
    <p:sldId id="906" r:id="rId6"/>
    <p:sldId id="907" r:id="rId7"/>
    <p:sldId id="908" r:id="rId8"/>
    <p:sldId id="909" r:id="rId9"/>
    <p:sldId id="910" r:id="rId10"/>
    <p:sldId id="911" r:id="rId11"/>
    <p:sldId id="837" r:id="rId12"/>
    <p:sldId id="912" r:id="rId13"/>
    <p:sldId id="913" r:id="rId14"/>
    <p:sldId id="850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045" autoAdjust="0"/>
  </p:normalViewPr>
  <p:slideViewPr>
    <p:cSldViewPr snapToGrid="0">
      <p:cViewPr varScale="1">
        <p:scale>
          <a:sx n="96" d="100"/>
          <a:sy n="96" d="100"/>
        </p:scale>
        <p:origin x="115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ADB5-C1E0-4A82-8B38-0A7B9E666057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5D2F-EDF6-462E-BECC-5D63D38CC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7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ai]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vrai [292] maison [325] aider [413] raison [72] aimer [242] semaine [245]</a:t>
            </a: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tu vas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je vais [53] tu es je suis [5] à (</a:t>
            </a:r>
            <a:r>
              <a:rPr lang="fr-FR" sz="1200" b="0" strike="noStrike" spc="-1" dirty="0" err="1">
                <a:solidFill>
                  <a:srgbClr val="FF0066"/>
                </a:solidFill>
                <a:latin typeface="Century Gothic"/>
                <a:ea typeface="Century Gothic"/>
              </a:rPr>
              <a:t>meaning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‘at/in/to’)[4] 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marché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[280]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piscine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[&gt;5000]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cacher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[914]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maintenant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[192]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normalement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[2018]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--</a:t>
            </a:r>
            <a:endParaRPr lang="fr-FR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the two forms of </a:t>
            </a:r>
            <a:r>
              <a:rPr lang="en-GB" dirty="0" err="1"/>
              <a:t>aller</a:t>
            </a:r>
            <a:r>
              <a:rPr lang="en-GB" dirty="0"/>
              <a:t>, </a:t>
            </a:r>
            <a:r>
              <a:rPr lang="en-GB" dirty="0" err="1"/>
              <a:t>vais</a:t>
            </a:r>
            <a:r>
              <a:rPr lang="en-GB" dirty="0"/>
              <a:t> and vas, without the support of the pronouns je and </a:t>
            </a:r>
            <a:r>
              <a:rPr lang="en-GB" dirty="0" err="1"/>
              <a:t>tu.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sentence, with pronoun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numbers 1-6 and for each item the answer ‘je’ or ‘</a:t>
            </a:r>
            <a:r>
              <a:rPr lang="en-GB" b="0" baseline="0" dirty="0" err="1"/>
              <a:t>tu</a:t>
            </a:r>
            <a:r>
              <a:rPr lang="en-GB" b="0" baseline="0" dirty="0"/>
              <a:t>’ depending on the form of </a:t>
            </a:r>
            <a:r>
              <a:rPr lang="en-GB" b="0" baseline="0" dirty="0" err="1"/>
              <a:t>aller</a:t>
            </a:r>
            <a:r>
              <a:rPr lang="en-GB" b="0" baseline="0" dirty="0"/>
              <a:t>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reveal the answers. An audio button appears for each answer, so pupils can listen to the full sentence and check, if desired.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0" baseline="0" dirty="0"/>
          </a:p>
          <a:p>
            <a:pPr marL="0"/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Gaspé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Bonaventure.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Tadoussac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-Luce.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Mont-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Joli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Baie-Cameau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Rimouski.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and read aloud of 6 previously taught words and 2 new words.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English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French from pupils.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Repeat with all items.</a:t>
            </a:r>
          </a:p>
          <a:p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present the three ways to say ‘to (the)’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675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understanding of vocabulary; to practise connecting ‘au’ and ‘à la’ with masculine and feminine nouns.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Clarify French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Model number [1] with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look at the verb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vais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 or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va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 to determine whether it is Mylène (je) or Renée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) going.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answer and click to reveal ‘je’ or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the place, and click to reveal.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finally decide if it is </a:t>
            </a:r>
            <a:r>
              <a:rPr lang="en-GB" b="0" dirty="0"/>
              <a:t>‘au’ or ‘à la’.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Click to reveal the answer.  If desired, click on the audio button to hear the full message.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complete numbers 2-7.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Conduct feedback as above.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poste.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va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va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cinéma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 à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piscine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marché.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va  à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2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[ai].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Present the letter(s) and say the </a:t>
            </a:r>
            <a:r>
              <a:rPr lang="en-GB" b="1" dirty="0"/>
              <a:t>[ai] </a:t>
            </a:r>
            <a:r>
              <a:rPr lang="en-GB" b="0" dirty="0"/>
              <a:t>sound first, on its own. Students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latin typeface="Arial"/>
              </a:rPr>
              <a:t>Repeat again, along with the picture, and with gesture, if using.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gestures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vrai</a:t>
            </a:r>
            <a:r>
              <a:rPr lang="en-US" dirty="0"/>
              <a:t> – either mime a tick </a:t>
            </a:r>
            <a:br>
              <a:rPr lang="en-US" dirty="0"/>
            </a:br>
            <a:r>
              <a:rPr lang="en-US" dirty="0"/>
              <a:t>Or use the BSL (4</a:t>
            </a:r>
            <a:r>
              <a:rPr lang="en-US" baseline="30000" dirty="0"/>
              <a:t>th</a:t>
            </a:r>
            <a:r>
              <a:rPr lang="en-US" dirty="0"/>
              <a:t> video is the best one): https://www.signbsl.com/sign/true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[1/6]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SSC [ai]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the images to play the audio.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Students choose which word has [ai].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Students could also complete the word with the correct spelling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Answers revealed on a click.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parfait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parfois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parfait [1600] </a:t>
            </a:r>
            <a:r>
              <a:rPr lang="en-GB" dirty="0" err="1"/>
              <a:t>parfois</a:t>
            </a:r>
            <a:r>
              <a:rPr lang="en-GB" dirty="0"/>
              <a:t> [410]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some words are unknown, some are known.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99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[2/6]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vais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va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7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[3/6]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animal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anglais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[4/6]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pain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paie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pain [2802] </a:t>
            </a:r>
            <a:r>
              <a:rPr lang="en-GB" dirty="0" err="1"/>
              <a:t>paie</a:t>
            </a:r>
            <a:r>
              <a:rPr lang="en-GB" dirty="0"/>
              <a:t> [&gt;5000]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07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[5/6]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université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anniversaire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université</a:t>
            </a:r>
            <a:r>
              <a:rPr lang="en-GB" b="0" dirty="0"/>
              <a:t> </a:t>
            </a:r>
            <a:r>
              <a:rPr lang="en-GB" dirty="0"/>
              <a:t>[1192] </a:t>
            </a:r>
            <a:r>
              <a:rPr lang="en-GB" b="0" dirty="0" err="1"/>
              <a:t>anniversaire</a:t>
            </a:r>
            <a:r>
              <a:rPr lang="en-GB" dirty="0"/>
              <a:t> [2043]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19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[6/6]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faible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fable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faible</a:t>
            </a:r>
            <a:r>
              <a:rPr lang="en-GB" b="0" dirty="0"/>
              <a:t> </a:t>
            </a:r>
            <a:r>
              <a:rPr lang="en-GB" dirty="0"/>
              <a:t>[723] </a:t>
            </a:r>
            <a:r>
              <a:rPr lang="en-GB" b="0" dirty="0"/>
              <a:t>fable</a:t>
            </a:r>
            <a:r>
              <a:rPr lang="en-GB" dirty="0"/>
              <a:t> [&gt;5000]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94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</a:t>
            </a:r>
            <a:r>
              <a:rPr lang="en-GB" dirty="0" err="1"/>
              <a:t>aller</a:t>
            </a:r>
            <a:r>
              <a:rPr lang="en-GB" dirty="0"/>
              <a:t>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Stress the highly irregular nature of </a:t>
            </a:r>
            <a:r>
              <a:rPr lang="en-GB" dirty="0" err="1"/>
              <a:t>aller</a:t>
            </a:r>
            <a:r>
              <a:rPr lang="en-GB" dirty="0"/>
              <a:t> and perhaps ask pupils if they can think of another highly irregular verb e.g. </a:t>
            </a:r>
            <a:r>
              <a:rPr lang="en-GB" dirty="0" err="1"/>
              <a:t>être</a:t>
            </a:r>
            <a:r>
              <a:rPr lang="en-GB" dirty="0"/>
              <a:t> (je </a:t>
            </a:r>
            <a:r>
              <a:rPr lang="en-GB" dirty="0" err="1"/>
              <a:t>suis</a:t>
            </a:r>
            <a:r>
              <a:rPr lang="en-GB" dirty="0"/>
              <a:t>, </a:t>
            </a:r>
            <a:r>
              <a:rPr lang="en-GB" dirty="0" err="1"/>
              <a:t>il</a:t>
            </a:r>
            <a:r>
              <a:rPr lang="en-GB" dirty="0"/>
              <a:t>/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7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76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679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11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3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41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11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079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10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333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7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3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64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91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3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97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12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52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5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36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06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43156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7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34.png"/><Relationship Id="rId18" Type="http://schemas.openxmlformats.org/officeDocument/2006/relationships/audio" Target="../media/audio31.wav"/><Relationship Id="rId26" Type="http://schemas.openxmlformats.org/officeDocument/2006/relationships/audio" Target="../media/audio39.wav"/><Relationship Id="rId3" Type="http://schemas.openxmlformats.org/officeDocument/2006/relationships/image" Target="../media/image31.png"/><Relationship Id="rId21" Type="http://schemas.openxmlformats.org/officeDocument/2006/relationships/audio" Target="../media/audio34.wav"/><Relationship Id="rId7" Type="http://schemas.openxmlformats.org/officeDocument/2006/relationships/image" Target="../media/image33.gif"/><Relationship Id="rId12" Type="http://schemas.openxmlformats.org/officeDocument/2006/relationships/audio" Target="../media/audio29.wav"/><Relationship Id="rId17" Type="http://schemas.openxmlformats.org/officeDocument/2006/relationships/image" Target="../media/image37.gif"/><Relationship Id="rId25" Type="http://schemas.openxmlformats.org/officeDocument/2006/relationships/audio" Target="../media/audio38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gif"/><Relationship Id="rId20" Type="http://schemas.openxmlformats.org/officeDocument/2006/relationships/audio" Target="../media/audio3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audio" Target="../media/audio28.wav"/><Relationship Id="rId24" Type="http://schemas.openxmlformats.org/officeDocument/2006/relationships/audio" Target="../media/audio37.wav"/><Relationship Id="rId5" Type="http://schemas.openxmlformats.org/officeDocument/2006/relationships/audio" Target="../media/audio24.wav"/><Relationship Id="rId15" Type="http://schemas.openxmlformats.org/officeDocument/2006/relationships/audio" Target="../media/audio30.wav"/><Relationship Id="rId23" Type="http://schemas.openxmlformats.org/officeDocument/2006/relationships/audio" Target="../media/audio36.wav"/><Relationship Id="rId10" Type="http://schemas.openxmlformats.org/officeDocument/2006/relationships/audio" Target="../media/audio27.wav"/><Relationship Id="rId19" Type="http://schemas.openxmlformats.org/officeDocument/2006/relationships/audio" Target="../media/audio32.wav"/><Relationship Id="rId4" Type="http://schemas.openxmlformats.org/officeDocument/2006/relationships/audio" Target="../media/audio23.wav"/><Relationship Id="rId9" Type="http://schemas.openxmlformats.org/officeDocument/2006/relationships/audio" Target="../media/audio26.wav"/><Relationship Id="rId14" Type="http://schemas.openxmlformats.org/officeDocument/2006/relationships/image" Target="../media/image35.svg"/><Relationship Id="rId22" Type="http://schemas.openxmlformats.org/officeDocument/2006/relationships/audio" Target="../media/audio35.wav"/><Relationship Id="rId27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38.png"/><Relationship Id="rId18" Type="http://schemas.openxmlformats.org/officeDocument/2006/relationships/audio" Target="../media/audio52.wav"/><Relationship Id="rId26" Type="http://schemas.openxmlformats.org/officeDocument/2006/relationships/image" Target="../media/image47.png"/><Relationship Id="rId3" Type="http://schemas.openxmlformats.org/officeDocument/2006/relationships/audio" Target="../media/audio41.wav"/><Relationship Id="rId21" Type="http://schemas.openxmlformats.org/officeDocument/2006/relationships/image" Target="../media/image42.png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image" Target="../media/image35.sv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24" Type="http://schemas.openxmlformats.org/officeDocument/2006/relationships/image" Target="../media/image45.png"/><Relationship Id="rId5" Type="http://schemas.openxmlformats.org/officeDocument/2006/relationships/audio" Target="../media/audio43.wav"/><Relationship Id="rId15" Type="http://schemas.openxmlformats.org/officeDocument/2006/relationships/audio" Target="../media/audio51.wav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audio" Target="../media/audio48.wav"/><Relationship Id="rId19" Type="http://schemas.openxmlformats.org/officeDocument/2006/relationships/image" Target="../media/image40.gif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5" Type="http://schemas.openxmlformats.org/officeDocument/2006/relationships/audio" Target="../media/audio55.wav"/><Relationship Id="rId10" Type="http://schemas.openxmlformats.org/officeDocument/2006/relationships/image" Target="../media/image29.png"/><Relationship Id="rId4" Type="http://schemas.openxmlformats.org/officeDocument/2006/relationships/audio" Target="../media/audio54.wav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audio" Target="../media/audio66.wav"/><Relationship Id="rId3" Type="http://schemas.openxmlformats.org/officeDocument/2006/relationships/audio" Target="../media/audio59.wav"/><Relationship Id="rId7" Type="http://schemas.openxmlformats.org/officeDocument/2006/relationships/audio" Target="../media/audio60.wav"/><Relationship Id="rId12" Type="http://schemas.openxmlformats.org/officeDocument/2006/relationships/audio" Target="../media/audio65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68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svg"/><Relationship Id="rId11" Type="http://schemas.openxmlformats.org/officeDocument/2006/relationships/audio" Target="../media/audio64.wav"/><Relationship Id="rId5" Type="http://schemas.openxmlformats.org/officeDocument/2006/relationships/image" Target="../media/image34.png"/><Relationship Id="rId15" Type="http://schemas.openxmlformats.org/officeDocument/2006/relationships/audio" Target="../media/audio67.wav"/><Relationship Id="rId10" Type="http://schemas.openxmlformats.org/officeDocument/2006/relationships/audio" Target="../media/audio63.wav"/><Relationship Id="rId4" Type="http://schemas.openxmlformats.org/officeDocument/2006/relationships/image" Target="../media/image52.png"/><Relationship Id="rId9" Type="http://schemas.openxmlformats.org/officeDocument/2006/relationships/audio" Target="../media/audio62.wav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audio" Target="../media/audio3.wav"/><Relationship Id="rId18" Type="http://schemas.openxmlformats.org/officeDocument/2006/relationships/image" Target="../media/image7.png"/><Relationship Id="rId3" Type="http://schemas.microsoft.com/office/2007/relationships/media" Target="../media/media2.mkv"/><Relationship Id="rId21" Type="http://schemas.openxmlformats.org/officeDocument/2006/relationships/image" Target="../media/image10.png"/><Relationship Id="rId7" Type="http://schemas.microsoft.com/office/2007/relationships/media" Target="../media/media4.mkv"/><Relationship Id="rId12" Type="http://schemas.openxmlformats.org/officeDocument/2006/relationships/audio" Target="../media/audio2.wav"/><Relationship Id="rId17" Type="http://schemas.openxmlformats.org/officeDocument/2006/relationships/image" Target="../media/image6.png"/><Relationship Id="rId2" Type="http://schemas.openxmlformats.org/officeDocument/2006/relationships/video" Target="../media/media1.mkv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openxmlformats.org/officeDocument/2006/relationships/audio" Target="../media/audio1.wav"/><Relationship Id="rId5" Type="http://schemas.microsoft.com/office/2007/relationships/media" Target="../media/media3.mkv"/><Relationship Id="rId15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8.png"/><Relationship Id="rId4" Type="http://schemas.openxmlformats.org/officeDocument/2006/relationships/video" Target="../media/media2.mkv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svg"/><Relationship Id="rId3" Type="http://schemas.openxmlformats.org/officeDocument/2006/relationships/image" Target="../media/image4.png"/><Relationship Id="rId7" Type="http://schemas.openxmlformats.org/officeDocument/2006/relationships/audio" Target="../media/audio7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3.svg"/><Relationship Id="rId5" Type="http://schemas.openxmlformats.org/officeDocument/2006/relationships/audio" Target="../media/audio5.wav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audio" Target="../media/audio9.wav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4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audio" Target="../media/audio13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15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audio" Target="../media/audio17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9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audio" Target="../media/audio21.wav"/><Relationship Id="rId10" Type="http://schemas.openxmlformats.org/officeDocument/2006/relationships/image" Target="../media/image30.png"/><Relationship Id="rId4" Type="http://schemas.openxmlformats.org/officeDocument/2006/relationships/audio" Target="../media/audio20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0137" y="5742657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aller (je vais, tu vas)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[ai] &amp; [a]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5" y="167543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E78D1-B342-4896-993E-CF53A8EB6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20" y="3497782"/>
            <a:ext cx="1541649" cy="1010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D10E4D-8F9F-47EF-A7F2-4E6B4DF73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287">
            <a:off x="128491" y="2101001"/>
            <a:ext cx="4434435" cy="160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627489"/>
              </p:ext>
            </p:extLst>
          </p:nvPr>
        </p:nvGraphicFramePr>
        <p:xfrm>
          <a:off x="426901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D0D032B-7DDE-4764-8630-4A378B230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858028"/>
              </p:ext>
            </p:extLst>
          </p:nvPr>
        </p:nvGraphicFramePr>
        <p:xfrm>
          <a:off x="6242726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74801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6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Mylène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à Renée.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5" name="6_3bb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745547" y="296642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47F4F-1C8F-4B0A-923E-AE3269E53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73" y="2966423"/>
            <a:ext cx="384106" cy="40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3E225-166B-42E3-9708-DF006A418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50" y="2285451"/>
            <a:ext cx="451477" cy="457163"/>
          </a:xfrm>
          <a:prstGeom prst="rect">
            <a:avLst/>
          </a:prstGeom>
        </p:spPr>
      </p:pic>
      <p:sp>
        <p:nvSpPr>
          <p:cNvPr id="24" name="CustomShape 23">
            <a:hlinkClick r:id="" action="ppaction://noaction">
              <a:snd r:embed="rId8" name="6_4bb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733988" y="399076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9" name="6_5bb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733988" y="505739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0" name="6_6bb.wav"/>
            </a:hlinkClick>
            <a:extLst>
              <a:ext uri="{FF2B5EF4-FFF2-40B4-BE49-F238E27FC236}">
                <a16:creationId xmlns:a16="http://schemas.microsoft.com/office/drawing/2014/main" id="{3B8440C7-3D99-41C9-BB5F-7C9A797F9CC2}"/>
              </a:ext>
            </a:extLst>
          </p:cNvPr>
          <p:cNvSpPr/>
          <p:nvPr/>
        </p:nvSpPr>
        <p:spPr>
          <a:xfrm>
            <a:off x="733988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4C0FF24-EC94-4369-A984-35CE7673B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58" y="3990761"/>
            <a:ext cx="384106" cy="4001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C57FF3F-C502-4F0C-AF9B-611543C89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75" y="2285451"/>
            <a:ext cx="451477" cy="457163"/>
          </a:xfrm>
          <a:prstGeom prst="rect">
            <a:avLst/>
          </a:prstGeom>
        </p:spPr>
      </p:pic>
      <p:sp>
        <p:nvSpPr>
          <p:cNvPr id="39" name="CustomShape 23">
            <a:hlinkClick r:id="" action="ppaction://noaction">
              <a:snd r:embed="rId11" name="6_7bb.wav"/>
            </a:hlinkClick>
            <a:extLst>
              <a:ext uri="{FF2B5EF4-FFF2-40B4-BE49-F238E27FC236}">
                <a16:creationId xmlns:a16="http://schemas.microsoft.com/office/drawing/2014/main" id="{42871675-EE7E-4EBE-B80A-5AF92D69EA48}"/>
              </a:ext>
            </a:extLst>
          </p:cNvPr>
          <p:cNvSpPr/>
          <p:nvPr/>
        </p:nvSpPr>
        <p:spPr>
          <a:xfrm>
            <a:off x="6549813" y="3099547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ustomShape 23">
            <a:hlinkClick r:id="" action="ppaction://noaction">
              <a:snd r:embed="rId12" name="6_8bb.wav"/>
            </a:hlinkClick>
            <a:extLst>
              <a:ext uri="{FF2B5EF4-FFF2-40B4-BE49-F238E27FC236}">
                <a16:creationId xmlns:a16="http://schemas.microsoft.com/office/drawing/2014/main" id="{6786FFD5-9D22-4175-8EDC-50FE0181C6E6}"/>
              </a:ext>
            </a:extLst>
          </p:cNvPr>
          <p:cNvSpPr/>
          <p:nvPr/>
        </p:nvSpPr>
        <p:spPr>
          <a:xfrm>
            <a:off x="6549813" y="410099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25A91EC-E621-4F83-A095-4915058142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76" y="5080222"/>
            <a:ext cx="384106" cy="4001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F3F392-00A5-42B5-AB70-95BC16125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81" y="6007586"/>
            <a:ext cx="384106" cy="4001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4710D1-8877-45F3-A2D2-502D208C0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84" y="3025870"/>
            <a:ext cx="384106" cy="4001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9080BE6-B0AB-4F16-9307-846C13381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70" y="4095017"/>
            <a:ext cx="384106" cy="40011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685199"/>
            <a:ext cx="8513478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hlinkClick r:id="" action="ppaction://noaction">
              <a:snd r:embed="rId15" name="6_2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01322" y="710855"/>
            <a:ext cx="85134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Mylène (je)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Renée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A picture containing map&#10;&#10;Description automatically generated">
            <a:extLst>
              <a:ext uri="{FF2B5EF4-FFF2-40B4-BE49-F238E27FC236}">
                <a16:creationId xmlns:a16="http://schemas.microsoft.com/office/drawing/2014/main" id="{D4E750A0-A1EC-4918-A5C4-86D1CE32B2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9" y="-59024"/>
            <a:ext cx="1360167" cy="2062476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298B8D9-AEE7-4B3C-8527-329061D6EE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11289251" y="2017880"/>
            <a:ext cx="631423" cy="724734"/>
          </a:xfrm>
          <a:prstGeom prst="rect">
            <a:avLst/>
          </a:prstGeom>
        </p:spPr>
      </p:pic>
      <p:pic>
        <p:nvPicPr>
          <p:cNvPr id="35" name="Picture 3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729624-EF1C-49C1-A232-BABF6A9826A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5404786" y="2017880"/>
            <a:ext cx="631423" cy="724734"/>
          </a:xfrm>
          <a:prstGeom prst="rect">
            <a:avLst/>
          </a:prstGeom>
        </p:spPr>
      </p:pic>
      <p:sp>
        <p:nvSpPr>
          <p:cNvPr id="36" name="CustomShape 23">
            <a:hlinkClick r:id="" action="ppaction://noaction">
              <a:snd r:embed="rId18" name="6_9bb.wav"/>
            </a:hlinkClick>
            <a:extLst>
              <a:ext uri="{FF2B5EF4-FFF2-40B4-BE49-F238E27FC236}">
                <a16:creationId xmlns:a16="http://schemas.microsoft.com/office/drawing/2014/main" id="{17845A5D-9B50-42C8-85EA-463E3F575D9F}"/>
              </a:ext>
            </a:extLst>
          </p:cNvPr>
          <p:cNvSpPr/>
          <p:nvPr/>
        </p:nvSpPr>
        <p:spPr>
          <a:xfrm>
            <a:off x="6549813" y="502648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CustomShape 23">
            <a:hlinkClick r:id="" action="ppaction://noaction">
              <a:snd r:embed="rId19" name="6_10bb.wav"/>
            </a:hlinkClick>
            <a:extLst>
              <a:ext uri="{FF2B5EF4-FFF2-40B4-BE49-F238E27FC236}">
                <a16:creationId xmlns:a16="http://schemas.microsoft.com/office/drawing/2014/main" id="{F81BF565-010A-4B8A-AFFB-72E39476A40E}"/>
              </a:ext>
            </a:extLst>
          </p:cNvPr>
          <p:cNvSpPr/>
          <p:nvPr/>
        </p:nvSpPr>
        <p:spPr>
          <a:xfrm>
            <a:off x="6549813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FBCC6F-6296-4C78-8782-241E74039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33" y="5053646"/>
            <a:ext cx="384106" cy="4001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DE022A4-33C2-4213-8D3B-6C11E2A55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860" y="6053829"/>
            <a:ext cx="384106" cy="400110"/>
          </a:xfrm>
          <a:prstGeom prst="rect">
            <a:avLst/>
          </a:prstGeom>
        </p:spPr>
      </p:pic>
      <p:sp>
        <p:nvSpPr>
          <p:cNvPr id="48" name="CustomShape 23">
            <a:hlinkClick r:id="" action="ppaction://noaction">
              <a:snd r:embed="rId20" name="6_3a.wav"/>
            </a:hlinkClick>
            <a:extLst>
              <a:ext uri="{FF2B5EF4-FFF2-40B4-BE49-F238E27FC236}">
                <a16:creationId xmlns:a16="http://schemas.microsoft.com/office/drawing/2014/main" id="{F504D5BE-D450-4E89-8E49-C7DA15E9B644}"/>
              </a:ext>
            </a:extLst>
          </p:cNvPr>
          <p:cNvSpPr/>
          <p:nvPr/>
        </p:nvSpPr>
        <p:spPr>
          <a:xfrm>
            <a:off x="856482" y="287177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3">
            <a:hlinkClick r:id="" action="ppaction://noaction">
              <a:snd r:embed="rId21" name="6_4a.wav"/>
            </a:hlinkClick>
            <a:extLst>
              <a:ext uri="{FF2B5EF4-FFF2-40B4-BE49-F238E27FC236}">
                <a16:creationId xmlns:a16="http://schemas.microsoft.com/office/drawing/2014/main" id="{AB405EA4-5DC4-4658-AB79-CC5DDE2C555D}"/>
              </a:ext>
            </a:extLst>
          </p:cNvPr>
          <p:cNvSpPr/>
          <p:nvPr/>
        </p:nvSpPr>
        <p:spPr>
          <a:xfrm>
            <a:off x="844923" y="389611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CustomShape 23">
            <a:hlinkClick r:id="" action="ppaction://noaction">
              <a:snd r:embed="rId22" name="6_5a.wav"/>
            </a:hlinkClick>
            <a:extLst>
              <a:ext uri="{FF2B5EF4-FFF2-40B4-BE49-F238E27FC236}">
                <a16:creationId xmlns:a16="http://schemas.microsoft.com/office/drawing/2014/main" id="{A2B55506-9113-47E7-B9B5-888C88680495}"/>
              </a:ext>
            </a:extLst>
          </p:cNvPr>
          <p:cNvSpPr/>
          <p:nvPr/>
        </p:nvSpPr>
        <p:spPr>
          <a:xfrm>
            <a:off x="844923" y="4962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3">
            <a:hlinkClick r:id="" action="ppaction://noaction">
              <a:snd r:embed="rId23" name="6_6a.wav"/>
            </a:hlinkClick>
            <a:extLst>
              <a:ext uri="{FF2B5EF4-FFF2-40B4-BE49-F238E27FC236}">
                <a16:creationId xmlns:a16="http://schemas.microsoft.com/office/drawing/2014/main" id="{442ED1FC-E685-400E-B3ED-25900D442537}"/>
              </a:ext>
            </a:extLst>
          </p:cNvPr>
          <p:cNvSpPr/>
          <p:nvPr/>
        </p:nvSpPr>
        <p:spPr>
          <a:xfrm>
            <a:off x="844923" y="585197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3">
            <a:hlinkClick r:id="" action="ppaction://noaction">
              <a:snd r:embed="rId24" name="6_7a.wav"/>
            </a:hlinkClick>
            <a:extLst>
              <a:ext uri="{FF2B5EF4-FFF2-40B4-BE49-F238E27FC236}">
                <a16:creationId xmlns:a16="http://schemas.microsoft.com/office/drawing/2014/main" id="{0A9C2B64-3067-456F-8D29-84DAEC102206}"/>
              </a:ext>
            </a:extLst>
          </p:cNvPr>
          <p:cNvSpPr/>
          <p:nvPr/>
        </p:nvSpPr>
        <p:spPr>
          <a:xfrm>
            <a:off x="6700478" y="300857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3">
            <a:hlinkClick r:id="" action="ppaction://noaction">
              <a:snd r:embed="rId25" name="6_8a.wav"/>
            </a:hlinkClick>
            <a:extLst>
              <a:ext uri="{FF2B5EF4-FFF2-40B4-BE49-F238E27FC236}">
                <a16:creationId xmlns:a16="http://schemas.microsoft.com/office/drawing/2014/main" id="{93143859-EF68-4AD8-9646-FF5880045DBC}"/>
              </a:ext>
            </a:extLst>
          </p:cNvPr>
          <p:cNvSpPr/>
          <p:nvPr/>
        </p:nvSpPr>
        <p:spPr>
          <a:xfrm>
            <a:off x="6700478" y="401001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CustomShape 23">
            <a:hlinkClick r:id="" action="ppaction://noaction">
              <a:snd r:embed="rId26" name="6_9a.wav"/>
            </a:hlinkClick>
            <a:extLst>
              <a:ext uri="{FF2B5EF4-FFF2-40B4-BE49-F238E27FC236}">
                <a16:creationId xmlns:a16="http://schemas.microsoft.com/office/drawing/2014/main" id="{3D2B2D21-A329-4826-B86E-EFA4511697AA}"/>
              </a:ext>
            </a:extLst>
          </p:cNvPr>
          <p:cNvSpPr/>
          <p:nvPr/>
        </p:nvSpPr>
        <p:spPr>
          <a:xfrm>
            <a:off x="6700478" y="493550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CustomShape 23">
            <a:hlinkClick r:id="" action="ppaction://noaction">
              <a:snd r:embed="rId27" name="6_10a.wav"/>
            </a:hlinkClick>
            <a:extLst>
              <a:ext uri="{FF2B5EF4-FFF2-40B4-BE49-F238E27FC236}">
                <a16:creationId xmlns:a16="http://schemas.microsoft.com/office/drawing/2014/main" id="{24C9CE5C-4332-4140-AF38-64AB131D04B2}"/>
              </a:ext>
            </a:extLst>
          </p:cNvPr>
          <p:cNvSpPr/>
          <p:nvPr/>
        </p:nvSpPr>
        <p:spPr>
          <a:xfrm>
            <a:off x="6700478" y="585564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5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259" y="1219471"/>
            <a:ext cx="1564111" cy="387362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FEB51BE-B85C-4F2E-9F86-B27EE4481D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7" y="11651"/>
            <a:ext cx="1139687" cy="114319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5B21B8F-DC2D-4AA5-B37B-D71698B1C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9" y="76277"/>
            <a:ext cx="933659" cy="933659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F8D2D11E-7F41-40BE-93E6-D25E4B408B5E}"/>
              </a:ext>
            </a:extLst>
          </p:cNvPr>
          <p:cNvSpPr/>
          <p:nvPr/>
        </p:nvSpPr>
        <p:spPr>
          <a:xfrm rot="20101036">
            <a:off x="11011096" y="159852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61565835-75E6-4332-B890-B3D8F70AECD2}"/>
              </a:ext>
            </a:extLst>
          </p:cNvPr>
          <p:cNvSpPr/>
          <p:nvPr/>
        </p:nvSpPr>
        <p:spPr>
          <a:xfrm rot="20101036">
            <a:off x="11015612" y="155779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1BBEF-6A54-4D1A-8AEE-3B2DEDE02771}"/>
              </a:ext>
            </a:extLst>
          </p:cNvPr>
          <p:cNvSpPr txBox="1"/>
          <p:nvPr/>
        </p:nvSpPr>
        <p:spPr>
          <a:xfrm rot="20326871">
            <a:off x="10975407" y="344888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0" name="CustomShape 3">
            <a:hlinkClick r:id="" action="ppaction://noaction">
              <a:snd r:embed="rId15" name="7_1.wav"/>
            </a:hlinkClick>
            <a:extLst>
              <a:ext uri="{FF2B5EF4-FFF2-40B4-BE49-F238E27FC236}">
                <a16:creationId xmlns:a16="http://schemas.microsoft.com/office/drawing/2014/main" id="{C0D59737-CA62-42E4-A5BD-C2FB0C7315AF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C808193-45EC-4ACD-904C-1743325D42D1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46F02B8B-0ED4-442C-8336-2CCCFBF63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18" name="7_2.wav"/>
            </a:hlinkClick>
            <a:extLst>
              <a:ext uri="{FF2B5EF4-FFF2-40B4-BE49-F238E27FC236}">
                <a16:creationId xmlns:a16="http://schemas.microsoft.com/office/drawing/2014/main" id="{A13FBA02-E3E7-4B3F-B00B-90BBC8093EA1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A779059-75BA-4E3B-98AF-BE5F73CB3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96793"/>
              </p:ext>
            </p:extLst>
          </p:nvPr>
        </p:nvGraphicFramePr>
        <p:xfrm>
          <a:off x="214914" y="1899788"/>
          <a:ext cx="11762170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000332108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D2F33-F9A1-48BC-A981-3254ECF24F2C}"/>
              </a:ext>
            </a:extLst>
          </p:cNvPr>
          <p:cNvSpPr txBox="1"/>
          <p:nvPr/>
        </p:nvSpPr>
        <p:spPr>
          <a:xfrm>
            <a:off x="214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marché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470CF-B894-400C-87D7-F1D96C1DED05}"/>
              </a:ext>
            </a:extLst>
          </p:cNvPr>
          <p:cNvSpPr txBox="1"/>
          <p:nvPr/>
        </p:nvSpPr>
        <p:spPr>
          <a:xfrm>
            <a:off x="2579914" y="316739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piscine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47676-6E15-4C10-8A8A-DE85DA6270DF}"/>
              </a:ext>
            </a:extLst>
          </p:cNvPr>
          <p:cNvSpPr txBox="1"/>
          <p:nvPr/>
        </p:nvSpPr>
        <p:spPr>
          <a:xfrm>
            <a:off x="4913499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poste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B7BB1-B82C-4E31-B138-9B94FC9F7F98}"/>
              </a:ext>
            </a:extLst>
          </p:cNvPr>
          <p:cNvSpPr txBox="1"/>
          <p:nvPr/>
        </p:nvSpPr>
        <p:spPr>
          <a:xfrm>
            <a:off x="7309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44566-B0A5-4AAD-806F-FD1B2D52A7E2}"/>
              </a:ext>
            </a:extLst>
          </p:cNvPr>
          <p:cNvSpPr txBox="1"/>
          <p:nvPr/>
        </p:nvSpPr>
        <p:spPr>
          <a:xfrm>
            <a:off x="9706329" y="3167037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parc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CFC60-9D49-4565-8E1D-E459165EE1AB}"/>
              </a:ext>
            </a:extLst>
          </p:cNvPr>
          <p:cNvSpPr txBox="1"/>
          <p:nvPr/>
        </p:nvSpPr>
        <p:spPr>
          <a:xfrm>
            <a:off x="148484" y="495962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magasin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206A8-E059-480A-8E74-584AF89841E8}"/>
              </a:ext>
            </a:extLst>
          </p:cNvPr>
          <p:cNvSpPr txBox="1"/>
          <p:nvPr/>
        </p:nvSpPr>
        <p:spPr>
          <a:xfrm>
            <a:off x="2513484" y="492661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cinéma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4F37A-A906-46CF-A084-C7A804A7965D}"/>
              </a:ext>
            </a:extLst>
          </p:cNvPr>
          <p:cNvSpPr txBox="1"/>
          <p:nvPr/>
        </p:nvSpPr>
        <p:spPr>
          <a:xfrm>
            <a:off x="4944914" y="499122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l’hôtel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5ECB8-AC94-434A-B2E6-BEC9F77662C0}"/>
              </a:ext>
            </a:extLst>
          </p:cNvPr>
          <p:cNvSpPr txBox="1"/>
          <p:nvPr/>
        </p:nvSpPr>
        <p:spPr>
          <a:xfrm>
            <a:off x="7243484" y="495962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l’école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2D21D-EC54-4AE6-9236-372A3B4BDDDF}"/>
              </a:ext>
            </a:extLst>
          </p:cNvPr>
          <p:cNvSpPr txBox="1"/>
          <p:nvPr/>
        </p:nvSpPr>
        <p:spPr>
          <a:xfrm>
            <a:off x="9674914" y="499122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l’hôpital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85D97B9-38A7-4F26-90E5-4DFC379A35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43" y="2053844"/>
            <a:ext cx="1912342" cy="140816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01312C-5FEC-4AFE-83AD-97569F49293E}"/>
              </a:ext>
            </a:extLst>
          </p:cNvPr>
          <p:cNvSpPr/>
          <p:nvPr/>
        </p:nvSpPr>
        <p:spPr>
          <a:xfrm>
            <a:off x="3477943" y="5646029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house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308C6A-88F1-44CE-9E32-AE699F6DCF86}"/>
              </a:ext>
            </a:extLst>
          </p:cNvPr>
          <p:cNvSpPr/>
          <p:nvPr/>
        </p:nvSpPr>
        <p:spPr>
          <a:xfrm>
            <a:off x="7243484" y="1899788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1F94C3-55E5-4A7F-9651-1FFF86D28167}"/>
              </a:ext>
            </a:extLst>
          </p:cNvPr>
          <p:cNvSpPr/>
          <p:nvPr/>
        </p:nvSpPr>
        <p:spPr>
          <a:xfrm>
            <a:off x="3477941" y="5634771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hospital</a:t>
            </a:r>
          </a:p>
        </p:txBody>
      </p:sp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750C0FA5-CA9F-4444-9857-219434A4903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1" r="33603" b="65483"/>
          <a:stretch/>
        </p:blipFill>
        <p:spPr>
          <a:xfrm>
            <a:off x="7536243" y="3847152"/>
            <a:ext cx="1633314" cy="1195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99CDE9-CF98-4053-97E5-6ACB7F8950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52" y="1941895"/>
            <a:ext cx="1735641" cy="13279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D7D925-9E8B-49D3-9BF3-92E83A9AA58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36" y="2386785"/>
            <a:ext cx="581539" cy="884499"/>
          </a:xfrm>
          <a:prstGeom prst="rect">
            <a:avLst/>
          </a:prstGeom>
        </p:spPr>
      </p:pic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CA6B44A4-6CC9-4D5B-90C2-971DB8429DB8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3490820"/>
            <a:ext cx="2522098" cy="1731972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9DCDE73F-8611-4F78-B2AD-C77B5B12266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89"/>
          <a:stretch/>
        </p:blipFill>
        <p:spPr>
          <a:xfrm>
            <a:off x="10003721" y="3751912"/>
            <a:ext cx="1800625" cy="1360384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35DFDF82-A4AE-48C0-BE66-8C56924E9BA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/>
          <a:stretch/>
        </p:blipFill>
        <p:spPr>
          <a:xfrm>
            <a:off x="5655405" y="3754940"/>
            <a:ext cx="1014296" cy="1213111"/>
          </a:xfrm>
          <a:prstGeom prst="rect">
            <a:avLst/>
          </a:prstGeom>
        </p:spPr>
      </p:pic>
      <p:pic>
        <p:nvPicPr>
          <p:cNvPr id="42" name="Picture 41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EEFC125-7836-4ECA-ACCB-4387E56AFF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09" y="3881850"/>
            <a:ext cx="1153488" cy="1116540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DD8966E-ABD6-4ECC-B28A-F5BF633B9D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4" y="2540347"/>
            <a:ext cx="822849" cy="77592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8C0A668-D07E-4DAC-9330-73C6AA15B117}"/>
              </a:ext>
            </a:extLst>
          </p:cNvPr>
          <p:cNvSpPr/>
          <p:nvPr/>
        </p:nvSpPr>
        <p:spPr>
          <a:xfrm>
            <a:off x="9608484" y="3723973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3EE1AF8A-E777-4C10-BEF0-7124BE65EC5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1" y="1931799"/>
            <a:ext cx="972268" cy="1224904"/>
          </a:xfrm>
          <a:prstGeom prst="rect">
            <a:avLst/>
          </a:prstGeom>
        </p:spPr>
      </p:pic>
      <p:pic>
        <p:nvPicPr>
          <p:cNvPr id="53" name="Picture 52" descr="A picture containing shape&#10;&#10;Description automatically generated">
            <a:extLst>
              <a:ext uri="{FF2B5EF4-FFF2-40B4-BE49-F238E27FC236}">
                <a16:creationId xmlns:a16="http://schemas.microsoft.com/office/drawing/2014/main" id="{80A91F45-8DB6-437C-8A7B-5B7D248C0EA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16" y="2025634"/>
            <a:ext cx="1986703" cy="1170292"/>
          </a:xfrm>
          <a:prstGeom prst="rect">
            <a:avLst/>
          </a:prstGeom>
        </p:spPr>
      </p:pic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B9A98CA0-3E29-4857-AB5D-DEE73BAF075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5"/>
          <a:stretch/>
        </p:blipFill>
        <p:spPr>
          <a:xfrm>
            <a:off x="9631946" y="1980445"/>
            <a:ext cx="2294990" cy="1152117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D78437-EAB1-4EAC-B219-45367F34D606}"/>
              </a:ext>
            </a:extLst>
          </p:cNvPr>
          <p:cNvSpPr/>
          <p:nvPr/>
        </p:nvSpPr>
        <p:spPr>
          <a:xfrm>
            <a:off x="3477939" y="5624129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post office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094735-ACAC-43B5-B4E4-04892F3A9F51}"/>
              </a:ext>
            </a:extLst>
          </p:cNvPr>
          <p:cNvSpPr/>
          <p:nvPr/>
        </p:nvSpPr>
        <p:spPr>
          <a:xfrm>
            <a:off x="4917329" y="1898358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85A7C5D-80B1-444A-BA3F-A154FCB3D86C}"/>
              </a:ext>
            </a:extLst>
          </p:cNvPr>
          <p:cNvSpPr/>
          <p:nvPr/>
        </p:nvSpPr>
        <p:spPr>
          <a:xfrm>
            <a:off x="3509358" y="5635301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21FA7D-2A21-4A82-B055-1412F6E551B3}"/>
              </a:ext>
            </a:extLst>
          </p:cNvPr>
          <p:cNvSpPr/>
          <p:nvPr/>
        </p:nvSpPr>
        <p:spPr>
          <a:xfrm>
            <a:off x="202465" y="1877256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4A64834-349F-4F1A-B451-5AF77957C4D9}"/>
              </a:ext>
            </a:extLst>
          </p:cNvPr>
          <p:cNvSpPr/>
          <p:nvPr/>
        </p:nvSpPr>
        <p:spPr>
          <a:xfrm>
            <a:off x="3477937" y="563259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B47D28-D7EB-4799-89BA-02EF12DE3B19}"/>
              </a:ext>
            </a:extLst>
          </p:cNvPr>
          <p:cNvSpPr/>
          <p:nvPr/>
        </p:nvSpPr>
        <p:spPr>
          <a:xfrm>
            <a:off x="9580899" y="1897670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4B7C9B-A084-4615-A854-65CE7B411963}"/>
              </a:ext>
            </a:extLst>
          </p:cNvPr>
          <p:cNvSpPr/>
          <p:nvPr/>
        </p:nvSpPr>
        <p:spPr>
          <a:xfrm>
            <a:off x="3477933" y="564602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cinema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4276490-E4C3-43B1-906A-CCE75F2A4E68}"/>
              </a:ext>
            </a:extLst>
          </p:cNvPr>
          <p:cNvSpPr/>
          <p:nvPr/>
        </p:nvSpPr>
        <p:spPr>
          <a:xfrm>
            <a:off x="2538155" y="3721837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4CA84B6-974D-4CAB-A407-FF02113AEDF6}"/>
              </a:ext>
            </a:extLst>
          </p:cNvPr>
          <p:cNvSpPr/>
          <p:nvPr/>
        </p:nvSpPr>
        <p:spPr>
          <a:xfrm>
            <a:off x="3472839" y="5612672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hotel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2AEF98F-1E7F-42A1-B5E0-94DD310ADAF7}"/>
              </a:ext>
            </a:extLst>
          </p:cNvPr>
          <p:cNvSpPr/>
          <p:nvPr/>
        </p:nvSpPr>
        <p:spPr>
          <a:xfrm>
            <a:off x="4930911" y="3706208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CD9651C-61F3-4B00-9672-60F960AE34F5}"/>
              </a:ext>
            </a:extLst>
          </p:cNvPr>
          <p:cNvSpPr/>
          <p:nvPr/>
        </p:nvSpPr>
        <p:spPr>
          <a:xfrm>
            <a:off x="3472838" y="565719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C9F25C-BF0C-47D1-AB04-90E7CE2E42F6}"/>
              </a:ext>
            </a:extLst>
          </p:cNvPr>
          <p:cNvSpPr/>
          <p:nvPr/>
        </p:nvSpPr>
        <p:spPr>
          <a:xfrm>
            <a:off x="229132" y="3717322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C78EE61-443F-49A0-9FD0-EFE6C74E4FFB}"/>
              </a:ext>
            </a:extLst>
          </p:cNvPr>
          <p:cNvSpPr/>
          <p:nvPr/>
        </p:nvSpPr>
        <p:spPr>
          <a:xfrm>
            <a:off x="3467733" y="5608337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02EA261-57FB-4097-8745-9CBAF3E5F151}"/>
              </a:ext>
            </a:extLst>
          </p:cNvPr>
          <p:cNvSpPr/>
          <p:nvPr/>
        </p:nvSpPr>
        <p:spPr>
          <a:xfrm>
            <a:off x="7281214" y="3721836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0A544EB-3135-4C2F-A935-3032AB871C6C}"/>
              </a:ext>
            </a:extLst>
          </p:cNvPr>
          <p:cNvSpPr/>
          <p:nvPr/>
        </p:nvSpPr>
        <p:spPr>
          <a:xfrm>
            <a:off x="3462627" y="5652415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pool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D0F0BC-AF38-45D0-9D90-9DECD30F8C25}"/>
              </a:ext>
            </a:extLst>
          </p:cNvPr>
          <p:cNvSpPr/>
          <p:nvPr/>
        </p:nvSpPr>
        <p:spPr>
          <a:xfrm>
            <a:off x="2558257" y="1911239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31" grpId="0" animBg="1"/>
      <p:bldP spid="31" grpId="1" animBg="1"/>
      <p:bldP spid="32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353CB3-6F06-43AF-BA09-7F1714ECFA23}"/>
              </a:ext>
            </a:extLst>
          </p:cNvPr>
          <p:cNvSpPr/>
          <p:nvPr/>
        </p:nvSpPr>
        <p:spPr>
          <a:xfrm>
            <a:off x="989049" y="1689261"/>
            <a:ext cx="21551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‘to (the)’ in French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49500" y="721712"/>
            <a:ext cx="9886596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we mean ‘to (the)…’ in French before a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if the following noun is masculine: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4890" y="160621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4351868" y="1645430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7089648" y="1452530"/>
            <a:ext cx="2946448" cy="924249"/>
          </a:xfrm>
          <a:prstGeom prst="wedgeRoundRectCallout">
            <a:avLst>
              <a:gd name="adj1" fmla="val -60931"/>
              <a:gd name="adj2" fmla="val -20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à + le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for ‘to the’.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F5EA987F-FD8A-4DFB-8E9A-E6B346D4F052}"/>
              </a:ext>
            </a:extLst>
          </p:cNvPr>
          <p:cNvSpPr txBox="1"/>
          <p:nvPr/>
        </p:nvSpPr>
        <p:spPr>
          <a:xfrm>
            <a:off x="996680" y="1645430"/>
            <a:ext cx="15921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parc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230195-98BF-4172-8533-8E5AD50E1BD7}"/>
              </a:ext>
            </a:extLst>
          </p:cNvPr>
          <p:cNvSpPr/>
          <p:nvPr/>
        </p:nvSpPr>
        <p:spPr>
          <a:xfrm>
            <a:off x="989048" y="2275284"/>
            <a:ext cx="21551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9FBE3D-5C7A-451E-8C90-F278BF964E3B}"/>
              </a:ext>
            </a:extLst>
          </p:cNvPr>
          <p:cNvSpPr/>
          <p:nvPr/>
        </p:nvSpPr>
        <p:spPr>
          <a:xfrm>
            <a:off x="951532" y="5285328"/>
            <a:ext cx="205082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105E76-4B39-43BD-9D69-1E07A121BF5A}"/>
              </a:ext>
            </a:extLst>
          </p:cNvPr>
          <p:cNvSpPr/>
          <p:nvPr/>
        </p:nvSpPr>
        <p:spPr>
          <a:xfrm>
            <a:off x="996681" y="3448700"/>
            <a:ext cx="200567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5C2CB6C5-21F9-4100-ABF2-16DA2706AD69}"/>
              </a:ext>
            </a:extLst>
          </p:cNvPr>
          <p:cNvSpPr txBox="1"/>
          <p:nvPr/>
        </p:nvSpPr>
        <p:spPr>
          <a:xfrm>
            <a:off x="1053626" y="2231453"/>
            <a:ext cx="22851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E2704930-BC83-4F79-8C1C-A6084073040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4890" y="221236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0AF237FF-74EA-43B2-A498-D630B2C8CC74}"/>
              </a:ext>
            </a:extLst>
          </p:cNvPr>
          <p:cNvSpPr txBox="1"/>
          <p:nvPr/>
        </p:nvSpPr>
        <p:spPr>
          <a:xfrm>
            <a:off x="4351868" y="227231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41" name="Google Shape;169;p8">
            <a:extLst>
              <a:ext uri="{FF2B5EF4-FFF2-40B4-BE49-F238E27FC236}">
                <a16:creationId xmlns:a16="http://schemas.microsoft.com/office/drawing/2014/main" id="{002EE220-9065-4D6E-8E00-2737BEE75E58}"/>
              </a:ext>
            </a:extLst>
          </p:cNvPr>
          <p:cNvSpPr txBox="1"/>
          <p:nvPr/>
        </p:nvSpPr>
        <p:spPr>
          <a:xfrm>
            <a:off x="204236" y="2873130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(the)’ before a feminine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6F62D-D3D1-4500-ACB4-0B404B59F8F4}"/>
              </a:ext>
            </a:extLst>
          </p:cNvPr>
          <p:cNvSpPr/>
          <p:nvPr/>
        </p:nvSpPr>
        <p:spPr>
          <a:xfrm>
            <a:off x="1053625" y="3444893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maison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38E5F3-D159-413E-BE1F-5386C0555A0F}"/>
              </a:ext>
            </a:extLst>
          </p:cNvPr>
          <p:cNvSpPr/>
          <p:nvPr/>
        </p:nvSpPr>
        <p:spPr>
          <a:xfrm>
            <a:off x="980652" y="4073688"/>
            <a:ext cx="202170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8D9B6C-202E-46FD-841B-DAAB85F14DC8}"/>
              </a:ext>
            </a:extLst>
          </p:cNvPr>
          <p:cNvSpPr/>
          <p:nvPr/>
        </p:nvSpPr>
        <p:spPr>
          <a:xfrm>
            <a:off x="1037597" y="4069881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poste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FB0F3EA6-9340-4936-B276-3D476C63333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6950" y="345886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C1EB21E0-F61F-4F2C-B31C-8A8477EE340A}"/>
              </a:ext>
            </a:extLst>
          </p:cNvPr>
          <p:cNvSpPr txBox="1"/>
          <p:nvPr/>
        </p:nvSpPr>
        <p:spPr>
          <a:xfrm>
            <a:off x="4293928" y="349807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house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47E39141-9DCB-4B51-A470-7422C8E936D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6950" y="406534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E7E9151A-98D6-4876-B7F2-6B032BC249F7}"/>
              </a:ext>
            </a:extLst>
          </p:cNvPr>
          <p:cNvSpPr txBox="1"/>
          <p:nvPr/>
        </p:nvSpPr>
        <p:spPr>
          <a:xfrm>
            <a:off x="4293928" y="4028154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post office</a:t>
            </a:r>
          </a:p>
        </p:txBody>
      </p:sp>
      <p:sp>
        <p:nvSpPr>
          <p:cNvPr id="52" name="Google Shape;169;p8">
            <a:extLst>
              <a:ext uri="{FF2B5EF4-FFF2-40B4-BE49-F238E27FC236}">
                <a16:creationId xmlns:a16="http://schemas.microsoft.com/office/drawing/2014/main" id="{10798647-FDF1-436B-9F4A-987F896D2F6E}"/>
              </a:ext>
            </a:extLst>
          </p:cNvPr>
          <p:cNvSpPr txBox="1"/>
          <p:nvPr/>
        </p:nvSpPr>
        <p:spPr>
          <a:xfrm>
            <a:off x="204236" y="4793961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noun starts with a vowel or ‘h’, we use 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l’: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4F25BB-8E5D-43D8-8712-DE1449F6EC89}"/>
              </a:ext>
            </a:extLst>
          </p:cNvPr>
          <p:cNvSpPr/>
          <p:nvPr/>
        </p:nvSpPr>
        <p:spPr>
          <a:xfrm>
            <a:off x="1198683" y="530885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hôtel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35632EE-38A1-43CC-99FB-9BD32A7853B6}"/>
              </a:ext>
            </a:extLst>
          </p:cNvPr>
          <p:cNvSpPr/>
          <p:nvPr/>
        </p:nvSpPr>
        <p:spPr>
          <a:xfrm>
            <a:off x="995184" y="5903313"/>
            <a:ext cx="20071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F6CF7A-60DD-4EC2-ABCD-EC4678EBE43A}"/>
              </a:ext>
            </a:extLst>
          </p:cNvPr>
          <p:cNvSpPr/>
          <p:nvPr/>
        </p:nvSpPr>
        <p:spPr>
          <a:xfrm>
            <a:off x="1242335" y="5926840"/>
            <a:ext cx="1497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445DD09B-573F-47C1-A7B8-CAE4DB773D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03637" y="532760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F1BA1CFB-F1CA-488C-9EF4-01C648AD98E4}"/>
              </a:ext>
            </a:extLst>
          </p:cNvPr>
          <p:cNvSpPr txBox="1"/>
          <p:nvPr/>
        </p:nvSpPr>
        <p:spPr>
          <a:xfrm>
            <a:off x="4400615" y="5366819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hotel</a:t>
            </a:r>
          </a:p>
        </p:txBody>
      </p: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EF297593-72EC-4C30-B6D7-16171112296A}"/>
              </a:ext>
            </a:extLst>
          </p:cNvPr>
          <p:cNvSpPr txBox="1"/>
          <p:nvPr/>
        </p:nvSpPr>
        <p:spPr>
          <a:xfrm>
            <a:off x="4400615" y="5896896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school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6E00F98-D40E-4883-A20E-809A86387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03636" y="5838695"/>
            <a:ext cx="404055" cy="551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50" grpId="0"/>
      <p:bldP spid="27" grpId="0" animBg="1"/>
      <p:bldP spid="22" grpId="0"/>
      <p:bldP spid="34" grpId="0" animBg="1"/>
      <p:bldP spid="35" grpId="0" animBg="1"/>
      <p:bldP spid="36" grpId="0" animBg="1"/>
      <p:bldP spid="37" grpId="0"/>
      <p:bldP spid="40" grpId="0"/>
      <p:bldP spid="41" grpId="0" animBg="1"/>
      <p:bldP spid="3" grpId="0"/>
      <p:bldP spid="42" grpId="0" animBg="1"/>
      <p:bldP spid="43" grpId="0"/>
      <p:bldP spid="45" grpId="0"/>
      <p:bldP spid="51" grpId="0"/>
      <p:bldP spid="52" grpId="0" animBg="1"/>
      <p:bldP spid="55" grpId="0"/>
      <p:bldP spid="56" grpId="0" animBg="1"/>
      <p:bldP spid="57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92E9BEE-BB30-419F-BCBA-78C200AA8181}"/>
              </a:ext>
            </a:extLst>
          </p:cNvPr>
          <p:cNvSpPr/>
          <p:nvPr/>
        </p:nvSpPr>
        <p:spPr>
          <a:xfrm>
            <a:off x="1138094" y="714403"/>
            <a:ext cx="9952364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3" name="9_1b.wav"/>
            </a:hlinkClick>
            <a:extLst>
              <a:ext uri="{FF2B5EF4-FFF2-40B4-BE49-F238E27FC236}">
                <a16:creationId xmlns:a16="http://schemas.microsoft.com/office/drawing/2014/main" id="{7946BF25-A249-412D-9D36-BE2DB2C90C88}"/>
              </a:ext>
            </a:extLst>
          </p:cNvPr>
          <p:cNvSpPr txBox="1"/>
          <p:nvPr/>
        </p:nvSpPr>
        <p:spPr>
          <a:xfrm>
            <a:off x="1116940" y="731532"/>
            <a:ext cx="62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 va Mylène (je) 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? Où va Renée (elle)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35CC907-215B-430E-82FA-78AF7A81BA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B9661320-71DD-4D7C-BDAE-6FFA098FDAD9}"/>
              </a:ext>
            </a:extLst>
          </p:cNvPr>
          <p:cNvSpPr txBox="1">
            <a:spLocks/>
          </p:cNvSpPr>
          <p:nvPr/>
        </p:nvSpPr>
        <p:spPr>
          <a:xfrm>
            <a:off x="11317229" y="1106123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651C7B8B-BED6-4A76-B20E-E06D5E7ECF83}"/>
              </a:ext>
            </a:extLst>
          </p:cNvPr>
          <p:cNvSpPr txBox="1">
            <a:spLocks/>
          </p:cNvSpPr>
          <p:nvPr/>
        </p:nvSpPr>
        <p:spPr>
          <a:xfrm>
            <a:off x="11412005" y="1195688"/>
            <a:ext cx="648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958D41CB-263D-4C47-877F-BBBCD697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108" y="536351"/>
            <a:ext cx="914400" cy="914400"/>
          </a:xfrm>
          <a:prstGeom prst="rect">
            <a:avLst/>
          </a:prstGeom>
        </p:spPr>
      </p:pic>
      <p:sp>
        <p:nvSpPr>
          <p:cNvPr id="50" name="Oval 49">
            <a:hlinkClick r:id="" action="ppaction://noaction">
              <a:snd r:embed="rId7" name="9_3.wav"/>
            </a:hlinkClick>
            <a:extLst>
              <a:ext uri="{FF2B5EF4-FFF2-40B4-BE49-F238E27FC236}">
                <a16:creationId xmlns:a16="http://schemas.microsoft.com/office/drawing/2014/main" id="{CC488709-38C4-4BBE-8C0A-9BF6921A9723}"/>
              </a:ext>
            </a:extLst>
          </p:cNvPr>
          <p:cNvSpPr/>
          <p:nvPr/>
        </p:nvSpPr>
        <p:spPr>
          <a:xfrm>
            <a:off x="176195" y="14309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Oval 50">
            <a:hlinkClick r:id="" action="ppaction://noaction">
              <a:snd r:embed="rId8" name="9_4.wav"/>
            </a:hlinkClick>
            <a:extLst>
              <a:ext uri="{FF2B5EF4-FFF2-40B4-BE49-F238E27FC236}">
                <a16:creationId xmlns:a16="http://schemas.microsoft.com/office/drawing/2014/main" id="{D50929E3-1BB0-4CCA-819A-9329037CDE8E}"/>
              </a:ext>
            </a:extLst>
          </p:cNvPr>
          <p:cNvSpPr/>
          <p:nvPr/>
        </p:nvSpPr>
        <p:spPr>
          <a:xfrm>
            <a:off x="183658" y="2255773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Oval 51">
            <a:hlinkClick r:id="" action="ppaction://noaction">
              <a:snd r:embed="rId9" name="9_5.wav"/>
            </a:hlinkClick>
            <a:extLst>
              <a:ext uri="{FF2B5EF4-FFF2-40B4-BE49-F238E27FC236}">
                <a16:creationId xmlns:a16="http://schemas.microsoft.com/office/drawing/2014/main" id="{65B373A8-0D2A-4217-878F-D7597D256250}"/>
              </a:ext>
            </a:extLst>
          </p:cNvPr>
          <p:cNvSpPr/>
          <p:nvPr/>
        </p:nvSpPr>
        <p:spPr>
          <a:xfrm>
            <a:off x="183658" y="2941680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Oval 55">
            <a:hlinkClick r:id="" action="ppaction://noaction">
              <a:snd r:embed="rId10" name="9_6.wav"/>
            </a:hlinkClick>
            <a:extLst>
              <a:ext uri="{FF2B5EF4-FFF2-40B4-BE49-F238E27FC236}">
                <a16:creationId xmlns:a16="http://schemas.microsoft.com/office/drawing/2014/main" id="{F972F40D-674D-4570-9B0D-6243CD91164A}"/>
              </a:ext>
            </a:extLst>
          </p:cNvPr>
          <p:cNvSpPr/>
          <p:nvPr/>
        </p:nvSpPr>
        <p:spPr>
          <a:xfrm>
            <a:off x="158773" y="36894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8" name="Oval 57">
            <a:hlinkClick r:id="" action="ppaction://noaction">
              <a:snd r:embed="rId11" name="9_7.wav"/>
            </a:hlinkClick>
            <a:extLst>
              <a:ext uri="{FF2B5EF4-FFF2-40B4-BE49-F238E27FC236}">
                <a16:creationId xmlns:a16="http://schemas.microsoft.com/office/drawing/2014/main" id="{F8AB617D-A98E-48D7-81B9-FE84520A8820}"/>
              </a:ext>
            </a:extLst>
          </p:cNvPr>
          <p:cNvSpPr/>
          <p:nvPr/>
        </p:nvSpPr>
        <p:spPr>
          <a:xfrm>
            <a:off x="123171" y="448395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" name="Oval 61">
            <a:hlinkClick r:id="" action="ppaction://noaction">
              <a:snd r:embed="rId12" name="9_8.wav"/>
            </a:hlinkClick>
            <a:extLst>
              <a:ext uri="{FF2B5EF4-FFF2-40B4-BE49-F238E27FC236}">
                <a16:creationId xmlns:a16="http://schemas.microsoft.com/office/drawing/2014/main" id="{F067A5EB-4DF8-4C1D-AE63-5C31626BC385}"/>
              </a:ext>
            </a:extLst>
          </p:cNvPr>
          <p:cNvSpPr/>
          <p:nvPr/>
        </p:nvSpPr>
        <p:spPr>
          <a:xfrm>
            <a:off x="122630" y="521304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hlinkClick r:id="" action="ppaction://noaction">
              <a:snd r:embed="rId13" name="9_1.wav"/>
            </a:hlinkClick>
            <a:extLst>
              <a:ext uri="{FF2B5EF4-FFF2-40B4-BE49-F238E27FC236}">
                <a16:creationId xmlns:a16="http://schemas.microsoft.com/office/drawing/2014/main" id="{CDA0A80D-F423-4A44-8CDD-A3D1AAFC658D}"/>
              </a:ext>
            </a:extLst>
          </p:cNvPr>
          <p:cNvSpPr txBox="1"/>
          <p:nvPr/>
        </p:nvSpPr>
        <p:spPr>
          <a:xfrm>
            <a:off x="3106459" y="83761"/>
            <a:ext cx="1068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Mylène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à Adèle.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F3F87CE-7642-46C2-AB4F-CC416EA44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0" y="1519318"/>
            <a:ext cx="451477" cy="45716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4C66B4-D7A4-4B70-BCE0-3D1A012E5BC7}"/>
              </a:ext>
            </a:extLst>
          </p:cNvPr>
          <p:cNvSpPr/>
          <p:nvPr/>
        </p:nvSpPr>
        <p:spPr>
          <a:xfrm>
            <a:off x="1301858" y="1481096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642A12D-A558-43E3-A450-1FC70DA562F5}"/>
              </a:ext>
            </a:extLst>
          </p:cNvPr>
          <p:cNvSpPr txBox="1"/>
          <p:nvPr/>
        </p:nvSpPr>
        <p:spPr>
          <a:xfrm>
            <a:off x="1455207" y="1541070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poste.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34774F9-8CA8-4948-92C4-AF8AF004AEE0}"/>
              </a:ext>
            </a:extLst>
          </p:cNvPr>
          <p:cNvGrpSpPr/>
          <p:nvPr/>
        </p:nvGrpSpPr>
        <p:grpSpPr>
          <a:xfrm>
            <a:off x="2382433" y="1519318"/>
            <a:ext cx="651132" cy="442116"/>
            <a:chOff x="-2263127" y="1019472"/>
            <a:chExt cx="369870" cy="233747"/>
          </a:xfrm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8261AD56-C92C-4A50-B484-963E335B23C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F257670-CB3F-4784-8A25-2E66FC55BC9E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C40C6EF5-4EC5-4C17-B1C8-1987897EBE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9" y="2239080"/>
            <a:ext cx="451477" cy="45716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104D7EE-BCC9-41A6-8BAC-C1ABCDDB00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1" y="2941680"/>
            <a:ext cx="451477" cy="45716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7D97816-B23F-4686-889E-F2DBCB4D6F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8" y="3686742"/>
            <a:ext cx="451477" cy="45716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8A94611-BAF8-4DF4-A451-AC88E730F9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" y="4479283"/>
            <a:ext cx="451477" cy="45716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71FA5E9-F193-45F7-BF68-E619953C68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5280348"/>
            <a:ext cx="451477" cy="457163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8532827-77D8-4D36-8A55-582B26FD6FE1}"/>
              </a:ext>
            </a:extLst>
          </p:cNvPr>
          <p:cNvSpPr/>
          <p:nvPr/>
        </p:nvSpPr>
        <p:spPr>
          <a:xfrm>
            <a:off x="1301858" y="2201525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9BDFA18-0A4C-4C4C-B57C-BDC84D0DAB29}"/>
              </a:ext>
            </a:extLst>
          </p:cNvPr>
          <p:cNvSpPr txBox="1"/>
          <p:nvPr/>
        </p:nvSpPr>
        <p:spPr>
          <a:xfrm>
            <a:off x="1455207" y="2261499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parc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CA3A76E-8E6C-4268-A12C-4D9B7883D966}"/>
              </a:ext>
            </a:extLst>
          </p:cNvPr>
          <p:cNvGrpSpPr/>
          <p:nvPr/>
        </p:nvGrpSpPr>
        <p:grpSpPr>
          <a:xfrm>
            <a:off x="2382433" y="2229220"/>
            <a:ext cx="651132" cy="442116"/>
            <a:chOff x="-2263127" y="1019472"/>
            <a:chExt cx="369870" cy="233747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CAA1061B-3819-4C7E-BEB6-068C2C41AD3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10BF4E-DFA5-44AC-A606-9D2DF47242D5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4F677C2E-6408-4468-AB33-454F98852F10}"/>
              </a:ext>
            </a:extLst>
          </p:cNvPr>
          <p:cNvSpPr/>
          <p:nvPr/>
        </p:nvSpPr>
        <p:spPr>
          <a:xfrm>
            <a:off x="1301858" y="287910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9CB416-E66F-4DAA-94F8-368C557C2518}"/>
              </a:ext>
            </a:extLst>
          </p:cNvPr>
          <p:cNvSpPr txBox="1"/>
          <p:nvPr/>
        </p:nvSpPr>
        <p:spPr>
          <a:xfrm>
            <a:off x="1455206" y="2939076"/>
            <a:ext cx="33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magasin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20FEB05-AB15-4865-B132-DA21CDD86140}"/>
              </a:ext>
            </a:extLst>
          </p:cNvPr>
          <p:cNvGrpSpPr/>
          <p:nvPr/>
        </p:nvGrpSpPr>
        <p:grpSpPr>
          <a:xfrm>
            <a:off x="2353331" y="2901007"/>
            <a:ext cx="651132" cy="442116"/>
            <a:chOff x="-2263127" y="1019472"/>
            <a:chExt cx="369870" cy="233747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DB5B602B-8AA9-493F-BFEA-636A08D170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E163DFE-E265-4DD3-A777-C413A0B112C3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55C520D-6D3C-4789-BF4A-A3225FB38D55}"/>
              </a:ext>
            </a:extLst>
          </p:cNvPr>
          <p:cNvSpPr/>
          <p:nvPr/>
        </p:nvSpPr>
        <p:spPr>
          <a:xfrm>
            <a:off x="1301858" y="3648039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254E4DD-896A-4F1B-9AE3-505BE6C75E44}"/>
              </a:ext>
            </a:extLst>
          </p:cNvPr>
          <p:cNvSpPr txBox="1"/>
          <p:nvPr/>
        </p:nvSpPr>
        <p:spPr>
          <a:xfrm>
            <a:off x="1455206" y="3708013"/>
            <a:ext cx="305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cinéma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D744858-D2E1-402E-80F0-81D68F09D40F}"/>
              </a:ext>
            </a:extLst>
          </p:cNvPr>
          <p:cNvGrpSpPr/>
          <p:nvPr/>
        </p:nvGrpSpPr>
        <p:grpSpPr>
          <a:xfrm>
            <a:off x="2375860" y="3668097"/>
            <a:ext cx="651132" cy="442116"/>
            <a:chOff x="-2263127" y="1019472"/>
            <a:chExt cx="369870" cy="233747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9CF26082-C975-4A2F-B7CE-B91C2549EF4C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E3428EF-5037-481C-92BD-29A433F6E38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4AFCF24-988A-471A-9259-E7984F6C3C3B}"/>
              </a:ext>
            </a:extLst>
          </p:cNvPr>
          <p:cNvSpPr/>
          <p:nvPr/>
        </p:nvSpPr>
        <p:spPr>
          <a:xfrm>
            <a:off x="1272756" y="443971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EEF6E0B-F1B5-4DFC-81BC-1A08598315AB}"/>
              </a:ext>
            </a:extLst>
          </p:cNvPr>
          <p:cNvSpPr txBox="1"/>
          <p:nvPr/>
        </p:nvSpPr>
        <p:spPr>
          <a:xfrm>
            <a:off x="1426105" y="4499686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piscine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A5C46E1-D200-47BE-B756-0A05808F8CD1}"/>
              </a:ext>
            </a:extLst>
          </p:cNvPr>
          <p:cNvGrpSpPr/>
          <p:nvPr/>
        </p:nvGrpSpPr>
        <p:grpSpPr>
          <a:xfrm>
            <a:off x="2353331" y="4477221"/>
            <a:ext cx="651132" cy="442116"/>
            <a:chOff x="-2263127" y="1019472"/>
            <a:chExt cx="369870" cy="233747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418F6258-5363-40F3-A975-E3BC1EB0FE64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FC18159-A584-4745-944F-83D9F2A78FE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5BDFA090-3F15-4968-B6E9-E83F83D16443}"/>
              </a:ext>
            </a:extLst>
          </p:cNvPr>
          <p:cNvSpPr/>
          <p:nvPr/>
        </p:nvSpPr>
        <p:spPr>
          <a:xfrm>
            <a:off x="1272756" y="5211850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2D774BE-6C15-4DD2-9805-84538CB8F1F1}"/>
              </a:ext>
            </a:extLst>
          </p:cNvPr>
          <p:cNvSpPr txBox="1"/>
          <p:nvPr/>
        </p:nvSpPr>
        <p:spPr>
          <a:xfrm>
            <a:off x="1426105" y="5271824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marché.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72FCA49-1606-4EF6-A879-06D1A2117068}"/>
              </a:ext>
            </a:extLst>
          </p:cNvPr>
          <p:cNvGrpSpPr/>
          <p:nvPr/>
        </p:nvGrpSpPr>
        <p:grpSpPr>
          <a:xfrm>
            <a:off x="2375860" y="5241318"/>
            <a:ext cx="651132" cy="442116"/>
            <a:chOff x="-2263127" y="1019472"/>
            <a:chExt cx="369870" cy="233747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AC17772B-F360-480B-A3F5-D68EA655E05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4BE4978-4BFA-4AE2-A330-4294F862DA21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1" name="Oval 140">
            <a:hlinkClick r:id="" action="ppaction://noaction">
              <a:snd r:embed="rId15" name="9_9.wav"/>
            </a:hlinkClick>
            <a:extLst>
              <a:ext uri="{FF2B5EF4-FFF2-40B4-BE49-F238E27FC236}">
                <a16:creationId xmlns:a16="http://schemas.microsoft.com/office/drawing/2014/main" id="{A3776EFD-E90C-4B7D-BF45-8BEAD6C9369E}"/>
              </a:ext>
            </a:extLst>
          </p:cNvPr>
          <p:cNvSpPr/>
          <p:nvPr/>
        </p:nvSpPr>
        <p:spPr>
          <a:xfrm>
            <a:off x="122630" y="610904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7872B80-B0D7-4798-AA90-9864072242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6176345"/>
            <a:ext cx="451477" cy="457163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9B32240-A79F-4B45-9481-6BAB8466CB8B}"/>
              </a:ext>
            </a:extLst>
          </p:cNvPr>
          <p:cNvSpPr/>
          <p:nvPr/>
        </p:nvSpPr>
        <p:spPr>
          <a:xfrm>
            <a:off x="1272756" y="6107847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E38D0C4-6ED2-4952-843D-A8020553E3B9}"/>
              </a:ext>
            </a:extLst>
          </p:cNvPr>
          <p:cNvSpPr txBox="1"/>
          <p:nvPr/>
        </p:nvSpPr>
        <p:spPr>
          <a:xfrm>
            <a:off x="1426105" y="6167821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va   à la 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maison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439C475-4880-4EEF-8D90-D3EEE6194418}"/>
              </a:ext>
            </a:extLst>
          </p:cNvPr>
          <p:cNvGrpSpPr/>
          <p:nvPr/>
        </p:nvGrpSpPr>
        <p:grpSpPr>
          <a:xfrm>
            <a:off x="2388332" y="6142956"/>
            <a:ext cx="651132" cy="442116"/>
            <a:chOff x="-2263127" y="1019472"/>
            <a:chExt cx="369870" cy="233747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EB346C74-1DAB-4251-A6DE-896294CCFB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AE2A3A7-FF7A-4472-98D2-7ED34BFF5A3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hlinkClick r:id="" action="ppaction://noaction">
              <a:snd r:embed="rId16" name="9_2.wav"/>
            </a:hlinkClick>
            <a:extLst>
              <a:ext uri="{FF2B5EF4-FFF2-40B4-BE49-F238E27FC236}">
                <a16:creationId xmlns:a16="http://schemas.microsoft.com/office/drawing/2014/main" id="{3197C668-6643-41E3-91D8-2EA3D90D9BC6}"/>
              </a:ext>
            </a:extLst>
          </p:cNvPr>
          <p:cNvSpPr txBox="1"/>
          <p:nvPr/>
        </p:nvSpPr>
        <p:spPr>
          <a:xfrm>
            <a:off x="7395235" y="714402"/>
            <a:ext cx="367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’est ‘au’ ou ‘à la’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CC0AE-D491-4DAB-86BE-C28E4B56CEC8}"/>
              </a:ext>
            </a:extLst>
          </p:cNvPr>
          <p:cNvSpPr txBox="1"/>
          <p:nvPr/>
        </p:nvSpPr>
        <p:spPr>
          <a:xfrm>
            <a:off x="6767588" y="1503983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Mylène is going to the..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F238C5B-9338-4A26-BBF1-93790D99530A}"/>
              </a:ext>
            </a:extLst>
          </p:cNvPr>
          <p:cNvSpPr txBox="1"/>
          <p:nvPr/>
        </p:nvSpPr>
        <p:spPr>
          <a:xfrm>
            <a:off x="6767588" y="3948005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Renée is going to the..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03EFA-5DFF-4B2A-B17E-4F72CA05DF3C}"/>
              </a:ext>
            </a:extLst>
          </p:cNvPr>
          <p:cNvSpPr txBox="1"/>
          <p:nvPr/>
        </p:nvSpPr>
        <p:spPr>
          <a:xfrm>
            <a:off x="7115950" y="1878103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egoe Print" panose="02000600000000000000" pitchFamily="2" charset="0"/>
              </a:rPr>
              <a:t>post office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C640832-76DC-4C59-8973-53F96B8E48BE}"/>
              </a:ext>
            </a:extLst>
          </p:cNvPr>
          <p:cNvSpPr txBox="1"/>
          <p:nvPr/>
        </p:nvSpPr>
        <p:spPr>
          <a:xfrm>
            <a:off x="7115950" y="2247614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egoe Print" panose="02000600000000000000" pitchFamily="2" charset="0"/>
              </a:rPr>
              <a:t>park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9FC23AA-02F3-4386-9816-337FF134F0F3}"/>
              </a:ext>
            </a:extLst>
          </p:cNvPr>
          <p:cNvSpPr txBox="1"/>
          <p:nvPr/>
        </p:nvSpPr>
        <p:spPr>
          <a:xfrm>
            <a:off x="7176445" y="4361098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egoe Print" panose="02000600000000000000" pitchFamily="2" charset="0"/>
              </a:rPr>
              <a:t>shop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64148D-9472-4740-A71F-65D327890522}"/>
              </a:ext>
            </a:extLst>
          </p:cNvPr>
          <p:cNvSpPr txBox="1"/>
          <p:nvPr/>
        </p:nvSpPr>
        <p:spPr>
          <a:xfrm>
            <a:off x="7115950" y="4698279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egoe Print" panose="02000600000000000000" pitchFamily="2" charset="0"/>
              </a:rPr>
              <a:t>cinema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F3F6C2-CAFF-4E5D-98BA-E26DFACCEA80}"/>
              </a:ext>
            </a:extLst>
          </p:cNvPr>
          <p:cNvSpPr txBox="1"/>
          <p:nvPr/>
        </p:nvSpPr>
        <p:spPr>
          <a:xfrm>
            <a:off x="7115950" y="2628377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egoe Print" panose="02000600000000000000" pitchFamily="2" charset="0"/>
              </a:rPr>
              <a:t>pool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4328FD3-4F7E-4E0A-A698-EE23FD022A52}"/>
              </a:ext>
            </a:extLst>
          </p:cNvPr>
          <p:cNvSpPr txBox="1"/>
          <p:nvPr/>
        </p:nvSpPr>
        <p:spPr>
          <a:xfrm>
            <a:off x="7115950" y="298551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egoe Print" panose="02000600000000000000" pitchFamily="2" charset="0"/>
              </a:rPr>
              <a:t>market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C75970A-BD41-4EC0-A71E-FF6E2813286B}"/>
              </a:ext>
            </a:extLst>
          </p:cNvPr>
          <p:cNvSpPr txBox="1"/>
          <p:nvPr/>
        </p:nvSpPr>
        <p:spPr>
          <a:xfrm>
            <a:off x="7140238" y="509276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egoe Print" panose="02000600000000000000" pitchFamily="2" charset="0"/>
              </a:rPr>
              <a:t>house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192919D-2BDF-4A1F-B34E-43C36FD15969}"/>
              </a:ext>
            </a:extLst>
          </p:cNvPr>
          <p:cNvGrpSpPr/>
          <p:nvPr/>
        </p:nvGrpSpPr>
        <p:grpSpPr>
          <a:xfrm>
            <a:off x="1301858" y="1511682"/>
            <a:ext cx="611222" cy="442116"/>
            <a:chOff x="-2263127" y="1019472"/>
            <a:chExt cx="369870" cy="233747"/>
          </a:xfrm>
        </p:grpSpPr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00E5ACC3-024E-496C-B717-DAA8906E1E0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BC8AD96-EAE8-4478-A1AE-2C23673E91C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9AB8C7-79F7-477F-A1EC-0AB13BE44B8F}"/>
              </a:ext>
            </a:extLst>
          </p:cNvPr>
          <p:cNvGrpSpPr/>
          <p:nvPr/>
        </p:nvGrpSpPr>
        <p:grpSpPr>
          <a:xfrm>
            <a:off x="1301858" y="2218937"/>
            <a:ext cx="601496" cy="442116"/>
            <a:chOff x="-2263127" y="1019472"/>
            <a:chExt cx="369870" cy="233747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1D2B8EA0-BBC3-4A41-8BA1-A229B5BD25C2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7D21026-8D39-444D-9C7B-524693A3D8D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DF38C31-1B6B-4CF3-941F-871091D17F6A}"/>
              </a:ext>
            </a:extLst>
          </p:cNvPr>
          <p:cNvGrpSpPr/>
          <p:nvPr/>
        </p:nvGrpSpPr>
        <p:grpSpPr>
          <a:xfrm>
            <a:off x="1413106" y="2914445"/>
            <a:ext cx="601496" cy="442116"/>
            <a:chOff x="-2263127" y="1019472"/>
            <a:chExt cx="369870" cy="233747"/>
          </a:xfrm>
        </p:grpSpPr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BD9C7D9C-5F75-427B-A812-03F2C984073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C817158-B1D6-4B1B-B130-891D51C930B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52018F03-57A6-4F74-A0BA-0954E5B6C75C}"/>
              </a:ext>
            </a:extLst>
          </p:cNvPr>
          <p:cNvGrpSpPr/>
          <p:nvPr/>
        </p:nvGrpSpPr>
        <p:grpSpPr>
          <a:xfrm>
            <a:off x="1425101" y="3677511"/>
            <a:ext cx="601496" cy="442116"/>
            <a:chOff x="-2263127" y="1019472"/>
            <a:chExt cx="369870" cy="233747"/>
          </a:xfrm>
        </p:grpSpPr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6E66EEAD-97BB-49F9-BDE5-6843610DEE95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12E2E4D-7A90-444C-82FA-D0EB8AF066CC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32B2D97-CAAA-4F6F-84B3-3A1FD1A85EC8}"/>
              </a:ext>
            </a:extLst>
          </p:cNvPr>
          <p:cNvGrpSpPr/>
          <p:nvPr/>
        </p:nvGrpSpPr>
        <p:grpSpPr>
          <a:xfrm>
            <a:off x="1304436" y="4468757"/>
            <a:ext cx="601496" cy="442116"/>
            <a:chOff x="-2263127" y="1019472"/>
            <a:chExt cx="369870" cy="233747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3156D9C1-EB87-42EA-85F5-6C4A77A0AD7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D9BE9DB-36A9-4A48-91CA-7C1A245CD64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3CAB922-E795-425B-9D63-1DB9A8620BD2}"/>
              </a:ext>
            </a:extLst>
          </p:cNvPr>
          <p:cNvGrpSpPr/>
          <p:nvPr/>
        </p:nvGrpSpPr>
        <p:grpSpPr>
          <a:xfrm>
            <a:off x="1287291" y="5218822"/>
            <a:ext cx="601496" cy="442116"/>
            <a:chOff x="-2263127" y="1019472"/>
            <a:chExt cx="369870" cy="233747"/>
          </a:xfrm>
        </p:grpSpPr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DE2C4B64-F931-41FB-9073-9F3B114F8DE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EC5FA6A-546C-4FFB-A893-93DB6020500A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9C74AB03-149D-42F8-AF4E-CFDB3037026E}"/>
              </a:ext>
            </a:extLst>
          </p:cNvPr>
          <p:cNvGrpSpPr/>
          <p:nvPr/>
        </p:nvGrpSpPr>
        <p:grpSpPr>
          <a:xfrm>
            <a:off x="1383695" y="6129179"/>
            <a:ext cx="601496" cy="442116"/>
            <a:chOff x="-2263127" y="1019472"/>
            <a:chExt cx="369870" cy="233747"/>
          </a:xfrm>
        </p:grpSpPr>
        <p:sp>
          <p:nvSpPr>
            <p:cNvPr id="245" name="Rectangle: Rounded Corners 244">
              <a:extLst>
                <a:ext uri="{FF2B5EF4-FFF2-40B4-BE49-F238E27FC236}">
                  <a16:creationId xmlns:a16="http://schemas.microsoft.com/office/drawing/2014/main" id="{93817097-EAE7-4457-8FAA-AC3CD11895A9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6AFB229-795F-41FB-A74E-188EFADB19FF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97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04573" y="204289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5"/>
          <a:stretch/>
        </p:blipFill>
        <p:spPr>
          <a:xfrm>
            <a:off x="11171420" y="19547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0100" y="1043280"/>
            <a:ext cx="1521900" cy="39131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2" y="4290225"/>
            <a:ext cx="2724629" cy="1612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578" y="0"/>
            <a:ext cx="2247900" cy="2247330"/>
          </a:xfrm>
        </p:spPr>
        <p:txBody>
          <a:bodyPr/>
          <a:lstStyle/>
          <a:p>
            <a:r>
              <a:rPr lang="en-GB" sz="115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11500" spc="-1" dirty="0">
                <a:latin typeface="Century Gothic" panose="020B0502020202020204" pitchFamily="34" charset="0"/>
              </a:rPr>
            </a:br>
            <a:endParaRPr lang="en-GB" sz="4800" dirty="0"/>
          </a:p>
        </p:txBody>
      </p:sp>
      <p:pic>
        <p:nvPicPr>
          <p:cNvPr id="3" name="banane">
            <a:hlinkClick r:id="" action="ppaction://media"/>
            <a:extLst>
              <a:ext uri="{FF2B5EF4-FFF2-40B4-BE49-F238E27FC236}">
                <a16:creationId xmlns:a16="http://schemas.microsoft.com/office/drawing/2014/main" id="{6AD37A21-6F2A-446D-99B6-D8BC7698B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74829" y="4320124"/>
            <a:ext cx="2254799" cy="1691099"/>
          </a:xfrm>
          <a:prstGeom prst="rect">
            <a:avLst/>
          </a:prstGeom>
        </p:spPr>
      </p:pic>
      <p:pic>
        <p:nvPicPr>
          <p:cNvPr id="4" name="a">
            <a:hlinkClick r:id="" action="ppaction://media"/>
            <a:extLst>
              <a:ext uri="{FF2B5EF4-FFF2-40B4-BE49-F238E27FC236}">
                <a16:creationId xmlns:a16="http://schemas.microsoft.com/office/drawing/2014/main" id="{FDBB9B35-CB61-46F5-BD79-B9906B6841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1368" y="345393"/>
            <a:ext cx="1861030" cy="1395773"/>
          </a:xfrm>
          <a:prstGeom prst="rect">
            <a:avLst/>
          </a:prstGeom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7D033A0B-E6E6-451C-8EB2-A840C596BA8D}"/>
              </a:ext>
            </a:extLst>
          </p:cNvPr>
          <p:cNvSpPr/>
          <p:nvPr/>
        </p:nvSpPr>
        <p:spPr>
          <a:xfrm>
            <a:off x="7023517" y="207435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vr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A686DF07-09E4-4439-A935-7FDC147ED174}"/>
              </a:ext>
            </a:extLst>
          </p:cNvPr>
          <p:cNvSpPr/>
          <p:nvPr/>
        </p:nvSpPr>
        <p:spPr>
          <a:xfrm>
            <a:off x="8593380" y="79614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1F358324-40D5-4BF1-9A4D-0EB42FBCD2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36564" y="4552996"/>
            <a:ext cx="1716938" cy="1590852"/>
          </a:xfrm>
          <a:prstGeom prst="rect">
            <a:avLst/>
          </a:prstGeom>
        </p:spPr>
      </p:pic>
      <p:pic>
        <p:nvPicPr>
          <p:cNvPr id="12" name="ai">
            <a:hlinkClick r:id="" action="ppaction://media"/>
            <a:extLst>
              <a:ext uri="{FF2B5EF4-FFF2-40B4-BE49-F238E27FC236}">
                <a16:creationId xmlns:a16="http://schemas.microsoft.com/office/drawing/2014/main" id="{ADC8B9C1-0139-48F7-9995-5D5CFCC2226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0"/>
          <a:srcRect l="11984" r="18171"/>
          <a:stretch/>
        </p:blipFill>
        <p:spPr>
          <a:xfrm>
            <a:off x="6862916" y="345393"/>
            <a:ext cx="1716937" cy="1382750"/>
          </a:xfrm>
          <a:prstGeom prst="rect">
            <a:avLst/>
          </a:prstGeom>
        </p:spPr>
      </p:pic>
      <p:pic>
        <p:nvPicPr>
          <p:cNvPr id="13" name="vrai">
            <a:hlinkClick r:id="" action="ppaction://media"/>
            <a:extLst>
              <a:ext uri="{FF2B5EF4-FFF2-40B4-BE49-F238E27FC236}">
                <a16:creationId xmlns:a16="http://schemas.microsoft.com/office/drawing/2014/main" id="{09DD921C-611F-4EAD-B81B-B06CC334870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1"/>
          <a:srcRect l="13614" r="17891"/>
          <a:stretch/>
        </p:blipFill>
        <p:spPr>
          <a:xfrm>
            <a:off x="9887660" y="4552996"/>
            <a:ext cx="2059200" cy="16910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6F1AD3-12B7-41D1-B09F-FD53BB97E86B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232" y="4781991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 a le son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? [1/6]</a:t>
            </a:r>
          </a:p>
        </p:txBody>
      </p:sp>
      <p:sp>
        <p:nvSpPr>
          <p:cNvPr id="14" name="TextBox 13">
            <a:hlinkClick r:id="" action="ppaction://noaction">
              <a:snd r:embed="rId6" name="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identifie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172973" y="4895207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parf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379859" y="4956741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49567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parf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9037476" y="5025884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3903D-CA45-47FA-980F-4D0A6B86F3B2}"/>
              </a:ext>
            </a:extLst>
          </p:cNvPr>
          <p:cNvGrpSpPr/>
          <p:nvPr/>
        </p:nvGrpSpPr>
        <p:grpSpPr>
          <a:xfrm>
            <a:off x="7497818" y="2302676"/>
            <a:ext cx="3804997" cy="2354442"/>
            <a:chOff x="1789911" y="2427019"/>
            <a:chExt cx="3804997" cy="2354442"/>
          </a:xfrm>
        </p:grpSpPr>
        <p:pic>
          <p:nvPicPr>
            <p:cNvPr id="26" name="Picture 25" descr="Logo&#10;&#10;Description automatically generated">
              <a:hlinkClick r:id="" action="ppaction://noaction">
                <a:snd r:embed="rId7" name="3_3.wav"/>
              </a:hlinkClick>
              <a:extLst>
                <a:ext uri="{FF2B5EF4-FFF2-40B4-BE49-F238E27FC236}">
                  <a16:creationId xmlns:a16="http://schemas.microsoft.com/office/drawing/2014/main" id="{721304C7-560B-46F7-B607-6E80A732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911" y="2427019"/>
              <a:ext cx="2719933" cy="2354442"/>
            </a:xfrm>
            <a:prstGeom prst="rect">
              <a:avLst/>
            </a:prstGeom>
          </p:spPr>
        </p:pic>
        <p:sp>
          <p:nvSpPr>
            <p:cNvPr id="27" name="Google Shape;423;p9">
              <a:extLst>
                <a:ext uri="{FF2B5EF4-FFF2-40B4-BE49-F238E27FC236}">
                  <a16:creationId xmlns:a16="http://schemas.microsoft.com/office/drawing/2014/main" id="{D84E7C61-6240-4635-91C9-B9F5DC78B72D}"/>
                </a:ext>
              </a:extLst>
            </p:cNvPr>
            <p:cNvSpPr txBox="1"/>
            <p:nvPr/>
          </p:nvSpPr>
          <p:spPr>
            <a:xfrm>
              <a:off x="2172973" y="4135171"/>
              <a:ext cx="34219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(perfect)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A976FB-1372-40AF-A3DE-85DA44A5D171}"/>
              </a:ext>
            </a:extLst>
          </p:cNvPr>
          <p:cNvGrpSpPr/>
          <p:nvPr/>
        </p:nvGrpSpPr>
        <p:grpSpPr>
          <a:xfrm>
            <a:off x="1723920" y="2076853"/>
            <a:ext cx="3421935" cy="2643602"/>
            <a:chOff x="7568116" y="2076853"/>
            <a:chExt cx="3421935" cy="2643602"/>
          </a:xfrm>
        </p:grpSpPr>
        <p:sp>
          <p:nvSpPr>
            <p:cNvPr id="33" name="Google Shape;423;p9">
              <a:extLst>
                <a:ext uri="{FF2B5EF4-FFF2-40B4-BE49-F238E27FC236}">
                  <a16:creationId xmlns:a16="http://schemas.microsoft.com/office/drawing/2014/main" id="{A5727B85-8B0A-44F0-95FC-9D771ED379CB}"/>
                </a:ext>
              </a:extLst>
            </p:cNvPr>
            <p:cNvSpPr txBox="1"/>
            <p:nvPr/>
          </p:nvSpPr>
          <p:spPr>
            <a:xfrm>
              <a:off x="7568116" y="4074165"/>
              <a:ext cx="34219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(sometimes)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4" name="Graphic 33" descr="Monthly calendar">
              <a:hlinkClick r:id="" action="ppaction://noaction">
                <a:snd r:embed="rId9" name="3_4.wav"/>
              </a:hlinkClick>
              <a:extLst>
                <a:ext uri="{FF2B5EF4-FFF2-40B4-BE49-F238E27FC236}">
                  <a16:creationId xmlns:a16="http://schemas.microsoft.com/office/drawing/2014/main" id="{25A899E2-84FC-4B12-92C9-A0C340E9B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15765" y="2076853"/>
              <a:ext cx="2243421" cy="2243421"/>
            </a:xfrm>
            <a:prstGeom prst="rect">
              <a:avLst/>
            </a:prstGeom>
          </p:spPr>
        </p:pic>
        <p:pic>
          <p:nvPicPr>
            <p:cNvPr id="35" name="Graphic 34" descr="Close">
              <a:extLst>
                <a:ext uri="{FF2B5EF4-FFF2-40B4-BE49-F238E27FC236}">
                  <a16:creationId xmlns:a16="http://schemas.microsoft.com/office/drawing/2014/main" id="{6DD6E843-DAC0-4F6D-909B-0FCEA2DF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27629" y="2797742"/>
              <a:ext cx="248686" cy="248686"/>
            </a:xfrm>
            <a:prstGeom prst="rect">
              <a:avLst/>
            </a:prstGeom>
          </p:spPr>
        </p:pic>
        <p:pic>
          <p:nvPicPr>
            <p:cNvPr id="36" name="Graphic 35" descr="Close">
              <a:extLst>
                <a:ext uri="{FF2B5EF4-FFF2-40B4-BE49-F238E27FC236}">
                  <a16:creationId xmlns:a16="http://schemas.microsoft.com/office/drawing/2014/main" id="{D3B92BDE-FBE6-465D-A9F6-97BD67C4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13132" y="3074220"/>
              <a:ext cx="248686" cy="248686"/>
            </a:xfrm>
            <a:prstGeom prst="rect">
              <a:avLst/>
            </a:prstGeom>
          </p:spPr>
        </p:pic>
        <p:pic>
          <p:nvPicPr>
            <p:cNvPr id="37" name="Graphic 36" descr="Close">
              <a:extLst>
                <a:ext uri="{FF2B5EF4-FFF2-40B4-BE49-F238E27FC236}">
                  <a16:creationId xmlns:a16="http://schemas.microsoft.com/office/drawing/2014/main" id="{999A9B91-04E2-4FFB-B55A-685197818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69091" y="3071206"/>
              <a:ext cx="248686" cy="248686"/>
            </a:xfrm>
            <a:prstGeom prst="rect">
              <a:avLst/>
            </a:prstGeom>
          </p:spPr>
        </p:pic>
        <p:pic>
          <p:nvPicPr>
            <p:cNvPr id="38" name="Graphic 37" descr="Close">
              <a:extLst>
                <a:ext uri="{FF2B5EF4-FFF2-40B4-BE49-F238E27FC236}">
                  <a16:creationId xmlns:a16="http://schemas.microsoft.com/office/drawing/2014/main" id="{F1A186FC-21D4-485E-A9BC-0CC4C284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35879" y="3642974"/>
              <a:ext cx="248686" cy="248686"/>
            </a:xfrm>
            <a:prstGeom prst="rect">
              <a:avLst/>
            </a:prstGeom>
          </p:spPr>
        </p:pic>
        <p:pic>
          <p:nvPicPr>
            <p:cNvPr id="39" name="Graphic 38" descr="Close">
              <a:extLst>
                <a:ext uri="{FF2B5EF4-FFF2-40B4-BE49-F238E27FC236}">
                  <a16:creationId xmlns:a16="http://schemas.microsoft.com/office/drawing/2014/main" id="{B9A51365-980D-4784-970B-A3C022C3A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354019" y="3355554"/>
              <a:ext cx="248686" cy="248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0880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 a le son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? [2/6]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identifie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818056" y="5173381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va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198717" y="514773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4" name="Picture 3" descr="A picture containing text, clipart&#10;&#10;Description automatically generated">
            <a:hlinkClick r:id="" action="ppaction://noaction">
              <a:snd r:embed="rId5" name="3_5.wav"/>
            </a:hlinkClick>
            <a:extLst>
              <a:ext uri="{FF2B5EF4-FFF2-40B4-BE49-F238E27FC236}">
                <a16:creationId xmlns:a16="http://schemas.microsoft.com/office/drawing/2014/main" id="{5BE56C59-C475-46A6-A8F4-F5D02038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0" y="1805325"/>
            <a:ext cx="4632236" cy="3266208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hlinkClick r:id="" action="ppaction://noaction">
              <a:snd r:embed="rId5" name="3_5.wav"/>
            </a:hlinkClick>
            <a:extLst>
              <a:ext uri="{FF2B5EF4-FFF2-40B4-BE49-F238E27FC236}">
                <a16:creationId xmlns:a16="http://schemas.microsoft.com/office/drawing/2014/main" id="{857635CD-2368-468F-A798-1D10BF407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28" y="2080629"/>
            <a:ext cx="1777953" cy="298658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hlinkClick r:id="" action="ppaction://noaction">
              <a:snd r:embed="rId8" name="3_6.wav"/>
            </a:hlinkClick>
            <a:extLst>
              <a:ext uri="{FF2B5EF4-FFF2-40B4-BE49-F238E27FC236}">
                <a16:creationId xmlns:a16="http://schemas.microsoft.com/office/drawing/2014/main" id="{4CB7DA92-7B36-420D-8FBC-A168A048D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15" y="2094445"/>
            <a:ext cx="1777953" cy="2986588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>
              <a:snd r:embed="rId8" name="3_6.wav"/>
            </a:hlinkClick>
            <a:extLst>
              <a:ext uri="{FF2B5EF4-FFF2-40B4-BE49-F238E27FC236}">
                <a16:creationId xmlns:a16="http://schemas.microsoft.com/office/drawing/2014/main" id="{2C8979D2-652F-4965-A2A6-99E23ED6CF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21" y="2401214"/>
            <a:ext cx="3825166" cy="26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637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 a le son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? [3/6]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identifie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animal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823855" y="5136420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angl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9146122" y="5136419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0" name="Picture 19" descr="A picture containing text&#10;&#10;Description automatically generated">
            <a:hlinkClick r:id="" action="ppaction://noaction">
              <a:snd r:embed="rId5" name="3_7.wav"/>
            </a:hlinkClick>
            <a:extLst>
              <a:ext uri="{FF2B5EF4-FFF2-40B4-BE49-F238E27FC236}">
                <a16:creationId xmlns:a16="http://schemas.microsoft.com/office/drawing/2014/main" id="{E714AD26-BBE7-4C88-9A0A-0D192FFA00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05" y="2205776"/>
            <a:ext cx="2727589" cy="272758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hlinkClick r:id="" action="ppaction://noaction">
              <a:snd r:embed="rId7" name="3_8.wav"/>
            </a:hlinkClick>
            <a:extLst>
              <a:ext uri="{FF2B5EF4-FFF2-40B4-BE49-F238E27FC236}">
                <a16:creationId xmlns:a16="http://schemas.microsoft.com/office/drawing/2014/main" id="{9324BE76-D848-45FE-854B-7D91395D4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674" y="2468961"/>
            <a:ext cx="3033217" cy="25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98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21" y="5051993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 a le son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? [4/6]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identifie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pain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884128" y="515601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5199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304025" y="5155470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4" name="Picture 3" descr="Logo, icon&#10;&#10;Description automatically generated">
            <a:hlinkClick r:id="" action="ppaction://noaction">
              <a:snd r:embed="rId5" name="3_9.wav"/>
            </a:hlinkClick>
            <a:extLst>
              <a:ext uri="{FF2B5EF4-FFF2-40B4-BE49-F238E27FC236}">
                <a16:creationId xmlns:a16="http://schemas.microsoft.com/office/drawing/2014/main" id="{8ABC18C7-F4E6-4D59-B818-AF7643BD3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80" y="2629802"/>
            <a:ext cx="3968970" cy="198448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" action="ppaction://noaction">
              <a:snd r:embed="rId7" name="3_10.wav"/>
            </a:hlinkClick>
            <a:extLst>
              <a:ext uri="{FF2B5EF4-FFF2-40B4-BE49-F238E27FC236}">
                <a16:creationId xmlns:a16="http://schemas.microsoft.com/office/drawing/2014/main" id="{8F11B461-F818-43AA-8BFE-6872D1CC3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2" y="2564300"/>
            <a:ext cx="3289182" cy="23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848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 a le son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? [5/6]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identifie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112887" y="512111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université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4361413" y="518264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51993"/>
            <a:ext cx="38280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annivers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10177025" y="511352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7" name="Picture 6" descr="Graphical user interface, application&#10;&#10;Description automatically generated">
            <a:hlinkClick r:id="" action="ppaction://noaction">
              <a:snd r:embed="rId5" name="3_12.wav"/>
            </a:hlinkClick>
            <a:extLst>
              <a:ext uri="{FF2B5EF4-FFF2-40B4-BE49-F238E27FC236}">
                <a16:creationId xmlns:a16="http://schemas.microsoft.com/office/drawing/2014/main" id="{CA3988FE-6DD2-48C6-B163-63A7D3CE0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1" y="2051075"/>
            <a:ext cx="5924550" cy="2962275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7" name="3_11.wav"/>
            </a:hlinkClick>
            <a:extLst>
              <a:ext uri="{FF2B5EF4-FFF2-40B4-BE49-F238E27FC236}">
                <a16:creationId xmlns:a16="http://schemas.microsoft.com/office/drawing/2014/main" id="{C617FB30-F915-4B7B-9708-38A237642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9" y="2236416"/>
            <a:ext cx="2885457" cy="28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76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mot a le son [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? [6/6]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identifie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973" y="5051991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faible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710477" y="5220572"/>
            <a:ext cx="508973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0" name="Google Shape;423;p9">
            <a:extLst>
              <a:ext uri="{FF2B5EF4-FFF2-40B4-BE49-F238E27FC236}">
                <a16:creationId xmlns:a16="http://schemas.microsoft.com/office/drawing/2014/main" id="{F6E994C8-9647-44F6-86D7-0264D9648EA3}"/>
              </a:ext>
            </a:extLst>
          </p:cNvPr>
          <p:cNvSpPr txBox="1"/>
          <p:nvPr/>
        </p:nvSpPr>
        <p:spPr>
          <a:xfrm>
            <a:off x="7531084" y="5014914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426;p9">
            <a:extLst>
              <a:ext uri="{FF2B5EF4-FFF2-40B4-BE49-F238E27FC236}">
                <a16:creationId xmlns:a16="http://schemas.microsoft.com/office/drawing/2014/main" id="{DCD960CE-4E63-4E4B-BD47-2B706CB3EF41}"/>
              </a:ext>
            </a:extLst>
          </p:cNvPr>
          <p:cNvSpPr/>
          <p:nvPr/>
        </p:nvSpPr>
        <p:spPr>
          <a:xfrm>
            <a:off x="7830588" y="5175061"/>
            <a:ext cx="508973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hlinkClick r:id="" action="ppaction://noaction">
              <a:snd r:embed="rId5" name="3_13.wav"/>
            </a:hlinkClick>
            <a:extLst>
              <a:ext uri="{FF2B5EF4-FFF2-40B4-BE49-F238E27FC236}">
                <a16:creationId xmlns:a16="http://schemas.microsoft.com/office/drawing/2014/main" id="{B616B213-353C-436D-A59A-1CCDC65E87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57" y="1900716"/>
            <a:ext cx="2975585" cy="297558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hlinkClick r:id="" action="ppaction://noaction">
              <a:snd r:embed="rId7" name="3_14.wav"/>
            </a:hlinkClick>
            <a:extLst>
              <a:ext uri="{FF2B5EF4-FFF2-40B4-BE49-F238E27FC236}">
                <a16:creationId xmlns:a16="http://schemas.microsoft.com/office/drawing/2014/main" id="{24EF68A7-1CA2-4F98-9C18-073D7DDF5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93" y="2466253"/>
            <a:ext cx="3421935" cy="2391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59A66C-249B-47C3-B62E-D6F5C827D310}"/>
              </a:ext>
            </a:extLst>
          </p:cNvPr>
          <p:cNvSpPr txBox="1"/>
          <p:nvPr/>
        </p:nvSpPr>
        <p:spPr>
          <a:xfrm>
            <a:off x="2410691" y="4533359"/>
            <a:ext cx="153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(weak)</a:t>
            </a:r>
          </a:p>
        </p:txBody>
      </p:sp>
    </p:spTree>
    <p:extLst>
      <p:ext uri="{BB962C8B-B14F-4D97-AF65-F5344CB8AC3E}">
        <p14:creationId xmlns:p14="http://schemas.microsoft.com/office/powerpoint/2010/main" val="516947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241FCCD1-A829-4202-B7CD-B55ED461D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78" y="2500911"/>
            <a:ext cx="3981118" cy="2040794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1628991"/>
            <a:ext cx="16512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4_1.wav"/>
                </a:hlinkClick>
              </a:rPr>
              <a:t>aller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4_1.wav"/>
                </a:hlinkClick>
              </a:rPr>
              <a:t> (to go, to be going)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7" name="4_1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an irregular verb meaning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go, to be going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800" y="2975189"/>
            <a:ext cx="35590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3185" y="2959452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Ottawa.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990" y="22025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21425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990" y="364131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359281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 to Ottawa.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6" y="4349797"/>
            <a:ext cx="35327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582043" y="4330273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 Québec.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236" y="501592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0" y="4967419"/>
            <a:ext cx="69355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go | You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 going to Quebec.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8" y="1388916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9C3F23-7C45-4AF9-89B4-87676ACB8167}"/>
              </a:ext>
            </a:extLst>
          </p:cNvPr>
          <p:cNvSpPr/>
          <p:nvPr/>
        </p:nvSpPr>
        <p:spPr>
          <a:xfrm>
            <a:off x="3534507" y="2053323"/>
            <a:ext cx="8317523" cy="1093247"/>
          </a:xfrm>
          <a:prstGeom prst="wedgeRoundRectCallout">
            <a:avLst>
              <a:gd name="adj1" fmla="val -70597"/>
              <a:gd name="adj2" fmla="val 437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Here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sometimes pronounced because it is followed by a vowel.  Pronounce the –s like English ‘z’.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This is an example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optional liaison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380017" y="5753383"/>
            <a:ext cx="3228234" cy="924249"/>
          </a:xfrm>
          <a:prstGeom prst="wedgeRoundRectCallout">
            <a:avLst>
              <a:gd name="adj1" fmla="val 1480"/>
              <a:gd name="adj2" fmla="val -1495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It is also optional to liaise 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vas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A65707-0574-4437-B7EF-CF761DCA5B3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9035" y="4470202"/>
            <a:ext cx="2961840" cy="2040794"/>
          </a:xfrm>
          <a:prstGeom prst="rect">
            <a:avLst/>
          </a:prstGeom>
        </p:spPr>
      </p:pic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F5ECF26B-47EB-4133-AF08-1E3CAB91D860}"/>
              </a:ext>
            </a:extLst>
          </p:cNvPr>
          <p:cNvSpPr txBox="1"/>
          <p:nvPr/>
        </p:nvSpPr>
        <p:spPr>
          <a:xfrm>
            <a:off x="608290" y="1607082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48" grpId="0" animBg="1"/>
      <p:bldP spid="27" grpId="0" animBg="1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7279</TotalTime>
  <Words>1936</Words>
  <Application>Microsoft Office PowerPoint</Application>
  <PresentationFormat>Widescreen</PresentationFormat>
  <Paragraphs>337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Office Theme</vt:lpstr>
      <vt:lpstr>Saying where you are going and what there is there</vt:lpstr>
      <vt:lpstr>[a] </vt:lpstr>
      <vt:lpstr>prononcer</vt:lpstr>
      <vt:lpstr>prononcer</vt:lpstr>
      <vt:lpstr>prononcer</vt:lpstr>
      <vt:lpstr>prononcer</vt:lpstr>
      <vt:lpstr>prononcer</vt:lpstr>
      <vt:lpstr>prononcer</vt:lpstr>
      <vt:lpstr>aller (to go, to be going)</vt:lpstr>
      <vt:lpstr>écouter</vt:lpstr>
      <vt:lpstr>vocabulaire</vt:lpstr>
      <vt:lpstr>Saying ‘to (the)’ in French</vt:lpstr>
      <vt:lpstr>Follow up 4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where you are going and what there is there</dc:title>
  <dc:creator>Rachel Hawkes</dc:creator>
  <cp:lastModifiedBy>Rachel Hawkes</cp:lastModifiedBy>
  <cp:revision>46</cp:revision>
  <dcterms:created xsi:type="dcterms:W3CDTF">2022-02-25T13:35:14Z</dcterms:created>
  <dcterms:modified xsi:type="dcterms:W3CDTF">2022-03-22T23:13:01Z</dcterms:modified>
</cp:coreProperties>
</file>