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75" r:id="rId2"/>
    <p:sldId id="835" r:id="rId3"/>
    <p:sldId id="377" r:id="rId4"/>
    <p:sldId id="841" r:id="rId5"/>
    <p:sldId id="836" r:id="rId6"/>
    <p:sldId id="842" r:id="rId7"/>
    <p:sldId id="843" r:id="rId8"/>
    <p:sldId id="839" r:id="rId9"/>
    <p:sldId id="844" r:id="rId10"/>
    <p:sldId id="29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AE9F3"/>
    <a:srgbClr val="786EB1"/>
    <a:srgbClr val="E8F2F6"/>
    <a:srgbClr val="CEE3ED"/>
    <a:srgbClr val="FFF7FF"/>
    <a:srgbClr val="D5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94227" autoAdjust="0"/>
  </p:normalViewPr>
  <p:slideViewPr>
    <p:cSldViewPr snapToGrid="0">
      <p:cViewPr varScale="1">
        <p:scale>
          <a:sx n="68" d="100"/>
          <a:sy n="68" d="100"/>
        </p:scale>
        <p:origin x="696"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11170-8DA9-40F2-94E4-1A3E7A77E3E2}" type="datetimeFigureOut">
              <a:rPr lang="en-GB" smtClean="0"/>
              <a:t>13/03/2022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447D4-6B59-4E68-80F5-86CD28FFCD36}" type="slidenum">
              <a:rPr lang="en-GB" smtClean="0"/>
              <a:t>‹#›</a:t>
            </a:fld>
            <a:endParaRPr lang="en-GB"/>
          </a:p>
        </p:txBody>
      </p:sp>
    </p:spTree>
    <p:extLst>
      <p:ext uri="{BB962C8B-B14F-4D97-AF65-F5344CB8AC3E}">
        <p14:creationId xmlns:p14="http://schemas.microsoft.com/office/powerpoint/2010/main" val="306519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a:solidFill>
                  <a:srgbClr val="002060"/>
                </a:solidFill>
                <a:latin typeface="Century Gothic"/>
                <a:ea typeface="Century Gothic"/>
              </a:rPr>
              <a:t>ai] - </a:t>
            </a:r>
            <a:r>
              <a:rPr lang="fr-FR" sz="1200" b="0" strike="noStrike" spc="-1" dirty="0">
                <a:solidFill>
                  <a:srgbClr val="002060"/>
                </a:solidFill>
                <a:latin typeface="Century Gothic"/>
                <a:ea typeface="Century Gothic"/>
              </a:rPr>
              <a:t>vrai [292] maison [325] aider [413] raison [72] aimer [242] semaine [245]</a:t>
            </a:r>
            <a:br>
              <a:rPr lang="fr-FR" sz="1200" b="0" strike="noStrike" spc="-1" dirty="0">
                <a:solidFill>
                  <a:srgbClr val="002060"/>
                </a:solidFill>
                <a:latin typeface="Century Gothic"/>
                <a:ea typeface="Century Gothic"/>
              </a:rPr>
            </a:br>
            <a:r>
              <a:rPr lang="fr-FR" sz="1200" b="0" strike="noStrike" spc="-1" dirty="0">
                <a:solidFill>
                  <a:srgbClr val="002060"/>
                </a:solidFill>
                <a:latin typeface="Century Gothic"/>
                <a:ea typeface="Century Gothic"/>
              </a:rPr>
              <a:t>and [</a:t>
            </a:r>
            <a:r>
              <a:rPr lang="fr-FR" sz="1200" b="1" strike="noStrike" spc="-1" dirty="0">
                <a:solidFill>
                  <a:srgbClr val="002060"/>
                </a:solidFill>
                <a:latin typeface="Century Gothic"/>
                <a:ea typeface="Century Gothic"/>
              </a:rPr>
              <a:t>(a)in</a:t>
            </a:r>
            <a:r>
              <a:rPr lang="fr-FR" sz="12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aller, je vais, il/elle va </a:t>
            </a:r>
            <a:r>
              <a:rPr lang="fr-FR" sz="1200" b="0" strike="noStrike" spc="-1" dirty="0">
                <a:solidFill>
                  <a:srgbClr val="FF0066"/>
                </a:solidFill>
                <a:latin typeface="Century Gothic"/>
                <a:ea typeface="Century Gothic"/>
              </a:rPr>
              <a:t>[53] à (</a:t>
            </a:r>
            <a:r>
              <a:rPr lang="fr-FR" sz="1200" b="0" strike="noStrike" spc="-1" dirty="0" err="1">
                <a:solidFill>
                  <a:srgbClr val="FF0066"/>
                </a:solidFill>
                <a:latin typeface="Century Gothic"/>
                <a:ea typeface="Century Gothic"/>
              </a:rPr>
              <a:t>meaning</a:t>
            </a:r>
            <a:r>
              <a:rPr lang="fr-FR" sz="1200" b="0" strike="noStrike" spc="-1" dirty="0">
                <a:solidFill>
                  <a:srgbClr val="FF0066"/>
                </a:solidFill>
                <a:latin typeface="Century Gothic"/>
                <a:ea typeface="Century Gothic"/>
              </a:rPr>
              <a:t> ‘at/in/to’)[4] dans [11] </a:t>
            </a:r>
            <a:r>
              <a:rPr lang="fr-FR" sz="1200" b="1" strike="noStrike" spc="-1" dirty="0">
                <a:solidFill>
                  <a:srgbClr val="FF0066"/>
                </a:solidFill>
                <a:latin typeface="Century Gothic"/>
                <a:ea typeface="Century Gothic"/>
              </a:rPr>
              <a:t>Canada </a:t>
            </a:r>
            <a:r>
              <a:rPr lang="fr-FR" sz="1200" b="0" strike="noStrike" spc="-1" dirty="0">
                <a:solidFill>
                  <a:srgbClr val="FF0066"/>
                </a:solidFill>
                <a:latin typeface="Century Gothic"/>
                <a:ea typeface="Century Gothic"/>
              </a:rPr>
              <a:t>[N/A] </a:t>
            </a:r>
            <a:r>
              <a:rPr lang="fr-FR" sz="1200" b="1" strike="noStrike" spc="-1" dirty="0">
                <a:solidFill>
                  <a:srgbClr val="FF0066"/>
                </a:solidFill>
                <a:latin typeface="Century Gothic"/>
                <a:ea typeface="Century Gothic"/>
              </a:rPr>
              <a:t>France </a:t>
            </a:r>
            <a:r>
              <a:rPr lang="fr-FR" sz="1200" b="0" strike="noStrike" spc="-1" dirty="0">
                <a:solidFill>
                  <a:srgbClr val="FF0066"/>
                </a:solidFill>
                <a:latin typeface="Century Gothic"/>
                <a:ea typeface="Century Gothic"/>
              </a:rPr>
              <a:t>[N/A] </a:t>
            </a:r>
            <a:r>
              <a:rPr lang="fr-FR" sz="1200" b="1" strike="noStrike" spc="-1" dirty="0">
                <a:solidFill>
                  <a:srgbClr val="FF0066"/>
                </a:solidFill>
                <a:latin typeface="Century Gothic"/>
                <a:ea typeface="Century Gothic"/>
              </a:rPr>
              <a:t>nord </a:t>
            </a:r>
            <a:r>
              <a:rPr lang="fr-FR" sz="1200" b="0" strike="noStrike" spc="-1" dirty="0">
                <a:solidFill>
                  <a:srgbClr val="FF0066"/>
                </a:solidFill>
                <a:latin typeface="Century Gothic"/>
                <a:ea typeface="Century Gothic"/>
              </a:rPr>
              <a:t>[1090] </a:t>
            </a:r>
            <a:r>
              <a:rPr lang="fr-FR" sz="1200" b="1" strike="noStrike" spc="-1" dirty="0">
                <a:solidFill>
                  <a:srgbClr val="FF0066"/>
                </a:solidFill>
                <a:latin typeface="Century Gothic"/>
                <a:ea typeface="Century Gothic"/>
              </a:rPr>
              <a:t>sud</a:t>
            </a:r>
            <a:r>
              <a:rPr lang="fr-FR" sz="1200" b="0" strike="noStrike" spc="-1" dirty="0">
                <a:solidFill>
                  <a:srgbClr val="FF0066"/>
                </a:solidFill>
                <a:latin typeface="Century Gothic"/>
                <a:ea typeface="Century Gothic"/>
              </a:rPr>
              <a:t> [1242] </a:t>
            </a:r>
            <a:r>
              <a:rPr lang="fr-FR" sz="1200" b="1" strike="noStrike" spc="-1" dirty="0">
                <a:solidFill>
                  <a:srgbClr val="FF0066"/>
                </a:solidFill>
                <a:latin typeface="Century Gothic"/>
                <a:ea typeface="Century Gothic"/>
              </a:rPr>
              <a:t>est </a:t>
            </a:r>
            <a:r>
              <a:rPr lang="fr-FR" sz="1200" b="0" strike="noStrike" spc="-1" dirty="0">
                <a:solidFill>
                  <a:srgbClr val="FF0066"/>
                </a:solidFill>
                <a:latin typeface="Century Gothic"/>
                <a:ea typeface="Century Gothic"/>
              </a:rPr>
              <a:t>[4603] </a:t>
            </a:r>
            <a:r>
              <a:rPr lang="fr-FR" sz="1200" b="1" strike="noStrike" spc="-1" dirty="0">
                <a:solidFill>
                  <a:srgbClr val="FF0066"/>
                </a:solidFill>
                <a:latin typeface="Century Gothic"/>
                <a:ea typeface="Century Gothic"/>
              </a:rPr>
              <a:t>ouest </a:t>
            </a:r>
            <a:r>
              <a:rPr lang="fr-FR" sz="1200" b="0" strike="noStrike" spc="-1" dirty="0">
                <a:solidFill>
                  <a:srgbClr val="FF0066"/>
                </a:solidFill>
                <a:latin typeface="Century Gothic"/>
                <a:ea typeface="Century Gothic"/>
              </a:rPr>
              <a:t>[1690]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1" dirty="0">
                <a:solidFill>
                  <a:srgbClr val="FF0066"/>
                </a:solidFill>
                <a:effectLst/>
                <a:latin typeface="Century Gothic" panose="020B0502020202020204" pitchFamily="34" charset="0"/>
                <a:ea typeface="+mn-ea"/>
                <a:cs typeface="+mn-cs"/>
              </a:rPr>
              <a:t>étudier </a:t>
            </a:r>
            <a:r>
              <a:rPr lang="fr-FR" sz="1100" dirty="0">
                <a:solidFill>
                  <a:srgbClr val="FF0066"/>
                </a:solidFill>
                <a:effectLst/>
                <a:latin typeface="Century Gothic" panose="020B0502020202020204" pitchFamily="34" charset="0"/>
                <a:ea typeface="+mn-ea"/>
                <a:cs typeface="+mn-cs"/>
              </a:rPr>
              <a:t>[960] </a:t>
            </a:r>
            <a:r>
              <a:rPr lang="fr-FR" sz="1100" b="1" dirty="0">
                <a:solidFill>
                  <a:srgbClr val="FF0066"/>
                </a:solidFill>
                <a:effectLst/>
                <a:latin typeface="Century Gothic" panose="020B0502020202020204" pitchFamily="34" charset="0"/>
                <a:ea typeface="+mn-ea"/>
                <a:cs typeface="+mn-cs"/>
              </a:rPr>
              <a:t>partager</a:t>
            </a:r>
            <a:r>
              <a:rPr lang="fr-FR" sz="1100" dirty="0">
                <a:solidFill>
                  <a:srgbClr val="FF0066"/>
                </a:solidFill>
                <a:effectLst/>
                <a:latin typeface="Century Gothic" panose="020B0502020202020204" pitchFamily="34" charset="0"/>
                <a:ea typeface="+mn-ea"/>
                <a:cs typeface="+mn-cs"/>
              </a:rPr>
              <a:t> [527] </a:t>
            </a:r>
            <a:r>
              <a:rPr lang="fr-FR" sz="1100" b="1" dirty="0">
                <a:solidFill>
                  <a:srgbClr val="FF0066"/>
                </a:solidFill>
                <a:effectLst/>
                <a:latin typeface="Century Gothic" panose="020B0502020202020204" pitchFamily="34" charset="0"/>
                <a:ea typeface="+mn-ea"/>
                <a:cs typeface="+mn-cs"/>
              </a:rPr>
              <a:t>parfois </a:t>
            </a:r>
            <a:r>
              <a:rPr lang="fr-FR" sz="1100" dirty="0">
                <a:solidFill>
                  <a:srgbClr val="FF0066"/>
                </a:solidFill>
                <a:effectLst/>
                <a:latin typeface="Century Gothic" panose="020B0502020202020204" pitchFamily="34" charset="0"/>
                <a:ea typeface="+mn-ea"/>
                <a:cs typeface="+mn-cs"/>
              </a:rPr>
              <a:t>[410]</a:t>
            </a: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endParaRPr lang="fr-FR" sz="1100" b="1"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 --</a:t>
            </a:r>
            <a:endParaRPr lang="fr-FR" sz="1100" b="0">
              <a:solidFill>
                <a:srgbClr val="FF0066"/>
              </a:solidFill>
              <a:effectLst/>
              <a:latin typeface="Century Gothic" panose="020B0502020202020204" pitchFamily="34" charset="0"/>
              <a:ea typeface="+mn-ea"/>
              <a:cs typeface="+mn-cs"/>
            </a:endParaRP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a:t>
            </a:r>
          </a:p>
          <a:p>
            <a:pPr marL="216000" indent="-216000">
              <a:lnSpc>
                <a:spcPct val="100000"/>
              </a:lnSpc>
            </a:pPr>
            <a:r>
              <a:rPr lang="en-GB" sz="1100" b="0" strike="noStrike" spc="-1" dirty="0">
                <a:solidFill>
                  <a:srgbClr val="FF0066"/>
                </a:solidFill>
                <a:latin typeface="Calibri"/>
                <a:ea typeface="Calibri"/>
              </a:rPr>
              <a:t>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aider </a:t>
            </a:r>
            <a:r>
              <a:rPr lang="en-GB" baseline="0" dirty="0"/>
              <a:t>[413] </a:t>
            </a:r>
            <a:r>
              <a:rPr lang="en-GB" b="1" baseline="0" dirty="0"/>
              <a:t>aimer</a:t>
            </a:r>
            <a:r>
              <a:rPr lang="en-GB" baseline="0" dirty="0"/>
              <a:t> [232] </a:t>
            </a:r>
            <a:r>
              <a:rPr lang="en-GB" b="1" baseline="0" dirty="0" err="1"/>
              <a:t>maison</a:t>
            </a:r>
            <a:r>
              <a:rPr lang="en-GB" baseline="0" dirty="0"/>
              <a:t> [325]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5860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mainly been chosen for their high-frequency, from a range of word classes, with the SSC (where possible) positioned within a variety of syllables within the words (e.g. initial, 2</a:t>
            </a:r>
            <a:r>
              <a:rPr lang="en-GB" baseline="30000" dirty="0"/>
              <a:t>nd</a:t>
            </a:r>
            <a:r>
              <a:rPr lang="en-GB" baseline="0" dirty="0"/>
              <a:t>, final etc.).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aseline="0" dirty="0"/>
              <a:t>[1273]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a:t>
            </a:r>
          </a:p>
          <a:p>
            <a:endParaRPr lang="en-US" b="1" dirty="0"/>
          </a:p>
          <a:p>
            <a:r>
              <a:rPr lang="en-US" b="1" dirty="0"/>
              <a:t>Aim: </a:t>
            </a:r>
            <a:r>
              <a:rPr lang="en-US" b="0" dirty="0"/>
              <a:t>to </a:t>
            </a:r>
            <a:r>
              <a:rPr lang="en-US" b="0" dirty="0" err="1"/>
              <a:t>practise</a:t>
            </a:r>
            <a:r>
              <a:rPr lang="en-US" b="0" dirty="0"/>
              <a:t> oral production of place names containing SSC [ai] and [(a)in]; to learn about Quebec and Canada. </a:t>
            </a:r>
          </a:p>
          <a:p>
            <a:endParaRPr lang="en-US" b="1" dirty="0"/>
          </a:p>
          <a:p>
            <a:r>
              <a:rPr lang="en-US" b="1" dirty="0"/>
              <a:t>Procedure:</a:t>
            </a:r>
          </a:p>
          <a:p>
            <a:r>
              <a:rPr lang="en-US" b="0" dirty="0"/>
              <a:t>1. Show students the maps of Canada and Quebec. Demonstrate the location of Quebec on the east coast. Explain to students that Quebec is the only Canadian province with French as its sole official language.</a:t>
            </a:r>
          </a:p>
          <a:p>
            <a:r>
              <a:rPr lang="en-US" b="0" dirty="0"/>
              <a:t>2. Each click brings up the missing a town/city name, starting with Blainville, going left to right around the region and ending with Lorraine.</a:t>
            </a:r>
          </a:p>
          <a:p>
            <a:r>
              <a:rPr lang="en-US" b="0" dirty="0"/>
              <a:t>3. After each click, pupils try to say the name (focusing on SSCs [ai] and [(a)in])</a:t>
            </a:r>
          </a:p>
          <a:p>
            <a:r>
              <a:rPr lang="en-US" b="0" dirty="0"/>
              <a:t>4. Click on the speech bubbles to hear the towns pronounced by a native speaker.</a:t>
            </a:r>
          </a:p>
          <a:p>
            <a:r>
              <a:rPr lang="en-US" b="0" dirty="0"/>
              <a:t>5. Pupils repeat.</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Blainville</a:t>
            </a:r>
            <a:br>
              <a:rPr lang="en-GB" b="0" baseline="0" dirty="0"/>
            </a:br>
            <a:r>
              <a:rPr lang="en-GB" b="0" baseline="0" dirty="0"/>
              <a:t>Sainte-Adèle</a:t>
            </a:r>
            <a:br>
              <a:rPr lang="en-GB" b="0" baseline="0" dirty="0"/>
            </a:br>
            <a:r>
              <a:rPr lang="en-GB" b="0" baseline="0" dirty="0"/>
              <a:t>Chapais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La </a:t>
            </a:r>
            <a:r>
              <a:rPr lang="en-GB" b="0" baseline="0" dirty="0" err="1"/>
              <a:t>Malbaie</a:t>
            </a:r>
            <a:br>
              <a:rPr lang="en-GB" b="0" baseline="0" dirty="0"/>
            </a:br>
            <a:r>
              <a:rPr lang="en-GB" b="0" baseline="0" dirty="0" err="1"/>
              <a:t>Baie</a:t>
            </a:r>
            <a:r>
              <a:rPr lang="en-GB" b="0" baseline="0" dirty="0"/>
              <a:t>-Saint-Paul</a:t>
            </a:r>
            <a:br>
              <a:rPr lang="en-GB" b="0" baseline="0" dirty="0"/>
            </a:br>
            <a:r>
              <a:rPr lang="en-GB" b="0" baseline="0" dirty="0"/>
              <a:t>La Prairie</a:t>
            </a:r>
            <a:br>
              <a:rPr lang="en-GB" b="0" baseline="0" dirty="0"/>
            </a:br>
            <a:r>
              <a:rPr lang="en-GB" b="0" baseline="0" dirty="0"/>
              <a:t>Pointe-Claire</a:t>
            </a:r>
            <a:br>
              <a:rPr lang="en-GB" b="0" baseline="0" dirty="0"/>
            </a:br>
            <a:r>
              <a:rPr lang="en-GB" b="0" baseline="0" dirty="0"/>
              <a:t>Lorraine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952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two forms of the irregular verb </a:t>
            </a:r>
            <a:r>
              <a:rPr lang="en-GB" dirty="0" err="1"/>
              <a:t>aller</a:t>
            </a:r>
            <a:r>
              <a:rPr lang="en-GB" dirty="0"/>
              <a:t>.</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Stress the highly irregular nature of </a:t>
            </a:r>
            <a:r>
              <a:rPr lang="en-GB" dirty="0" err="1"/>
              <a:t>aller</a:t>
            </a:r>
            <a:r>
              <a:rPr lang="en-GB" dirty="0"/>
              <a:t> and perhaps ask pupils if they can think of another highly irregular verb e.g. </a:t>
            </a:r>
            <a:r>
              <a:rPr lang="en-GB" dirty="0" err="1"/>
              <a:t>être</a:t>
            </a:r>
            <a:r>
              <a:rPr lang="en-GB" dirty="0"/>
              <a:t> (je </a:t>
            </a:r>
            <a:r>
              <a:rPr lang="en-GB" dirty="0" err="1"/>
              <a:t>suis</a:t>
            </a:r>
            <a:r>
              <a:rPr lang="en-GB" dirty="0"/>
              <a:t>, </a:t>
            </a:r>
            <a:r>
              <a:rPr lang="en-GB" dirty="0" err="1"/>
              <a:t>il</a:t>
            </a:r>
            <a:r>
              <a:rPr lang="en-GB" dirty="0"/>
              <a:t>/</a:t>
            </a:r>
            <a:r>
              <a:rPr lang="en-GB" dirty="0" err="1"/>
              <a:t>elle</a:t>
            </a:r>
            <a:r>
              <a:rPr lang="en-GB" dirty="0"/>
              <a:t> </a:t>
            </a:r>
            <a:r>
              <a:rPr lang="en-GB" dirty="0" err="1"/>
              <a:t>est</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Timing: 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two forms of the verb </a:t>
            </a:r>
            <a:r>
              <a:rPr lang="en-GB" b="1" dirty="0" err="1"/>
              <a:t>aller</a:t>
            </a:r>
            <a:r>
              <a:rPr lang="en-GB" b="0" dirty="0"/>
              <a:t> to identify who is going where.  </a:t>
            </a:r>
          </a:p>
          <a:p>
            <a:pPr marL="0" lvl="0" indent="0">
              <a:buFont typeface="Arial" panose="020B0604020202020204" pitchFamily="34" charset="0"/>
              <a:buNone/>
            </a:pP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person (je) or (</a:t>
            </a:r>
            <a:r>
              <a:rPr lang="en-GB" baseline="0" dirty="0" err="1">
                <a:sym typeface="Wingdings" panose="05000000000000000000" pitchFamily="2" charset="2"/>
              </a:rPr>
              <a:t>elle</a:t>
            </a:r>
            <a:r>
              <a:rPr lang="en-GB" baseline="0" dirty="0">
                <a:sym typeface="Wingdings" panose="05000000000000000000" pitchFamily="2" charset="2"/>
              </a:rPr>
              <a:t>) based on the form of </a:t>
            </a:r>
            <a:r>
              <a:rPr lang="en-GB" baseline="0" dirty="0" err="1">
                <a:sym typeface="Wingdings" panose="05000000000000000000" pitchFamily="2" charset="2"/>
              </a:rPr>
              <a:t>aller</a:t>
            </a:r>
            <a:r>
              <a:rPr lang="en-GB" baseline="0" dirty="0">
                <a:sym typeface="Wingdings" panose="05000000000000000000" pitchFamily="2" charset="2"/>
              </a:rPr>
              <a:t>. Note that the pronoun is obscured by a crack on the phone.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and check the full sentence and/or click to reveal the full written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If desired, click on the numbers to hear the full sentences.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a:t>
            </a:r>
            <a:br>
              <a:rPr lang="en-GB" dirty="0">
                <a:sym typeface="Wingdings" panose="05000000000000000000" pitchFamily="2" charset="2"/>
              </a:rPr>
            </a:br>
            <a:r>
              <a:rPr lang="en-GB" dirty="0">
                <a:sym typeface="Wingdings" panose="05000000000000000000" pitchFamily="2" charset="2"/>
              </a:rPr>
              <a:t>Je </a:t>
            </a:r>
            <a:r>
              <a:rPr lang="en-GB" dirty="0" err="1">
                <a:sym typeface="Wingdings" panose="05000000000000000000" pitchFamily="2" charset="2"/>
              </a:rPr>
              <a:t>vais</a:t>
            </a:r>
            <a:r>
              <a:rPr lang="en-GB" dirty="0">
                <a:sym typeface="Wingdings" panose="05000000000000000000" pitchFamily="2" charset="2"/>
              </a:rPr>
              <a:t> à </a:t>
            </a:r>
            <a:r>
              <a:rPr lang="en-GB" dirty="0" err="1">
                <a:sym typeface="Wingdings" panose="05000000000000000000" pitchFamily="2" charset="2"/>
              </a:rPr>
              <a:t>Tadoussac</a:t>
            </a:r>
            <a:r>
              <a:rPr lang="en-GB" dirty="0">
                <a:sym typeface="Wingdings" panose="05000000000000000000" pitchFamily="2" charset="2"/>
              </a:rPr>
              <a:t>.</a:t>
            </a:r>
            <a:br>
              <a:rPr lang="en-GB" dirty="0">
                <a:sym typeface="Wingdings" panose="05000000000000000000" pitchFamily="2" charset="2"/>
              </a:rPr>
            </a:br>
            <a:r>
              <a:rPr lang="en-GB" dirty="0">
                <a:sym typeface="Wingdings" panose="05000000000000000000" pitchFamily="2" charset="2"/>
              </a:rPr>
              <a:t>Je </a:t>
            </a:r>
            <a:r>
              <a:rPr lang="en-GB" dirty="0" err="1">
                <a:sym typeface="Wingdings" panose="05000000000000000000" pitchFamily="2" charset="2"/>
              </a:rPr>
              <a:t>vais</a:t>
            </a:r>
            <a:r>
              <a:rPr lang="en-GB" dirty="0">
                <a:sym typeface="Wingdings" panose="05000000000000000000" pitchFamily="2" charset="2"/>
              </a:rPr>
              <a:t> </a:t>
            </a:r>
            <a:r>
              <a:rPr lang="en-GB" dirty="0" err="1">
                <a:sym typeface="Wingdings" panose="05000000000000000000" pitchFamily="2" charset="2"/>
              </a:rPr>
              <a:t>ensuite</a:t>
            </a:r>
            <a:r>
              <a:rPr lang="en-GB" dirty="0">
                <a:sym typeface="Wingdings" panose="05000000000000000000" pitchFamily="2" charset="2"/>
              </a:rPr>
              <a:t> à </a:t>
            </a:r>
            <a:r>
              <a:rPr lang="en-GB" dirty="0" err="1">
                <a:sym typeface="Wingdings" panose="05000000000000000000" pitchFamily="2" charset="2"/>
              </a:rPr>
              <a:t>Baie</a:t>
            </a:r>
            <a:r>
              <a:rPr lang="en-GB" dirty="0">
                <a:sym typeface="Wingdings" panose="05000000000000000000" pitchFamily="2" charset="2"/>
              </a:rPr>
              <a:t>-Comeau.</a:t>
            </a:r>
            <a:br>
              <a:rPr lang="en-GB" dirty="0">
                <a:sym typeface="Wingdings" panose="05000000000000000000" pitchFamily="2" charset="2"/>
              </a:rPr>
            </a:br>
            <a:r>
              <a:rPr lang="en-GB" dirty="0" err="1">
                <a:sym typeface="Wingdings" panose="05000000000000000000" pitchFamily="2" charset="2"/>
              </a:rPr>
              <a:t>Aujourd’hui</a:t>
            </a:r>
            <a:r>
              <a:rPr lang="en-GB" dirty="0">
                <a:sym typeface="Wingdings" panose="05000000000000000000" pitchFamily="2" charset="2"/>
              </a:rPr>
              <a:t> </a:t>
            </a:r>
            <a:r>
              <a:rPr lang="en-GB" dirty="0" err="1">
                <a:sym typeface="Wingdings" panose="05000000000000000000" pitchFamily="2" charset="2"/>
              </a:rPr>
              <a:t>elle</a:t>
            </a:r>
            <a:r>
              <a:rPr lang="en-GB" dirty="0">
                <a:sym typeface="Wingdings" panose="05000000000000000000" pitchFamily="2" charset="2"/>
              </a:rPr>
              <a:t> </a:t>
            </a:r>
            <a:r>
              <a:rPr lang="en-GB" dirty="0" err="1">
                <a:sym typeface="Wingdings" panose="05000000000000000000" pitchFamily="2" charset="2"/>
              </a:rPr>
              <a:t>va</a:t>
            </a:r>
            <a:r>
              <a:rPr lang="en-GB" dirty="0">
                <a:sym typeface="Wingdings" panose="05000000000000000000" pitchFamily="2" charset="2"/>
              </a:rPr>
              <a:t> à Mont-</a:t>
            </a:r>
            <a:r>
              <a:rPr lang="en-GB" dirty="0" err="1">
                <a:sym typeface="Wingdings" panose="05000000000000000000" pitchFamily="2" charset="2"/>
              </a:rPr>
              <a:t>Joli</a:t>
            </a:r>
            <a:r>
              <a:rPr lang="en-GB" dirty="0">
                <a:sym typeface="Wingdings" panose="05000000000000000000" pitchFamily="2" charset="2"/>
              </a:rPr>
              <a:t>.</a:t>
            </a:r>
            <a:br>
              <a:rPr lang="en-GB" dirty="0">
                <a:sym typeface="Wingdings" panose="05000000000000000000" pitchFamily="2" charset="2"/>
              </a:rPr>
            </a:br>
            <a:r>
              <a:rPr lang="en-GB" dirty="0" err="1">
                <a:sym typeface="Wingdings" panose="05000000000000000000" pitchFamily="2" charset="2"/>
              </a:rPr>
              <a:t>Puis</a:t>
            </a:r>
            <a:r>
              <a:rPr lang="en-GB" dirty="0">
                <a:sym typeface="Wingdings" panose="05000000000000000000" pitchFamily="2" charset="2"/>
              </a:rPr>
              <a:t> je </a:t>
            </a:r>
            <a:r>
              <a:rPr lang="en-GB" dirty="0" err="1">
                <a:sym typeface="Wingdings" panose="05000000000000000000" pitchFamily="2" charset="2"/>
              </a:rPr>
              <a:t>vais</a:t>
            </a:r>
            <a:r>
              <a:rPr lang="en-GB" dirty="0">
                <a:sym typeface="Wingdings" panose="05000000000000000000" pitchFamily="2" charset="2"/>
              </a:rPr>
              <a:t> à Matane.</a:t>
            </a:r>
            <a:br>
              <a:rPr lang="en-GB" dirty="0">
                <a:sym typeface="Wingdings" panose="05000000000000000000" pitchFamily="2" charset="2"/>
              </a:rPr>
            </a:br>
            <a:r>
              <a:rPr lang="en-GB" dirty="0">
                <a:sym typeface="Wingdings" panose="05000000000000000000" pitchFamily="2" charset="2"/>
              </a:rPr>
              <a:t>Elle </a:t>
            </a:r>
            <a:r>
              <a:rPr lang="en-GB" dirty="0" err="1">
                <a:sym typeface="Wingdings" panose="05000000000000000000" pitchFamily="2" charset="2"/>
              </a:rPr>
              <a:t>va</a:t>
            </a:r>
            <a:r>
              <a:rPr lang="en-GB" dirty="0">
                <a:sym typeface="Wingdings" panose="05000000000000000000" pitchFamily="2" charset="2"/>
              </a:rPr>
              <a:t> à Sainte-Luce.</a:t>
            </a:r>
            <a:br>
              <a:rPr lang="en-GB" dirty="0">
                <a:sym typeface="Wingdings" panose="05000000000000000000" pitchFamily="2" charset="2"/>
              </a:rPr>
            </a:br>
            <a:r>
              <a:rPr lang="en-GB" dirty="0">
                <a:sym typeface="Wingdings" panose="05000000000000000000" pitchFamily="2" charset="2"/>
              </a:rPr>
              <a:t>Elle </a:t>
            </a:r>
            <a:r>
              <a:rPr lang="en-GB" dirty="0" err="1">
                <a:sym typeface="Wingdings" panose="05000000000000000000" pitchFamily="2" charset="2"/>
              </a:rPr>
              <a:t>va</a:t>
            </a:r>
            <a:r>
              <a:rPr lang="en-GB" dirty="0">
                <a:sym typeface="Wingdings" panose="05000000000000000000" pitchFamily="2" charset="2"/>
              </a:rPr>
              <a:t> </a:t>
            </a:r>
            <a:r>
              <a:rPr lang="en-GB" dirty="0" err="1">
                <a:sym typeface="Wingdings" panose="05000000000000000000" pitchFamily="2" charset="2"/>
              </a:rPr>
              <a:t>aussi</a:t>
            </a:r>
            <a:r>
              <a:rPr lang="en-GB" dirty="0">
                <a:sym typeface="Wingdings" panose="05000000000000000000" pitchFamily="2" charset="2"/>
              </a:rPr>
              <a:t> à Rimouski.</a:t>
            </a:r>
            <a:endParaRPr lang="fr-FR"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5721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and practise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the French word.</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Say and elicit the pronunciation from pupils.</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Click for the English meaning.</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Click again to re-animate the French word. Elicit the French word again from pupils.</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Continue for the remaining 3 items.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Finally, click to bring up a phrase – it’s a French mnemonic to remember the order of the cardinal points – like the English one that pupils may know (Never Eat Shredded Wheat).  Note:  we do not believe there is an authentic French mnemonic for this, so we created this one.</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 new meaning of ‘dans’ when used with </a:t>
            </a:r>
            <a:r>
              <a:rPr lang="en-GB" dirty="0" err="1"/>
              <a:t>aller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37492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the two forms of </a:t>
            </a:r>
            <a:r>
              <a:rPr lang="en-GB" dirty="0" err="1"/>
              <a:t>aller</a:t>
            </a:r>
            <a:r>
              <a:rPr lang="en-GB" dirty="0"/>
              <a:t>, without the support of the pronouns je and </a:t>
            </a:r>
            <a:r>
              <a:rPr lang="en-GB" dirty="0" err="1"/>
              <a:t>elle</a:t>
            </a:r>
            <a:r>
              <a:rPr lang="en-GB" dirty="0"/>
              <a:t>.</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 with pronoun obscured.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for each item the answer ‘je’ or ‘</a:t>
            </a:r>
            <a:r>
              <a:rPr lang="en-GB" b="0" baseline="0" dirty="0" err="1"/>
              <a:t>elle</a:t>
            </a:r>
            <a:r>
              <a:rPr lang="en-GB" b="0" baseline="0" dirty="0"/>
              <a:t>’ depending on the form of </a:t>
            </a:r>
            <a:r>
              <a:rPr lang="en-GB" b="0" baseline="0" dirty="0" err="1"/>
              <a:t>aller</a:t>
            </a:r>
            <a:r>
              <a:rPr lang="en-GB" b="0" baseline="0" dirty="0"/>
              <a:t> they hear.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again.  This time pupils write to or in and the direction in English.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again for a 2</a:t>
            </a:r>
            <a:r>
              <a:rPr lang="en-GB" b="0" baseline="30000" dirty="0"/>
              <a:t>nd</a:t>
            </a:r>
            <a:r>
              <a:rPr lang="en-GB" b="0" baseline="0" dirty="0"/>
              <a:t> set of audio buttons to listen to the full sentences.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Note that this could provide the opportunity for additional practice – e.g., using mini whiteboards (turning away from the board) and listening to the full sentences in a jumbled order.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Additional practice stages could precede this task.  For example, pupils could be given the different sentence elements in smaller phrases. For example, ‘le </a:t>
            </a:r>
            <a:r>
              <a:rPr lang="en-GB" b="0" baseline="0" dirty="0" err="1"/>
              <a:t>sud</a:t>
            </a:r>
            <a:r>
              <a:rPr lang="en-GB" b="0" baseline="0" dirty="0"/>
              <a:t>’, ‘je </a:t>
            </a:r>
            <a:r>
              <a:rPr lang="en-GB" b="0" baseline="0" dirty="0" err="1"/>
              <a:t>suis</a:t>
            </a:r>
            <a:r>
              <a:rPr lang="en-GB" b="0" baseline="0" dirty="0"/>
              <a:t>’, ‘</a:t>
            </a:r>
            <a:r>
              <a:rPr lang="en-GB" b="0" baseline="0" dirty="0" err="1"/>
              <a:t>elle</a:t>
            </a:r>
            <a:r>
              <a:rPr lang="en-GB" b="0" baseline="0" dirty="0"/>
              <a:t> </a:t>
            </a:r>
            <a:r>
              <a:rPr lang="en-GB" b="0" baseline="0" dirty="0" err="1"/>
              <a:t>va</a:t>
            </a:r>
            <a:r>
              <a:rPr lang="en-GB" b="0" baseline="0" dirty="0"/>
              <a:t>’.  Pupils could hear these and respond chorally in English, to speed up the processes of meaning recognition.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marL="0" indent="0">
              <a:buNone/>
            </a:pPr>
            <a:r>
              <a:rPr lang="en-GB" dirty="0"/>
              <a:t>[Elle] </a:t>
            </a:r>
            <a:r>
              <a:rPr lang="en-GB" dirty="0" err="1"/>
              <a:t>est</a:t>
            </a:r>
            <a:r>
              <a:rPr lang="en-GB" dirty="0"/>
              <a:t> </a:t>
            </a:r>
            <a:r>
              <a:rPr lang="en-GB" sz="1200" dirty="0">
                <a:solidFill>
                  <a:schemeClr val="accent5">
                    <a:lumMod val="50000"/>
                  </a:schemeClr>
                </a:solidFill>
                <a:latin typeface="Century Gothic" panose="020B0502020202020204" pitchFamily="34" charset="0"/>
              </a:rPr>
              <a:t>dans </a:t>
            </a:r>
            <a:r>
              <a:rPr lang="en-GB" sz="1200" dirty="0" err="1">
                <a:solidFill>
                  <a:schemeClr val="accent5">
                    <a:lumMod val="50000"/>
                  </a:schemeClr>
                </a:solidFill>
                <a:latin typeface="Century Gothic" panose="020B0502020202020204" pitchFamily="34" charset="0"/>
              </a:rPr>
              <a:t>l’Ouest</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dans le Sud.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suis</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dans le Sud.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dans le Nord.</a:t>
            </a: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dans </a:t>
            </a:r>
            <a:r>
              <a:rPr lang="en-GB" sz="1200" dirty="0" err="1">
                <a:solidFill>
                  <a:schemeClr val="accent5">
                    <a:lumMod val="50000"/>
                  </a:schemeClr>
                </a:solidFill>
                <a:latin typeface="Century Gothic" panose="020B0502020202020204" pitchFamily="34" charset="0"/>
              </a:rPr>
              <a:t>l’Est</a:t>
            </a:r>
            <a:r>
              <a:rPr lang="en-GB" sz="1200" baseline="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aseline="0" dirty="0">
                <a:solidFill>
                  <a:schemeClr val="accent5">
                    <a:lumMod val="50000"/>
                  </a:schemeClr>
                </a:solidFill>
                <a:latin typeface="Century Gothic" panose="020B0502020202020204" pitchFamily="34" charset="0"/>
              </a:rPr>
              <a:t>[Je]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dans </a:t>
            </a:r>
            <a:r>
              <a:rPr lang="en-GB" sz="1200" baseline="0" dirty="0" err="1">
                <a:solidFill>
                  <a:schemeClr val="accent5">
                    <a:lumMod val="50000"/>
                  </a:schemeClr>
                </a:solidFill>
                <a:latin typeface="Century Gothic" panose="020B0502020202020204" pitchFamily="34" charset="0"/>
              </a:rPr>
              <a:t>l’Ouest</a:t>
            </a:r>
            <a:r>
              <a:rPr lang="en-GB" sz="1200" baseline="0" dirty="0">
                <a:solidFill>
                  <a:schemeClr val="accent5">
                    <a:lumMod val="50000"/>
                  </a:schemeClr>
                </a:solidFill>
                <a:latin typeface="Century Gothic" panose="020B0502020202020204" pitchFamily="34" charset="0"/>
              </a:rPr>
              <a:t>.</a:t>
            </a:r>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924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0758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1594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852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316366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7404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8524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10751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68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6371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2306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582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84960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6.wav"/><Relationship Id="rId3" Type="http://schemas.openxmlformats.org/officeDocument/2006/relationships/image" Target="../media/image4.png"/><Relationship Id="rId7" Type="http://schemas.openxmlformats.org/officeDocument/2006/relationships/image" Target="../media/image17.png"/><Relationship Id="rId12" Type="http://schemas.openxmlformats.org/officeDocument/2006/relationships/image" Target="../media/image18.png"/><Relationship Id="rId17" Type="http://schemas.openxmlformats.org/officeDocument/2006/relationships/audio" Target="../media/audio10.wav"/><Relationship Id="rId2" Type="http://schemas.openxmlformats.org/officeDocument/2006/relationships/notesSlide" Target="../notesSlides/notesSlide4.xml"/><Relationship Id="rId16" Type="http://schemas.openxmlformats.org/officeDocument/2006/relationships/audio" Target="../media/audio9.wav"/><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audio" Target="../media/audio5.wav"/><Relationship Id="rId5" Type="http://schemas.openxmlformats.org/officeDocument/2006/relationships/audio" Target="../media/audio2.wav"/><Relationship Id="rId15" Type="http://schemas.openxmlformats.org/officeDocument/2006/relationships/audio" Target="../media/audio8.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audio" Target="../media/audio3.wav"/><Relationship Id="rId14"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26.gif"/><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audio" Target="../media/audio16.wav"/><Relationship Id="rId17" Type="http://schemas.openxmlformats.org/officeDocument/2006/relationships/image" Target="../media/image2.png"/><Relationship Id="rId2" Type="http://schemas.openxmlformats.org/officeDocument/2006/relationships/notesSlide" Target="../notesSlides/notesSlide6.xml"/><Relationship Id="rId16" Type="http://schemas.openxmlformats.org/officeDocument/2006/relationships/image" Target="../media/image27.gif"/><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audio" Target="../media/audio15.wav"/><Relationship Id="rId5" Type="http://schemas.openxmlformats.org/officeDocument/2006/relationships/audio" Target="../media/audio11.wav"/><Relationship Id="rId15" Type="http://schemas.openxmlformats.org/officeDocument/2006/relationships/audio" Target="../media/audio18.wav"/><Relationship Id="rId10" Type="http://schemas.openxmlformats.org/officeDocument/2006/relationships/audio" Target="../media/audio14.wav"/><Relationship Id="rId4" Type="http://schemas.openxmlformats.org/officeDocument/2006/relationships/image" Target="../media/image23.svg"/><Relationship Id="rId9" Type="http://schemas.openxmlformats.org/officeDocument/2006/relationships/audio" Target="../media/audio13.wav"/><Relationship Id="rId14" Type="http://schemas.openxmlformats.org/officeDocument/2006/relationships/audio" Target="../media/audio17.wav"/></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22.png"/><Relationship Id="rId18" Type="http://schemas.openxmlformats.org/officeDocument/2006/relationships/audio" Target="../media/audio25.wav"/><Relationship Id="rId26" Type="http://schemas.openxmlformats.org/officeDocument/2006/relationships/audio" Target="../media/audio33.wav"/><Relationship Id="rId3" Type="http://schemas.openxmlformats.org/officeDocument/2006/relationships/audio" Target="../media/audio19.wav"/><Relationship Id="rId21" Type="http://schemas.openxmlformats.org/officeDocument/2006/relationships/audio" Target="../media/audio28.wav"/><Relationship Id="rId7" Type="http://schemas.openxmlformats.org/officeDocument/2006/relationships/image" Target="../media/image25.png"/><Relationship Id="rId12" Type="http://schemas.openxmlformats.org/officeDocument/2006/relationships/image" Target="../media/image18.png"/><Relationship Id="rId17" Type="http://schemas.openxmlformats.org/officeDocument/2006/relationships/audio" Target="../media/audio24.wav"/><Relationship Id="rId25" Type="http://schemas.openxmlformats.org/officeDocument/2006/relationships/audio" Target="../media/audio32.wav"/><Relationship Id="rId2" Type="http://schemas.openxmlformats.org/officeDocument/2006/relationships/notesSlide" Target="../notesSlides/notesSlide9.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5.xml"/><Relationship Id="rId6" Type="http://schemas.openxmlformats.org/officeDocument/2006/relationships/audio" Target="../media/audio21.wav"/><Relationship Id="rId11" Type="http://schemas.microsoft.com/office/2007/relationships/hdphoto" Target="../media/hdphoto1.wdp"/><Relationship Id="rId24" Type="http://schemas.openxmlformats.org/officeDocument/2006/relationships/audio" Target="../media/audio31.wav"/><Relationship Id="rId5" Type="http://schemas.openxmlformats.org/officeDocument/2006/relationships/audio" Target="../media/audio20.wav"/><Relationship Id="rId15" Type="http://schemas.openxmlformats.org/officeDocument/2006/relationships/audio" Target="../media/audio22.wav"/><Relationship Id="rId23" Type="http://schemas.openxmlformats.org/officeDocument/2006/relationships/audio" Target="../media/audio30.wav"/><Relationship Id="rId28" Type="http://schemas.openxmlformats.org/officeDocument/2006/relationships/image" Target="../media/image34.gif"/><Relationship Id="rId10" Type="http://schemas.openxmlformats.org/officeDocument/2006/relationships/image" Target="../media/image17.png"/><Relationship Id="rId19" Type="http://schemas.openxmlformats.org/officeDocument/2006/relationships/audio" Target="../media/audio26.wav"/><Relationship Id="rId4" Type="http://schemas.openxmlformats.org/officeDocument/2006/relationships/image" Target="../media/image32.png"/><Relationship Id="rId9" Type="http://schemas.openxmlformats.org/officeDocument/2006/relationships/image" Target="../media/image30.png"/><Relationship Id="rId14" Type="http://schemas.openxmlformats.org/officeDocument/2006/relationships/image" Target="../media/image23.svg"/><Relationship Id="rId22" Type="http://schemas.openxmlformats.org/officeDocument/2006/relationships/audio" Target="../media/audio29.wav"/><Relationship Id="rId27"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10520" y="5143828"/>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aller (je vais, il/elle va)</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dans, en, au</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lang="fr-FR" sz="2800" b="1" spc="-1" dirty="0">
                <a:solidFill>
                  <a:prstClr val="white"/>
                </a:solidFill>
                <a:latin typeface="Century Gothic" panose="020B0502020202020204" pitchFamily="34" charset="0"/>
                <a:ea typeface="Century Gothic"/>
              </a:rPr>
              <a:t>ai</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&amp; [(a)in]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Picture 3">
            <a:extLst>
              <a:ext uri="{FF2B5EF4-FFF2-40B4-BE49-F238E27FC236}">
                <a16:creationId xmlns:a16="http://schemas.microsoft.com/office/drawing/2014/main" id="{941E78D1-B342-4896-993E-CF53A8EB6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920" y="3497782"/>
            <a:ext cx="1541649" cy="1010503"/>
          </a:xfrm>
          <a:prstGeom prst="rect">
            <a:avLst/>
          </a:prstGeom>
        </p:spPr>
      </p:pic>
      <p:pic>
        <p:nvPicPr>
          <p:cNvPr id="6" name="Picture 5">
            <a:extLst>
              <a:ext uri="{FF2B5EF4-FFF2-40B4-BE49-F238E27FC236}">
                <a16:creationId xmlns:a16="http://schemas.microsoft.com/office/drawing/2014/main" id="{9AD10E4D-8F9F-47EF-A7F2-4E6B4DF73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1287">
            <a:off x="128491" y="2101001"/>
            <a:ext cx="4434435" cy="1607483"/>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74711" y="122684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4"/>
          <a:stretch>
            <a:fillRect/>
          </a:stretch>
        </p:blipFill>
        <p:spPr>
          <a:xfrm>
            <a:off x="4790380" y="3070768"/>
            <a:ext cx="2611239" cy="2419478"/>
          </a:xfrm>
          <a:prstGeom prst="rect">
            <a:avLst/>
          </a:prstGeom>
        </p:spPr>
      </p:pic>
      <p:pic>
        <p:nvPicPr>
          <p:cNvPr id="8" name="Picture 9" descr="house">
            <a:extLst>
              <a:ext uri="{FF2B5EF4-FFF2-40B4-BE49-F238E27FC236}">
                <a16:creationId xmlns:a16="http://schemas.microsoft.com/office/drawing/2014/main" id="{6522F955-16F0-459D-AF95-74F02FD9A1D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016" y="4120261"/>
            <a:ext cx="2959746" cy="19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FD81CA-56CB-4308-B382-CB7AF1AA2C97}"/>
              </a:ext>
            </a:extLst>
          </p:cNvPr>
          <p:cNvSpPr txBox="1"/>
          <p:nvPr/>
        </p:nvSpPr>
        <p:spPr>
          <a:xfrm>
            <a:off x="1026427" y="286930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mer</a:t>
            </a:r>
          </a:p>
        </p:txBody>
      </p:sp>
      <p:sp>
        <p:nvSpPr>
          <p:cNvPr id="9" name="TextBox 8">
            <a:extLst>
              <a:ext uri="{FF2B5EF4-FFF2-40B4-BE49-F238E27FC236}">
                <a16:creationId xmlns:a16="http://schemas.microsoft.com/office/drawing/2014/main" id="{87B2C67F-4370-4C18-A674-29982FC73311}"/>
              </a:ext>
            </a:extLst>
          </p:cNvPr>
          <p:cNvSpPr txBox="1"/>
          <p:nvPr/>
        </p:nvSpPr>
        <p:spPr>
          <a:xfrm>
            <a:off x="8689971" y="286930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der</a:t>
            </a:r>
          </a:p>
        </p:txBody>
      </p:sp>
      <p:sp>
        <p:nvSpPr>
          <p:cNvPr id="10" name="TextBox 9">
            <a:extLst>
              <a:ext uri="{FF2B5EF4-FFF2-40B4-BE49-F238E27FC236}">
                <a16:creationId xmlns:a16="http://schemas.microsoft.com/office/drawing/2014/main" id="{1D6A2834-1854-48EA-A89F-903BD05189F6}"/>
              </a:ext>
            </a:extLst>
          </p:cNvPr>
          <p:cNvSpPr txBox="1"/>
          <p:nvPr/>
        </p:nvSpPr>
        <p:spPr>
          <a:xfrm>
            <a:off x="1026427" y="606817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son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3173C384-C056-4B93-A24E-60D1DB208830}"/>
              </a:ext>
            </a:extLst>
          </p:cNvPr>
          <p:cNvSpPr txBox="1"/>
          <p:nvPr/>
        </p:nvSpPr>
        <p:spPr>
          <a:xfrm>
            <a:off x="8611010" y="606817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sem</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845C2700-2AFD-4C7C-8AFA-F52AF530A37F}"/>
              </a:ext>
            </a:extLst>
          </p:cNvPr>
          <p:cNvGrpSpPr/>
          <p:nvPr/>
        </p:nvGrpSpPr>
        <p:grpSpPr>
          <a:xfrm>
            <a:off x="8554994" y="3271824"/>
            <a:ext cx="2775857" cy="2873150"/>
            <a:chOff x="8404867" y="3140316"/>
            <a:chExt cx="2775857" cy="2873150"/>
          </a:xfrm>
        </p:grpSpPr>
        <p:pic>
          <p:nvPicPr>
            <p:cNvPr id="5" name="Graphic 4" descr="Monthly calendar">
              <a:extLst>
                <a:ext uri="{FF2B5EF4-FFF2-40B4-BE49-F238E27FC236}">
                  <a16:creationId xmlns:a16="http://schemas.microsoft.com/office/drawing/2014/main" id="{63F4488A-9A9D-463A-884E-C2157ED308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04867" y="3140316"/>
              <a:ext cx="2775857" cy="2775857"/>
            </a:xfrm>
            <a:prstGeom prst="rect">
              <a:avLst/>
            </a:prstGeom>
          </p:spPr>
        </p:pic>
        <p:sp>
          <p:nvSpPr>
            <p:cNvPr id="6" name="Rectangle: Rounded Corners 5">
              <a:extLst>
                <a:ext uri="{FF2B5EF4-FFF2-40B4-BE49-F238E27FC236}">
                  <a16:creationId xmlns:a16="http://schemas.microsoft.com/office/drawing/2014/main" id="{FDC2ECD3-4E58-4686-AAD4-121D7A64ED09}"/>
                </a:ext>
              </a:extLst>
            </p:cNvPr>
            <p:cNvSpPr/>
            <p:nvPr/>
          </p:nvSpPr>
          <p:spPr>
            <a:xfrm>
              <a:off x="8868229" y="4359019"/>
              <a:ext cx="1895411" cy="343610"/>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TextBox 11">
              <a:extLst>
                <a:ext uri="{FF2B5EF4-FFF2-40B4-BE49-F238E27FC236}">
                  <a16:creationId xmlns:a16="http://schemas.microsoft.com/office/drawing/2014/main" id="{F85C5703-9D14-4715-BB14-12C1BBA1D083}"/>
                </a:ext>
              </a:extLst>
            </p:cNvPr>
            <p:cNvSpPr txBox="1"/>
            <p:nvPr/>
          </p:nvSpPr>
          <p:spPr>
            <a:xfrm>
              <a:off x="8705123" y="5490246"/>
              <a:ext cx="20585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week</a:t>
              </a:r>
            </a:p>
          </p:txBody>
        </p:sp>
      </p:grpSp>
      <p:grpSp>
        <p:nvGrpSpPr>
          <p:cNvPr id="20" name="Group 19">
            <a:extLst>
              <a:ext uri="{FF2B5EF4-FFF2-40B4-BE49-F238E27FC236}">
                <a16:creationId xmlns:a16="http://schemas.microsoft.com/office/drawing/2014/main" id="{F60E1450-4156-4247-B78D-AD90BC2BD9B3}"/>
              </a:ext>
            </a:extLst>
          </p:cNvPr>
          <p:cNvGrpSpPr/>
          <p:nvPr/>
        </p:nvGrpSpPr>
        <p:grpSpPr>
          <a:xfrm>
            <a:off x="8232441" y="515952"/>
            <a:ext cx="3156928" cy="2314629"/>
            <a:chOff x="8232441" y="515952"/>
            <a:chExt cx="3156928" cy="2314629"/>
          </a:xfrm>
        </p:grpSpPr>
        <p:pic>
          <p:nvPicPr>
            <p:cNvPr id="15" name="Picture 14" descr="Icon&#10;&#10;Description automatically generated">
              <a:extLst>
                <a:ext uri="{FF2B5EF4-FFF2-40B4-BE49-F238E27FC236}">
                  <a16:creationId xmlns:a16="http://schemas.microsoft.com/office/drawing/2014/main" id="{8B806D82-A8DE-4B64-A83E-6D5954F6C4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8933" y="515952"/>
              <a:ext cx="1844707" cy="1844707"/>
            </a:xfrm>
            <a:prstGeom prst="rect">
              <a:avLst/>
            </a:prstGeom>
          </p:spPr>
        </p:pic>
        <p:sp>
          <p:nvSpPr>
            <p:cNvPr id="21" name="TextBox 20">
              <a:extLst>
                <a:ext uri="{FF2B5EF4-FFF2-40B4-BE49-F238E27FC236}">
                  <a16:creationId xmlns:a16="http://schemas.microsoft.com/office/drawing/2014/main" id="{A6C79913-E0C3-4FC7-BE34-4247B25F9F24}"/>
                </a:ext>
              </a:extLst>
            </p:cNvPr>
            <p:cNvSpPr txBox="1"/>
            <p:nvPr/>
          </p:nvSpPr>
          <p:spPr>
            <a:xfrm>
              <a:off x="8232441" y="2307361"/>
              <a:ext cx="31569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help, helping</a:t>
              </a:r>
            </a:p>
          </p:txBody>
        </p:sp>
      </p:grpSp>
      <p:grpSp>
        <p:nvGrpSpPr>
          <p:cNvPr id="19" name="Group 18">
            <a:extLst>
              <a:ext uri="{FF2B5EF4-FFF2-40B4-BE49-F238E27FC236}">
                <a16:creationId xmlns:a16="http://schemas.microsoft.com/office/drawing/2014/main" id="{A3CF212E-82E7-48B3-A1FC-D02C7E9CD127}"/>
              </a:ext>
            </a:extLst>
          </p:cNvPr>
          <p:cNvGrpSpPr/>
          <p:nvPr/>
        </p:nvGrpSpPr>
        <p:grpSpPr>
          <a:xfrm>
            <a:off x="764450" y="555565"/>
            <a:ext cx="3156928" cy="2560384"/>
            <a:chOff x="764450" y="555565"/>
            <a:chExt cx="3156928" cy="2560384"/>
          </a:xfrm>
        </p:grpSpPr>
        <p:pic>
          <p:nvPicPr>
            <p:cNvPr id="18" name="Picture 17" descr="A picture containing rectangle&#10;&#10;Description automatically generated">
              <a:extLst>
                <a:ext uri="{FF2B5EF4-FFF2-40B4-BE49-F238E27FC236}">
                  <a16:creationId xmlns:a16="http://schemas.microsoft.com/office/drawing/2014/main" id="{A4551C4A-74A2-44BD-9037-8B9C4AE0883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9916" y="555565"/>
              <a:ext cx="2560384" cy="2560384"/>
            </a:xfrm>
            <a:prstGeom prst="rect">
              <a:avLst/>
            </a:prstGeom>
          </p:spPr>
        </p:pic>
        <p:sp>
          <p:nvSpPr>
            <p:cNvPr id="22" name="TextBox 21">
              <a:extLst>
                <a:ext uri="{FF2B5EF4-FFF2-40B4-BE49-F238E27FC236}">
                  <a16:creationId xmlns:a16="http://schemas.microsoft.com/office/drawing/2014/main" id="{4A44C968-63DC-417F-83CC-F870D3ECA0E7}"/>
                </a:ext>
              </a:extLst>
            </p:cNvPr>
            <p:cNvSpPr txBox="1"/>
            <p:nvPr/>
          </p:nvSpPr>
          <p:spPr>
            <a:xfrm>
              <a:off x="764450" y="2327625"/>
              <a:ext cx="31569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like, liking</a:t>
              </a:r>
            </a:p>
          </p:txBody>
        </p:sp>
      </p:grpSp>
    </p:spTree>
    <p:extLst>
      <p:ext uri="{BB962C8B-B14F-4D97-AF65-F5344CB8AC3E}">
        <p14:creationId xmlns:p14="http://schemas.microsoft.com/office/powerpoint/2010/main" val="21946430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03210" y="1091116"/>
            <a:ext cx="1842630" cy="396360"/>
          </a:xfrm>
          <a:solidFill>
            <a:srgbClr val="FF0066"/>
          </a:solidFill>
        </p:spPr>
        <p:txBody>
          <a:bodyPr/>
          <a:lstStyle/>
          <a:p>
            <a:pPr algn="ctr"/>
            <a:r>
              <a:rPr lang="en-GB" sz="2000" b="1" dirty="0">
                <a:solidFill>
                  <a:schemeClr val="bg1"/>
                </a:solidFill>
                <a:latin typeface="Century Gothic" panose="020B0502020202020204" pitchFamily="34" charset="0"/>
              </a:rPr>
              <a:t>prononciation</a:t>
            </a: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865DF023-12F3-4797-BECC-FE8E70AFC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0576" y="4070619"/>
            <a:ext cx="1417327" cy="1696265"/>
          </a:xfrm>
          <a:prstGeom prst="rect">
            <a:avLst/>
          </a:prstGeom>
        </p:spPr>
      </p:pic>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spTree>
    <p:extLst>
      <p:ext uri="{BB962C8B-B14F-4D97-AF65-F5344CB8AC3E}">
        <p14:creationId xmlns:p14="http://schemas.microsoft.com/office/powerpoint/2010/main" val="18250337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2815590" cy="5272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t>
            </a:r>
            <a:r>
              <a:rPr kumimoji="0" lang="en-GB" sz="2800" b="1" i="0" u="none" strike="noStrike" kern="1200" cap="none" spc="-1" normalizeH="0" baseline="0" noProof="0" dirty="0">
                <a:ln>
                  <a:noFill/>
                </a:ln>
                <a:solidFill>
                  <a:srgbClr val="FF0066"/>
                </a:solidFill>
                <a:effectLst/>
                <a:uLnTx/>
                <a:uFillTx/>
                <a:latin typeface="Century gothic"/>
                <a:ea typeface="Century Gothic"/>
              </a:rPr>
              <a:t>ai</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a:ln>
                  <a:noFill/>
                </a:ln>
                <a:solidFill>
                  <a:srgbClr val="FF0066"/>
                </a:solidFill>
                <a:effectLst/>
                <a:uLnTx/>
                <a:uFillTx/>
                <a:latin typeface="Century gothic"/>
                <a:ea typeface="Century Gothic"/>
              </a:rPr>
              <a:t>a</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r>
              <a:rPr kumimoji="0" lang="en-GB" sz="2800" b="1" i="0" u="none" strike="noStrike" kern="1200" cap="none" spc="-1" normalizeH="0" baseline="0" noProof="0" dirty="0">
                <a:ln>
                  <a:noFill/>
                </a:ln>
                <a:solidFill>
                  <a:srgbClr val="FF0066"/>
                </a:solidFill>
                <a:effectLst/>
                <a:uLnTx/>
                <a:uFillTx/>
                <a:latin typeface="Century gothic"/>
                <a:ea typeface="Century Gothic"/>
              </a:rPr>
              <a:t>in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9" name="Google Shape;157;p2">
            <a:hlinkClick r:id="" action="ppaction://noaction">
              <a:snd r:embed="rId5" name="4_2.wav"/>
            </a:hlinkClick>
            <a:extLst>
              <a:ext uri="{FF2B5EF4-FFF2-40B4-BE49-F238E27FC236}">
                <a16:creationId xmlns:a16="http://schemas.microsoft.com/office/drawing/2014/main" id="{5C067507-9A70-4412-A9A6-D004ECF326AE}"/>
              </a:ext>
            </a:extLst>
          </p:cNvPr>
          <p:cNvSpPr txBox="1"/>
          <p:nvPr/>
        </p:nvSpPr>
        <p:spPr>
          <a:xfrm>
            <a:off x="2845601" y="31969"/>
            <a:ext cx="888175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nom* des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6" name="Picture 35">
            <a:extLst>
              <a:ext uri="{FF2B5EF4-FFF2-40B4-BE49-F238E27FC236}">
                <a16:creationId xmlns:a16="http://schemas.microsoft.com/office/drawing/2014/main" id="{325AE758-CBF4-4DE7-BDB5-5398F547686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941372" y="617568"/>
            <a:ext cx="4194079" cy="2889843"/>
          </a:xfrm>
          <a:prstGeom prst="rect">
            <a:avLst/>
          </a:prstGeom>
        </p:spPr>
      </p:pic>
      <p:sp>
        <p:nvSpPr>
          <p:cNvPr id="37" name="TextBox 36">
            <a:extLst>
              <a:ext uri="{FF2B5EF4-FFF2-40B4-BE49-F238E27FC236}">
                <a16:creationId xmlns:a16="http://schemas.microsoft.com/office/drawing/2014/main" id="{404E6664-4F4B-4B8E-9D5D-51EBA5634D37}"/>
              </a:ext>
            </a:extLst>
          </p:cNvPr>
          <p:cNvSpPr txBox="1"/>
          <p:nvPr/>
        </p:nvSpPr>
        <p:spPr>
          <a:xfrm>
            <a:off x="7209505" y="767705"/>
            <a:ext cx="1973042" cy="461665"/>
          </a:xfrm>
          <a:prstGeom prst="rect">
            <a:avLst/>
          </a:prstGeom>
          <a:solidFill>
            <a:schemeClr val="bg1"/>
          </a:solid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Canada</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8" name="Picture 2" descr="Quebec, Province East-Central Canada, Canada, Map">
            <a:extLst>
              <a:ext uri="{FF2B5EF4-FFF2-40B4-BE49-F238E27FC236}">
                <a16:creationId xmlns:a16="http://schemas.microsoft.com/office/drawing/2014/main" id="{A757B916-5254-48BC-BAEE-3B32863061C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535417" y="863814"/>
            <a:ext cx="4476897" cy="481818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8BFD2F9F-35EA-4F08-8215-EDEF8FC66A9E}"/>
              </a:ext>
            </a:extLst>
          </p:cNvPr>
          <p:cNvSpPr txBox="1"/>
          <p:nvPr/>
        </p:nvSpPr>
        <p:spPr>
          <a:xfrm>
            <a:off x="3598277" y="2960439"/>
            <a:ext cx="1651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Québec</a:t>
            </a:r>
          </a:p>
        </p:txBody>
      </p:sp>
      <p:sp>
        <p:nvSpPr>
          <p:cNvPr id="43" name="Speech Bubble: Rectangle with Corners Rounded 42">
            <a:hlinkClick r:id="" action="ppaction://noaction">
              <a:snd r:embed="rId9" name="4_5.wav"/>
            </a:hlinkClick>
            <a:extLst>
              <a:ext uri="{FF2B5EF4-FFF2-40B4-BE49-F238E27FC236}">
                <a16:creationId xmlns:a16="http://schemas.microsoft.com/office/drawing/2014/main" id="{6412F597-E267-4215-9B5D-A858EDD84E2C}"/>
              </a:ext>
            </a:extLst>
          </p:cNvPr>
          <p:cNvSpPr/>
          <p:nvPr/>
        </p:nvSpPr>
        <p:spPr>
          <a:xfrm>
            <a:off x="768114" y="1366102"/>
            <a:ext cx="1931938" cy="482968"/>
          </a:xfrm>
          <a:prstGeom prst="wedgeRoundRectCallout">
            <a:avLst>
              <a:gd name="adj1" fmla="val 112569"/>
              <a:gd name="adj2" fmla="val 437123"/>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Chap</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a:t>
            </a:r>
          </a:p>
        </p:txBody>
      </p:sp>
      <p:sp>
        <p:nvSpPr>
          <p:cNvPr id="44" name="Speech Bubble: Rectangle with Corners Rounded 43">
            <a:hlinkClick r:id="" action="ppaction://noaction">
              <a:snd r:embed="rId10" name="4_8.wav"/>
            </a:hlinkClick>
            <a:extLst>
              <a:ext uri="{FF2B5EF4-FFF2-40B4-BE49-F238E27FC236}">
                <a16:creationId xmlns:a16="http://schemas.microsoft.com/office/drawing/2014/main" id="{203C5591-1DDB-4907-ABA9-EE63987C7832}"/>
              </a:ext>
            </a:extLst>
          </p:cNvPr>
          <p:cNvSpPr/>
          <p:nvPr/>
        </p:nvSpPr>
        <p:spPr>
          <a:xfrm>
            <a:off x="6847678" y="4817698"/>
            <a:ext cx="2320753" cy="456825"/>
          </a:xfrm>
          <a:prstGeom prst="wedgeRoundRectCallout">
            <a:avLst>
              <a:gd name="adj1" fmla="val -153744"/>
              <a:gd name="adj2" fmla="val -56092"/>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La Pr</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rie</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Speech Bubble: Rectangle with Corners Rounded 45">
            <a:hlinkClick r:id="" action="ppaction://noaction">
              <a:snd r:embed="rId11" name="4_9.wav"/>
            </a:hlinkClick>
            <a:extLst>
              <a:ext uri="{FF2B5EF4-FFF2-40B4-BE49-F238E27FC236}">
                <a16:creationId xmlns:a16="http://schemas.microsoft.com/office/drawing/2014/main" id="{FC976831-9EE5-48AA-86F2-F4BC7941E5A3}"/>
              </a:ext>
            </a:extLst>
          </p:cNvPr>
          <p:cNvSpPr/>
          <p:nvPr/>
        </p:nvSpPr>
        <p:spPr>
          <a:xfrm>
            <a:off x="5681768" y="5375746"/>
            <a:ext cx="2218878" cy="407476"/>
          </a:xfrm>
          <a:prstGeom prst="wedgeRoundRectCallout">
            <a:avLst>
              <a:gd name="adj1" fmla="val -107974"/>
              <a:gd name="adj2" fmla="val -163080"/>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Pointe-Cl</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re</a:t>
            </a:r>
          </a:p>
        </p:txBody>
      </p:sp>
      <p:pic>
        <p:nvPicPr>
          <p:cNvPr id="47" name="Picture 2" descr="Flag, Quebec, Fleurdelise, Maurice Duplessis, Canada">
            <a:extLst>
              <a:ext uri="{FF2B5EF4-FFF2-40B4-BE49-F238E27FC236}">
                <a16:creationId xmlns:a16="http://schemas.microsoft.com/office/drawing/2014/main" id="{1F80936B-BAC1-4312-B4ED-33B76A7EF04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31835" y="1823907"/>
            <a:ext cx="1651358" cy="1100905"/>
          </a:xfrm>
          <a:prstGeom prst="rect">
            <a:avLst/>
          </a:prstGeom>
          <a:noFill/>
          <a:extLst>
            <a:ext uri="{909E8E84-426E-40DD-AFC4-6F175D3DCCD1}">
              <a14:hiddenFill xmlns:a14="http://schemas.microsoft.com/office/drawing/2010/main">
                <a:solidFill>
                  <a:srgbClr val="FFFFFF"/>
                </a:solidFill>
              </a14:hiddenFill>
            </a:ext>
          </a:extLst>
        </p:spPr>
      </p:pic>
      <p:sp>
        <p:nvSpPr>
          <p:cNvPr id="48" name="Speech Bubble: Rectangle with Corners Rounded 47">
            <a:extLst>
              <a:ext uri="{FF2B5EF4-FFF2-40B4-BE49-F238E27FC236}">
                <a16:creationId xmlns:a16="http://schemas.microsoft.com/office/drawing/2014/main" id="{378A52F5-8969-4D44-887B-A3A820E5E295}"/>
              </a:ext>
            </a:extLst>
          </p:cNvPr>
          <p:cNvSpPr/>
          <p:nvPr/>
        </p:nvSpPr>
        <p:spPr>
          <a:xfrm>
            <a:off x="9182547" y="3563107"/>
            <a:ext cx="2786614" cy="1237467"/>
          </a:xfrm>
          <a:prstGeom prst="wedgeRoundRectCallout">
            <a:avLst>
              <a:gd name="adj1" fmla="val 21718"/>
              <a:gd name="adj2" fmla="val -932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Quebec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a region in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Canada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French is its only official language.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9" name="Speech Bubble: Rectangle with Corners Rounded 48">
            <a:hlinkClick r:id="" action="ppaction://noaction">
              <a:snd r:embed="rId13" name="4_4.wav"/>
            </a:hlinkClick>
            <a:extLst>
              <a:ext uri="{FF2B5EF4-FFF2-40B4-BE49-F238E27FC236}">
                <a16:creationId xmlns:a16="http://schemas.microsoft.com/office/drawing/2014/main" id="{E078E059-FE51-43B8-A0DF-EBB8A5DFDD95}"/>
              </a:ext>
            </a:extLst>
          </p:cNvPr>
          <p:cNvSpPr/>
          <p:nvPr/>
        </p:nvSpPr>
        <p:spPr>
          <a:xfrm>
            <a:off x="447097" y="3575296"/>
            <a:ext cx="2233704" cy="482968"/>
          </a:xfrm>
          <a:prstGeom prst="wedgeRoundRectCallout">
            <a:avLst>
              <a:gd name="adj1" fmla="val 105654"/>
              <a:gd name="adj2" fmla="val 203482"/>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te-Adèle</a:t>
            </a:r>
            <a:endPar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hlinkClick r:id="" action="ppaction://noaction">
              <a:snd r:embed="rId14" name="4_3.wav"/>
            </a:hlinkClick>
            <a:extLst>
              <a:ext uri="{FF2B5EF4-FFF2-40B4-BE49-F238E27FC236}">
                <a16:creationId xmlns:a16="http://schemas.microsoft.com/office/drawing/2014/main" id="{1F388FB7-F22B-4C6F-9307-09378BAC3F35}"/>
              </a:ext>
            </a:extLst>
          </p:cNvPr>
          <p:cNvSpPr/>
          <p:nvPr/>
        </p:nvSpPr>
        <p:spPr>
          <a:xfrm>
            <a:off x="379300" y="4564700"/>
            <a:ext cx="1931938" cy="482968"/>
          </a:xfrm>
          <a:prstGeom prst="wedgeRoundRectCallout">
            <a:avLst>
              <a:gd name="adj1" fmla="val 141773"/>
              <a:gd name="adj2" fmla="val 58464"/>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Bl</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ville</a:t>
            </a:r>
            <a:endPar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Speech Bubble: Rectangle with Corners Rounded 50">
            <a:hlinkClick r:id="" action="ppaction://noaction">
              <a:snd r:embed="rId15" name="4_6.wav"/>
            </a:hlinkClick>
            <a:extLst>
              <a:ext uri="{FF2B5EF4-FFF2-40B4-BE49-F238E27FC236}">
                <a16:creationId xmlns:a16="http://schemas.microsoft.com/office/drawing/2014/main" id="{14CC0C5E-EB4C-473A-89EA-862C50B0902C}"/>
              </a:ext>
            </a:extLst>
          </p:cNvPr>
          <p:cNvSpPr/>
          <p:nvPr/>
        </p:nvSpPr>
        <p:spPr>
          <a:xfrm>
            <a:off x="6740269" y="3548508"/>
            <a:ext cx="2320753" cy="456825"/>
          </a:xfrm>
          <a:prstGeom prst="wedgeRoundRectCallout">
            <a:avLst>
              <a:gd name="adj1" fmla="val -130271"/>
              <a:gd name="adj2" fmla="val 105743"/>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La Malb</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e</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Speech Bubble: Rectangle with Corners Rounded 51">
            <a:hlinkClick r:id="" action="ppaction://noaction">
              <a:snd r:embed="rId16" name="4_7.wav"/>
            </a:hlinkClick>
            <a:extLst>
              <a:ext uri="{FF2B5EF4-FFF2-40B4-BE49-F238E27FC236}">
                <a16:creationId xmlns:a16="http://schemas.microsoft.com/office/drawing/2014/main" id="{F0A3781D-B610-4EDD-97A3-D68639FE75C4}"/>
              </a:ext>
            </a:extLst>
          </p:cNvPr>
          <p:cNvSpPr/>
          <p:nvPr/>
        </p:nvSpPr>
        <p:spPr>
          <a:xfrm>
            <a:off x="6274408" y="4148790"/>
            <a:ext cx="2786614" cy="517382"/>
          </a:xfrm>
          <a:prstGeom prst="wedgeRoundRectCallout">
            <a:avLst>
              <a:gd name="adj1" fmla="val -106540"/>
              <a:gd name="adj2" fmla="val -5983"/>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B</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e-S</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ain</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rPr>
              <a:t>t-Paul</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Speech Bubble: Rectangle with Corners Rounded 52">
            <a:hlinkClick r:id="" action="ppaction://noaction">
              <a:snd r:embed="rId17" name="4_10.wav"/>
            </a:hlinkClick>
            <a:extLst>
              <a:ext uri="{FF2B5EF4-FFF2-40B4-BE49-F238E27FC236}">
                <a16:creationId xmlns:a16="http://schemas.microsoft.com/office/drawing/2014/main" id="{B1F521E4-46B4-4FC6-87A8-AF995B693A6F}"/>
              </a:ext>
            </a:extLst>
          </p:cNvPr>
          <p:cNvSpPr/>
          <p:nvPr/>
        </p:nvSpPr>
        <p:spPr>
          <a:xfrm>
            <a:off x="1201799" y="5785436"/>
            <a:ext cx="2218878" cy="407476"/>
          </a:xfrm>
          <a:prstGeom prst="wedgeRoundRectCallout">
            <a:avLst>
              <a:gd name="adj1" fmla="val 84924"/>
              <a:gd name="adj2" fmla="val -201276"/>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Lorr</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ne</a:t>
            </a:r>
          </a:p>
        </p:txBody>
      </p:sp>
      <p:sp>
        <p:nvSpPr>
          <p:cNvPr id="55" name="Speech Bubble: Rectangle with Corners Rounded 54">
            <a:extLst>
              <a:ext uri="{FF2B5EF4-FFF2-40B4-BE49-F238E27FC236}">
                <a16:creationId xmlns:a16="http://schemas.microsoft.com/office/drawing/2014/main" id="{4571CE2F-B4B3-412B-82A9-FA893047A9B2}"/>
              </a:ext>
            </a:extLst>
          </p:cNvPr>
          <p:cNvSpPr/>
          <p:nvPr/>
        </p:nvSpPr>
        <p:spPr>
          <a:xfrm>
            <a:off x="3549564" y="5983941"/>
            <a:ext cx="5632984" cy="618734"/>
          </a:xfrm>
          <a:prstGeom prst="wedgeRoundRectCallout">
            <a:avLst>
              <a:gd name="adj1" fmla="val -54981"/>
              <a:gd name="adj2" fmla="val -4450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Note: when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followed by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SFe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the sound changes to [a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as in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sem</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ai</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 name="TextBox 2">
            <a:extLst>
              <a:ext uri="{FF2B5EF4-FFF2-40B4-BE49-F238E27FC236}">
                <a16:creationId xmlns:a16="http://schemas.microsoft.com/office/drawing/2014/main" id="{BD4D3161-B830-49A3-A39F-27221359055F}"/>
              </a:ext>
            </a:extLst>
          </p:cNvPr>
          <p:cNvSpPr txBox="1"/>
          <p:nvPr/>
        </p:nvSpPr>
        <p:spPr>
          <a:xfrm>
            <a:off x="10146890" y="6464763"/>
            <a:ext cx="2045110" cy="396359"/>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le nom – name</a:t>
            </a:r>
          </a:p>
        </p:txBody>
      </p:sp>
    </p:spTree>
    <p:extLst>
      <p:ext uri="{BB962C8B-B14F-4D97-AF65-F5344CB8AC3E}">
        <p14:creationId xmlns:p14="http://schemas.microsoft.com/office/powerpoint/2010/main" val="26251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6" grpId="0" animBg="1"/>
      <p:bldP spid="48" grpId="0" animBg="1"/>
      <p:bldP spid="49" grpId="0" animBg="1"/>
      <p:bldP spid="50" grpId="0" animBg="1"/>
      <p:bldP spid="51" grpId="0" animBg="1"/>
      <p:bldP spid="52" grpId="0" animBg="1"/>
      <p:bldP spid="53"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5" y="1628991"/>
            <a:ext cx="165120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rPr>
              <a:t>aller</a:t>
            </a:r>
            <a:r>
              <a:rPr lang="en-GB" sz="3600" b="1" dirty="0">
                <a:solidFill>
                  <a:srgbClr val="1E4E79"/>
                </a:solidFill>
                <a:latin typeface="Century Gothic"/>
                <a:ea typeface="Century Gothic"/>
                <a:cs typeface="Century Gothic"/>
                <a:sym typeface="Century Gothic"/>
              </a:rPr>
              <a:t> (to go, to be going)</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Aller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is an irregular verb meaning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go, to be going</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5" y="1607076"/>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a:t>
            </a:r>
            <a:r>
              <a:rPr kumimoji="0" lang="en-GB" sz="2800" b="1" i="0" u="none" strike="noStrike" kern="1200" cap="none" spc="0" normalizeH="0" baseline="0" noProof="0" dirty="0" err="1">
                <a:ln>
                  <a:noFill/>
                </a:ln>
                <a:solidFill>
                  <a:schemeClr val="bg2">
                    <a:lumMod val="50000"/>
                  </a:schemeClr>
                </a:solidFill>
                <a:effectLst/>
                <a:uLnTx/>
                <a:uFillTx/>
                <a:latin typeface="Century Gothic" panose="020B0502020202020204" pitchFamily="34" charset="0"/>
              </a:rPr>
              <a:t>s</a:t>
            </a:r>
            <a:endParaRPr kumimoji="0" lang="en-GB" sz="28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5800" y="2975189"/>
            <a:ext cx="297870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598002" y="2955562"/>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à</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177990" y="220255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54783" y="2142507"/>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am going</a:t>
            </a: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4">
            <a:alphaModFix/>
          </a:blip>
          <a:srcRect/>
          <a:stretch/>
        </p:blipFill>
        <p:spPr>
          <a:xfrm>
            <a:off x="177990" y="3641313"/>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82045" y="3592811"/>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am going to Paris.</a:t>
            </a:r>
          </a:p>
        </p:txBody>
      </p:sp>
      <p:sp>
        <p:nvSpPr>
          <p:cNvPr id="28" name="Rectangle: Rounded Corners 27">
            <a:extLst>
              <a:ext uri="{FF2B5EF4-FFF2-40B4-BE49-F238E27FC236}">
                <a16:creationId xmlns:a16="http://schemas.microsoft.com/office/drawing/2014/main" id="{C4B26E00-060E-4A05-852F-01B47EADDEEB}"/>
              </a:ext>
            </a:extLst>
          </p:cNvPr>
          <p:cNvSpPr/>
          <p:nvPr/>
        </p:nvSpPr>
        <p:spPr>
          <a:xfrm>
            <a:off x="582046" y="4349797"/>
            <a:ext cx="295246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7079B9F2-F7A8-447E-87BE-94C04E5E07D0}"/>
              </a:ext>
            </a:extLst>
          </p:cNvPr>
          <p:cNvSpPr txBox="1"/>
          <p:nvPr/>
        </p:nvSpPr>
        <p:spPr>
          <a:xfrm>
            <a:off x="624248" y="4330170"/>
            <a:ext cx="4271307" cy="523180"/>
          </a:xfrm>
          <a:prstGeom prst="rect">
            <a:avLst/>
          </a:prstGeom>
          <a:noFill/>
          <a:ln>
            <a:noFill/>
          </a:ln>
        </p:spPr>
        <p:txBody>
          <a:bodyPr spcFirstLastPara="1" wrap="square" lIns="91425" tIns="45700" rIns="91425" bIns="45700" anchor="t" anchorCtr="0">
            <a:spAutoFit/>
          </a:bodyPr>
          <a:lstStyle/>
          <a:p>
            <a:pPr lvl="0">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a:solidFill>
                  <a:srgbClr val="002060"/>
                </a:solidFill>
                <a:latin typeface="Century Gothic" panose="020B0502020202020204" pitchFamily="34" charset="0"/>
              </a:rPr>
              <a:t>à Paris.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F600F83A-3EF9-45C8-9E9D-5C0888F7D476}"/>
              </a:ext>
            </a:extLst>
          </p:cNvPr>
          <p:cNvPicPr preferRelativeResize="0"/>
          <p:nvPr/>
        </p:nvPicPr>
        <p:blipFill rotWithShape="1">
          <a:blip r:embed="rId4">
            <a:alphaModFix/>
          </a:blip>
          <a:srcRect/>
          <a:stretch/>
        </p:blipFill>
        <p:spPr>
          <a:xfrm>
            <a:off x="204236" y="5015921"/>
            <a:ext cx="404055" cy="551001"/>
          </a:xfrm>
          <a:prstGeom prst="rect">
            <a:avLst/>
          </a:prstGeom>
          <a:noFill/>
          <a:ln>
            <a:noFill/>
          </a:ln>
        </p:spPr>
      </p:pic>
      <p:sp>
        <p:nvSpPr>
          <p:cNvPr id="31" name="Google Shape;171;p8">
            <a:extLst>
              <a:ext uri="{FF2B5EF4-FFF2-40B4-BE49-F238E27FC236}">
                <a16:creationId xmlns:a16="http://schemas.microsoft.com/office/drawing/2014/main" id="{DFE39671-1593-42FE-8980-0339F902CDE4}"/>
              </a:ext>
            </a:extLst>
          </p:cNvPr>
          <p:cNvSpPr txBox="1"/>
          <p:nvPr/>
        </p:nvSpPr>
        <p:spPr>
          <a:xfrm>
            <a:off x="608291" y="4967419"/>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going to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2717698" y="1388916"/>
            <a:ext cx="6674561" cy="548094"/>
          </a:xfrm>
          <a:prstGeom prst="wedgeRoundRectCallout">
            <a:avLst>
              <a:gd name="adj1" fmla="val -61225"/>
              <a:gd name="adj2" fmla="val 3874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ilent </a:t>
            </a:r>
            <a:r>
              <a:rPr kumimoji="0" lang="en-GB" sz="2400" b="1" i="0" u="none" strike="noStrike" kern="1200" cap="none" spc="0" normalizeH="0" baseline="0" noProof="0" dirty="0">
                <a:ln>
                  <a:noFill/>
                </a:ln>
                <a:solidFill>
                  <a:srgbClr val="002060"/>
                </a:solidFill>
                <a:effectLst/>
                <a:uLnTx/>
                <a:uFillTx/>
                <a:latin typeface="Century Gothic" panose="020F0302020204030204"/>
              </a:rPr>
              <a:t>F</a:t>
            </a:r>
            <a:r>
              <a:rPr kumimoji="0" lang="en-GB" sz="2400" b="0" i="0" u="none" strike="noStrike" kern="1200" cap="none" spc="0" normalizeH="0" baseline="0" noProof="0" dirty="0">
                <a:ln>
                  <a:noFill/>
                </a:ln>
                <a:solidFill>
                  <a:srgbClr val="002060"/>
                </a:solidFill>
                <a:effectLst/>
                <a:uLnTx/>
                <a:uFillTx/>
                <a:latin typeface="Century Gothic" panose="020F0302020204030204"/>
              </a:rPr>
              <a:t>inal </a:t>
            </a:r>
            <a:r>
              <a:rPr kumimoji="0" lang="en-GB" sz="2400" b="1" i="0" u="none" strike="noStrike" kern="1200" cap="none" spc="0" normalizeH="0" baseline="0" noProof="0" dirty="0">
                <a:ln>
                  <a:noFill/>
                </a:ln>
                <a:solidFill>
                  <a:srgbClr val="002060"/>
                </a:solidFill>
                <a:effectLst/>
                <a:uLnTx/>
                <a:uFillTx/>
                <a:latin typeface="Century Gothic" panose="020F0302020204030204"/>
              </a:rPr>
              <a:t>C</a:t>
            </a:r>
            <a:r>
              <a:rPr kumimoji="0" lang="en-GB" sz="2400" b="0" i="0" u="none" strike="noStrike" kern="1200" cap="none" spc="0" normalizeH="0" baseline="0" noProof="0" dirty="0">
                <a:ln>
                  <a:noFill/>
                </a:ln>
                <a:solidFill>
                  <a:srgbClr val="002060"/>
                </a:solidFill>
                <a:effectLst/>
                <a:uLnTx/>
                <a:uFillTx/>
                <a:latin typeface="Century Gothic" panose="020F0302020204030204"/>
              </a:rPr>
              <a:t>onsonant (SFC).</a:t>
            </a:r>
          </a:p>
        </p:txBody>
      </p:sp>
      <p:sp>
        <p:nvSpPr>
          <p:cNvPr id="48" name="Speech Bubble: Rectangle with Corners Rounded 47">
            <a:extLst>
              <a:ext uri="{FF2B5EF4-FFF2-40B4-BE49-F238E27FC236}">
                <a16:creationId xmlns:a16="http://schemas.microsoft.com/office/drawing/2014/main" id="{459C3F23-7C45-4AF9-89B4-87676ACB8167}"/>
              </a:ext>
            </a:extLst>
          </p:cNvPr>
          <p:cNvSpPr/>
          <p:nvPr/>
        </p:nvSpPr>
        <p:spPr>
          <a:xfrm>
            <a:off x="3534507" y="2053323"/>
            <a:ext cx="8317523" cy="1093247"/>
          </a:xfrm>
          <a:prstGeom prst="wedgeRoundRectCallout">
            <a:avLst>
              <a:gd name="adj1" fmla="val -69910"/>
              <a:gd name="adj2" fmla="val 419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Now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 is often pronounced because it is followed by a vowel.</a:t>
            </a:r>
            <a:r>
              <a:rPr kumimoji="0" lang="en-GB" sz="2400" b="0" i="0" u="none" strike="noStrike" kern="1200" cap="none" spc="0" normalizeH="0" noProof="0" dirty="0">
                <a:ln>
                  <a:noFill/>
                </a:ln>
                <a:solidFill>
                  <a:srgbClr val="002060"/>
                </a:solidFill>
                <a:effectLst/>
                <a:uLnTx/>
                <a:uFillTx/>
                <a:latin typeface="Century Gothic" panose="020F0302020204030204"/>
              </a:rPr>
              <a:t>  Pronounce </a:t>
            </a:r>
            <a:r>
              <a:rPr lang="en-GB" sz="2400" dirty="0">
                <a:solidFill>
                  <a:srgbClr val="002060"/>
                </a:solidFill>
                <a:latin typeface="Century Gothic" panose="020F0302020204030204"/>
              </a:rPr>
              <a:t>the –s </a:t>
            </a:r>
            <a:r>
              <a:rPr kumimoji="0" lang="en-GB" sz="2400" b="0" i="0" u="none" strike="noStrike" kern="1200" cap="none" spc="0" normalizeH="0" baseline="0" noProof="0" dirty="0">
                <a:ln>
                  <a:noFill/>
                </a:ln>
                <a:solidFill>
                  <a:srgbClr val="002060"/>
                </a:solidFill>
                <a:effectLst/>
                <a:uLnTx/>
                <a:uFillTx/>
                <a:latin typeface="Century Gothic" panose="020F0302020204030204"/>
              </a:rPr>
              <a:t>like English ‘z’. </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0" i="0" u="none" strike="noStrike" kern="1200" cap="none" spc="0" normalizeH="0" baseline="0" noProof="0" dirty="0">
                <a:ln>
                  <a:noFill/>
                </a:ln>
                <a:solidFill>
                  <a:srgbClr val="002060"/>
                </a:solidFill>
                <a:effectLst/>
                <a:uLnTx/>
                <a:uFillTx/>
                <a:latin typeface="Century Gothic" panose="020F0302020204030204"/>
              </a:rPr>
              <a:t>This is an example of optional liaison.</a:t>
            </a:r>
          </a:p>
        </p:txBody>
      </p:sp>
      <p:sp>
        <p:nvSpPr>
          <p:cNvPr id="56" name="Rectangle: Rounded Corners 55">
            <a:extLst>
              <a:ext uri="{FF2B5EF4-FFF2-40B4-BE49-F238E27FC236}">
                <a16:creationId xmlns:a16="http://schemas.microsoft.com/office/drawing/2014/main" id="{435ADA70-E6EE-4F29-8530-426ACF6B629A}"/>
              </a:ext>
            </a:extLst>
          </p:cNvPr>
          <p:cNvSpPr/>
          <p:nvPr/>
        </p:nvSpPr>
        <p:spPr>
          <a:xfrm>
            <a:off x="582046" y="5665557"/>
            <a:ext cx="3532754"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Google Shape;171;p8">
            <a:extLst>
              <a:ext uri="{FF2B5EF4-FFF2-40B4-BE49-F238E27FC236}">
                <a16:creationId xmlns:a16="http://schemas.microsoft.com/office/drawing/2014/main" id="{DF004927-30C3-4995-B593-621C34AE3583}"/>
              </a:ext>
            </a:extLst>
          </p:cNvPr>
          <p:cNvSpPr txBox="1"/>
          <p:nvPr/>
        </p:nvSpPr>
        <p:spPr>
          <a:xfrm>
            <a:off x="582044" y="5611056"/>
            <a:ext cx="4271307" cy="523180"/>
          </a:xfrm>
          <a:prstGeom prst="rect">
            <a:avLst/>
          </a:prstGeom>
          <a:noFill/>
          <a:ln>
            <a:noFill/>
          </a:ln>
        </p:spPr>
        <p:txBody>
          <a:bodyPr spcFirstLastPara="1" wrap="square" lIns="91425" tIns="45700" rIns="91425" bIns="45700" anchor="t" anchorCtr="0">
            <a:spAutoFit/>
          </a:bodyPr>
          <a:lstStyle/>
          <a:p>
            <a:pPr lvl="0">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aussi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a:solidFill>
                  <a:srgbClr val="002060"/>
                </a:solidFill>
                <a:latin typeface="Century Gothic" panose="020B0502020202020204" pitchFamily="34" charset="0"/>
              </a:rPr>
              <a:t>à Paris.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9" name="Google Shape;183;p8">
            <a:extLst>
              <a:ext uri="{FF2B5EF4-FFF2-40B4-BE49-F238E27FC236}">
                <a16:creationId xmlns:a16="http://schemas.microsoft.com/office/drawing/2014/main" id="{377172CF-4339-4601-853C-D8CC69E36642}"/>
              </a:ext>
            </a:extLst>
          </p:cNvPr>
          <p:cNvPicPr preferRelativeResize="0"/>
          <p:nvPr/>
        </p:nvPicPr>
        <p:blipFill rotWithShape="1">
          <a:blip r:embed="rId4">
            <a:alphaModFix/>
          </a:blip>
          <a:srcRect/>
          <a:stretch/>
        </p:blipFill>
        <p:spPr>
          <a:xfrm>
            <a:off x="204236" y="6331681"/>
            <a:ext cx="404055" cy="551001"/>
          </a:xfrm>
          <a:prstGeom prst="rect">
            <a:avLst/>
          </a:prstGeom>
          <a:noFill/>
          <a:ln>
            <a:noFill/>
          </a:ln>
        </p:spPr>
      </p:pic>
      <p:sp>
        <p:nvSpPr>
          <p:cNvPr id="61" name="Google Shape;171;p8">
            <a:extLst>
              <a:ext uri="{FF2B5EF4-FFF2-40B4-BE49-F238E27FC236}">
                <a16:creationId xmlns:a16="http://schemas.microsoft.com/office/drawing/2014/main" id="{EECC4E73-96F0-48E2-B7F7-672D65DA64D9}"/>
              </a:ext>
            </a:extLst>
          </p:cNvPr>
          <p:cNvSpPr txBox="1"/>
          <p:nvPr/>
        </p:nvSpPr>
        <p:spPr>
          <a:xfrm>
            <a:off x="608290" y="6283179"/>
            <a:ext cx="64607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also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also going to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Picture 5" descr="Text, letter&#10;&#10;Description automatically generated">
            <a:extLst>
              <a:ext uri="{FF2B5EF4-FFF2-40B4-BE49-F238E27FC236}">
                <a16:creationId xmlns:a16="http://schemas.microsoft.com/office/drawing/2014/main" id="{EF221BD2-E0E0-4FA7-AB3A-92EA997EB3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4179">
            <a:off x="7014190" y="3686962"/>
            <a:ext cx="3700934" cy="2467289"/>
          </a:xfrm>
          <a:prstGeom prst="rect">
            <a:avLst/>
          </a:prstGeom>
        </p:spPr>
      </p:pic>
    </p:spTree>
    <p:extLst>
      <p:ext uri="{BB962C8B-B14F-4D97-AF65-F5344CB8AC3E}">
        <p14:creationId xmlns:p14="http://schemas.microsoft.com/office/powerpoint/2010/main" val="132011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8" grpId="0"/>
      <p:bldP spid="50" grpId="0"/>
      <p:bldP spid="54" grpId="0"/>
      <p:bldP spid="28" grpId="0" animBg="1"/>
      <p:bldP spid="29" grpId="0"/>
      <p:bldP spid="31" grpId="0"/>
      <p:bldP spid="24" grpId="0" animBg="1"/>
      <p:bldP spid="48" grpId="0" animBg="1"/>
      <p:bldP spid="56" grpId="0" animBg="1"/>
      <p:bldP spid="57" grpId="0"/>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Teacher">
            <a:extLst>
              <a:ext uri="{FF2B5EF4-FFF2-40B4-BE49-F238E27FC236}">
                <a16:creationId xmlns:a16="http://schemas.microsoft.com/office/drawing/2014/main" id="{7C581704-A03A-49D9-967A-01226F0AE3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94" y="415725"/>
            <a:ext cx="914400" cy="914400"/>
          </a:xfrm>
          <a:prstGeom prst="rect">
            <a:avLst/>
          </a:prstGeom>
        </p:spPr>
      </p:pic>
      <p:sp>
        <p:nvSpPr>
          <p:cNvPr id="5" name="Speech Bubble: Rectangle with Corners Rounded 4">
            <a:hlinkClick r:id="" action="ppaction://noaction">
              <a:snd r:embed="rId5" name="6_2.wav"/>
            </a:hlinkClick>
            <a:extLst>
              <a:ext uri="{FF2B5EF4-FFF2-40B4-BE49-F238E27FC236}">
                <a16:creationId xmlns:a16="http://schemas.microsoft.com/office/drawing/2014/main" id="{CDDD59A4-0C98-423E-B374-1C69688B5275}"/>
              </a:ext>
            </a:extLst>
          </p:cNvPr>
          <p:cNvSpPr/>
          <p:nvPr/>
        </p:nvSpPr>
        <p:spPr>
          <a:xfrm>
            <a:off x="954853" y="550771"/>
            <a:ext cx="6852597" cy="451542"/>
          </a:xfrm>
          <a:prstGeom prst="wedgeRoundRectCallout">
            <a:avLst>
              <a:gd name="adj1" fmla="val -53859"/>
              <a:gd name="adj2" fmla="val 2706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53" name="CustomShape 6">
            <a:hlinkClick r:id="" action="ppaction://noaction">
              <a:snd r:embed="rId5" name="6_2.wav"/>
            </a:hlinkClick>
            <a:extLst>
              <a:ext uri="{FF2B5EF4-FFF2-40B4-BE49-F238E27FC236}">
                <a16:creationId xmlns:a16="http://schemas.microsoft.com/office/drawing/2014/main" id="{970BAB6F-8C14-4BBB-A4D6-A5BF237BA831}"/>
              </a:ext>
            </a:extLst>
          </p:cNvPr>
          <p:cNvSpPr/>
          <p:nvPr/>
        </p:nvSpPr>
        <p:spPr>
          <a:xfrm>
            <a:off x="930291" y="525628"/>
            <a:ext cx="7114459" cy="4091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0" i="0" u="none" strike="noStrike" kern="1200" cap="none" spc="-1" normalizeH="0" baseline="0" noProof="0" dirty="0">
                <a:ln>
                  <a:noFill/>
                </a:ln>
                <a:solidFill>
                  <a:srgbClr val="002060"/>
                </a:solidFill>
                <a:effectLst/>
                <a:uLnTx/>
                <a:uFillTx/>
                <a:latin typeface="Century gothic"/>
                <a:ea typeface="Century Gothic"/>
              </a:rPr>
              <a:t> Renée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va</a:t>
            </a:r>
            <a:r>
              <a:rPr kumimoji="0" lang="en-GB" sz="2400" b="0" i="0" u="none" strike="noStrike" kern="1200" cap="none" spc="-1" normalizeH="0" baseline="0" noProof="0" dirty="0">
                <a:ln>
                  <a:noFill/>
                </a:ln>
                <a:solidFill>
                  <a:srgbClr val="002060"/>
                </a:solidFill>
                <a:effectLst/>
                <a:uLnTx/>
                <a:uFillTx/>
                <a:latin typeface="Century gothic"/>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où</a:t>
            </a:r>
            <a:r>
              <a:rPr kumimoji="0" lang="en-GB" sz="2400" b="0" i="0" u="none" strike="noStrike" kern="1200" cap="none" spc="-1" normalizeH="0" baseline="0" noProof="0" dirty="0">
                <a:ln>
                  <a:noFill/>
                </a:ln>
                <a:solidFill>
                  <a:srgbClr val="002060"/>
                </a:solidFill>
                <a:effectLst/>
                <a:uLnTx/>
                <a:uFillTx/>
                <a:latin typeface="Century gothic"/>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exactement</a:t>
            </a:r>
            <a:r>
              <a:rPr kumimoji="0" lang="en-GB" sz="2400" b="0" i="0" u="none" strike="noStrike" kern="1200" cap="none" spc="-1" normalizeH="0" baseline="0" noProof="0" dirty="0">
                <a:ln>
                  <a:noFill/>
                </a:ln>
                <a:solidFill>
                  <a:srgbClr val="002060"/>
                </a:solidFill>
                <a:effectLst/>
                <a:uLnTx/>
                <a:uFillTx/>
                <a:latin typeface="Century gothic"/>
                <a:ea typeface="Century Gothic"/>
              </a:rPr>
              <a:t> ? Et Mylène ? </a:t>
            </a:r>
            <a:endParaRPr kumimoji="0" lang="en-GB" sz="2400" b="0" i="0" u="none" strike="noStrike" kern="1200" cap="none" spc="-1" normalizeH="0" baseline="0" noProof="0" dirty="0">
              <a:ln>
                <a:noFill/>
              </a:ln>
              <a:solidFill>
                <a:prstClr val="black"/>
              </a:solidFill>
              <a:effectLst/>
              <a:uLnTx/>
              <a:uFillTx/>
              <a:latin typeface="Century gothic"/>
            </a:endParaRPr>
          </a:p>
        </p:txBody>
      </p:sp>
      <p:graphicFrame>
        <p:nvGraphicFramePr>
          <p:cNvPr id="40" name="Google Shape;258;p34">
            <a:extLst>
              <a:ext uri="{FF2B5EF4-FFF2-40B4-BE49-F238E27FC236}">
                <a16:creationId xmlns:a16="http://schemas.microsoft.com/office/drawing/2014/main" id="{B990DD1A-FF74-4EB7-A3AE-77144A57CCAF}"/>
              </a:ext>
            </a:extLst>
          </p:cNvPr>
          <p:cNvGraphicFramePr/>
          <p:nvPr/>
        </p:nvGraphicFramePr>
        <p:xfrm>
          <a:off x="8654255" y="2291830"/>
          <a:ext cx="3430213" cy="4274217"/>
        </p:xfrm>
        <a:graphic>
          <a:graphicData uri="http://schemas.openxmlformats.org/drawingml/2006/table">
            <a:tbl>
              <a:tblPr firstRow="1" bandRow="1">
                <a:noFill/>
              </a:tblPr>
              <a:tblGrid>
                <a:gridCol w="1746556">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881277">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960543"/>
                  </a:ext>
                </a:extLst>
              </a:tr>
            </a:tbl>
          </a:graphicData>
        </a:graphic>
      </p:graphicFrame>
      <p:pic>
        <p:nvPicPr>
          <p:cNvPr id="41" name="Picture 40">
            <a:extLst>
              <a:ext uri="{FF2B5EF4-FFF2-40B4-BE49-F238E27FC236}">
                <a16:creationId xmlns:a16="http://schemas.microsoft.com/office/drawing/2014/main" id="{25923501-BDE8-4056-9446-6DD515F503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2755" y="3252874"/>
            <a:ext cx="384106" cy="400110"/>
          </a:xfrm>
          <a:prstGeom prst="rect">
            <a:avLst/>
          </a:prstGeom>
        </p:spPr>
      </p:pic>
      <p:pic>
        <p:nvPicPr>
          <p:cNvPr id="42" name="Picture 41">
            <a:extLst>
              <a:ext uri="{FF2B5EF4-FFF2-40B4-BE49-F238E27FC236}">
                <a16:creationId xmlns:a16="http://schemas.microsoft.com/office/drawing/2014/main" id="{2A53D13D-84BD-4581-9771-AED1F08F75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1012" y="3768991"/>
            <a:ext cx="383067" cy="399028"/>
          </a:xfrm>
          <a:prstGeom prst="rect">
            <a:avLst/>
          </a:prstGeom>
        </p:spPr>
      </p:pic>
      <p:sp>
        <p:nvSpPr>
          <p:cNvPr id="44" name="TextBox 43">
            <a:extLst>
              <a:ext uri="{FF2B5EF4-FFF2-40B4-BE49-F238E27FC236}">
                <a16:creationId xmlns:a16="http://schemas.microsoft.com/office/drawing/2014/main" id="{F793BA3A-4D41-49EF-B97D-2C5E25598F4D}"/>
              </a:ext>
            </a:extLst>
          </p:cNvPr>
          <p:cNvSpPr txBox="1"/>
          <p:nvPr/>
        </p:nvSpPr>
        <p:spPr>
          <a:xfrm>
            <a:off x="8044750" y="3209434"/>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[1]</a:t>
            </a:r>
          </a:p>
        </p:txBody>
      </p:sp>
      <p:sp>
        <p:nvSpPr>
          <p:cNvPr id="45" name="TextBox 44">
            <a:extLst>
              <a:ext uri="{FF2B5EF4-FFF2-40B4-BE49-F238E27FC236}">
                <a16:creationId xmlns:a16="http://schemas.microsoft.com/office/drawing/2014/main" id="{6351C58E-0372-414C-8274-CC5929F31D9A}"/>
              </a:ext>
            </a:extLst>
          </p:cNvPr>
          <p:cNvSpPr txBox="1"/>
          <p:nvPr/>
        </p:nvSpPr>
        <p:spPr>
          <a:xfrm>
            <a:off x="8060985" y="3771609"/>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[2]</a:t>
            </a:r>
          </a:p>
        </p:txBody>
      </p:sp>
      <p:sp>
        <p:nvSpPr>
          <p:cNvPr id="47" name="TextBox 46">
            <a:extLst>
              <a:ext uri="{FF2B5EF4-FFF2-40B4-BE49-F238E27FC236}">
                <a16:creationId xmlns:a16="http://schemas.microsoft.com/office/drawing/2014/main" id="{CA58A3B5-5C9D-4E17-85CD-E22E9E058FB2}"/>
              </a:ext>
            </a:extLst>
          </p:cNvPr>
          <p:cNvSpPr txBox="1"/>
          <p:nvPr/>
        </p:nvSpPr>
        <p:spPr>
          <a:xfrm>
            <a:off x="8056947" y="4340483"/>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[3]</a:t>
            </a:r>
          </a:p>
        </p:txBody>
      </p:sp>
      <p:sp>
        <p:nvSpPr>
          <p:cNvPr id="48" name="TextBox 47">
            <a:extLst>
              <a:ext uri="{FF2B5EF4-FFF2-40B4-BE49-F238E27FC236}">
                <a16:creationId xmlns:a16="http://schemas.microsoft.com/office/drawing/2014/main" id="{B556F7D2-3587-47F1-BA82-E95A9F0169FA}"/>
              </a:ext>
            </a:extLst>
          </p:cNvPr>
          <p:cNvSpPr txBox="1"/>
          <p:nvPr/>
        </p:nvSpPr>
        <p:spPr>
          <a:xfrm>
            <a:off x="8060985" y="4931307"/>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[4]</a:t>
            </a:r>
          </a:p>
        </p:txBody>
      </p:sp>
      <p:sp>
        <p:nvSpPr>
          <p:cNvPr id="49" name="Rectangle: Rounded Corners 48">
            <a:extLst>
              <a:ext uri="{FF2B5EF4-FFF2-40B4-BE49-F238E27FC236}">
                <a16:creationId xmlns:a16="http://schemas.microsoft.com/office/drawing/2014/main" id="{6EDC6A56-1708-4F30-9E22-47DB94929AA7}"/>
              </a:ext>
            </a:extLst>
          </p:cNvPr>
          <p:cNvSpPr/>
          <p:nvPr/>
        </p:nvSpPr>
        <p:spPr>
          <a:xfrm rot="16200000">
            <a:off x="1559689" y="66042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59" name="Rectangle: Rounded Corners 58">
            <a:extLst>
              <a:ext uri="{FF2B5EF4-FFF2-40B4-BE49-F238E27FC236}">
                <a16:creationId xmlns:a16="http://schemas.microsoft.com/office/drawing/2014/main" id="{B1DACC27-36EC-4635-82E1-0889D63EDE78}"/>
              </a:ext>
            </a:extLst>
          </p:cNvPr>
          <p:cNvSpPr/>
          <p:nvPr/>
        </p:nvSpPr>
        <p:spPr>
          <a:xfrm rot="16200000">
            <a:off x="5375099" y="65390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2" name="Oval 61">
            <a:extLst>
              <a:ext uri="{FF2B5EF4-FFF2-40B4-BE49-F238E27FC236}">
                <a16:creationId xmlns:a16="http://schemas.microsoft.com/office/drawing/2014/main" id="{81B43FF0-1B4A-486F-9F6E-A4732347C806}"/>
              </a:ext>
            </a:extLst>
          </p:cNvPr>
          <p:cNvSpPr/>
          <p:nvPr/>
        </p:nvSpPr>
        <p:spPr>
          <a:xfrm>
            <a:off x="7432311" y="213164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63" name="TextBox 62">
            <a:hlinkClick r:id="" action="ppaction://noaction">
              <a:snd r:embed="rId8" name="6_6.wav"/>
            </a:hlinkClick>
            <a:extLst>
              <a:ext uri="{FF2B5EF4-FFF2-40B4-BE49-F238E27FC236}">
                <a16:creationId xmlns:a16="http://schemas.microsoft.com/office/drawing/2014/main" id="{D22D5835-7254-4434-BC26-EB87A46375A8}"/>
              </a:ext>
            </a:extLst>
          </p:cNvPr>
          <p:cNvSpPr txBox="1"/>
          <p:nvPr/>
        </p:nvSpPr>
        <p:spPr>
          <a:xfrm>
            <a:off x="4072574" y="147754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4</a:t>
            </a:r>
          </a:p>
        </p:txBody>
      </p:sp>
      <p:sp>
        <p:nvSpPr>
          <p:cNvPr id="64" name="Rectangle: Rounded Corners 63">
            <a:extLst>
              <a:ext uri="{FF2B5EF4-FFF2-40B4-BE49-F238E27FC236}">
                <a16:creationId xmlns:a16="http://schemas.microsoft.com/office/drawing/2014/main" id="{662D1B30-E249-455A-9D7D-8D4273F78962}"/>
              </a:ext>
            </a:extLst>
          </p:cNvPr>
          <p:cNvSpPr/>
          <p:nvPr/>
        </p:nvSpPr>
        <p:spPr>
          <a:xfrm rot="16200000">
            <a:off x="5406392" y="247738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7" name="Oval 66">
            <a:extLst>
              <a:ext uri="{FF2B5EF4-FFF2-40B4-BE49-F238E27FC236}">
                <a16:creationId xmlns:a16="http://schemas.microsoft.com/office/drawing/2014/main" id="{9BE01F9A-A484-4E1E-907D-02C23303571D}"/>
              </a:ext>
            </a:extLst>
          </p:cNvPr>
          <p:cNvSpPr/>
          <p:nvPr/>
        </p:nvSpPr>
        <p:spPr>
          <a:xfrm>
            <a:off x="7463604" y="395512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68" name="TextBox 67">
            <a:hlinkClick r:id="" action="ppaction://noaction">
              <a:snd r:embed="rId9" name="6_7.wav"/>
            </a:hlinkClick>
            <a:extLst>
              <a:ext uri="{FF2B5EF4-FFF2-40B4-BE49-F238E27FC236}">
                <a16:creationId xmlns:a16="http://schemas.microsoft.com/office/drawing/2014/main" id="{2D383675-869C-4ED7-848A-C0174D7E50F5}"/>
              </a:ext>
            </a:extLst>
          </p:cNvPr>
          <p:cNvSpPr txBox="1"/>
          <p:nvPr/>
        </p:nvSpPr>
        <p:spPr>
          <a:xfrm>
            <a:off x="4164827" y="3301021"/>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5</a:t>
            </a:r>
          </a:p>
        </p:txBody>
      </p:sp>
      <p:sp>
        <p:nvSpPr>
          <p:cNvPr id="75" name="Rectangle: Rounded Corners 74">
            <a:extLst>
              <a:ext uri="{FF2B5EF4-FFF2-40B4-BE49-F238E27FC236}">
                <a16:creationId xmlns:a16="http://schemas.microsoft.com/office/drawing/2014/main" id="{83C3BD10-E38A-436B-8125-B647AE922EFB}"/>
              </a:ext>
            </a:extLst>
          </p:cNvPr>
          <p:cNvSpPr/>
          <p:nvPr/>
        </p:nvSpPr>
        <p:spPr>
          <a:xfrm rot="16200000">
            <a:off x="1532434" y="25107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7" name="Rectangle 76">
            <a:extLst>
              <a:ext uri="{FF2B5EF4-FFF2-40B4-BE49-F238E27FC236}">
                <a16:creationId xmlns:a16="http://schemas.microsoft.com/office/drawing/2014/main" id="{D743EF89-1A24-41AC-BE18-A7935A0ECF93}"/>
              </a:ext>
            </a:extLst>
          </p:cNvPr>
          <p:cNvSpPr/>
          <p:nvPr/>
        </p:nvSpPr>
        <p:spPr>
          <a:xfrm rot="16200000">
            <a:off x="1542646" y="2805893"/>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8" name="Oval 77">
            <a:extLst>
              <a:ext uri="{FF2B5EF4-FFF2-40B4-BE49-F238E27FC236}">
                <a16:creationId xmlns:a16="http://schemas.microsoft.com/office/drawing/2014/main" id="{0CC8AAA4-AB25-41D4-BB6E-8B9035CBF507}"/>
              </a:ext>
            </a:extLst>
          </p:cNvPr>
          <p:cNvSpPr/>
          <p:nvPr/>
        </p:nvSpPr>
        <p:spPr>
          <a:xfrm>
            <a:off x="3589646" y="39885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9" name="TextBox 78">
            <a:hlinkClick r:id="" action="ppaction://noaction">
              <a:snd r:embed="rId10" name="6_4.wav"/>
            </a:hlinkClick>
            <a:extLst>
              <a:ext uri="{FF2B5EF4-FFF2-40B4-BE49-F238E27FC236}">
                <a16:creationId xmlns:a16="http://schemas.microsoft.com/office/drawing/2014/main" id="{9E552B8E-7889-46E7-AE35-504F981DF8EA}"/>
              </a:ext>
            </a:extLst>
          </p:cNvPr>
          <p:cNvSpPr txBox="1"/>
          <p:nvPr/>
        </p:nvSpPr>
        <p:spPr>
          <a:xfrm>
            <a:off x="228935" y="332018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2</a:t>
            </a:r>
          </a:p>
        </p:txBody>
      </p:sp>
      <p:sp>
        <p:nvSpPr>
          <p:cNvPr id="84" name="Rectangle: Rounded Corners 83">
            <a:extLst>
              <a:ext uri="{FF2B5EF4-FFF2-40B4-BE49-F238E27FC236}">
                <a16:creationId xmlns:a16="http://schemas.microsoft.com/office/drawing/2014/main" id="{92FEF0A4-C961-4EE7-906E-5225205FBE2B}"/>
              </a:ext>
            </a:extLst>
          </p:cNvPr>
          <p:cNvSpPr/>
          <p:nvPr/>
        </p:nvSpPr>
        <p:spPr>
          <a:xfrm rot="16200000">
            <a:off x="5438075" y="438968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6" name="Oval 85">
            <a:extLst>
              <a:ext uri="{FF2B5EF4-FFF2-40B4-BE49-F238E27FC236}">
                <a16:creationId xmlns:a16="http://schemas.microsoft.com/office/drawing/2014/main" id="{83381924-5F15-4978-888C-4F8C7BF3870F}"/>
              </a:ext>
            </a:extLst>
          </p:cNvPr>
          <p:cNvSpPr/>
          <p:nvPr/>
        </p:nvSpPr>
        <p:spPr>
          <a:xfrm>
            <a:off x="7495287" y="586742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87" name="TextBox 86">
            <a:hlinkClick r:id="" action="ppaction://noaction">
              <a:snd r:embed="rId11" name="6_8.wav"/>
            </a:hlinkClick>
            <a:extLst>
              <a:ext uri="{FF2B5EF4-FFF2-40B4-BE49-F238E27FC236}">
                <a16:creationId xmlns:a16="http://schemas.microsoft.com/office/drawing/2014/main" id="{06DD5628-D1B6-4CD7-83D9-C824D3E1AE73}"/>
              </a:ext>
            </a:extLst>
          </p:cNvPr>
          <p:cNvSpPr txBox="1"/>
          <p:nvPr/>
        </p:nvSpPr>
        <p:spPr>
          <a:xfrm>
            <a:off x="4196510" y="521332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6</a:t>
            </a:r>
          </a:p>
        </p:txBody>
      </p:sp>
      <p:sp>
        <p:nvSpPr>
          <p:cNvPr id="88" name="Rectangle: Rounded Corners 87">
            <a:extLst>
              <a:ext uri="{FF2B5EF4-FFF2-40B4-BE49-F238E27FC236}">
                <a16:creationId xmlns:a16="http://schemas.microsoft.com/office/drawing/2014/main" id="{13382928-C646-4748-9E6F-00AD027539DC}"/>
              </a:ext>
            </a:extLst>
          </p:cNvPr>
          <p:cNvSpPr/>
          <p:nvPr/>
        </p:nvSpPr>
        <p:spPr>
          <a:xfrm rot="16200000">
            <a:off x="1564117" y="442308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90" name="Oval 89">
            <a:extLst>
              <a:ext uri="{FF2B5EF4-FFF2-40B4-BE49-F238E27FC236}">
                <a16:creationId xmlns:a16="http://schemas.microsoft.com/office/drawing/2014/main" id="{2F0AAC3B-1EB9-4736-B9C3-25D6F32AFD5B}"/>
              </a:ext>
            </a:extLst>
          </p:cNvPr>
          <p:cNvSpPr/>
          <p:nvPr/>
        </p:nvSpPr>
        <p:spPr>
          <a:xfrm>
            <a:off x="3621329" y="590082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91" name="TextBox 90">
            <a:hlinkClick r:id="" action="ppaction://noaction">
              <a:snd r:embed="rId12" name="6_5.wav"/>
            </a:hlinkClick>
            <a:extLst>
              <a:ext uri="{FF2B5EF4-FFF2-40B4-BE49-F238E27FC236}">
                <a16:creationId xmlns:a16="http://schemas.microsoft.com/office/drawing/2014/main" id="{3017A490-0FC0-4526-BA2E-E4EBB7ED4B12}"/>
              </a:ext>
            </a:extLst>
          </p:cNvPr>
          <p:cNvSpPr txBox="1"/>
          <p:nvPr/>
        </p:nvSpPr>
        <p:spPr>
          <a:xfrm>
            <a:off x="261592" y="524672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3</a:t>
            </a:r>
          </a:p>
        </p:txBody>
      </p:sp>
      <p:sp>
        <p:nvSpPr>
          <p:cNvPr id="94" name="Speech Bubble: Rectangle with Corners Rounded 93">
            <a:extLst>
              <a:ext uri="{FF2B5EF4-FFF2-40B4-BE49-F238E27FC236}">
                <a16:creationId xmlns:a16="http://schemas.microsoft.com/office/drawing/2014/main" id="{700BC27B-C0DA-40E5-AE39-1323341F4171}"/>
              </a:ext>
            </a:extLst>
          </p:cNvPr>
          <p:cNvSpPr/>
          <p:nvPr/>
        </p:nvSpPr>
        <p:spPr>
          <a:xfrm>
            <a:off x="1010624" y="3434412"/>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16" name="TextBox 115">
            <a:extLst>
              <a:ext uri="{FF2B5EF4-FFF2-40B4-BE49-F238E27FC236}">
                <a16:creationId xmlns:a16="http://schemas.microsoft.com/office/drawing/2014/main" id="{5F50B858-B17E-4B99-9468-3DB28C048798}"/>
              </a:ext>
            </a:extLst>
          </p:cNvPr>
          <p:cNvSpPr txBox="1"/>
          <p:nvPr/>
        </p:nvSpPr>
        <p:spPr>
          <a:xfrm>
            <a:off x="8053010" y="5474361"/>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[5]</a:t>
            </a:r>
          </a:p>
        </p:txBody>
      </p:sp>
      <p:pic>
        <p:nvPicPr>
          <p:cNvPr id="117" name="Picture 116">
            <a:extLst>
              <a:ext uri="{FF2B5EF4-FFF2-40B4-BE49-F238E27FC236}">
                <a16:creationId xmlns:a16="http://schemas.microsoft.com/office/drawing/2014/main" id="{55EB4B81-BBF8-4F41-97D7-9221288FF7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01921" y="4370732"/>
            <a:ext cx="383067" cy="399028"/>
          </a:xfrm>
          <a:prstGeom prst="rect">
            <a:avLst/>
          </a:prstGeom>
        </p:spPr>
      </p:pic>
      <p:pic>
        <p:nvPicPr>
          <p:cNvPr id="118" name="Picture 117">
            <a:extLst>
              <a:ext uri="{FF2B5EF4-FFF2-40B4-BE49-F238E27FC236}">
                <a16:creationId xmlns:a16="http://schemas.microsoft.com/office/drawing/2014/main" id="{5E73EA55-8F43-46E6-8789-853C6DBA93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5326" y="4917355"/>
            <a:ext cx="383067" cy="399028"/>
          </a:xfrm>
          <a:prstGeom prst="rect">
            <a:avLst/>
          </a:prstGeom>
        </p:spPr>
      </p:pic>
      <p:pic>
        <p:nvPicPr>
          <p:cNvPr id="119" name="Picture 118">
            <a:extLst>
              <a:ext uri="{FF2B5EF4-FFF2-40B4-BE49-F238E27FC236}">
                <a16:creationId xmlns:a16="http://schemas.microsoft.com/office/drawing/2014/main" id="{9F39EB4A-4CE5-4CC9-A86F-C9FA4B3293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5166" y="5492116"/>
            <a:ext cx="383067" cy="399028"/>
          </a:xfrm>
          <a:prstGeom prst="rect">
            <a:avLst/>
          </a:prstGeom>
        </p:spPr>
      </p:pic>
      <p:pic>
        <p:nvPicPr>
          <p:cNvPr id="120" name="Picture 119">
            <a:extLst>
              <a:ext uri="{FF2B5EF4-FFF2-40B4-BE49-F238E27FC236}">
                <a16:creationId xmlns:a16="http://schemas.microsoft.com/office/drawing/2014/main" id="{FCC59B7D-639C-49B8-BC44-57FBA4C9CC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0795" y="6075526"/>
            <a:ext cx="383067" cy="399028"/>
          </a:xfrm>
          <a:prstGeom prst="rect">
            <a:avLst/>
          </a:prstGeom>
        </p:spPr>
      </p:pic>
      <p:sp>
        <p:nvSpPr>
          <p:cNvPr id="126" name="TextBox 125">
            <a:extLst>
              <a:ext uri="{FF2B5EF4-FFF2-40B4-BE49-F238E27FC236}">
                <a16:creationId xmlns:a16="http://schemas.microsoft.com/office/drawing/2014/main" id="{7DE53689-CB79-44C7-B9CB-8F304310B13A}"/>
              </a:ext>
            </a:extLst>
          </p:cNvPr>
          <p:cNvSpPr txBox="1"/>
          <p:nvPr/>
        </p:nvSpPr>
        <p:spPr>
          <a:xfrm>
            <a:off x="8055374" y="6044208"/>
            <a:ext cx="682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4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[6]</a:t>
            </a:r>
          </a:p>
        </p:txBody>
      </p:sp>
      <p:sp>
        <p:nvSpPr>
          <p:cNvPr id="127" name="TextBox 126">
            <a:extLst>
              <a:ext uri="{FF2B5EF4-FFF2-40B4-BE49-F238E27FC236}">
                <a16:creationId xmlns:a16="http://schemas.microsoft.com/office/drawing/2014/main" id="{F5F9657B-3E13-4EEB-8E4B-361336A0ABA9}"/>
              </a:ext>
            </a:extLst>
          </p:cNvPr>
          <p:cNvSpPr txBox="1"/>
          <p:nvPr/>
        </p:nvSpPr>
        <p:spPr>
          <a:xfrm>
            <a:off x="945425" y="3714302"/>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Je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vais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ensuite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à</a:t>
            </a:r>
          </a:p>
        </p:txBody>
      </p:sp>
      <p:sp>
        <p:nvSpPr>
          <p:cNvPr id="128" name="Rectangle 127">
            <a:extLst>
              <a:ext uri="{FF2B5EF4-FFF2-40B4-BE49-F238E27FC236}">
                <a16:creationId xmlns:a16="http://schemas.microsoft.com/office/drawing/2014/main" id="{A518A378-6D77-440A-90FB-323F0C903E8C}"/>
              </a:ext>
            </a:extLst>
          </p:cNvPr>
          <p:cNvSpPr/>
          <p:nvPr/>
        </p:nvSpPr>
        <p:spPr>
          <a:xfrm>
            <a:off x="1632842" y="4300594"/>
            <a:ext cx="19944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cs typeface="Arial"/>
                <a:sym typeface="Arial"/>
              </a:rPr>
              <a:t>Baie-Comeau</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cs typeface="Arial"/>
                <a:sym typeface="Arial"/>
              </a:rPr>
              <a:t>.</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29" name="Lightning Bolt 128">
            <a:extLst>
              <a:ext uri="{FF2B5EF4-FFF2-40B4-BE49-F238E27FC236}">
                <a16:creationId xmlns:a16="http://schemas.microsoft.com/office/drawing/2014/main" id="{F626894E-F6F6-497A-8836-2ACA7568EDFF}"/>
              </a:ext>
            </a:extLst>
          </p:cNvPr>
          <p:cNvSpPr/>
          <p:nvPr/>
        </p:nvSpPr>
        <p:spPr>
          <a:xfrm>
            <a:off x="1003684" y="4081380"/>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1" name="Picture 130">
            <a:extLst>
              <a:ext uri="{FF2B5EF4-FFF2-40B4-BE49-F238E27FC236}">
                <a16:creationId xmlns:a16="http://schemas.microsoft.com/office/drawing/2014/main" id="{77CB8C19-EB03-4D72-B026-C1656F7575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38" y="3497091"/>
            <a:ext cx="451477" cy="457163"/>
          </a:xfrm>
          <a:prstGeom prst="rect">
            <a:avLst/>
          </a:prstGeom>
        </p:spPr>
      </p:pic>
      <p:sp>
        <p:nvSpPr>
          <p:cNvPr id="134" name="Rectangle 133">
            <a:extLst>
              <a:ext uri="{FF2B5EF4-FFF2-40B4-BE49-F238E27FC236}">
                <a16:creationId xmlns:a16="http://schemas.microsoft.com/office/drawing/2014/main" id="{AFD2BA8A-59AF-48EA-9FFE-305B87B5AB0B}"/>
              </a:ext>
            </a:extLst>
          </p:cNvPr>
          <p:cNvSpPr/>
          <p:nvPr/>
        </p:nvSpPr>
        <p:spPr>
          <a:xfrm rot="16200000">
            <a:off x="1510992" y="977014"/>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5" name="Speech Bubble: Rectangle with Corners Rounded 134">
            <a:extLst>
              <a:ext uri="{FF2B5EF4-FFF2-40B4-BE49-F238E27FC236}">
                <a16:creationId xmlns:a16="http://schemas.microsoft.com/office/drawing/2014/main" id="{10BE2151-313E-4D8A-A834-4F0320DA9A89}"/>
              </a:ext>
            </a:extLst>
          </p:cNvPr>
          <p:cNvSpPr/>
          <p:nvPr/>
        </p:nvSpPr>
        <p:spPr>
          <a:xfrm>
            <a:off x="978970" y="1605533"/>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6" name="Rectangle 135">
            <a:extLst>
              <a:ext uri="{FF2B5EF4-FFF2-40B4-BE49-F238E27FC236}">
                <a16:creationId xmlns:a16="http://schemas.microsoft.com/office/drawing/2014/main" id="{B02B9ECD-D494-43FA-A827-37FEB263D4B6}"/>
              </a:ext>
            </a:extLst>
          </p:cNvPr>
          <p:cNvSpPr/>
          <p:nvPr/>
        </p:nvSpPr>
        <p:spPr>
          <a:xfrm rot="16200000">
            <a:off x="1542646" y="4738223"/>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7" name="Speech Bubble: Rectangle with Corners Rounded 136">
            <a:extLst>
              <a:ext uri="{FF2B5EF4-FFF2-40B4-BE49-F238E27FC236}">
                <a16:creationId xmlns:a16="http://schemas.microsoft.com/office/drawing/2014/main" id="{5D17190D-DDDA-494E-969B-908C97745020}"/>
              </a:ext>
            </a:extLst>
          </p:cNvPr>
          <p:cNvSpPr/>
          <p:nvPr/>
        </p:nvSpPr>
        <p:spPr>
          <a:xfrm>
            <a:off x="1009671" y="5353082"/>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8" name="Rectangle 137">
            <a:extLst>
              <a:ext uri="{FF2B5EF4-FFF2-40B4-BE49-F238E27FC236}">
                <a16:creationId xmlns:a16="http://schemas.microsoft.com/office/drawing/2014/main" id="{2F398268-82D7-4A36-ABCE-1FA26C0EE1E6}"/>
              </a:ext>
            </a:extLst>
          </p:cNvPr>
          <p:cNvSpPr/>
          <p:nvPr/>
        </p:nvSpPr>
        <p:spPr>
          <a:xfrm rot="16200000">
            <a:off x="5386150" y="4717566"/>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9" name="Speech Bubble: Rectangle with Corners Rounded 138">
            <a:extLst>
              <a:ext uri="{FF2B5EF4-FFF2-40B4-BE49-F238E27FC236}">
                <a16:creationId xmlns:a16="http://schemas.microsoft.com/office/drawing/2014/main" id="{E57AA776-A043-40C5-B372-B79E55641184}"/>
              </a:ext>
            </a:extLst>
          </p:cNvPr>
          <p:cNvSpPr/>
          <p:nvPr/>
        </p:nvSpPr>
        <p:spPr>
          <a:xfrm>
            <a:off x="4854128" y="5346085"/>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0" name="Rectangle 139">
            <a:extLst>
              <a:ext uri="{FF2B5EF4-FFF2-40B4-BE49-F238E27FC236}">
                <a16:creationId xmlns:a16="http://schemas.microsoft.com/office/drawing/2014/main" id="{1BBCD3FE-1BC6-413F-8338-7E88097EC974}"/>
              </a:ext>
            </a:extLst>
          </p:cNvPr>
          <p:cNvSpPr/>
          <p:nvPr/>
        </p:nvSpPr>
        <p:spPr>
          <a:xfrm rot="16200000">
            <a:off x="5386150" y="2791366"/>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41" name="Speech Bubble: Rectangle with Corners Rounded 140">
            <a:extLst>
              <a:ext uri="{FF2B5EF4-FFF2-40B4-BE49-F238E27FC236}">
                <a16:creationId xmlns:a16="http://schemas.microsoft.com/office/drawing/2014/main" id="{0F913743-DF8B-4217-AE21-B1AB884E08F4}"/>
              </a:ext>
            </a:extLst>
          </p:cNvPr>
          <p:cNvSpPr/>
          <p:nvPr/>
        </p:nvSpPr>
        <p:spPr>
          <a:xfrm>
            <a:off x="4854128" y="3419885"/>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2" name="Rectangle 141">
            <a:extLst>
              <a:ext uri="{FF2B5EF4-FFF2-40B4-BE49-F238E27FC236}">
                <a16:creationId xmlns:a16="http://schemas.microsoft.com/office/drawing/2014/main" id="{DFE7C12A-F78F-4CED-B5A5-80608D4B6163}"/>
              </a:ext>
            </a:extLst>
          </p:cNvPr>
          <p:cNvSpPr/>
          <p:nvPr/>
        </p:nvSpPr>
        <p:spPr>
          <a:xfrm rot="16200000">
            <a:off x="5386150" y="977014"/>
            <a:ext cx="1396825" cy="2572409"/>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43" name="Speech Bubble: Rectangle with Corners Rounded 142">
            <a:extLst>
              <a:ext uri="{FF2B5EF4-FFF2-40B4-BE49-F238E27FC236}">
                <a16:creationId xmlns:a16="http://schemas.microsoft.com/office/drawing/2014/main" id="{B29ABB9E-6851-4FC0-8ACE-FA0EA1117C35}"/>
              </a:ext>
            </a:extLst>
          </p:cNvPr>
          <p:cNvSpPr/>
          <p:nvPr/>
        </p:nvSpPr>
        <p:spPr>
          <a:xfrm>
            <a:off x="4854128" y="1605533"/>
            <a:ext cx="2474616"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A1F3026-B1B1-4885-B534-A62BC8B99C20}"/>
              </a:ext>
            </a:extLst>
          </p:cNvPr>
          <p:cNvSpPr/>
          <p:nvPr/>
        </p:nvSpPr>
        <p:spPr>
          <a:xfrm>
            <a:off x="1647334" y="2415442"/>
            <a:ext cx="16498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cs typeface="Arial"/>
                <a:sym typeface="Arial"/>
              </a:rPr>
              <a:t>Tadoussac</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cs typeface="Arial"/>
                <a:sym typeface="Arial"/>
              </a:rPr>
              <a:t>. </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52" name="Oval 51">
            <a:extLst>
              <a:ext uri="{FF2B5EF4-FFF2-40B4-BE49-F238E27FC236}">
                <a16:creationId xmlns:a16="http://schemas.microsoft.com/office/drawing/2014/main" id="{B1004A34-2697-488A-B033-9D7C459DEFD9}"/>
              </a:ext>
            </a:extLst>
          </p:cNvPr>
          <p:cNvSpPr/>
          <p:nvPr/>
        </p:nvSpPr>
        <p:spPr>
          <a:xfrm>
            <a:off x="3616901" y="213817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55" name="TextBox 54">
            <a:extLst>
              <a:ext uri="{FF2B5EF4-FFF2-40B4-BE49-F238E27FC236}">
                <a16:creationId xmlns:a16="http://schemas.microsoft.com/office/drawing/2014/main" id="{D35EB3AE-C8FE-403A-B59E-4FFD1B485C18}"/>
              </a:ext>
            </a:extLst>
          </p:cNvPr>
          <p:cNvSpPr txBox="1"/>
          <p:nvPr/>
        </p:nvSpPr>
        <p:spPr>
          <a:xfrm>
            <a:off x="886308" y="1811900"/>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Je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vais à</a:t>
            </a:r>
          </a:p>
        </p:txBody>
      </p:sp>
      <p:sp>
        <p:nvSpPr>
          <p:cNvPr id="58" name="TextBox 57">
            <a:hlinkClick r:id="" action="ppaction://noaction">
              <a:snd r:embed="rId14" name="6_3.wav"/>
            </a:hlinkClick>
            <a:extLst>
              <a:ext uri="{FF2B5EF4-FFF2-40B4-BE49-F238E27FC236}">
                <a16:creationId xmlns:a16="http://schemas.microsoft.com/office/drawing/2014/main" id="{5F6F4141-C2E7-4E3B-A189-FA5437739A5D}"/>
              </a:ext>
            </a:extLst>
          </p:cNvPr>
          <p:cNvSpPr txBox="1"/>
          <p:nvPr/>
        </p:nvSpPr>
        <p:spPr>
          <a:xfrm>
            <a:off x="264906" y="147873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1</a:t>
            </a:r>
          </a:p>
        </p:txBody>
      </p:sp>
      <p:pic>
        <p:nvPicPr>
          <p:cNvPr id="9" name="Picture 8">
            <a:extLst>
              <a:ext uri="{FF2B5EF4-FFF2-40B4-BE49-F238E27FC236}">
                <a16:creationId xmlns:a16="http://schemas.microsoft.com/office/drawing/2014/main" id="{0F55A8D4-0B1D-4979-87BF-38754F5476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155" y="1646446"/>
            <a:ext cx="451477" cy="457163"/>
          </a:xfrm>
          <a:prstGeom prst="rect">
            <a:avLst/>
          </a:prstGeom>
        </p:spPr>
      </p:pic>
      <p:sp>
        <p:nvSpPr>
          <p:cNvPr id="12" name="Lightning Bolt 11">
            <a:extLst>
              <a:ext uri="{FF2B5EF4-FFF2-40B4-BE49-F238E27FC236}">
                <a16:creationId xmlns:a16="http://schemas.microsoft.com/office/drawing/2014/main" id="{B2E57FEC-EF48-4143-AA57-C1549955C0EB}"/>
              </a:ext>
            </a:extLst>
          </p:cNvPr>
          <p:cNvSpPr/>
          <p:nvPr/>
        </p:nvSpPr>
        <p:spPr>
          <a:xfrm>
            <a:off x="979739" y="2195941"/>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6" name="TextBox 155">
            <a:extLst>
              <a:ext uri="{FF2B5EF4-FFF2-40B4-BE49-F238E27FC236}">
                <a16:creationId xmlns:a16="http://schemas.microsoft.com/office/drawing/2014/main" id="{CFEA2BB9-F108-4939-A440-E1D84E76900C}"/>
              </a:ext>
            </a:extLst>
          </p:cNvPr>
          <p:cNvSpPr txBox="1"/>
          <p:nvPr/>
        </p:nvSpPr>
        <p:spPr>
          <a:xfrm>
            <a:off x="955946" y="5630140"/>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Aujourd</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cs typeface="Arial"/>
                <a:sym typeface="Arial"/>
              </a:rPr>
              <a:t>’hui,</a:t>
            </a:r>
            <a:endPar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elle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 à Mont-</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Joli</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a:t>
            </a:r>
          </a:p>
        </p:txBody>
      </p:sp>
      <p:pic>
        <p:nvPicPr>
          <p:cNvPr id="159" name="Picture 158">
            <a:extLst>
              <a:ext uri="{FF2B5EF4-FFF2-40B4-BE49-F238E27FC236}">
                <a16:creationId xmlns:a16="http://schemas.microsoft.com/office/drawing/2014/main" id="{4052763C-43D8-4863-A53C-7479F2CB9D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37" y="5413952"/>
            <a:ext cx="451477" cy="457163"/>
          </a:xfrm>
          <a:prstGeom prst="rect">
            <a:avLst/>
          </a:prstGeom>
        </p:spPr>
      </p:pic>
      <p:pic>
        <p:nvPicPr>
          <p:cNvPr id="160" name="Picture 159">
            <a:extLst>
              <a:ext uri="{FF2B5EF4-FFF2-40B4-BE49-F238E27FC236}">
                <a16:creationId xmlns:a16="http://schemas.microsoft.com/office/drawing/2014/main" id="{882304B8-8783-4E50-997C-3FB03DC1F4E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4213" y="2702310"/>
            <a:ext cx="451477" cy="457163"/>
          </a:xfrm>
          <a:prstGeom prst="rect">
            <a:avLst/>
          </a:prstGeom>
        </p:spPr>
      </p:pic>
      <p:pic>
        <p:nvPicPr>
          <p:cNvPr id="161" name="Picture 160">
            <a:extLst>
              <a:ext uri="{FF2B5EF4-FFF2-40B4-BE49-F238E27FC236}">
                <a16:creationId xmlns:a16="http://schemas.microsoft.com/office/drawing/2014/main" id="{2F2939D9-3997-4596-A636-00A1C18608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06953" y="5401558"/>
            <a:ext cx="451477" cy="457163"/>
          </a:xfrm>
          <a:prstGeom prst="rect">
            <a:avLst/>
          </a:prstGeom>
        </p:spPr>
      </p:pic>
      <p:pic>
        <p:nvPicPr>
          <p:cNvPr id="162" name="Picture 161">
            <a:extLst>
              <a:ext uri="{FF2B5EF4-FFF2-40B4-BE49-F238E27FC236}">
                <a16:creationId xmlns:a16="http://schemas.microsoft.com/office/drawing/2014/main" id="{35C36DCE-1064-406F-A08F-2A3EDEB5E8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93635" y="3511342"/>
            <a:ext cx="451477" cy="457163"/>
          </a:xfrm>
          <a:prstGeom prst="rect">
            <a:avLst/>
          </a:prstGeom>
        </p:spPr>
      </p:pic>
      <p:pic>
        <p:nvPicPr>
          <p:cNvPr id="163" name="Picture 162">
            <a:extLst>
              <a:ext uri="{FF2B5EF4-FFF2-40B4-BE49-F238E27FC236}">
                <a16:creationId xmlns:a16="http://schemas.microsoft.com/office/drawing/2014/main" id="{7B060332-ED6C-475D-8850-80C8FD14FE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09345" y="1692357"/>
            <a:ext cx="451477" cy="457163"/>
          </a:xfrm>
          <a:prstGeom prst="rect">
            <a:avLst/>
          </a:prstGeom>
        </p:spPr>
      </p:pic>
      <p:grpSp>
        <p:nvGrpSpPr>
          <p:cNvPr id="15" name="Group 14">
            <a:extLst>
              <a:ext uri="{FF2B5EF4-FFF2-40B4-BE49-F238E27FC236}">
                <a16:creationId xmlns:a16="http://schemas.microsoft.com/office/drawing/2014/main" id="{90B9D8CA-90DA-4EA6-81D3-D83E1F80B1F8}"/>
              </a:ext>
            </a:extLst>
          </p:cNvPr>
          <p:cNvGrpSpPr/>
          <p:nvPr/>
        </p:nvGrpSpPr>
        <p:grpSpPr>
          <a:xfrm>
            <a:off x="1041345" y="5980798"/>
            <a:ext cx="818176" cy="674399"/>
            <a:chOff x="1006459" y="5980798"/>
            <a:chExt cx="818176" cy="674399"/>
          </a:xfrm>
        </p:grpSpPr>
        <p:sp>
          <p:nvSpPr>
            <p:cNvPr id="14" name="Rectangle: Rounded Corners 13">
              <a:extLst>
                <a:ext uri="{FF2B5EF4-FFF2-40B4-BE49-F238E27FC236}">
                  <a16:creationId xmlns:a16="http://schemas.microsoft.com/office/drawing/2014/main" id="{96539EC9-7A65-44DC-BF86-7E651898A5A2}"/>
                </a:ext>
              </a:extLst>
            </p:cNvPr>
            <p:cNvSpPr/>
            <p:nvPr/>
          </p:nvSpPr>
          <p:spPr>
            <a:xfrm>
              <a:off x="1105155" y="6063797"/>
              <a:ext cx="451477" cy="1742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8" name="Lightning Bolt 157">
              <a:extLst>
                <a:ext uri="{FF2B5EF4-FFF2-40B4-BE49-F238E27FC236}">
                  <a16:creationId xmlns:a16="http://schemas.microsoft.com/office/drawing/2014/main" id="{C4A8695D-1B89-4219-A0E2-C1D860875559}"/>
                </a:ext>
              </a:extLst>
            </p:cNvPr>
            <p:cNvSpPr/>
            <p:nvPr/>
          </p:nvSpPr>
          <p:spPr>
            <a:xfrm>
              <a:off x="1006459" y="5980798"/>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164" name="TextBox 163">
            <a:extLst>
              <a:ext uri="{FF2B5EF4-FFF2-40B4-BE49-F238E27FC236}">
                <a16:creationId xmlns:a16="http://schemas.microsoft.com/office/drawing/2014/main" id="{84912E8A-3204-461A-BF51-3779B47EF05D}"/>
              </a:ext>
            </a:extLst>
          </p:cNvPr>
          <p:cNvSpPr txBox="1"/>
          <p:nvPr/>
        </p:nvSpPr>
        <p:spPr>
          <a:xfrm>
            <a:off x="4830051" y="1911342"/>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Puis</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cs typeface="Arial"/>
                <a:sym typeface="Arial"/>
              </a:rPr>
              <a:t>,</a:t>
            </a:r>
            <a:endPar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je </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vais à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Matane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a:t>
            </a:r>
          </a:p>
        </p:txBody>
      </p:sp>
      <p:sp>
        <p:nvSpPr>
          <p:cNvPr id="165" name="Lightning Bolt 164">
            <a:extLst>
              <a:ext uri="{FF2B5EF4-FFF2-40B4-BE49-F238E27FC236}">
                <a16:creationId xmlns:a16="http://schemas.microsoft.com/office/drawing/2014/main" id="{47F3080D-A14C-4EB1-96C2-2A2560EDC64D}"/>
              </a:ext>
            </a:extLst>
          </p:cNvPr>
          <p:cNvSpPr/>
          <p:nvPr/>
        </p:nvSpPr>
        <p:spPr>
          <a:xfrm>
            <a:off x="4859250" y="2247918"/>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66" name="TextBox 165">
            <a:extLst>
              <a:ext uri="{FF2B5EF4-FFF2-40B4-BE49-F238E27FC236}">
                <a16:creationId xmlns:a16="http://schemas.microsoft.com/office/drawing/2014/main" id="{DAB4ADAB-4920-4947-8342-2D73405EA37B}"/>
              </a:ext>
            </a:extLst>
          </p:cNvPr>
          <p:cNvSpPr txBox="1"/>
          <p:nvPr/>
        </p:nvSpPr>
        <p:spPr>
          <a:xfrm>
            <a:off x="4828477" y="3687749"/>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Elle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 à</a:t>
            </a:r>
          </a:p>
        </p:txBody>
      </p:sp>
      <p:grpSp>
        <p:nvGrpSpPr>
          <p:cNvPr id="167" name="Group 166">
            <a:extLst>
              <a:ext uri="{FF2B5EF4-FFF2-40B4-BE49-F238E27FC236}">
                <a16:creationId xmlns:a16="http://schemas.microsoft.com/office/drawing/2014/main" id="{CD49DE8C-1DDD-4764-9913-278C78D07B1A}"/>
              </a:ext>
            </a:extLst>
          </p:cNvPr>
          <p:cNvGrpSpPr/>
          <p:nvPr/>
        </p:nvGrpSpPr>
        <p:grpSpPr>
          <a:xfrm>
            <a:off x="4875510" y="4036006"/>
            <a:ext cx="818176" cy="674399"/>
            <a:chOff x="999085" y="5980798"/>
            <a:chExt cx="818176" cy="674399"/>
          </a:xfrm>
        </p:grpSpPr>
        <p:sp>
          <p:nvSpPr>
            <p:cNvPr id="168" name="Rectangle: Rounded Corners 167">
              <a:extLst>
                <a:ext uri="{FF2B5EF4-FFF2-40B4-BE49-F238E27FC236}">
                  <a16:creationId xmlns:a16="http://schemas.microsoft.com/office/drawing/2014/main" id="{62982D37-247D-4F9C-9585-78F76B101AE0}"/>
                </a:ext>
              </a:extLst>
            </p:cNvPr>
            <p:cNvSpPr/>
            <p:nvPr/>
          </p:nvSpPr>
          <p:spPr>
            <a:xfrm>
              <a:off x="1105155" y="6063797"/>
              <a:ext cx="451477" cy="1742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69" name="Lightning Bolt 168">
              <a:extLst>
                <a:ext uri="{FF2B5EF4-FFF2-40B4-BE49-F238E27FC236}">
                  <a16:creationId xmlns:a16="http://schemas.microsoft.com/office/drawing/2014/main" id="{78BDE9C5-B615-48BC-87F1-FA6FB2CE0833}"/>
                </a:ext>
              </a:extLst>
            </p:cNvPr>
            <p:cNvSpPr/>
            <p:nvPr/>
          </p:nvSpPr>
          <p:spPr>
            <a:xfrm>
              <a:off x="999085" y="5980798"/>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170" name="Rectangle 169">
            <a:extLst>
              <a:ext uri="{FF2B5EF4-FFF2-40B4-BE49-F238E27FC236}">
                <a16:creationId xmlns:a16="http://schemas.microsoft.com/office/drawing/2014/main" id="{864727DE-56F5-48A8-8F0E-B2FB97E5C990}"/>
              </a:ext>
            </a:extLst>
          </p:cNvPr>
          <p:cNvSpPr/>
          <p:nvPr/>
        </p:nvSpPr>
        <p:spPr>
          <a:xfrm>
            <a:off x="5541104" y="4312696"/>
            <a:ext cx="17123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cs typeface="Arial"/>
                <a:sym typeface="Arial"/>
              </a:rPr>
              <a:t>Sainte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cs typeface="Arial"/>
                <a:sym typeface="Arial"/>
              </a:rPr>
              <a:t>-Luce.</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71" name="TextBox 170">
            <a:extLst>
              <a:ext uri="{FF2B5EF4-FFF2-40B4-BE49-F238E27FC236}">
                <a16:creationId xmlns:a16="http://schemas.microsoft.com/office/drawing/2014/main" id="{16F7428B-5DBF-4EA0-9CCF-16FCDE398B4C}"/>
              </a:ext>
            </a:extLst>
          </p:cNvPr>
          <p:cNvSpPr txBox="1"/>
          <p:nvPr/>
        </p:nvSpPr>
        <p:spPr>
          <a:xfrm>
            <a:off x="4811980" y="5610572"/>
            <a:ext cx="2762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a:t>
            </a:r>
            <a:r>
              <a:rPr kumimoji="0" lang="es-AR" sz="2000" b="1" i="0" u="none" strike="noStrike" kern="1200" cap="none" spc="0" normalizeH="0" baseline="0" noProof="0" dirty="0">
                <a:ln>
                  <a:noFill/>
                </a:ln>
                <a:solidFill>
                  <a:srgbClr val="1F4E79"/>
                </a:solidFill>
                <a:effectLst/>
                <a:uLnTx/>
                <a:uFillTx/>
                <a:latin typeface="Century Gothic" panose="020B0502020202020204" pitchFamily="34" charset="0"/>
                <a:cs typeface="Arial"/>
                <a:sym typeface="Arial"/>
              </a:rPr>
              <a:t>E</a:t>
            </a:r>
            <a:r>
              <a:rPr kumimoji="0" lang="es-AR"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lle</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va </a:t>
            </a:r>
            <a:r>
              <a:rPr kumimoji="0" lang="es-AR"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Arial"/>
                <a:sym typeface="Arial"/>
              </a:rPr>
              <a:t>aussi</a:t>
            </a: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Arial"/>
                <a:sym typeface="Arial"/>
              </a:rPr>
              <a:t> à</a:t>
            </a:r>
          </a:p>
        </p:txBody>
      </p:sp>
      <p:grpSp>
        <p:nvGrpSpPr>
          <p:cNvPr id="172" name="Group 171">
            <a:extLst>
              <a:ext uri="{FF2B5EF4-FFF2-40B4-BE49-F238E27FC236}">
                <a16:creationId xmlns:a16="http://schemas.microsoft.com/office/drawing/2014/main" id="{6ED90571-73CE-46FF-94D4-630A8386360A}"/>
              </a:ext>
            </a:extLst>
          </p:cNvPr>
          <p:cNvGrpSpPr/>
          <p:nvPr/>
        </p:nvGrpSpPr>
        <p:grpSpPr>
          <a:xfrm>
            <a:off x="4859250" y="5964515"/>
            <a:ext cx="818176" cy="674399"/>
            <a:chOff x="1006459" y="5980798"/>
            <a:chExt cx="818176" cy="674399"/>
          </a:xfrm>
        </p:grpSpPr>
        <p:sp>
          <p:nvSpPr>
            <p:cNvPr id="173" name="Rectangle: Rounded Corners 172">
              <a:extLst>
                <a:ext uri="{FF2B5EF4-FFF2-40B4-BE49-F238E27FC236}">
                  <a16:creationId xmlns:a16="http://schemas.microsoft.com/office/drawing/2014/main" id="{C1E648AB-D845-4D97-B100-EC7DE676D821}"/>
                </a:ext>
              </a:extLst>
            </p:cNvPr>
            <p:cNvSpPr/>
            <p:nvPr/>
          </p:nvSpPr>
          <p:spPr>
            <a:xfrm>
              <a:off x="1105155" y="6063797"/>
              <a:ext cx="451477" cy="1742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4" name="Lightning Bolt 173">
              <a:extLst>
                <a:ext uri="{FF2B5EF4-FFF2-40B4-BE49-F238E27FC236}">
                  <a16:creationId xmlns:a16="http://schemas.microsoft.com/office/drawing/2014/main" id="{713E396F-98C8-4482-8DCB-B97010A3EF16}"/>
                </a:ext>
              </a:extLst>
            </p:cNvPr>
            <p:cNvSpPr/>
            <p:nvPr/>
          </p:nvSpPr>
          <p:spPr>
            <a:xfrm>
              <a:off x="1006459" y="5980798"/>
              <a:ext cx="818176" cy="674399"/>
            </a:xfrm>
            <a:prstGeom prst="lightningBol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175" name="Rectangle 174">
            <a:extLst>
              <a:ext uri="{FF2B5EF4-FFF2-40B4-BE49-F238E27FC236}">
                <a16:creationId xmlns:a16="http://schemas.microsoft.com/office/drawing/2014/main" id="{813D0D64-0EA6-4B5C-9A6C-0493B3C9FBB2}"/>
              </a:ext>
            </a:extLst>
          </p:cNvPr>
          <p:cNvSpPr/>
          <p:nvPr/>
        </p:nvSpPr>
        <p:spPr>
          <a:xfrm>
            <a:off x="5524607" y="6235519"/>
            <a:ext cx="130516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1F4E79"/>
                </a:solidFill>
                <a:effectLst/>
                <a:uLnTx/>
                <a:uFillTx/>
                <a:latin typeface="Century Gothic" panose="020B0502020202020204" pitchFamily="34" charset="0"/>
                <a:cs typeface="Arial"/>
                <a:sym typeface="Arial"/>
              </a:rPr>
              <a:t>Rimouski.</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6" name="Rectangle 5">
            <a:hlinkClick r:id="" action="ppaction://noaction">
              <a:snd r:embed="rId15" name="6_1.wav"/>
            </a:hlinkClick>
            <a:extLst>
              <a:ext uri="{FF2B5EF4-FFF2-40B4-BE49-F238E27FC236}">
                <a16:creationId xmlns:a16="http://schemas.microsoft.com/office/drawing/2014/main" id="{38394530-30E4-44EA-A807-61BB8ECC007D}"/>
              </a:ext>
            </a:extLst>
          </p:cNvPr>
          <p:cNvSpPr/>
          <p:nvPr/>
        </p:nvSpPr>
        <p:spPr>
          <a:xfrm>
            <a:off x="31546" y="-27746"/>
            <a:ext cx="905935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Mylène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est</a:t>
            </a:r>
            <a:r>
              <a:rPr kumimoji="0" lang="en-GB" sz="2400" b="1" i="0" u="none" strike="noStrike" kern="1200" cap="none" spc="-1" normalizeH="0" baseline="0" noProof="0" dirty="0">
                <a:ln>
                  <a:noFill/>
                </a:ln>
                <a:solidFill>
                  <a:srgbClr val="002060"/>
                </a:solidFill>
                <a:effectLst/>
                <a:uLnTx/>
                <a:uFillTx/>
                <a:latin typeface="Century gothic"/>
                <a:ea typeface="Century Gothic"/>
              </a:rPr>
              <a:t> au Canada et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cherche</a:t>
            </a:r>
            <a:r>
              <a:rPr kumimoji="0" lang="en-GB" sz="2400" b="1" i="0" u="none" strike="noStrike" kern="1200" cap="none" spc="-1" normalizeH="0" baseline="0" noProof="0" dirty="0">
                <a:ln>
                  <a:noFill/>
                </a:ln>
                <a:solidFill>
                  <a:srgbClr val="002060"/>
                </a:solidFill>
                <a:effectLst/>
                <a:uLnTx/>
                <a:uFillTx/>
                <a:latin typeface="Century gothic"/>
                <a:ea typeface="Century Gothic"/>
              </a:rPr>
              <a:t> Renée,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sa</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tante</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a:endParaRPr>
          </a:p>
        </p:txBody>
      </p:sp>
      <p:pic>
        <p:nvPicPr>
          <p:cNvPr id="81" name="Picture 80" descr="Diagram, map&#10;&#10;Description automatically generated">
            <a:extLst>
              <a:ext uri="{FF2B5EF4-FFF2-40B4-BE49-F238E27FC236}">
                <a16:creationId xmlns:a16="http://schemas.microsoft.com/office/drawing/2014/main" id="{207375C8-C7B2-4735-ADE2-6B66485A376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18310" y="143743"/>
            <a:ext cx="3794720" cy="1743317"/>
          </a:xfrm>
          <a:prstGeom prst="rect">
            <a:avLst/>
          </a:prstGeom>
        </p:spPr>
      </p:pic>
      <p:pic>
        <p:nvPicPr>
          <p:cNvPr id="82" name="Picture 81">
            <a:extLst>
              <a:ext uri="{FF2B5EF4-FFF2-40B4-BE49-F238E27FC236}">
                <a16:creationId xmlns:a16="http://schemas.microsoft.com/office/drawing/2014/main" id="{78D03991-257D-4417-841C-6158355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82373" y="1570739"/>
            <a:ext cx="941906" cy="617390"/>
          </a:xfrm>
          <a:prstGeom prst="rect">
            <a:avLst/>
          </a:prstGeom>
        </p:spPr>
      </p:pic>
      <p:sp>
        <p:nvSpPr>
          <p:cNvPr id="2" name="TextBox 1">
            <a:extLst>
              <a:ext uri="{FF2B5EF4-FFF2-40B4-BE49-F238E27FC236}">
                <a16:creationId xmlns:a16="http://schemas.microsoft.com/office/drawing/2014/main" id="{ACC92358-0962-4DC4-AC57-F93A2411A2A2}"/>
              </a:ext>
            </a:extLst>
          </p:cNvPr>
          <p:cNvSpPr txBox="1"/>
          <p:nvPr/>
        </p:nvSpPr>
        <p:spPr>
          <a:xfrm>
            <a:off x="9138445" y="104227"/>
            <a:ext cx="2011019" cy="400110"/>
          </a:xfrm>
          <a:prstGeom prst="rect">
            <a:avLst/>
          </a:prstGeom>
          <a:solidFill>
            <a:srgbClr val="92D050"/>
          </a:solidFill>
        </p:spPr>
        <p:txBody>
          <a:bodyPr wrap="square" rtlCol="0">
            <a:spAutoFit/>
          </a:bodyPr>
          <a:lstStyle/>
          <a:p>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tante</a:t>
            </a:r>
            <a:r>
              <a:rPr lang="en-GB" sz="2000" dirty="0">
                <a:solidFill>
                  <a:srgbClr val="002060"/>
                </a:solidFill>
                <a:latin typeface="Century Gothic" panose="020B0502020202020204" pitchFamily="34" charset="0"/>
              </a:rPr>
              <a:t> - aunt</a:t>
            </a:r>
          </a:p>
        </p:txBody>
      </p:sp>
    </p:spTree>
    <p:extLst>
      <p:ext uri="{BB962C8B-B14F-4D97-AF65-F5344CB8AC3E}">
        <p14:creationId xmlns:p14="http://schemas.microsoft.com/office/powerpoint/2010/main" val="13504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65"/>
                                        </p:tgtEl>
                                      </p:cBhvr>
                                    </p:animEffect>
                                    <p:set>
                                      <p:cBhvr>
                                        <p:cTn id="36" dur="1" fill="hold">
                                          <p:stCondLst>
                                            <p:cond delay="499"/>
                                          </p:stCondLst>
                                        </p:cTn>
                                        <p:tgtEl>
                                          <p:spTgt spid="16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67"/>
                                        </p:tgtEl>
                                      </p:cBhvr>
                                    </p:animEffect>
                                    <p:set>
                                      <p:cBhvr>
                                        <p:cTn id="45" dur="1" fill="hold">
                                          <p:stCondLst>
                                            <p:cond delay="499"/>
                                          </p:stCondLst>
                                        </p:cTn>
                                        <p:tgtEl>
                                          <p:spTgt spid="16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2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72"/>
                                        </p:tgtEl>
                                      </p:cBhvr>
                                    </p:animEffect>
                                    <p:set>
                                      <p:cBhvr>
                                        <p:cTn id="54" dur="1" fill="hold">
                                          <p:stCondLst>
                                            <p:cond delay="499"/>
                                          </p:stCondLst>
                                        </p:cTn>
                                        <p:tgtEl>
                                          <p:spTgt spid="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 grpId="0" animBg="1"/>
      <p:bldP spid="1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64" name="Picture 63" descr="A picture containing clock&#10;&#10;Description automatically generated">
            <a:extLst>
              <a:ext uri="{FF2B5EF4-FFF2-40B4-BE49-F238E27FC236}">
                <a16:creationId xmlns:a16="http://schemas.microsoft.com/office/drawing/2014/main" id="{ECFBA3A0-3E9B-4CB1-B23F-0E074A236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351" y="2186316"/>
            <a:ext cx="3225472" cy="3208714"/>
          </a:xfrm>
          <a:prstGeom prst="rect">
            <a:avLst/>
          </a:prstGeom>
        </p:spPr>
      </p:pic>
      <p:sp>
        <p:nvSpPr>
          <p:cNvPr id="65" name="TextBox 64">
            <a:extLst>
              <a:ext uri="{FF2B5EF4-FFF2-40B4-BE49-F238E27FC236}">
                <a16:creationId xmlns:a16="http://schemas.microsoft.com/office/drawing/2014/main" id="{AA32F237-0F01-4D1F-AA4C-547E8939E0F2}"/>
              </a:ext>
            </a:extLst>
          </p:cNvPr>
          <p:cNvSpPr txBox="1"/>
          <p:nvPr/>
        </p:nvSpPr>
        <p:spPr>
          <a:xfrm>
            <a:off x="7328984" y="1265154"/>
            <a:ext cx="32607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rPr>
              <a:t>le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cs typeface="Cavolini" panose="03000502040302020204" pitchFamily="66" charset="0"/>
              </a:rPr>
              <a:t>nord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66" name="TextBox 65">
            <a:extLst>
              <a:ext uri="{FF2B5EF4-FFF2-40B4-BE49-F238E27FC236}">
                <a16:creationId xmlns:a16="http://schemas.microsoft.com/office/drawing/2014/main" id="{471A5C80-DD84-4931-BC75-9CA287D92670}"/>
              </a:ext>
            </a:extLst>
          </p:cNvPr>
          <p:cNvSpPr txBox="1"/>
          <p:nvPr/>
        </p:nvSpPr>
        <p:spPr>
          <a:xfrm>
            <a:off x="6736051" y="5599227"/>
            <a:ext cx="28565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rPr>
              <a:t>le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cs typeface="Cavolini" panose="03000502040302020204" pitchFamily="66" charset="0"/>
              </a:rPr>
              <a:t>sud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69" name="TextBox 68">
            <a:extLst>
              <a:ext uri="{FF2B5EF4-FFF2-40B4-BE49-F238E27FC236}">
                <a16:creationId xmlns:a16="http://schemas.microsoft.com/office/drawing/2014/main" id="{C108142F-BD0D-4A2F-A86A-B06342AA0AD0}"/>
              </a:ext>
            </a:extLst>
          </p:cNvPr>
          <p:cNvSpPr txBox="1"/>
          <p:nvPr/>
        </p:nvSpPr>
        <p:spPr>
          <a:xfrm>
            <a:off x="10048383" y="3471459"/>
            <a:ext cx="28565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cs typeface="Cavolini" panose="03000502040302020204" pitchFamily="66" charset="0"/>
              </a:rPr>
              <a:t>l’est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sp>
        <p:nvSpPr>
          <p:cNvPr id="74" name="TextBox 73">
            <a:extLst>
              <a:ext uri="{FF2B5EF4-FFF2-40B4-BE49-F238E27FC236}">
                <a16:creationId xmlns:a16="http://schemas.microsoft.com/office/drawing/2014/main" id="{20BF5689-E842-47AF-9483-57680F1FFE35}"/>
              </a:ext>
            </a:extLst>
          </p:cNvPr>
          <p:cNvSpPr txBox="1"/>
          <p:nvPr/>
        </p:nvSpPr>
        <p:spPr>
          <a:xfrm>
            <a:off x="4794125" y="3471665"/>
            <a:ext cx="30895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cs typeface="Cavolini" panose="03000502040302020204" pitchFamily="66" charset="0"/>
              </a:rPr>
              <a:t>l’ouest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cs typeface="Cavolini" panose="03000502040302020204" pitchFamily="66" charset="0"/>
            </a:endParaRPr>
          </a:p>
        </p:txBody>
      </p:sp>
      <p:pic>
        <p:nvPicPr>
          <p:cNvPr id="75" name="Picture 74" descr="Icon&#10;&#10;Description automatically generated">
            <a:extLst>
              <a:ext uri="{FF2B5EF4-FFF2-40B4-BE49-F238E27FC236}">
                <a16:creationId xmlns:a16="http://schemas.microsoft.com/office/drawing/2014/main" id="{0B034A26-004B-46B8-845F-26BB64CBFD13}"/>
              </a:ext>
            </a:extLst>
          </p:cNvPr>
          <p:cNvPicPr>
            <a:picLocks noChangeAspect="1"/>
          </p:cNvPicPr>
          <p:nvPr/>
        </p:nvPicPr>
        <p:blipFill>
          <a:blip r:embed="rId6">
            <a:duotone>
              <a:prstClr val="black"/>
              <a:srgbClr val="5B9BD5">
                <a:tint val="45000"/>
                <a:satMod val="400000"/>
              </a:srgbClr>
            </a:duotone>
            <a:extLst>
              <a:ext uri="{28A0092B-C50C-407E-A947-70E740481C1C}">
                <a14:useLocalDpi xmlns:a14="http://schemas.microsoft.com/office/drawing/2010/main" val="0"/>
              </a:ext>
            </a:extLst>
          </a:blip>
          <a:stretch>
            <a:fillRect/>
          </a:stretch>
        </p:blipFill>
        <p:spPr>
          <a:xfrm>
            <a:off x="0" y="2283536"/>
            <a:ext cx="4032257" cy="3566029"/>
          </a:xfrm>
          <a:prstGeom prst="rect">
            <a:avLst/>
          </a:prstGeom>
        </p:spPr>
      </p:pic>
      <p:sp>
        <p:nvSpPr>
          <p:cNvPr id="2" name="TextBox 1">
            <a:extLst>
              <a:ext uri="{FF2B5EF4-FFF2-40B4-BE49-F238E27FC236}">
                <a16:creationId xmlns:a16="http://schemas.microsoft.com/office/drawing/2014/main" id="{62C431BD-D09D-4E9C-9FFE-EB197865D012}"/>
              </a:ext>
            </a:extLst>
          </p:cNvPr>
          <p:cNvSpPr txBox="1"/>
          <p:nvPr/>
        </p:nvSpPr>
        <p:spPr>
          <a:xfrm>
            <a:off x="128036" y="935421"/>
            <a:ext cx="59456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oah </a:t>
            </a:r>
            <a:r>
              <a:rPr kumimoji="0" lang="en-GB" sz="3200" b="1"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ans </a:t>
            </a: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rientation.</a:t>
            </a:r>
          </a:p>
        </p:txBody>
      </p:sp>
      <p:sp>
        <p:nvSpPr>
          <p:cNvPr id="76" name="TextBox 75">
            <a:extLst>
              <a:ext uri="{FF2B5EF4-FFF2-40B4-BE49-F238E27FC236}">
                <a16:creationId xmlns:a16="http://schemas.microsoft.com/office/drawing/2014/main" id="{3285C078-6C84-4DDE-BB86-D5D289C02B68}"/>
              </a:ext>
            </a:extLst>
          </p:cNvPr>
          <p:cNvSpPr txBox="1"/>
          <p:nvPr/>
        </p:nvSpPr>
        <p:spPr>
          <a:xfrm>
            <a:off x="67678" y="1466700"/>
            <a:ext cx="59456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Noah is without direction.</a:t>
            </a:r>
          </a:p>
        </p:txBody>
      </p:sp>
      <p:sp>
        <p:nvSpPr>
          <p:cNvPr id="77" name="TextBox 76">
            <a:extLst>
              <a:ext uri="{FF2B5EF4-FFF2-40B4-BE49-F238E27FC236}">
                <a16:creationId xmlns:a16="http://schemas.microsoft.com/office/drawing/2014/main" id="{DFAA5A9A-CD1F-419B-9E0B-085E8D289861}"/>
              </a:ext>
            </a:extLst>
          </p:cNvPr>
          <p:cNvSpPr txBox="1"/>
          <p:nvPr/>
        </p:nvSpPr>
        <p:spPr>
          <a:xfrm>
            <a:off x="6067296" y="1724651"/>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north]</a:t>
            </a:r>
          </a:p>
        </p:txBody>
      </p:sp>
      <p:sp>
        <p:nvSpPr>
          <p:cNvPr id="78" name="TextBox 77">
            <a:extLst>
              <a:ext uri="{FF2B5EF4-FFF2-40B4-BE49-F238E27FC236}">
                <a16:creationId xmlns:a16="http://schemas.microsoft.com/office/drawing/2014/main" id="{34E565FB-53F6-4E0C-823D-F0A402CA733A}"/>
              </a:ext>
            </a:extLst>
          </p:cNvPr>
          <p:cNvSpPr txBox="1"/>
          <p:nvPr/>
        </p:nvSpPr>
        <p:spPr>
          <a:xfrm>
            <a:off x="8639483" y="3917443"/>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east]</a:t>
            </a:r>
          </a:p>
        </p:txBody>
      </p:sp>
      <p:sp>
        <p:nvSpPr>
          <p:cNvPr id="79" name="TextBox 78">
            <a:extLst>
              <a:ext uri="{FF2B5EF4-FFF2-40B4-BE49-F238E27FC236}">
                <a16:creationId xmlns:a16="http://schemas.microsoft.com/office/drawing/2014/main" id="{0240B53B-998C-45F0-8C63-1FBAF6EECF3D}"/>
              </a:ext>
            </a:extLst>
          </p:cNvPr>
          <p:cNvSpPr txBox="1"/>
          <p:nvPr/>
        </p:nvSpPr>
        <p:spPr>
          <a:xfrm>
            <a:off x="6162313" y="6083918"/>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south]</a:t>
            </a:r>
          </a:p>
        </p:txBody>
      </p:sp>
      <p:sp>
        <p:nvSpPr>
          <p:cNvPr id="80" name="TextBox 79">
            <a:extLst>
              <a:ext uri="{FF2B5EF4-FFF2-40B4-BE49-F238E27FC236}">
                <a16:creationId xmlns:a16="http://schemas.microsoft.com/office/drawing/2014/main" id="{51F3C54F-E796-4C60-9609-D7D400D775CB}"/>
              </a:ext>
            </a:extLst>
          </p:cNvPr>
          <p:cNvSpPr txBox="1"/>
          <p:nvPr/>
        </p:nvSpPr>
        <p:spPr>
          <a:xfrm>
            <a:off x="3562253" y="3928379"/>
            <a:ext cx="40618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 west]</a:t>
            </a:r>
          </a:p>
        </p:txBody>
      </p:sp>
    </p:spTree>
    <p:extLst>
      <p:ext uri="{BB962C8B-B14F-4D97-AF65-F5344CB8AC3E}">
        <p14:creationId xmlns:p14="http://schemas.microsoft.com/office/powerpoint/2010/main" val="293351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5"/>
                                        </p:tgtEl>
                                        <p:attrNameLst>
                                          <p:attrName>ppt_x</p:attrName>
                                          <p:attrName>ppt_y</p:attrName>
                                        </p:attrNameLst>
                                      </p:cBhvr>
                                    </p:animMotion>
                                    <p:animRot by="1500000">
                                      <p:cBhvr>
                                        <p:cTn id="15" dur="125" fill="hold">
                                          <p:stCondLst>
                                            <p:cond delay="0"/>
                                          </p:stCondLst>
                                        </p:cTn>
                                        <p:tgtEl>
                                          <p:spTgt spid="65"/>
                                        </p:tgtEl>
                                        <p:attrNameLst>
                                          <p:attrName>r</p:attrName>
                                        </p:attrNameLst>
                                      </p:cBhvr>
                                    </p:animRot>
                                    <p:animRot by="-1500000">
                                      <p:cBhvr>
                                        <p:cTn id="16" dur="125" fill="hold">
                                          <p:stCondLst>
                                            <p:cond delay="125"/>
                                          </p:stCondLst>
                                        </p:cTn>
                                        <p:tgtEl>
                                          <p:spTgt spid="65"/>
                                        </p:tgtEl>
                                        <p:attrNameLst>
                                          <p:attrName>r</p:attrName>
                                        </p:attrNameLst>
                                      </p:cBhvr>
                                    </p:animRot>
                                    <p:animRot by="-1500000">
                                      <p:cBhvr>
                                        <p:cTn id="17" dur="125" fill="hold">
                                          <p:stCondLst>
                                            <p:cond delay="250"/>
                                          </p:stCondLst>
                                        </p:cTn>
                                        <p:tgtEl>
                                          <p:spTgt spid="65"/>
                                        </p:tgtEl>
                                        <p:attrNameLst>
                                          <p:attrName>r</p:attrName>
                                        </p:attrNameLst>
                                      </p:cBhvr>
                                    </p:animRot>
                                    <p:animRot by="1500000">
                                      <p:cBhvr>
                                        <p:cTn id="18" dur="125" fill="hold">
                                          <p:stCondLst>
                                            <p:cond delay="375"/>
                                          </p:stCondLst>
                                        </p:cTn>
                                        <p:tgtEl>
                                          <p:spTgt spid="6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type="lt">
                                    <p:tmAbs val="0"/>
                                  </p:iterate>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69"/>
                                        </p:tgtEl>
                                        <p:attrNameLst>
                                          <p:attrName>ppt_x</p:attrName>
                                          <p:attrName>ppt_y</p:attrName>
                                        </p:attrNameLst>
                                      </p:cBhvr>
                                    </p:animMotion>
                                    <p:animRot by="1500000">
                                      <p:cBhvr>
                                        <p:cTn id="31" dur="125" fill="hold">
                                          <p:stCondLst>
                                            <p:cond delay="0"/>
                                          </p:stCondLst>
                                        </p:cTn>
                                        <p:tgtEl>
                                          <p:spTgt spid="69"/>
                                        </p:tgtEl>
                                        <p:attrNameLst>
                                          <p:attrName>r</p:attrName>
                                        </p:attrNameLst>
                                      </p:cBhvr>
                                    </p:animRot>
                                    <p:animRot by="-1500000">
                                      <p:cBhvr>
                                        <p:cTn id="32" dur="125" fill="hold">
                                          <p:stCondLst>
                                            <p:cond delay="125"/>
                                          </p:stCondLst>
                                        </p:cTn>
                                        <p:tgtEl>
                                          <p:spTgt spid="69"/>
                                        </p:tgtEl>
                                        <p:attrNameLst>
                                          <p:attrName>r</p:attrName>
                                        </p:attrNameLst>
                                      </p:cBhvr>
                                    </p:animRot>
                                    <p:animRot by="-1500000">
                                      <p:cBhvr>
                                        <p:cTn id="33" dur="125" fill="hold">
                                          <p:stCondLst>
                                            <p:cond delay="250"/>
                                          </p:stCondLst>
                                        </p:cTn>
                                        <p:tgtEl>
                                          <p:spTgt spid="69"/>
                                        </p:tgtEl>
                                        <p:attrNameLst>
                                          <p:attrName>r</p:attrName>
                                        </p:attrNameLst>
                                      </p:cBhvr>
                                    </p:animRot>
                                    <p:animRot by="1500000">
                                      <p:cBhvr>
                                        <p:cTn id="34" dur="125" fill="hold">
                                          <p:stCondLst>
                                            <p:cond delay="375"/>
                                          </p:stCondLst>
                                        </p:cTn>
                                        <p:tgtEl>
                                          <p:spTgt spid="6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type="lt">
                                    <p:tmAbs val="0"/>
                                  </p:iterate>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0" nodeType="clickEffect">
                                  <p:stCondLst>
                                    <p:cond delay="0"/>
                                  </p:stCondLst>
                                  <p:iterate type="lt">
                                    <p:tmPct val="10000"/>
                                  </p:iterate>
                                  <p:childTnLst>
                                    <p:animMotion origin="layout" path="M 0.0 0.0 L 0.0 -0.07213" pathEditMode="relative" ptsTypes="">
                                      <p:cBhvr>
                                        <p:cTn id="46" dur="250" accel="50000" decel="50000" autoRev="1" fill="hold">
                                          <p:stCondLst>
                                            <p:cond delay="0"/>
                                          </p:stCondLst>
                                        </p:cTn>
                                        <p:tgtEl>
                                          <p:spTgt spid="66"/>
                                        </p:tgtEl>
                                        <p:attrNameLst>
                                          <p:attrName>ppt_x</p:attrName>
                                          <p:attrName>ppt_y</p:attrName>
                                        </p:attrNameLst>
                                      </p:cBhvr>
                                    </p:animMotion>
                                    <p:animRot by="1500000">
                                      <p:cBhvr>
                                        <p:cTn id="47" dur="125" fill="hold">
                                          <p:stCondLst>
                                            <p:cond delay="0"/>
                                          </p:stCondLst>
                                        </p:cTn>
                                        <p:tgtEl>
                                          <p:spTgt spid="66"/>
                                        </p:tgtEl>
                                        <p:attrNameLst>
                                          <p:attrName>r</p:attrName>
                                        </p:attrNameLst>
                                      </p:cBhvr>
                                    </p:animRot>
                                    <p:animRot by="-1500000">
                                      <p:cBhvr>
                                        <p:cTn id="48" dur="125" fill="hold">
                                          <p:stCondLst>
                                            <p:cond delay="125"/>
                                          </p:stCondLst>
                                        </p:cTn>
                                        <p:tgtEl>
                                          <p:spTgt spid="66"/>
                                        </p:tgtEl>
                                        <p:attrNameLst>
                                          <p:attrName>r</p:attrName>
                                        </p:attrNameLst>
                                      </p:cBhvr>
                                    </p:animRot>
                                    <p:animRot by="-1500000">
                                      <p:cBhvr>
                                        <p:cTn id="49" dur="125" fill="hold">
                                          <p:stCondLst>
                                            <p:cond delay="250"/>
                                          </p:stCondLst>
                                        </p:cTn>
                                        <p:tgtEl>
                                          <p:spTgt spid="66"/>
                                        </p:tgtEl>
                                        <p:attrNameLst>
                                          <p:attrName>r</p:attrName>
                                        </p:attrNameLst>
                                      </p:cBhvr>
                                    </p:animRot>
                                    <p:animRot by="1500000">
                                      <p:cBhvr>
                                        <p:cTn id="50" dur="125" fill="hold">
                                          <p:stCondLst>
                                            <p:cond delay="375"/>
                                          </p:stCondLst>
                                        </p:cTn>
                                        <p:tgtEl>
                                          <p:spTgt spid="6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iterate type="lt">
                                    <p:tmAbs val="0"/>
                                  </p:iterate>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4" presetClass="emph" presetSubtype="0" fill="hold" grpId="0" nodeType="clickEffect">
                                  <p:stCondLst>
                                    <p:cond delay="0"/>
                                  </p:stCondLst>
                                  <p:iterate type="lt">
                                    <p:tmPct val="10000"/>
                                  </p:iterate>
                                  <p:childTnLst>
                                    <p:animMotion origin="layout" path="M 0.0 0.0 L 0.0 -0.07213" pathEditMode="relative" ptsTypes="">
                                      <p:cBhvr>
                                        <p:cTn id="62" dur="250" accel="50000" decel="50000" autoRev="1" fill="hold">
                                          <p:stCondLst>
                                            <p:cond delay="0"/>
                                          </p:stCondLst>
                                        </p:cTn>
                                        <p:tgtEl>
                                          <p:spTgt spid="74"/>
                                        </p:tgtEl>
                                        <p:attrNameLst>
                                          <p:attrName>ppt_x</p:attrName>
                                          <p:attrName>ppt_y</p:attrName>
                                        </p:attrNameLst>
                                      </p:cBhvr>
                                    </p:animMotion>
                                    <p:animRot by="1500000">
                                      <p:cBhvr>
                                        <p:cTn id="63" dur="125" fill="hold">
                                          <p:stCondLst>
                                            <p:cond delay="0"/>
                                          </p:stCondLst>
                                        </p:cTn>
                                        <p:tgtEl>
                                          <p:spTgt spid="74"/>
                                        </p:tgtEl>
                                        <p:attrNameLst>
                                          <p:attrName>r</p:attrName>
                                        </p:attrNameLst>
                                      </p:cBhvr>
                                    </p:animRot>
                                    <p:animRot by="-1500000">
                                      <p:cBhvr>
                                        <p:cTn id="64" dur="125" fill="hold">
                                          <p:stCondLst>
                                            <p:cond delay="125"/>
                                          </p:stCondLst>
                                        </p:cTn>
                                        <p:tgtEl>
                                          <p:spTgt spid="74"/>
                                        </p:tgtEl>
                                        <p:attrNameLst>
                                          <p:attrName>r</p:attrName>
                                        </p:attrNameLst>
                                      </p:cBhvr>
                                    </p:animRot>
                                    <p:animRot by="-1500000">
                                      <p:cBhvr>
                                        <p:cTn id="65" dur="125" fill="hold">
                                          <p:stCondLst>
                                            <p:cond delay="250"/>
                                          </p:stCondLst>
                                        </p:cTn>
                                        <p:tgtEl>
                                          <p:spTgt spid="74"/>
                                        </p:tgtEl>
                                        <p:attrNameLst>
                                          <p:attrName>r</p:attrName>
                                        </p:attrNameLst>
                                      </p:cBhvr>
                                    </p:animRot>
                                    <p:animRot by="1500000">
                                      <p:cBhvr>
                                        <p:cTn id="66" dur="125" fill="hold">
                                          <p:stCondLst>
                                            <p:cond delay="375"/>
                                          </p:stCondLst>
                                        </p:cTn>
                                        <p:tgtEl>
                                          <p:spTgt spid="74"/>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left)">
                                      <p:cBhvr>
                                        <p:cTn id="71" dur="325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500"/>
                                        <p:tgtEl>
                                          <p:spTgt spid="76"/>
                                        </p:tgtEl>
                                      </p:cBhvr>
                                    </p:animEffect>
                                  </p:childTnLst>
                                </p:cTn>
                              </p:par>
                              <p:par>
                                <p:cTn id="77" presetID="6" presetClass="entr" presetSubtype="32" fill="hold"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circle(out)">
                                      <p:cBhvr>
                                        <p:cTn id="79"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66" grpId="0"/>
      <p:bldP spid="66" grpId="1"/>
      <p:bldP spid="69" grpId="0"/>
      <p:bldP spid="69" grpId="1"/>
      <p:bldP spid="74" grpId="0"/>
      <p:bldP spid="74" grpId="1"/>
      <p:bldP spid="2" grpId="0"/>
      <p:bldP spid="76" grpId="0"/>
      <p:bldP spid="77" grpId="0"/>
      <p:bldP spid="78" grpId="0"/>
      <p:bldP spid="79" grpId="0"/>
      <p:bldP spid="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4" y="1786634"/>
            <a:ext cx="3761355" cy="46938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dans (in, (in)to)</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92479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have learnt that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dans</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means ‘in’.</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3" y="1742495"/>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le Nord.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39842" y="4727034"/>
            <a:ext cx="380355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539842" y="4704573"/>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le Sud.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177989" y="231305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39841" y="2322709"/>
            <a:ext cx="37613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north.</a:t>
            </a: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4">
            <a:alphaModFix/>
          </a:blip>
          <a:srcRect/>
          <a:stretch/>
        </p:blipFill>
        <p:spPr>
          <a:xfrm>
            <a:off x="162032" y="5393158"/>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66087" y="534465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am going to the south.</a:t>
            </a:r>
          </a:p>
        </p:txBody>
      </p:sp>
      <p:sp>
        <p:nvSpPr>
          <p:cNvPr id="28" name="Rectangle: Rounded Corners 27">
            <a:extLst>
              <a:ext uri="{FF2B5EF4-FFF2-40B4-BE49-F238E27FC236}">
                <a16:creationId xmlns:a16="http://schemas.microsoft.com/office/drawing/2014/main" id="{C4B26E00-060E-4A05-852F-01B47EADDEEB}"/>
              </a:ext>
            </a:extLst>
          </p:cNvPr>
          <p:cNvSpPr/>
          <p:nvPr/>
        </p:nvSpPr>
        <p:spPr>
          <a:xfrm>
            <a:off x="6134902" y="4702830"/>
            <a:ext cx="3839092" cy="503553"/>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7079B9F2-F7A8-447E-87BE-94C04E5E07D0}"/>
              </a:ext>
            </a:extLst>
          </p:cNvPr>
          <p:cNvSpPr txBox="1"/>
          <p:nvPr/>
        </p:nvSpPr>
        <p:spPr>
          <a:xfrm>
            <a:off x="6096000" y="4677155"/>
            <a:ext cx="4271307" cy="523180"/>
          </a:xfrm>
          <a:prstGeom prst="rect">
            <a:avLst/>
          </a:prstGeom>
          <a:noFill/>
          <a:ln>
            <a:noFill/>
          </a:ln>
        </p:spPr>
        <p:txBody>
          <a:bodyPr spcFirstLastPara="1" wrap="square" lIns="91425" tIns="45700" rIns="91425" bIns="45700" anchor="t" anchorCtr="0">
            <a:spAutoFit/>
          </a:bodyPr>
          <a:lstStyle/>
          <a:p>
            <a:pPr lvl="0">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a:solidFill>
                  <a:srgbClr val="002060"/>
                </a:solidFill>
                <a:latin typeface="Century Gothic" panose="020B0502020202020204" pitchFamily="34" charset="0"/>
              </a:rPr>
              <a:t>dans </a:t>
            </a:r>
            <a:r>
              <a:rPr lang="en-GB" sz="2800" b="1" dirty="0" err="1">
                <a:solidFill>
                  <a:srgbClr val="002060"/>
                </a:solidFill>
                <a:latin typeface="Century Gothic" panose="020B0502020202020204" pitchFamily="34" charset="0"/>
              </a:rPr>
              <a:t>l’Ouest</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F600F83A-3EF9-45C8-9E9D-5C0888F7D476}"/>
              </a:ext>
            </a:extLst>
          </p:cNvPr>
          <p:cNvPicPr preferRelativeResize="0"/>
          <p:nvPr/>
        </p:nvPicPr>
        <p:blipFill rotWithShape="1">
          <a:blip r:embed="rId4">
            <a:alphaModFix/>
          </a:blip>
          <a:srcRect/>
          <a:stretch/>
        </p:blipFill>
        <p:spPr>
          <a:xfrm>
            <a:off x="5757092" y="5368954"/>
            <a:ext cx="404055" cy="551001"/>
          </a:xfrm>
          <a:prstGeom prst="rect">
            <a:avLst/>
          </a:prstGeom>
          <a:noFill/>
          <a:ln>
            <a:noFill/>
          </a:ln>
        </p:spPr>
      </p:pic>
      <p:sp>
        <p:nvSpPr>
          <p:cNvPr id="31" name="Google Shape;171;p8">
            <a:extLst>
              <a:ext uri="{FF2B5EF4-FFF2-40B4-BE49-F238E27FC236}">
                <a16:creationId xmlns:a16="http://schemas.microsoft.com/office/drawing/2014/main" id="{DFE39671-1593-42FE-8980-0339F902CDE4}"/>
              </a:ext>
            </a:extLst>
          </p:cNvPr>
          <p:cNvSpPr txBox="1"/>
          <p:nvPr/>
        </p:nvSpPr>
        <p:spPr>
          <a:xfrm>
            <a:off x="6161146" y="5320452"/>
            <a:ext cx="638899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going to the west.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A43F53A9-674B-4C73-A082-29824CF3EADA}"/>
              </a:ext>
            </a:extLst>
          </p:cNvPr>
          <p:cNvSpPr/>
          <p:nvPr/>
        </p:nvSpPr>
        <p:spPr>
          <a:xfrm>
            <a:off x="6212639" y="1756574"/>
            <a:ext cx="3761355" cy="46938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E1000F3E-68A8-4789-99A3-0225AEAB2707}"/>
              </a:ext>
            </a:extLst>
          </p:cNvPr>
          <p:cNvSpPr txBox="1"/>
          <p:nvPr/>
        </p:nvSpPr>
        <p:spPr>
          <a:xfrm>
            <a:off x="6212638" y="1729675"/>
            <a:ext cx="42713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l’Est</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A124765A-43E9-48F6-8519-C26C4CBEABA3}"/>
              </a:ext>
            </a:extLst>
          </p:cNvPr>
          <p:cNvPicPr preferRelativeResize="0"/>
          <p:nvPr/>
        </p:nvPicPr>
        <p:blipFill rotWithShape="1">
          <a:blip r:embed="rId4">
            <a:alphaModFix/>
          </a:blip>
          <a:srcRect/>
          <a:stretch/>
        </p:blipFill>
        <p:spPr>
          <a:xfrm>
            <a:off x="5808584" y="2353041"/>
            <a:ext cx="404055" cy="551001"/>
          </a:xfrm>
          <a:prstGeom prst="rect">
            <a:avLst/>
          </a:prstGeom>
          <a:noFill/>
          <a:ln>
            <a:noFill/>
          </a:ln>
        </p:spPr>
      </p:pic>
      <p:sp>
        <p:nvSpPr>
          <p:cNvPr id="33" name="Google Shape;171;p8">
            <a:extLst>
              <a:ext uri="{FF2B5EF4-FFF2-40B4-BE49-F238E27FC236}">
                <a16:creationId xmlns:a16="http://schemas.microsoft.com/office/drawing/2014/main" id="{78DB3618-23FE-402F-9AA1-CD0F100E9C55}"/>
              </a:ext>
            </a:extLst>
          </p:cNvPr>
          <p:cNvSpPr txBox="1"/>
          <p:nvPr/>
        </p:nvSpPr>
        <p:spPr>
          <a:xfrm>
            <a:off x="6212638" y="2340871"/>
            <a:ext cx="37613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is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east.</a:t>
            </a:r>
          </a:p>
        </p:txBody>
      </p:sp>
      <p:sp>
        <p:nvSpPr>
          <p:cNvPr id="34" name="Google Shape;169;p8">
            <a:extLst>
              <a:ext uri="{FF2B5EF4-FFF2-40B4-BE49-F238E27FC236}">
                <a16:creationId xmlns:a16="http://schemas.microsoft.com/office/drawing/2014/main" id="{377C5B23-D6D8-47A5-ADBB-CAD6C84F769A}"/>
              </a:ext>
            </a:extLst>
          </p:cNvPr>
          <p:cNvSpPr txBox="1"/>
          <p:nvPr/>
        </p:nvSpPr>
        <p:spPr>
          <a:xfrm>
            <a:off x="204236" y="3930115"/>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After </a:t>
            </a:r>
            <a:r>
              <a:rPr kumimoji="0" lang="en-GB" sz="280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aller</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dans</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means ‘into’ or just ‘to’.</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35" name="Picture 34" descr="A picture containing clock&#10;&#10;Description automatically generated">
            <a:extLst>
              <a:ext uri="{FF2B5EF4-FFF2-40B4-BE49-F238E27FC236}">
                <a16:creationId xmlns:a16="http://schemas.microsoft.com/office/drawing/2014/main" id="{C09C6208-3E56-4798-A412-18623601B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8732" y="2456918"/>
            <a:ext cx="2026703" cy="2016173"/>
          </a:xfrm>
          <a:prstGeom prst="rect">
            <a:avLst/>
          </a:prstGeom>
        </p:spPr>
      </p:pic>
      <p:sp>
        <p:nvSpPr>
          <p:cNvPr id="23" name="Speech Bubble: Rectangle with Corners Rounded 22">
            <a:extLst>
              <a:ext uri="{FF2B5EF4-FFF2-40B4-BE49-F238E27FC236}">
                <a16:creationId xmlns:a16="http://schemas.microsoft.com/office/drawing/2014/main" id="{EF7D3F0B-C879-4E87-97C5-0C9E21BE5013}"/>
              </a:ext>
            </a:extLst>
          </p:cNvPr>
          <p:cNvSpPr/>
          <p:nvPr/>
        </p:nvSpPr>
        <p:spPr>
          <a:xfrm>
            <a:off x="3024741" y="2894391"/>
            <a:ext cx="5206912" cy="1035490"/>
          </a:xfrm>
          <a:prstGeom prst="wedgeRoundRectCallout">
            <a:avLst>
              <a:gd name="adj1" fmla="val -61225"/>
              <a:gd name="adj2" fmla="val 3874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Note the </a:t>
            </a:r>
            <a:r>
              <a:rPr kumimoji="0" lang="en-GB" sz="2400" b="1" i="0" u="sng" strike="noStrike" kern="1200" cap="none" spc="0" normalizeH="0" baseline="0" noProof="0" dirty="0">
                <a:ln>
                  <a:noFill/>
                </a:ln>
                <a:solidFill>
                  <a:srgbClr val="002060"/>
                </a:solidFill>
                <a:effectLst/>
                <a:uLnTx/>
                <a:uFillTx/>
                <a:latin typeface="Century Gothic" panose="020F0302020204030204"/>
              </a:rPr>
              <a:t>capital letters </a:t>
            </a:r>
            <a:r>
              <a:rPr kumimoji="0" lang="en-GB" sz="2400" b="0" i="0" u="none" strike="noStrike" kern="1200" cap="none" spc="0" normalizeH="0" baseline="0" noProof="0" dirty="0">
                <a:ln>
                  <a:noFill/>
                </a:ln>
                <a:solidFill>
                  <a:srgbClr val="002060"/>
                </a:solidFill>
                <a:effectLst/>
                <a:uLnTx/>
                <a:uFillTx/>
                <a:latin typeface="Century Gothic" panose="020F0302020204030204"/>
              </a:rPr>
              <a:t>on the cardinal points in</a:t>
            </a:r>
            <a:r>
              <a:rPr kumimoji="0" lang="en-GB" sz="2400" b="0" i="0" u="none" strike="noStrike" kern="1200" cap="none" spc="0" normalizeH="0" noProof="0" dirty="0">
                <a:ln>
                  <a:noFill/>
                </a:ln>
                <a:solidFill>
                  <a:srgbClr val="002060"/>
                </a:solidFill>
                <a:effectLst/>
                <a:uLnTx/>
                <a:uFillTx/>
                <a:latin typeface="Century Gothic" panose="020F0302020204030204"/>
              </a:rPr>
              <a:t> French.</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40142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8" grpId="0"/>
      <p:bldP spid="50" grpId="0"/>
      <p:bldP spid="54" grpId="0"/>
      <p:bldP spid="28" grpId="0" animBg="1"/>
      <p:bldP spid="29" grpId="0"/>
      <p:bldP spid="31" grpId="0"/>
      <p:bldP spid="25" grpId="0" animBg="1"/>
      <p:bldP spid="27" grpId="0"/>
      <p:bldP spid="33" grpId="0"/>
      <p:bldP spid="34"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hlinkClick r:id="" action="ppaction://noaction">
              <a:snd r:embed="rId3" name="9_3.wav"/>
            </a:hlinkClick>
            <a:extLst>
              <a:ext uri="{FF2B5EF4-FFF2-40B4-BE49-F238E27FC236}">
                <a16:creationId xmlns:a16="http://schemas.microsoft.com/office/drawing/2014/main" id="{6FBEF178-56FE-4B4C-B4FA-254D9427D4C4}"/>
              </a:ext>
            </a:extLst>
          </p:cNvPr>
          <p:cNvSpPr/>
          <p:nvPr/>
        </p:nvSpPr>
        <p:spPr>
          <a:xfrm>
            <a:off x="1032862" y="1613021"/>
            <a:ext cx="7874109" cy="464732"/>
          </a:xfrm>
          <a:prstGeom prst="wedgeRoundRectCallout">
            <a:avLst>
              <a:gd name="adj1" fmla="val -52478"/>
              <a:gd name="adj2" fmla="val 347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 name="Speech Bubble: Rectangle with Corners Rounded 4">
            <a:extLst>
              <a:ext uri="{FF2B5EF4-FFF2-40B4-BE49-F238E27FC236}">
                <a16:creationId xmlns:a16="http://schemas.microsoft.com/office/drawing/2014/main" id="{B3409006-EE3D-4DB1-952A-7F67E61C8C9E}"/>
              </a:ext>
            </a:extLst>
          </p:cNvPr>
          <p:cNvSpPr/>
          <p:nvPr/>
        </p:nvSpPr>
        <p:spPr>
          <a:xfrm>
            <a:off x="1032861" y="1017495"/>
            <a:ext cx="6822063" cy="422895"/>
          </a:xfrm>
          <a:prstGeom prst="wedgeRoundRectCallout">
            <a:avLst>
              <a:gd name="adj1" fmla="val -57551"/>
              <a:gd name="adj2" fmla="val 1107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aphicFrame>
        <p:nvGraphicFramePr>
          <p:cNvPr id="49" name="Table 48">
            <a:extLst>
              <a:ext uri="{FF2B5EF4-FFF2-40B4-BE49-F238E27FC236}">
                <a16:creationId xmlns:a16="http://schemas.microsoft.com/office/drawing/2014/main" id="{1DF1E4BC-6FF5-4413-93F8-0B1AB7706567}"/>
              </a:ext>
            </a:extLst>
          </p:cNvPr>
          <p:cNvGraphicFramePr>
            <a:graphicFrameLocks noGrp="1"/>
          </p:cNvGraphicFramePr>
          <p:nvPr/>
        </p:nvGraphicFramePr>
        <p:xfrm>
          <a:off x="6303397" y="2362365"/>
          <a:ext cx="5640567" cy="3816681"/>
        </p:xfrm>
        <a:graphic>
          <a:graphicData uri="http://schemas.openxmlformats.org/drawingml/2006/table">
            <a:tbl>
              <a:tblPr firstRow="1" bandRow="1">
                <a:noFill/>
              </a:tblPr>
              <a:tblGrid>
                <a:gridCol w="497066">
                  <a:extLst>
                    <a:ext uri="{9D8B030D-6E8A-4147-A177-3AD203B41FA5}">
                      <a16:colId xmlns:a16="http://schemas.microsoft.com/office/drawing/2014/main" val="2145662844"/>
                    </a:ext>
                  </a:extLst>
                </a:gridCol>
                <a:gridCol w="1331620">
                  <a:extLst>
                    <a:ext uri="{9D8B030D-6E8A-4147-A177-3AD203B41FA5}">
                      <a16:colId xmlns:a16="http://schemas.microsoft.com/office/drawing/2014/main" val="2633898058"/>
                    </a:ext>
                  </a:extLst>
                </a:gridCol>
                <a:gridCol w="1503020">
                  <a:extLst>
                    <a:ext uri="{9D8B030D-6E8A-4147-A177-3AD203B41FA5}">
                      <a16:colId xmlns:a16="http://schemas.microsoft.com/office/drawing/2014/main" val="1120597939"/>
                    </a:ext>
                  </a:extLst>
                </a:gridCol>
                <a:gridCol w="1038234">
                  <a:extLst>
                    <a:ext uri="{9D8B030D-6E8A-4147-A177-3AD203B41FA5}">
                      <a16:colId xmlns:a16="http://schemas.microsoft.com/office/drawing/2014/main" val="3045865641"/>
                    </a:ext>
                  </a:extLst>
                </a:gridCol>
                <a:gridCol w="1270627">
                  <a:extLst>
                    <a:ext uri="{9D8B030D-6E8A-4147-A177-3AD203B41FA5}">
                      <a16:colId xmlns:a16="http://schemas.microsoft.com/office/drawing/2014/main" val="1971527829"/>
                    </a:ext>
                  </a:extLst>
                </a:gridCol>
              </a:tblGrid>
              <a:tr h="870423">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to/in</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to</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north</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to</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east</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to</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west</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 next day Mylène is still looking for Aunt Renée.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Google Shape;108;p3">
            <a:hlinkClick r:id="" action="ppaction://noaction">
              <a:snd r:embed="rId5" name="9_2.wav"/>
            </a:hlinkClick>
            <a:extLst>
              <a:ext uri="{FF2B5EF4-FFF2-40B4-BE49-F238E27FC236}">
                <a16:creationId xmlns:a16="http://schemas.microsoft.com/office/drawing/2014/main" id="{8A172C33-597D-45A1-8713-22EC248A9CBC}"/>
              </a:ext>
            </a:extLst>
          </p:cNvPr>
          <p:cNvSpPr txBox="1"/>
          <p:nvPr/>
        </p:nvSpPr>
        <p:spPr>
          <a:xfrm>
            <a:off x="1106867" y="998130"/>
            <a:ext cx="674805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quelle direction ?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 name="Google Shape;108;p3">
            <a:hlinkClick r:id="" action="ppaction://noaction">
              <a:snd r:embed="rId6" name="9_1.wav"/>
            </a:hlinkClick>
            <a:extLst>
              <a:ext uri="{FF2B5EF4-FFF2-40B4-BE49-F238E27FC236}">
                <a16:creationId xmlns:a16="http://schemas.microsoft.com/office/drawing/2014/main" id="{65688D1E-5B60-4761-A7D3-786313999804}"/>
              </a:ext>
            </a:extLst>
          </p:cNvPr>
          <p:cNvSpPr txBox="1"/>
          <p:nvPr/>
        </p:nvSpPr>
        <p:spPr>
          <a:xfrm>
            <a:off x="160200" y="509542"/>
            <a:ext cx="107398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Mylène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téléphone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6" name="Picture 15">
            <a:extLst>
              <a:ext uri="{FF2B5EF4-FFF2-40B4-BE49-F238E27FC236}">
                <a16:creationId xmlns:a16="http://schemas.microsoft.com/office/drawing/2014/main" id="{0A447F4F-1C8F-4B0A-923E-AE3269E531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6647" y="3452940"/>
            <a:ext cx="384106" cy="400110"/>
          </a:xfrm>
          <a:prstGeom prst="rect">
            <a:avLst/>
          </a:prstGeom>
        </p:spPr>
      </p:pic>
      <p:pic>
        <p:nvPicPr>
          <p:cNvPr id="22" name="Picture 21">
            <a:extLst>
              <a:ext uri="{FF2B5EF4-FFF2-40B4-BE49-F238E27FC236}">
                <a16:creationId xmlns:a16="http://schemas.microsoft.com/office/drawing/2014/main" id="{4B13E225-166B-42E3-9708-DF006A418D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5964" y="2748028"/>
            <a:ext cx="451477" cy="457163"/>
          </a:xfrm>
          <a:prstGeom prst="rect">
            <a:avLst/>
          </a:prstGeom>
        </p:spPr>
      </p:pic>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nvGraphicFramePr>
        <p:xfrm>
          <a:off x="280174" y="2362365"/>
          <a:ext cx="5640567" cy="3816681"/>
        </p:xfrm>
        <a:graphic>
          <a:graphicData uri="http://schemas.openxmlformats.org/drawingml/2006/table">
            <a:tbl>
              <a:tblPr firstRow="1" bandRow="1">
                <a:noFill/>
              </a:tblPr>
              <a:tblGrid>
                <a:gridCol w="497066">
                  <a:extLst>
                    <a:ext uri="{9D8B030D-6E8A-4147-A177-3AD203B41FA5}">
                      <a16:colId xmlns:a16="http://schemas.microsoft.com/office/drawing/2014/main" val="2145662844"/>
                    </a:ext>
                  </a:extLst>
                </a:gridCol>
                <a:gridCol w="1331620">
                  <a:extLst>
                    <a:ext uri="{9D8B030D-6E8A-4147-A177-3AD203B41FA5}">
                      <a16:colId xmlns:a16="http://schemas.microsoft.com/office/drawing/2014/main" val="2633898058"/>
                    </a:ext>
                  </a:extLst>
                </a:gridCol>
                <a:gridCol w="1503020">
                  <a:extLst>
                    <a:ext uri="{9D8B030D-6E8A-4147-A177-3AD203B41FA5}">
                      <a16:colId xmlns:a16="http://schemas.microsoft.com/office/drawing/2014/main" val="1120597939"/>
                    </a:ext>
                  </a:extLst>
                </a:gridCol>
                <a:gridCol w="1038234">
                  <a:extLst>
                    <a:ext uri="{9D8B030D-6E8A-4147-A177-3AD203B41FA5}">
                      <a16:colId xmlns:a16="http://schemas.microsoft.com/office/drawing/2014/main" val="3045865641"/>
                    </a:ext>
                  </a:extLst>
                </a:gridCol>
                <a:gridCol w="1270627">
                  <a:extLst>
                    <a:ext uri="{9D8B030D-6E8A-4147-A177-3AD203B41FA5}">
                      <a16:colId xmlns:a16="http://schemas.microsoft.com/office/drawing/2014/main" val="1971527829"/>
                    </a:ext>
                  </a:extLst>
                </a:gridCol>
              </a:tblGrid>
              <a:tr h="870423">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to/in</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in</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west</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to</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south</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in</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000" b="1" u="none" strike="noStrike" cap="none" dirty="0">
                          <a:solidFill>
                            <a:srgbClr val="002060"/>
                          </a:solidFill>
                          <a:latin typeface="Century Gothic"/>
                          <a:ea typeface="Century Gothic"/>
                          <a:cs typeface="Century Gothic"/>
                          <a:sym typeface="Century Gothic"/>
                        </a:rPr>
                        <a:t>the south</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pic>
        <p:nvPicPr>
          <p:cNvPr id="27" name="Picture 26">
            <a:extLst>
              <a:ext uri="{FF2B5EF4-FFF2-40B4-BE49-F238E27FC236}">
                <a16:creationId xmlns:a16="http://schemas.microsoft.com/office/drawing/2014/main" id="{B4C0FF24-EC94-4369-A984-35CE7673B8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6647" y="4419859"/>
            <a:ext cx="384106" cy="400110"/>
          </a:xfrm>
          <a:prstGeom prst="rect">
            <a:avLst/>
          </a:prstGeom>
        </p:spPr>
      </p:pic>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1858" y="5496801"/>
            <a:ext cx="384106" cy="400110"/>
          </a:xfrm>
          <a:prstGeom prst="rect">
            <a:avLst/>
          </a:prstGeom>
        </p:spPr>
      </p:pic>
      <p:pic>
        <p:nvPicPr>
          <p:cNvPr id="45" name="Picture 44" descr="A picture containing clock&#10;&#10;Description automatically generated">
            <a:extLst>
              <a:ext uri="{FF2B5EF4-FFF2-40B4-BE49-F238E27FC236}">
                <a16:creationId xmlns:a16="http://schemas.microsoft.com/office/drawing/2014/main" id="{D85CBC83-D162-4200-B73F-2D2E9F51E3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7607" y="2510488"/>
            <a:ext cx="679728" cy="676196"/>
          </a:xfrm>
          <a:prstGeom prst="rect">
            <a:avLst/>
          </a:prstGeom>
        </p:spPr>
      </p:pic>
      <p:pic>
        <p:nvPicPr>
          <p:cNvPr id="47" name="Picture 46">
            <a:extLst>
              <a:ext uri="{FF2B5EF4-FFF2-40B4-BE49-F238E27FC236}">
                <a16:creationId xmlns:a16="http://schemas.microsoft.com/office/drawing/2014/main" id="{82AEE19F-EEA8-475F-A466-E9F1DE03C5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0819" y="3484410"/>
            <a:ext cx="384106" cy="400110"/>
          </a:xfrm>
          <a:prstGeom prst="rect">
            <a:avLst/>
          </a:prstGeom>
        </p:spPr>
      </p:pic>
      <p:pic>
        <p:nvPicPr>
          <p:cNvPr id="48" name="Picture 47">
            <a:extLst>
              <a:ext uri="{FF2B5EF4-FFF2-40B4-BE49-F238E27FC236}">
                <a16:creationId xmlns:a16="http://schemas.microsoft.com/office/drawing/2014/main" id="{B86AD8ED-A015-4FF3-8CF2-811E6AD307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9187" y="2748028"/>
            <a:ext cx="451477" cy="457163"/>
          </a:xfrm>
          <a:prstGeom prst="rect">
            <a:avLst/>
          </a:prstGeom>
        </p:spPr>
      </p:pic>
      <p:pic>
        <p:nvPicPr>
          <p:cNvPr id="52" name="Picture 51">
            <a:extLst>
              <a:ext uri="{FF2B5EF4-FFF2-40B4-BE49-F238E27FC236}">
                <a16:creationId xmlns:a16="http://schemas.microsoft.com/office/drawing/2014/main" id="{2DBCA534-4076-473C-8C9D-3F509B92D1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4495" y="4501252"/>
            <a:ext cx="384106" cy="400110"/>
          </a:xfrm>
          <a:prstGeom prst="rect">
            <a:avLst/>
          </a:prstGeom>
        </p:spPr>
      </p:pic>
      <p:pic>
        <p:nvPicPr>
          <p:cNvPr id="53" name="Picture 52">
            <a:extLst>
              <a:ext uri="{FF2B5EF4-FFF2-40B4-BE49-F238E27FC236}">
                <a16:creationId xmlns:a16="http://schemas.microsoft.com/office/drawing/2014/main" id="{8109D50C-001E-4A55-B400-D7F58EE49A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7134" y="5518098"/>
            <a:ext cx="384106" cy="400110"/>
          </a:xfrm>
          <a:prstGeom prst="rect">
            <a:avLst/>
          </a:prstGeom>
        </p:spPr>
      </p:pic>
      <p:pic>
        <p:nvPicPr>
          <p:cNvPr id="54" name="Picture 53" descr="A picture containing clock&#10;&#10;Description automatically generated">
            <a:extLst>
              <a:ext uri="{FF2B5EF4-FFF2-40B4-BE49-F238E27FC236}">
                <a16:creationId xmlns:a16="http://schemas.microsoft.com/office/drawing/2014/main" id="{FF46C722-AD7E-4B8B-B7BF-8F5C8BF79B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0830" y="2510488"/>
            <a:ext cx="679728" cy="676196"/>
          </a:xfrm>
          <a:prstGeom prst="rect">
            <a:avLst/>
          </a:prstGeom>
        </p:spPr>
      </p:pic>
      <p:pic>
        <p:nvPicPr>
          <p:cNvPr id="55" name="Picture 2" descr="Quebec, Province East-Central Canada, Canada, Map">
            <a:extLst>
              <a:ext uri="{FF2B5EF4-FFF2-40B4-BE49-F238E27FC236}">
                <a16:creationId xmlns:a16="http://schemas.microsoft.com/office/drawing/2014/main" id="{6D179C78-3E58-4412-8522-7DBA03012A4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951457" y="162205"/>
            <a:ext cx="1948572" cy="2097118"/>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B9D7EDA1-9DDD-427D-96F9-2FFF5D7743BA}"/>
              </a:ext>
            </a:extLst>
          </p:cNvPr>
          <p:cNvSpPr txBox="1"/>
          <p:nvPr/>
        </p:nvSpPr>
        <p:spPr>
          <a:xfrm>
            <a:off x="9077821" y="1272247"/>
            <a:ext cx="1651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Québec</a:t>
            </a:r>
          </a:p>
        </p:txBody>
      </p:sp>
      <p:pic>
        <p:nvPicPr>
          <p:cNvPr id="57" name="Picture 2" descr="Flag, Quebec, Fleurdelise, Maurice Duplessis, Canada">
            <a:extLst>
              <a:ext uri="{FF2B5EF4-FFF2-40B4-BE49-F238E27FC236}">
                <a16:creationId xmlns:a16="http://schemas.microsoft.com/office/drawing/2014/main" id="{D90DB119-611C-4099-8998-97DA67ECC29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41427" y="800822"/>
            <a:ext cx="819189" cy="5461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C0D86DC-4DD9-4461-9422-5B4DF1BA4333}"/>
              </a:ext>
            </a:extLst>
          </p:cNvPr>
          <p:cNvSpPr/>
          <p:nvPr/>
        </p:nvSpPr>
        <p:spPr>
          <a:xfrm>
            <a:off x="963106" y="1613021"/>
            <a:ext cx="81467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Mylène (je)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Renée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la direction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30" name="Graphic 29" descr="Teacher">
            <a:extLst>
              <a:ext uri="{FF2B5EF4-FFF2-40B4-BE49-F238E27FC236}">
                <a16:creationId xmlns:a16="http://schemas.microsoft.com/office/drawing/2014/main" id="{97BFDFB3-EC6E-4620-AB98-CF82EA6063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02" y="941677"/>
            <a:ext cx="914400" cy="914400"/>
          </a:xfrm>
          <a:prstGeom prst="rect">
            <a:avLst/>
          </a:prstGeom>
        </p:spPr>
      </p:pic>
      <p:sp>
        <p:nvSpPr>
          <p:cNvPr id="29" name="CustomShape 23">
            <a:hlinkClick r:id="" action="ppaction://noaction">
              <a:snd r:embed="rId15" name="9_4b-1.wav"/>
            </a:hlinkClick>
            <a:extLst>
              <a:ext uri="{FF2B5EF4-FFF2-40B4-BE49-F238E27FC236}">
                <a16:creationId xmlns:a16="http://schemas.microsoft.com/office/drawing/2014/main" id="{CB73AB5D-F244-4241-81E4-DCB1D86D59E2}"/>
              </a:ext>
            </a:extLst>
          </p:cNvPr>
          <p:cNvSpPr/>
          <p:nvPr/>
        </p:nvSpPr>
        <p:spPr>
          <a:xfrm>
            <a:off x="301641" y="342900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4" name="CustomShape 23">
            <a:hlinkClick r:id="" action="ppaction://noaction">
              <a:snd r:embed="rId16" name="9_5b-1.wav"/>
            </a:hlinkClick>
            <a:extLst>
              <a:ext uri="{FF2B5EF4-FFF2-40B4-BE49-F238E27FC236}">
                <a16:creationId xmlns:a16="http://schemas.microsoft.com/office/drawing/2014/main" id="{90B2F28D-4EB2-41BD-9F69-F2A2A5527988}"/>
              </a:ext>
            </a:extLst>
          </p:cNvPr>
          <p:cNvSpPr/>
          <p:nvPr/>
        </p:nvSpPr>
        <p:spPr>
          <a:xfrm>
            <a:off x="290082" y="445333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7" name="9_6b-1.wav"/>
            </a:hlinkClick>
            <a:extLst>
              <a:ext uri="{FF2B5EF4-FFF2-40B4-BE49-F238E27FC236}">
                <a16:creationId xmlns:a16="http://schemas.microsoft.com/office/drawing/2014/main" id="{87968B7F-3859-4FC4-B3E1-8651F8BB28C0}"/>
              </a:ext>
            </a:extLst>
          </p:cNvPr>
          <p:cNvSpPr/>
          <p:nvPr/>
        </p:nvSpPr>
        <p:spPr>
          <a:xfrm>
            <a:off x="290082" y="55199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8" name="9_7b-1.wav"/>
            </a:hlinkClick>
            <a:extLst>
              <a:ext uri="{FF2B5EF4-FFF2-40B4-BE49-F238E27FC236}">
                <a16:creationId xmlns:a16="http://schemas.microsoft.com/office/drawing/2014/main" id="{4A8B38D9-69AD-4A57-96DB-2344EFAEAE7B}"/>
              </a:ext>
            </a:extLst>
          </p:cNvPr>
          <p:cNvSpPr/>
          <p:nvPr/>
        </p:nvSpPr>
        <p:spPr>
          <a:xfrm>
            <a:off x="6324864" y="342900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0" name="CustomShape 23">
            <a:hlinkClick r:id="" action="ppaction://noaction">
              <a:snd r:embed="rId19" name="9_8b-1.wav"/>
            </a:hlinkClick>
            <a:extLst>
              <a:ext uri="{FF2B5EF4-FFF2-40B4-BE49-F238E27FC236}">
                <a16:creationId xmlns:a16="http://schemas.microsoft.com/office/drawing/2014/main" id="{F5598EA8-765A-4C26-A80D-35506583ACF5}"/>
              </a:ext>
            </a:extLst>
          </p:cNvPr>
          <p:cNvSpPr/>
          <p:nvPr/>
        </p:nvSpPr>
        <p:spPr>
          <a:xfrm>
            <a:off x="6313305" y="445333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1" name="CustomShape 23">
            <a:hlinkClick r:id="" action="ppaction://noaction">
              <a:snd r:embed="rId20" name="9_9b-1.wav"/>
            </a:hlinkClick>
            <a:extLst>
              <a:ext uri="{FF2B5EF4-FFF2-40B4-BE49-F238E27FC236}">
                <a16:creationId xmlns:a16="http://schemas.microsoft.com/office/drawing/2014/main" id="{469DD40F-5C85-413A-85D1-A212BB147E13}"/>
              </a:ext>
            </a:extLst>
          </p:cNvPr>
          <p:cNvSpPr/>
          <p:nvPr/>
        </p:nvSpPr>
        <p:spPr>
          <a:xfrm>
            <a:off x="6313305" y="55199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 name="Rectangle: Rounded Corners 6">
            <a:extLst>
              <a:ext uri="{FF2B5EF4-FFF2-40B4-BE49-F238E27FC236}">
                <a16:creationId xmlns:a16="http://schemas.microsoft.com/office/drawing/2014/main" id="{9CE63DFE-AF3C-4BC5-8967-65D5C8BF8133}"/>
              </a:ext>
            </a:extLst>
          </p:cNvPr>
          <p:cNvSpPr/>
          <p:nvPr/>
        </p:nvSpPr>
        <p:spPr>
          <a:xfrm>
            <a:off x="3863340" y="3515010"/>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CustomShape 23">
            <a:hlinkClick r:id="" action="ppaction://noaction">
              <a:snd r:embed="rId21" name="9_4.wav"/>
            </a:hlinkClick>
            <a:extLst>
              <a:ext uri="{FF2B5EF4-FFF2-40B4-BE49-F238E27FC236}">
                <a16:creationId xmlns:a16="http://schemas.microsoft.com/office/drawing/2014/main" id="{B6D87D1E-A648-435B-BD1F-393E499175DD}"/>
              </a:ext>
            </a:extLst>
          </p:cNvPr>
          <p:cNvSpPr/>
          <p:nvPr/>
        </p:nvSpPr>
        <p:spPr>
          <a:xfrm>
            <a:off x="357016" y="3405828"/>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4" name="CustomShape 23">
            <a:hlinkClick r:id="" action="ppaction://noaction">
              <a:snd r:embed="rId22" name="9_5.wav"/>
            </a:hlinkClick>
            <a:extLst>
              <a:ext uri="{FF2B5EF4-FFF2-40B4-BE49-F238E27FC236}">
                <a16:creationId xmlns:a16="http://schemas.microsoft.com/office/drawing/2014/main" id="{8DDB467D-37ED-4B54-B034-869F4B0C8050}"/>
              </a:ext>
            </a:extLst>
          </p:cNvPr>
          <p:cNvSpPr/>
          <p:nvPr/>
        </p:nvSpPr>
        <p:spPr>
          <a:xfrm>
            <a:off x="345457" y="443016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23" name="9_6.wav"/>
            </a:hlinkClick>
            <a:extLst>
              <a:ext uri="{FF2B5EF4-FFF2-40B4-BE49-F238E27FC236}">
                <a16:creationId xmlns:a16="http://schemas.microsoft.com/office/drawing/2014/main" id="{2E217DBC-D8A4-4CAF-9ED6-247FB4E30EE8}"/>
              </a:ext>
            </a:extLst>
          </p:cNvPr>
          <p:cNvSpPr/>
          <p:nvPr/>
        </p:nvSpPr>
        <p:spPr>
          <a:xfrm>
            <a:off x="345457" y="549680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4" name="9_7.wav"/>
            </a:hlinkClick>
            <a:extLst>
              <a:ext uri="{FF2B5EF4-FFF2-40B4-BE49-F238E27FC236}">
                <a16:creationId xmlns:a16="http://schemas.microsoft.com/office/drawing/2014/main" id="{57BEDED6-8162-4179-A5AF-53521D87115C}"/>
              </a:ext>
            </a:extLst>
          </p:cNvPr>
          <p:cNvSpPr/>
          <p:nvPr/>
        </p:nvSpPr>
        <p:spPr>
          <a:xfrm>
            <a:off x="6386884" y="3372537"/>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7" name="CustomShape 23">
            <a:hlinkClick r:id="" action="ppaction://noaction">
              <a:snd r:embed="rId25" name="9_8.wav"/>
            </a:hlinkClick>
            <a:extLst>
              <a:ext uri="{FF2B5EF4-FFF2-40B4-BE49-F238E27FC236}">
                <a16:creationId xmlns:a16="http://schemas.microsoft.com/office/drawing/2014/main" id="{92B35660-0C2B-40C1-9B4F-AE9C26C4D293}"/>
              </a:ext>
            </a:extLst>
          </p:cNvPr>
          <p:cNvSpPr/>
          <p:nvPr/>
        </p:nvSpPr>
        <p:spPr>
          <a:xfrm>
            <a:off x="6375325" y="4396875"/>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8" name="CustomShape 23">
            <a:hlinkClick r:id="" action="ppaction://noaction">
              <a:snd r:embed="rId26" name="9_9.wav"/>
            </a:hlinkClick>
            <a:extLst>
              <a:ext uri="{FF2B5EF4-FFF2-40B4-BE49-F238E27FC236}">
                <a16:creationId xmlns:a16="http://schemas.microsoft.com/office/drawing/2014/main" id="{5991AD5B-766C-44E0-A00F-D27EC001E432}"/>
              </a:ext>
            </a:extLst>
          </p:cNvPr>
          <p:cNvSpPr/>
          <p:nvPr/>
        </p:nvSpPr>
        <p:spPr>
          <a:xfrm>
            <a:off x="6375325" y="5463510"/>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9" name="Picture 8" descr="A picture containing map&#10;&#10;Description automatically generated">
            <a:extLst>
              <a:ext uri="{FF2B5EF4-FFF2-40B4-BE49-F238E27FC236}">
                <a16:creationId xmlns:a16="http://schemas.microsoft.com/office/drawing/2014/main" id="{8786E111-2BA1-4F5C-954C-622B21F8E1F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225257" y="840510"/>
            <a:ext cx="1003637" cy="1521855"/>
          </a:xfrm>
          <a:prstGeom prst="rect">
            <a:avLst/>
          </a:prstGeom>
        </p:spPr>
      </p:pic>
      <p:pic>
        <p:nvPicPr>
          <p:cNvPr id="42" name="Picture 41" descr="A picture containing text, vector graphics&#10;&#10;Description automatically generated">
            <a:extLst>
              <a:ext uri="{FF2B5EF4-FFF2-40B4-BE49-F238E27FC236}">
                <a16:creationId xmlns:a16="http://schemas.microsoft.com/office/drawing/2014/main" id="{B96B86C3-16BA-4228-82A9-2882E930BD67}"/>
              </a:ext>
            </a:extLst>
          </p:cNvPr>
          <p:cNvPicPr>
            <a:picLocks noChangeAspect="1"/>
          </p:cNvPicPr>
          <p:nvPr/>
        </p:nvPicPr>
        <p:blipFill rotWithShape="1">
          <a:blip r:embed="rId28">
            <a:extLst>
              <a:ext uri="{28A0092B-C50C-407E-A947-70E740481C1C}">
                <a14:useLocalDpi xmlns:a14="http://schemas.microsoft.com/office/drawing/2010/main" val="0"/>
              </a:ext>
            </a:extLst>
          </a:blip>
          <a:srcRect b="54806"/>
          <a:stretch/>
        </p:blipFill>
        <p:spPr>
          <a:xfrm>
            <a:off x="9199088" y="2461950"/>
            <a:ext cx="631423" cy="724734"/>
          </a:xfrm>
          <a:prstGeom prst="rect">
            <a:avLst/>
          </a:prstGeom>
        </p:spPr>
      </p:pic>
      <p:pic>
        <p:nvPicPr>
          <p:cNvPr id="43" name="Picture 42" descr="A picture containing text, vector graphics&#10;&#10;Description automatically generated">
            <a:extLst>
              <a:ext uri="{FF2B5EF4-FFF2-40B4-BE49-F238E27FC236}">
                <a16:creationId xmlns:a16="http://schemas.microsoft.com/office/drawing/2014/main" id="{793C3726-F179-4A3C-B848-844FDA243C27}"/>
              </a:ext>
            </a:extLst>
          </p:cNvPr>
          <p:cNvPicPr>
            <a:picLocks noChangeAspect="1"/>
          </p:cNvPicPr>
          <p:nvPr/>
        </p:nvPicPr>
        <p:blipFill rotWithShape="1">
          <a:blip r:embed="rId28">
            <a:extLst>
              <a:ext uri="{28A0092B-C50C-407E-A947-70E740481C1C}">
                <a14:useLocalDpi xmlns:a14="http://schemas.microsoft.com/office/drawing/2010/main" val="0"/>
              </a:ext>
            </a:extLst>
          </a:blip>
          <a:srcRect b="54806"/>
          <a:stretch/>
        </p:blipFill>
        <p:spPr>
          <a:xfrm>
            <a:off x="3229526" y="2442102"/>
            <a:ext cx="631423" cy="724734"/>
          </a:xfrm>
          <a:prstGeom prst="rect">
            <a:avLst/>
          </a:prstGeom>
        </p:spPr>
      </p:pic>
      <p:sp>
        <p:nvSpPr>
          <p:cNvPr id="44" name="Rectangle: Rounded Corners 43">
            <a:extLst>
              <a:ext uri="{FF2B5EF4-FFF2-40B4-BE49-F238E27FC236}">
                <a16:creationId xmlns:a16="http://schemas.microsoft.com/office/drawing/2014/main" id="{628E7D99-8015-4C53-A6A7-9C99F789CAD6}"/>
              </a:ext>
            </a:extLst>
          </p:cNvPr>
          <p:cNvSpPr/>
          <p:nvPr/>
        </p:nvSpPr>
        <p:spPr>
          <a:xfrm>
            <a:off x="4746884" y="3465510"/>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354D5D49-A186-4959-8132-C52958C8658F}"/>
              </a:ext>
            </a:extLst>
          </p:cNvPr>
          <p:cNvSpPr/>
          <p:nvPr/>
        </p:nvSpPr>
        <p:spPr>
          <a:xfrm>
            <a:off x="3882349" y="4584765"/>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2BDD504C-A7B9-4A30-9A3A-0B154DFF9C6A}"/>
              </a:ext>
            </a:extLst>
          </p:cNvPr>
          <p:cNvSpPr/>
          <p:nvPr/>
        </p:nvSpPr>
        <p:spPr>
          <a:xfrm>
            <a:off x="4722858" y="4363209"/>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Rectangle: Rounded Corners 59">
            <a:extLst>
              <a:ext uri="{FF2B5EF4-FFF2-40B4-BE49-F238E27FC236}">
                <a16:creationId xmlns:a16="http://schemas.microsoft.com/office/drawing/2014/main" id="{09CBE332-9C93-4EEE-9DA3-80659D1F9602}"/>
              </a:ext>
            </a:extLst>
          </p:cNvPr>
          <p:cNvSpPr/>
          <p:nvPr/>
        </p:nvSpPr>
        <p:spPr>
          <a:xfrm>
            <a:off x="3860949" y="5430061"/>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Rounded Corners 60">
            <a:extLst>
              <a:ext uri="{FF2B5EF4-FFF2-40B4-BE49-F238E27FC236}">
                <a16:creationId xmlns:a16="http://schemas.microsoft.com/office/drawing/2014/main" id="{F0066E6F-BEB5-45A7-9FF2-8DB84A698781}"/>
              </a:ext>
            </a:extLst>
          </p:cNvPr>
          <p:cNvSpPr/>
          <p:nvPr/>
        </p:nvSpPr>
        <p:spPr>
          <a:xfrm>
            <a:off x="4653783" y="5356883"/>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Rectangle: Rounded Corners 61">
            <a:extLst>
              <a:ext uri="{FF2B5EF4-FFF2-40B4-BE49-F238E27FC236}">
                <a16:creationId xmlns:a16="http://schemas.microsoft.com/office/drawing/2014/main" id="{79CFC181-0E8B-4E65-88F6-BE71E9304EF9}"/>
              </a:ext>
            </a:extLst>
          </p:cNvPr>
          <p:cNvSpPr/>
          <p:nvPr/>
        </p:nvSpPr>
        <p:spPr>
          <a:xfrm>
            <a:off x="9929670" y="3513506"/>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Rounded Corners 62">
            <a:extLst>
              <a:ext uri="{FF2B5EF4-FFF2-40B4-BE49-F238E27FC236}">
                <a16:creationId xmlns:a16="http://schemas.microsoft.com/office/drawing/2014/main" id="{2ADF158F-94CA-468B-9E13-344878EEE101}"/>
              </a:ext>
            </a:extLst>
          </p:cNvPr>
          <p:cNvSpPr/>
          <p:nvPr/>
        </p:nvSpPr>
        <p:spPr>
          <a:xfrm>
            <a:off x="10723529" y="3395085"/>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4" name="Rectangle: Rounded Corners 63">
            <a:extLst>
              <a:ext uri="{FF2B5EF4-FFF2-40B4-BE49-F238E27FC236}">
                <a16:creationId xmlns:a16="http://schemas.microsoft.com/office/drawing/2014/main" id="{6992FE4C-E945-4C31-8FF8-61E493C1385E}"/>
              </a:ext>
            </a:extLst>
          </p:cNvPr>
          <p:cNvSpPr/>
          <p:nvPr/>
        </p:nvSpPr>
        <p:spPr>
          <a:xfrm>
            <a:off x="9903500" y="4584765"/>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Rectangle: Rounded Corners 64">
            <a:extLst>
              <a:ext uri="{FF2B5EF4-FFF2-40B4-BE49-F238E27FC236}">
                <a16:creationId xmlns:a16="http://schemas.microsoft.com/office/drawing/2014/main" id="{99DEEDDF-EE23-4E9E-96DA-E44999BDA6E8}"/>
              </a:ext>
            </a:extLst>
          </p:cNvPr>
          <p:cNvSpPr/>
          <p:nvPr/>
        </p:nvSpPr>
        <p:spPr>
          <a:xfrm>
            <a:off x="10719133" y="4313420"/>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6" name="Rectangle: Rounded Corners 65">
            <a:extLst>
              <a:ext uri="{FF2B5EF4-FFF2-40B4-BE49-F238E27FC236}">
                <a16:creationId xmlns:a16="http://schemas.microsoft.com/office/drawing/2014/main" id="{25871249-987D-4F6B-B0E6-84D505902E67}"/>
              </a:ext>
            </a:extLst>
          </p:cNvPr>
          <p:cNvSpPr/>
          <p:nvPr/>
        </p:nvSpPr>
        <p:spPr>
          <a:xfrm>
            <a:off x="9916694" y="5544087"/>
            <a:ext cx="504835"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Rectangle: Rounded Corners 66">
            <a:extLst>
              <a:ext uri="{FF2B5EF4-FFF2-40B4-BE49-F238E27FC236}">
                <a16:creationId xmlns:a16="http://schemas.microsoft.com/office/drawing/2014/main" id="{F9E9CF3D-D3EC-4C55-AC75-ED73715DE735}"/>
              </a:ext>
            </a:extLst>
          </p:cNvPr>
          <p:cNvSpPr/>
          <p:nvPr/>
        </p:nvSpPr>
        <p:spPr>
          <a:xfrm>
            <a:off x="10743081" y="5338850"/>
            <a:ext cx="1141720" cy="676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04848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4"/>
                                        </p:tgtEl>
                                      </p:cBhvr>
                                    </p:animEffect>
                                    <p:set>
                                      <p:cBhvr>
                                        <p:cTn id="36" dur="1" fill="hold">
                                          <p:stCondLst>
                                            <p:cond delay="499"/>
                                          </p:stCondLst>
                                        </p:cTn>
                                        <p:tgtEl>
                                          <p:spTgt spid="4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8"/>
                                        </p:tgtEl>
                                      </p:cBhvr>
                                    </p:animEffect>
                                    <p:set>
                                      <p:cBhvr>
                                        <p:cTn id="41" dur="1" fill="hold">
                                          <p:stCondLst>
                                            <p:cond delay="499"/>
                                          </p:stCondLst>
                                        </p:cTn>
                                        <p:tgtEl>
                                          <p:spTgt spid="5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59"/>
                                        </p:tgtEl>
                                      </p:cBhvr>
                                    </p:animEffect>
                                    <p:set>
                                      <p:cBhvr>
                                        <p:cTn id="46" dur="1" fill="hold">
                                          <p:stCondLst>
                                            <p:cond delay="499"/>
                                          </p:stCondLst>
                                        </p:cTn>
                                        <p:tgtEl>
                                          <p:spTgt spid="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60"/>
                                        </p:tgtEl>
                                      </p:cBhvr>
                                    </p:animEffect>
                                    <p:set>
                                      <p:cBhvr>
                                        <p:cTn id="51" dur="1" fill="hold">
                                          <p:stCondLst>
                                            <p:cond delay="499"/>
                                          </p:stCondLst>
                                        </p:cTn>
                                        <p:tgtEl>
                                          <p:spTgt spid="6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61"/>
                                        </p:tgtEl>
                                      </p:cBhvr>
                                    </p:animEffect>
                                    <p:set>
                                      <p:cBhvr>
                                        <p:cTn id="56" dur="1" fill="hold">
                                          <p:stCondLst>
                                            <p:cond delay="499"/>
                                          </p:stCondLst>
                                        </p:cTn>
                                        <p:tgtEl>
                                          <p:spTgt spid="6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63"/>
                                        </p:tgtEl>
                                      </p:cBhvr>
                                    </p:animEffect>
                                    <p:set>
                                      <p:cBhvr>
                                        <p:cTn id="66" dur="1" fill="hold">
                                          <p:stCondLst>
                                            <p:cond delay="499"/>
                                          </p:stCondLst>
                                        </p:cTn>
                                        <p:tgtEl>
                                          <p:spTgt spid="6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64"/>
                                        </p:tgtEl>
                                      </p:cBhvr>
                                    </p:animEffect>
                                    <p:set>
                                      <p:cBhvr>
                                        <p:cTn id="71" dur="1" fill="hold">
                                          <p:stCondLst>
                                            <p:cond delay="499"/>
                                          </p:stCondLst>
                                        </p:cTn>
                                        <p:tgtEl>
                                          <p:spTgt spid="6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65"/>
                                        </p:tgtEl>
                                      </p:cBhvr>
                                    </p:animEffect>
                                    <p:set>
                                      <p:cBhvr>
                                        <p:cTn id="76" dur="1" fill="hold">
                                          <p:stCondLst>
                                            <p:cond delay="499"/>
                                          </p:stCondLst>
                                        </p:cTn>
                                        <p:tgtEl>
                                          <p:spTgt spid="6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66"/>
                                        </p:tgtEl>
                                      </p:cBhvr>
                                    </p:animEffect>
                                    <p:set>
                                      <p:cBhvr>
                                        <p:cTn id="81" dur="1" fill="hold">
                                          <p:stCondLst>
                                            <p:cond delay="499"/>
                                          </p:stCondLst>
                                        </p:cTn>
                                        <p:tgtEl>
                                          <p:spTgt spid="6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34" grpId="0" animBg="1"/>
      <p:bldP spid="35" grpId="0" animBg="1"/>
      <p:bldP spid="36" grpId="0" animBg="1"/>
      <p:bldP spid="37" grpId="0" animBg="1"/>
      <p:bldP spid="38" grpId="0" animBg="1"/>
      <p:bldP spid="4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12954</TotalTime>
  <Words>2095</Words>
  <Application>Microsoft Office PowerPoint</Application>
  <PresentationFormat>Widescreen</PresentationFormat>
  <Paragraphs>270</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Century Gothic</vt:lpstr>
      <vt:lpstr>Century Gothic</vt:lpstr>
      <vt:lpstr>Eras Demi ITC</vt:lpstr>
      <vt:lpstr>Modern Love</vt:lpstr>
      <vt:lpstr>Symbol</vt:lpstr>
      <vt:lpstr>Wingdings</vt:lpstr>
      <vt:lpstr>1_Office Theme</vt:lpstr>
      <vt:lpstr>Saying where you are going and what there is there</vt:lpstr>
      <vt:lpstr>prononcer</vt:lpstr>
      <vt:lpstr>prononciation</vt:lpstr>
      <vt:lpstr>prononcer</vt:lpstr>
      <vt:lpstr>aller (to go, to be going)</vt:lpstr>
      <vt:lpstr>lire</vt:lpstr>
      <vt:lpstr>vocabulaire</vt:lpstr>
      <vt:lpstr>dans (in, (in)to)</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170</cp:revision>
  <dcterms:created xsi:type="dcterms:W3CDTF">2022-01-18T06:39:51Z</dcterms:created>
  <dcterms:modified xsi:type="dcterms:W3CDTF">2022-03-16T04:57:47Z</dcterms:modified>
</cp:coreProperties>
</file>