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Lst>
  <p:notesMasterIdLst>
    <p:notesMasterId r:id="rId19"/>
  </p:notesMasterIdLst>
  <p:sldIdLst>
    <p:sldId id="257" r:id="rId4"/>
    <p:sldId id="814" r:id="rId5"/>
    <p:sldId id="893" r:id="rId6"/>
    <p:sldId id="885" r:id="rId7"/>
    <p:sldId id="876" r:id="rId8"/>
    <p:sldId id="625" r:id="rId9"/>
    <p:sldId id="877" r:id="rId10"/>
    <p:sldId id="818" r:id="rId11"/>
    <p:sldId id="886" r:id="rId12"/>
    <p:sldId id="887" r:id="rId13"/>
    <p:sldId id="357" r:id="rId14"/>
    <p:sldId id="545" r:id="rId15"/>
    <p:sldId id="888" r:id="rId16"/>
    <p:sldId id="509" r:id="rId17"/>
    <p:sldId id="5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786EB1"/>
    <a:srgbClr val="DDDDFF"/>
    <a:srgbClr val="2BC0C7"/>
    <a:srgbClr val="FEF8F4"/>
    <a:srgbClr val="26859D"/>
    <a:srgbClr val="FFF7FF"/>
    <a:srgbClr val="FFCCFF"/>
    <a:srgbClr val="E7F9F9"/>
    <a:srgbClr val="81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044" autoAdjust="0"/>
    <p:restoredTop sz="91248" autoAdjust="0"/>
  </p:normalViewPr>
  <p:slideViewPr>
    <p:cSldViewPr snapToGrid="0">
      <p:cViewPr varScale="1">
        <p:scale>
          <a:sx n="110" d="100"/>
          <a:sy n="110" d="100"/>
        </p:scale>
        <p:origin x="114" y="192"/>
      </p:cViewPr>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25/02/2023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mn-lt"/>
                <a:ea typeface="Calibri"/>
              </a:rPr>
              <a:t>Artwork by Steve Clarke. Pronoun pictures from NCELP (www.ncelp.org). All additional pictures selected from </a:t>
            </a:r>
            <a:r>
              <a:rPr lang="en-GB" sz="1800" b="0" strike="noStrike" spc="-1" dirty="0" err="1">
                <a:solidFill>
                  <a:srgbClr val="000000"/>
                </a:solidFill>
                <a:latin typeface="+mn-lt"/>
                <a:ea typeface="Calibri"/>
              </a:rPr>
              <a:t>Pixabay</a:t>
            </a:r>
            <a:r>
              <a:rPr lang="en-GB" sz="1800" b="0" strike="noStrike" spc="-1" dirty="0">
                <a:solidFill>
                  <a:srgbClr val="000000"/>
                </a:solidFill>
                <a:latin typeface="+mn-lt"/>
                <a:ea typeface="Calibri"/>
              </a:rPr>
              <a:t> and are available under a Creative Commons license, no</a:t>
            </a:r>
          </a:p>
          <a:p>
            <a:pPr marL="0" indent="-216000">
              <a:lnSpc>
                <a:spcPct val="100000"/>
              </a:lnSpc>
            </a:pPr>
            <a:r>
              <a:rPr lang="en-GB" sz="1800" b="0" strike="noStrike" spc="-1" dirty="0">
                <a:solidFill>
                  <a:srgbClr val="000000"/>
                </a:solidFill>
                <a:latin typeface="+mn-lt"/>
                <a:ea typeface="Calibri"/>
              </a:rPr>
              <a:t>attribution required.</a:t>
            </a:r>
            <a:endParaRPr lang="en-GB" sz="1800" b="0" strike="noStrike" spc="-1" dirty="0">
              <a:latin typeface="Arial"/>
            </a:endParaRPr>
          </a:p>
          <a:p>
            <a:pPr marL="0" indent="-216000">
              <a:lnSpc>
                <a:spcPct val="100000"/>
              </a:lnSpc>
            </a:pPr>
            <a:endParaRPr lang="en-GB" sz="20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600" b="1" strike="noStrike" spc="-1" dirty="0">
                <a:solidFill>
                  <a:srgbClr val="002060"/>
                </a:solidFill>
                <a:latin typeface="Century Gothic"/>
                <a:ea typeface="Century Gothic"/>
              </a:rPr>
              <a:t>Phonics:  Revisit SSC [</a:t>
            </a:r>
            <a:r>
              <a:rPr lang="fr-FR" sz="1600" b="1" strike="noStrike" spc="-1" dirty="0" err="1">
                <a:solidFill>
                  <a:srgbClr val="002060"/>
                </a:solidFill>
                <a:latin typeface="Century Gothic"/>
                <a:ea typeface="Century Gothic"/>
              </a:rPr>
              <a:t>oi</a:t>
            </a:r>
            <a:r>
              <a:rPr lang="fr-FR" sz="1600" b="1" strike="noStrike" spc="-1" dirty="0">
                <a:solidFill>
                  <a:srgbClr val="002060"/>
                </a:solidFill>
                <a:latin typeface="Century Gothic"/>
                <a:ea typeface="Century Gothic"/>
              </a:rPr>
              <a:t>] - </a:t>
            </a:r>
            <a:r>
              <a:rPr lang="fr-FR" sz="1600" b="0" strike="noStrike" spc="-1" dirty="0">
                <a:solidFill>
                  <a:srgbClr val="002060"/>
                </a:solidFill>
                <a:latin typeface="Century Gothic"/>
                <a:ea typeface="Century Gothic"/>
              </a:rPr>
              <a:t>voir [69] avoir [8] au revoir [4/1274] pourquoi ? [193] trois [115] </a:t>
            </a:r>
            <a:br>
              <a:rPr lang="fr-FR" sz="1600" b="0" strike="noStrike" spc="-1" dirty="0">
                <a:solidFill>
                  <a:srgbClr val="002060"/>
                </a:solidFill>
                <a:latin typeface="Century Gothic"/>
                <a:ea typeface="Century Gothic"/>
              </a:rPr>
            </a:br>
            <a:r>
              <a:rPr lang="fr-FR" sz="1600" b="0" strike="noStrike" spc="-1" dirty="0">
                <a:solidFill>
                  <a:srgbClr val="002060"/>
                </a:solidFill>
                <a:latin typeface="Century Gothic"/>
                <a:ea typeface="Century Gothic"/>
              </a:rPr>
              <a:t>and [</a:t>
            </a:r>
            <a:r>
              <a:rPr lang="fr-FR" sz="1600" b="1" strike="noStrike" spc="-1" dirty="0">
                <a:solidFill>
                  <a:srgbClr val="002060"/>
                </a:solidFill>
                <a:latin typeface="Century Gothic"/>
                <a:ea typeface="Century Gothic"/>
              </a:rPr>
              <a:t>(a)in</a:t>
            </a:r>
            <a:r>
              <a:rPr lang="fr-FR" sz="1600" b="0" strike="noStrike" spc="-1" dirty="0">
                <a:solidFill>
                  <a:srgbClr val="002060"/>
                </a:solidFill>
                <a:latin typeface="Century Gothic"/>
                <a:ea typeface="Century Gothic"/>
              </a:rPr>
              <a:t>] - train [232] fin [111] matin [442] vingt [1273] main [418]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6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600" b="1" strike="noStrike" spc="-1" dirty="0">
                <a:solidFill>
                  <a:srgbClr val="FF0066"/>
                </a:solidFill>
                <a:latin typeface="Century Gothic"/>
                <a:ea typeface="Century Gothic"/>
              </a:rPr>
              <a:t>Vocabulary </a:t>
            </a:r>
            <a:r>
              <a:rPr lang="it-IT" sz="1600" b="0" strike="noStrike" spc="-1" dirty="0">
                <a:solidFill>
                  <a:srgbClr val="FF0066"/>
                </a:solidFill>
                <a:latin typeface="Century Gothic"/>
                <a:ea typeface="Century Gothic"/>
              </a:rPr>
              <a:t>(new words in </a:t>
            </a:r>
            <a:r>
              <a:rPr lang="it-IT" sz="1600" b="1" strike="noStrike" spc="-1" dirty="0">
                <a:solidFill>
                  <a:srgbClr val="FF0066"/>
                </a:solidFill>
                <a:latin typeface="Century Gothic"/>
                <a:ea typeface="Century Gothic"/>
              </a:rPr>
              <a:t>bold</a:t>
            </a:r>
            <a:r>
              <a:rPr lang="it-IT" sz="1600" b="0" strike="noStrike" spc="-1" dirty="0">
                <a:solidFill>
                  <a:srgbClr val="FF0066"/>
                </a:solidFill>
                <a:latin typeface="Century Gothic"/>
                <a:ea typeface="Century Gothic"/>
              </a:rPr>
              <a:t>): </a:t>
            </a:r>
            <a:r>
              <a:rPr lang="fr-FR" sz="1600" b="0" strike="noStrike" spc="-1" dirty="0">
                <a:solidFill>
                  <a:srgbClr val="FF0066"/>
                </a:solidFill>
                <a:latin typeface="Century Gothic"/>
                <a:ea typeface="Century Gothic"/>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1</a:t>
            </a:r>
            <a:r>
              <a:rPr lang="en-GB" sz="1400" dirty="0">
                <a:solidFill>
                  <a:srgbClr val="FF0066"/>
                </a:solidFill>
                <a:effectLst/>
                <a:latin typeface="Century Gothic" panose="020B0502020202020204" pitchFamily="34" charset="0"/>
                <a:ea typeface="+mn-ea"/>
                <a:cs typeface="+mn-cs"/>
              </a:rPr>
              <a:t>: </a:t>
            </a:r>
            <a:r>
              <a:rPr lang="fr-FR" sz="1400" b="1" dirty="0">
                <a:solidFill>
                  <a:srgbClr val="FF0066"/>
                </a:solidFill>
                <a:effectLst/>
                <a:latin typeface="Century Gothic" panose="020B0502020202020204" pitchFamily="34" charset="0"/>
                <a:ea typeface="+mn-ea"/>
                <a:cs typeface="+mn-cs"/>
              </a:rPr>
              <a:t>corriger</a:t>
            </a:r>
            <a:r>
              <a:rPr lang="fr-FR" sz="1400" dirty="0">
                <a:solidFill>
                  <a:srgbClr val="FF0066"/>
                </a:solidFill>
                <a:effectLst/>
                <a:latin typeface="Century Gothic" panose="020B0502020202020204" pitchFamily="34" charset="0"/>
                <a:ea typeface="+mn-ea"/>
                <a:cs typeface="+mn-cs"/>
              </a:rPr>
              <a:t> [1639] </a:t>
            </a:r>
            <a:r>
              <a:rPr lang="fr-FR" sz="1400" b="1" dirty="0">
                <a:solidFill>
                  <a:srgbClr val="FF0066"/>
                </a:solidFill>
                <a:effectLst/>
                <a:latin typeface="Century Gothic" panose="020B0502020202020204" pitchFamily="34" charset="0"/>
                <a:ea typeface="+mn-ea"/>
                <a:cs typeface="+mn-cs"/>
              </a:rPr>
              <a:t>expliquer </a:t>
            </a:r>
            <a:r>
              <a:rPr lang="fr-FR" sz="1400" dirty="0">
                <a:solidFill>
                  <a:srgbClr val="FF0066"/>
                </a:solidFill>
                <a:effectLst/>
                <a:latin typeface="Century Gothic" panose="020B0502020202020204" pitchFamily="34" charset="0"/>
                <a:ea typeface="+mn-ea"/>
                <a:cs typeface="+mn-cs"/>
              </a:rPr>
              <a:t>[252] </a:t>
            </a:r>
            <a:r>
              <a:rPr lang="fr-FR" sz="1400" b="1" dirty="0">
                <a:solidFill>
                  <a:srgbClr val="FF0066"/>
                </a:solidFill>
                <a:effectLst/>
                <a:latin typeface="Century Gothic" panose="020B0502020202020204" pitchFamily="34" charset="0"/>
                <a:ea typeface="+mn-ea"/>
                <a:cs typeface="+mn-cs"/>
              </a:rPr>
              <a:t>fermer </a:t>
            </a:r>
            <a:r>
              <a:rPr lang="fr-FR" sz="1400" dirty="0">
                <a:solidFill>
                  <a:srgbClr val="FF0066"/>
                </a:solidFill>
                <a:effectLst/>
                <a:latin typeface="Century Gothic" panose="020B0502020202020204" pitchFamily="34" charset="0"/>
                <a:ea typeface="+mn-ea"/>
                <a:cs typeface="+mn-cs"/>
              </a:rPr>
              <a:t>[757] demander [80] écouter [49] regarder [425]  poser  [218] </a:t>
            </a:r>
            <a:r>
              <a:rPr lang="fr-FR" sz="1400" b="1" dirty="0">
                <a:solidFill>
                  <a:srgbClr val="FF0066"/>
                </a:solidFill>
                <a:effectLst/>
                <a:latin typeface="Century Gothic" panose="020B0502020202020204" pitchFamily="34" charset="0"/>
                <a:ea typeface="+mn-ea"/>
                <a:cs typeface="+mn-cs"/>
              </a:rPr>
              <a:t>aide</a:t>
            </a:r>
            <a:r>
              <a:rPr lang="fr-FR" sz="1400" dirty="0">
                <a:solidFill>
                  <a:srgbClr val="FF0066"/>
                </a:solidFill>
                <a:effectLst/>
                <a:latin typeface="Century Gothic" panose="020B0502020202020204" pitchFamily="34" charset="0"/>
                <a:ea typeface="+mn-ea"/>
                <a:cs typeface="+mn-cs"/>
              </a:rPr>
              <a:t> [457] classe [778] </a:t>
            </a:r>
            <a:r>
              <a:rPr lang="fr-FR" sz="1400" b="1" dirty="0">
                <a:solidFill>
                  <a:srgbClr val="FF0066"/>
                </a:solidFill>
                <a:effectLst/>
                <a:latin typeface="Century Gothic" panose="020B0502020202020204" pitchFamily="34" charset="0"/>
                <a:ea typeface="+mn-ea"/>
                <a:cs typeface="+mn-cs"/>
              </a:rPr>
              <a:t>devoirs </a:t>
            </a:r>
            <a:r>
              <a:rPr lang="fr-FR" sz="1400" dirty="0">
                <a:solidFill>
                  <a:srgbClr val="FF0066"/>
                </a:solidFill>
                <a:effectLst/>
                <a:latin typeface="Century Gothic" panose="020B0502020202020204" pitchFamily="34" charset="0"/>
                <a:ea typeface="+mn-ea"/>
                <a:cs typeface="+mn-cs"/>
              </a:rPr>
              <a:t>[39] idée [239] question [144] phrase [2074] porte [696]  professeur/professeure [110]  réponse [456] solution [608]</a:t>
            </a:r>
          </a:p>
          <a:p>
            <a:pPr marL="0" indent="-216000">
              <a:lnSpc>
                <a:spcPct val="100000"/>
              </a:lnSpc>
            </a:pPr>
            <a:endParaRPr lang="fr-FR" sz="1400" b="1" dirty="0">
              <a:solidFill>
                <a:srgbClr val="FF0066"/>
              </a:solidFill>
              <a:effectLst/>
              <a:latin typeface="Century Gothic" panose="020B0502020202020204" pitchFamily="34" charset="0"/>
              <a:ea typeface="+mn-ea"/>
              <a:cs typeface="+mn-cs"/>
            </a:endParaRPr>
          </a:p>
          <a:p>
            <a:pPr marL="0" indent="-216000">
              <a:lnSpc>
                <a:spcPct val="100000"/>
              </a:lnSpc>
            </a:pPr>
            <a:r>
              <a:rPr lang="en-GB" sz="1400" b="1" dirty="0">
                <a:solidFill>
                  <a:srgbClr val="FF0066"/>
                </a:solidFill>
                <a:effectLst/>
                <a:latin typeface="Century Gothic" panose="020B0502020202020204" pitchFamily="34" charset="0"/>
                <a:ea typeface="+mn-ea"/>
                <a:cs typeface="+mn-cs"/>
              </a:rPr>
              <a:t>Revisit 2</a:t>
            </a:r>
            <a:r>
              <a:rPr lang="en-GB" sz="1400" dirty="0">
                <a:solidFill>
                  <a:srgbClr val="FF0066"/>
                </a:solidFill>
                <a:effectLst/>
                <a:latin typeface="Century Gothic" panose="020B0502020202020204" pitchFamily="34" charset="0"/>
                <a:ea typeface="+mn-ea"/>
                <a:cs typeface="+mn-cs"/>
              </a:rPr>
              <a:t>:</a:t>
            </a:r>
            <a:r>
              <a:rPr lang="en-GB" sz="1400" b="1" dirty="0">
                <a:solidFill>
                  <a:srgbClr val="FF0066"/>
                </a:solidFill>
                <a:effectLst/>
                <a:latin typeface="Century Gothic" panose="020B0502020202020204" pitchFamily="34" charset="0"/>
                <a:ea typeface="+mn-ea"/>
                <a:cs typeface="+mn-cs"/>
              </a:rPr>
              <a:t> </a:t>
            </a:r>
            <a:r>
              <a:rPr lang="fr-FR" sz="1400" b="1">
                <a:solidFill>
                  <a:srgbClr val="FF0066"/>
                </a:solidFill>
                <a:effectLst/>
                <a:latin typeface="Century Gothic" panose="020B0502020202020204" pitchFamily="34" charset="0"/>
                <a:ea typeface="+mn-ea"/>
                <a:cs typeface="+mn-cs"/>
              </a:rPr>
              <a:t>ont </a:t>
            </a:r>
            <a:r>
              <a:rPr lang="fr-FR" sz="1400" b="0">
                <a:solidFill>
                  <a:srgbClr val="FF0066"/>
                </a:solidFill>
                <a:effectLst/>
                <a:latin typeface="Century Gothic" panose="020B0502020202020204" pitchFamily="34" charset="0"/>
                <a:ea typeface="+mn-ea"/>
                <a:cs typeface="+mn-cs"/>
              </a:rPr>
              <a:t>[8] ils [13] elles [38</a:t>
            </a:r>
            <a:r>
              <a:rPr lang="fr-FR" sz="1400" b="1">
                <a:solidFill>
                  <a:srgbClr val="FF0066"/>
                </a:solidFill>
                <a:effectLst/>
                <a:latin typeface="Century Gothic" panose="020B0502020202020204" pitchFamily="34" charset="0"/>
                <a:ea typeface="+mn-ea"/>
                <a:cs typeface="+mn-cs"/>
              </a:rPr>
              <a:t>]  </a:t>
            </a:r>
            <a:r>
              <a:rPr lang="fr-FR" sz="1400" b="0">
                <a:solidFill>
                  <a:srgbClr val="FF0066"/>
                </a:solidFill>
                <a:effectLst/>
                <a:latin typeface="Century Gothic" panose="020B0502020202020204" pitchFamily="34" charset="0"/>
                <a:ea typeface="+mn-ea"/>
                <a:cs typeface="+mn-cs"/>
              </a:rPr>
              <a:t>bureau [273] chaise [3419] chose [125] </a:t>
            </a:r>
            <a:r>
              <a:rPr lang="fr-FR" sz="1400" b="1">
                <a:solidFill>
                  <a:srgbClr val="FF0066"/>
                </a:solidFill>
                <a:effectLst/>
                <a:latin typeface="Century Gothic" panose="020B0502020202020204" pitchFamily="34" charset="0"/>
                <a:ea typeface="+mn-ea"/>
                <a:cs typeface="+mn-cs"/>
              </a:rPr>
              <a:t>espace </a:t>
            </a:r>
            <a:r>
              <a:rPr lang="fr-FR" sz="1400" b="0">
                <a:solidFill>
                  <a:srgbClr val="FF0066"/>
                </a:solidFill>
                <a:effectLst/>
                <a:latin typeface="Century Gothic" panose="020B0502020202020204" pitchFamily="34" charset="0"/>
                <a:ea typeface="+mn-ea"/>
                <a:cs typeface="+mn-cs"/>
              </a:rPr>
              <a:t>[870] </a:t>
            </a:r>
            <a:r>
              <a:rPr lang="fr-FR" sz="1400" b="1">
                <a:solidFill>
                  <a:srgbClr val="FF0066"/>
                </a:solidFill>
                <a:effectLst/>
                <a:latin typeface="Century Gothic" panose="020B0502020202020204" pitchFamily="34" charset="0"/>
                <a:ea typeface="+mn-ea"/>
                <a:cs typeface="+mn-cs"/>
              </a:rPr>
              <a:t>fenêtre </a:t>
            </a:r>
            <a:r>
              <a:rPr lang="fr-FR" sz="1400" b="0">
                <a:solidFill>
                  <a:srgbClr val="FF0066"/>
                </a:solidFill>
                <a:effectLst/>
                <a:latin typeface="Century Gothic" panose="020B0502020202020204" pitchFamily="34" charset="0"/>
                <a:ea typeface="+mn-ea"/>
                <a:cs typeface="+mn-cs"/>
              </a:rPr>
              <a:t>[1601] </a:t>
            </a:r>
            <a:r>
              <a:rPr lang="fr-FR" sz="1400" b="1">
                <a:solidFill>
                  <a:srgbClr val="FF0066"/>
                </a:solidFill>
                <a:effectLst/>
                <a:latin typeface="Century Gothic" panose="020B0502020202020204" pitchFamily="34" charset="0"/>
                <a:ea typeface="+mn-ea"/>
                <a:cs typeface="+mn-cs"/>
              </a:rPr>
              <a:t>jardin </a:t>
            </a:r>
            <a:r>
              <a:rPr lang="fr-FR" sz="1400" b="0">
                <a:solidFill>
                  <a:srgbClr val="FF0066"/>
                </a:solidFill>
                <a:effectLst/>
                <a:latin typeface="Century Gothic" panose="020B0502020202020204" pitchFamily="34" charset="0"/>
                <a:ea typeface="+mn-ea"/>
                <a:cs typeface="+mn-cs"/>
              </a:rPr>
              <a:t>[2284] idée [239] </a:t>
            </a:r>
            <a:r>
              <a:rPr lang="fr-FR" sz="1400" b="1">
                <a:solidFill>
                  <a:srgbClr val="FF0066"/>
                </a:solidFill>
                <a:effectLst/>
                <a:latin typeface="Century Gothic" panose="020B0502020202020204" pitchFamily="34" charset="0"/>
                <a:ea typeface="+mn-ea"/>
                <a:cs typeface="+mn-cs"/>
              </a:rPr>
              <a:t>lampe </a:t>
            </a:r>
            <a:r>
              <a:rPr lang="fr-FR" sz="1400" b="0">
                <a:solidFill>
                  <a:srgbClr val="FF0066"/>
                </a:solidFill>
                <a:effectLst/>
                <a:latin typeface="Century Gothic" panose="020B0502020202020204" pitchFamily="34" charset="0"/>
                <a:ea typeface="+mn-ea"/>
                <a:cs typeface="+mn-cs"/>
              </a:rPr>
              <a:t>[4699] ordinateur [2201] </a:t>
            </a:r>
            <a:r>
              <a:rPr lang="fr-FR" sz="1400" b="1">
                <a:solidFill>
                  <a:srgbClr val="FF0066"/>
                </a:solidFill>
                <a:effectLst/>
                <a:latin typeface="Century Gothic" panose="020B0502020202020204" pitchFamily="34" charset="0"/>
                <a:ea typeface="+mn-ea"/>
                <a:cs typeface="+mn-cs"/>
              </a:rPr>
              <a:t>salle [812]  beau belle [393] bon bonne [94] mauvais [274] nouveau nouvelle [52] vieux vieille [671] </a:t>
            </a:r>
            <a:r>
              <a:rPr lang="fr-FR" sz="1400" b="0">
                <a:solidFill>
                  <a:srgbClr val="FF0066"/>
                </a:solidFill>
                <a:effectLst/>
                <a:latin typeface="Century Gothic" panose="020B0502020202020204" pitchFamily="34" charset="0"/>
                <a:ea typeface="+mn-ea"/>
                <a:cs typeface="+mn-cs"/>
              </a:rPr>
              <a:t>de</a:t>
            </a:r>
            <a:r>
              <a:rPr lang="fr-FR" sz="1400" b="0" baseline="30000">
                <a:solidFill>
                  <a:srgbClr val="FF0066"/>
                </a:solidFill>
                <a:effectLst/>
                <a:latin typeface="Century Gothic" panose="020B0502020202020204" pitchFamily="34" charset="0"/>
                <a:ea typeface="+mn-ea"/>
                <a:cs typeface="+mn-cs"/>
              </a:rPr>
              <a:t>2</a:t>
            </a:r>
            <a:r>
              <a:rPr lang="fr-FR" sz="1400" b="1">
                <a:solidFill>
                  <a:srgbClr val="FF0066"/>
                </a:solidFill>
                <a:effectLst/>
                <a:latin typeface="Century Gothic" panose="020B0502020202020204" pitchFamily="34" charset="0"/>
                <a:ea typeface="+mn-ea"/>
                <a:cs typeface="+mn-cs"/>
              </a:rPr>
              <a:t> [2] </a:t>
            </a:r>
            <a:r>
              <a:rPr lang="fr-FR" sz="1400" b="0">
                <a:solidFill>
                  <a:srgbClr val="FF0066"/>
                </a:solidFill>
                <a:effectLst/>
                <a:latin typeface="Century Gothic" panose="020B0502020202020204" pitchFamily="34" charset="0"/>
                <a:ea typeface="+mn-ea"/>
                <a:cs typeface="+mn-cs"/>
              </a:rPr>
              <a:t>beaucoup de </a:t>
            </a:r>
            <a:r>
              <a:rPr lang="fr-FR" sz="1400" b="1">
                <a:solidFill>
                  <a:srgbClr val="FF0066"/>
                </a:solidFill>
                <a:effectLst/>
                <a:latin typeface="Century Gothic" panose="020B0502020202020204" pitchFamily="34" charset="0"/>
                <a:ea typeface="+mn-ea"/>
                <a:cs typeface="+mn-cs"/>
              </a:rPr>
              <a:t>[150] chez [206] </a:t>
            </a:r>
            <a:endParaRPr lang="fr-FR" sz="1400" b="0">
              <a:solidFill>
                <a:srgbClr val="FF0066"/>
              </a:solidFill>
              <a:effectLst/>
              <a:latin typeface="Century Gothic" panose="020B0502020202020204" pitchFamily="34" charset="0"/>
              <a:ea typeface="+mn-ea"/>
              <a:cs typeface="+mn-cs"/>
            </a:endParaRPr>
          </a:p>
          <a:p>
            <a:pPr marL="0" indent="-216000">
              <a:lnSpc>
                <a:spcPct val="100000"/>
              </a:lnSpc>
            </a:pPr>
            <a:endParaRPr lang="en-GB" sz="1400" dirty="0">
              <a:solidFill>
                <a:srgbClr val="FF0066"/>
              </a:solidFill>
              <a:effectLst/>
              <a:latin typeface="Century Gothic" panose="020B0502020202020204" pitchFamily="34" charset="0"/>
              <a:ea typeface="+mn-ea"/>
              <a:cs typeface="+mn-cs"/>
            </a:endParaRPr>
          </a:p>
          <a:p>
            <a:pPr marL="0" indent="-216000">
              <a:lnSpc>
                <a:spcPct val="100000"/>
              </a:lnSpc>
            </a:pPr>
            <a:r>
              <a:rPr lang="en-GB" sz="1400" dirty="0" err="1">
                <a:solidFill>
                  <a:srgbClr val="FF0066"/>
                </a:solidFill>
                <a:effectLst/>
                <a:latin typeface="Century Gothic" panose="020B0502020202020204" pitchFamily="34" charset="0"/>
                <a:ea typeface="+mn-ea"/>
                <a:cs typeface="+mn-cs"/>
              </a:rPr>
              <a:t>Londsale</a:t>
            </a:r>
            <a:r>
              <a:rPr lang="en-GB" sz="1400" dirty="0">
                <a:solidFill>
                  <a:srgbClr val="FF0066"/>
                </a:solidFill>
                <a:effectLst/>
                <a:latin typeface="Century Gothic" panose="020B0502020202020204" pitchFamily="34" charset="0"/>
                <a:ea typeface="+mn-ea"/>
                <a:cs typeface="+mn-cs"/>
              </a:rPr>
              <a:t>, D., &amp; Le Bras, Y.  (2009). </a:t>
            </a:r>
            <a:r>
              <a:rPr lang="en-GB" sz="1400" i="1" dirty="0">
                <a:solidFill>
                  <a:srgbClr val="FF0066"/>
                </a:solidFill>
                <a:effectLst/>
                <a:latin typeface="Century Gothic" panose="020B0502020202020204" pitchFamily="34" charset="0"/>
                <a:ea typeface="+mn-ea"/>
                <a:cs typeface="+mn-cs"/>
              </a:rPr>
              <a:t>A Frequency Dictionary of French: Core vocabulary for learners </a:t>
            </a:r>
            <a:r>
              <a:rPr lang="en-GB" sz="14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400" b="0" strike="noStrike" spc="-1" dirty="0">
              <a:solidFill>
                <a:srgbClr val="FF0066"/>
              </a:solidFill>
              <a:latin typeface="Arial"/>
            </a:endParaRPr>
          </a:p>
          <a:p>
            <a:pPr marL="0" indent="-216000">
              <a:lnSpc>
                <a:spcPct val="100000"/>
              </a:lnSpc>
            </a:pPr>
            <a:r>
              <a:rPr lang="en-GB" sz="1600" b="0" strike="noStrike" spc="-1" dirty="0">
                <a:solidFill>
                  <a:srgbClr val="FF0066"/>
                </a:solidFill>
                <a:latin typeface="+mn-lt"/>
                <a:ea typeface="Calibri"/>
              </a:rPr>
              <a:t>The frequency rankings for words that occur in this PowerPoint which have been</a:t>
            </a:r>
            <a:r>
              <a:rPr lang="en-GB" sz="1600" b="0" i="1" strike="noStrike" spc="-1" dirty="0">
                <a:solidFill>
                  <a:srgbClr val="FF0066"/>
                </a:solidFill>
                <a:latin typeface="+mn-lt"/>
                <a:ea typeface="Calibri"/>
              </a:rPr>
              <a:t> previously</a:t>
            </a:r>
            <a:r>
              <a:rPr lang="en-GB" sz="1600" b="0" strike="noStrike" spc="-1" dirty="0">
                <a:solidFill>
                  <a:srgbClr val="FF0066"/>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FF0066"/>
                </a:solidFill>
                <a:latin typeface="+mn-lt"/>
                <a:ea typeface="Calibri"/>
              </a:rPr>
              <a:t>introduced and formally re-visited those words. </a:t>
            </a:r>
            <a:endParaRPr lang="en-GB" sz="1600" b="0" strike="noStrike" spc="-1" dirty="0">
              <a:solidFill>
                <a:srgbClr val="FF0066"/>
              </a:solidFill>
              <a:latin typeface="Arial"/>
            </a:endParaRPr>
          </a:p>
          <a:p>
            <a:pPr marL="0" indent="-216000">
              <a:lnSpc>
                <a:spcPct val="100000"/>
              </a:lnSpc>
            </a:pPr>
            <a:r>
              <a:rPr lang="en-GB" sz="1800" b="0" strike="noStrike" spc="-1" dirty="0">
                <a:solidFill>
                  <a:srgbClr val="FF0066"/>
                </a:solidFill>
                <a:latin typeface="+mn-lt"/>
                <a:ea typeface="Calibri"/>
              </a:rPr>
              <a:t>For any </a:t>
            </a:r>
            <a:r>
              <a:rPr lang="en-GB" sz="1800" b="0" i="1" strike="noStrike" spc="-1" dirty="0">
                <a:solidFill>
                  <a:srgbClr val="FF0066"/>
                </a:solidFill>
                <a:latin typeface="+mn-lt"/>
                <a:ea typeface="Calibri"/>
              </a:rPr>
              <a:t>other </a:t>
            </a:r>
            <a:r>
              <a:rPr lang="en-GB" sz="1800" b="0" strike="noStrike" spc="-1" dirty="0">
                <a:solidFill>
                  <a:srgbClr val="FF0066"/>
                </a:solidFill>
                <a:latin typeface="+mn-lt"/>
                <a:ea typeface="Calibri"/>
              </a:rPr>
              <a:t>words that occur incidentally in this PowerPoint, frequency rankings will be provided in the notes field wherever possible.</a:t>
            </a:r>
            <a:endParaRPr lang="en-GB" sz="1800" b="0" strike="noStrike" spc="-1" dirty="0">
              <a:solidFill>
                <a:srgbClr val="FF0066"/>
              </a:solidFill>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Follow up 4: ANSWERS</a:t>
            </a:r>
          </a:p>
          <a:p>
            <a:endParaRPr lang="en-US" b="1"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5032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646401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Follow up 4: Handout</a:t>
            </a:r>
          </a:p>
          <a:p>
            <a:endParaRPr lang="en-US" b="1"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1611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009886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[oi] </a:t>
            </a:r>
            <a:r>
              <a:rPr lang="en-GB" b="0" dirty="0"/>
              <a:t>and practise the sound in the short </a:t>
            </a:r>
            <a:r>
              <a:rPr lang="en-GB" b="0" dirty="0" err="1"/>
              <a:t>comptine</a:t>
            </a:r>
            <a:r>
              <a:rPr lang="en-GB" b="0" dirty="0"/>
              <a:t> that pupils were introduced to in the lesson this week.</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2 minute clip (up to 2m11s)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Encourage pupils to join in saying the words and doing  the actions they practised in the lesson.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1" i="0" dirty="0">
              <a:solidFill>
                <a:srgbClr val="002060"/>
              </a:solidFill>
              <a:effectLst/>
              <a:latin typeface="Century Gothic" panose="020B0502020202020204" pitchFamily="34" charset="0"/>
              <a:cs typeface="Nirmala UI" panose="020B0502040204020203" pitchFamily="34" charset="0"/>
            </a:endParaRPr>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 </a:t>
            </a:r>
            <a:br>
              <a:rPr lang="en-GB" dirty="0"/>
            </a:br>
            <a:r>
              <a:rPr lang="en-GB" dirty="0" err="1"/>
              <a:t>baisser</a:t>
            </a:r>
            <a:r>
              <a:rPr lang="en-GB" dirty="0"/>
              <a:t> [911] </a:t>
            </a:r>
            <a:r>
              <a:rPr lang="en-GB" dirty="0" err="1"/>
              <a:t>choix</a:t>
            </a:r>
            <a:r>
              <a:rPr lang="en-GB" dirty="0"/>
              <a:t> [436] excuser [1987] savoir [67] voix [414]</a:t>
            </a:r>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Century Gothic"/>
              <a:sym typeface="Century Gothic"/>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un, deux, tr</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s</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Regardez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Les </a:t>
            </a:r>
            <a:r>
              <a:rPr lang="en-GB" sz="1200" dirty="0" err="1">
                <a:solidFill>
                  <a:srgbClr val="002060"/>
                </a:solidFill>
                <a:latin typeface="Century Gothic" panose="020B0502020202020204" pitchFamily="34" charset="0"/>
              </a:rPr>
              <a:t>yeux</a:t>
            </a:r>
            <a:r>
              <a:rPr lang="en-GB" sz="1200" dirty="0">
                <a:solidFill>
                  <a:srgbClr val="002060"/>
                </a:solidFill>
                <a:latin typeface="Century Gothic" panose="020B0502020202020204" pitchFamily="34" charset="0"/>
              </a:rPr>
              <a:t> sur </a:t>
            </a:r>
            <a:r>
              <a:rPr lang="en-GB" sz="1200" dirty="0" err="1">
                <a:solidFill>
                  <a:srgbClr val="002060"/>
                </a:solidFill>
                <a:latin typeface="Century Gothic" panose="020B0502020202020204" pitchFamily="34" charset="0"/>
              </a:rPr>
              <a:t>t</a:t>
            </a:r>
            <a:r>
              <a:rPr lang="en-GB" sz="1200" b="1" dirty="0" err="1">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Écoutez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 </a:t>
            </a:r>
            <a:r>
              <a:rPr lang="en-GB" sz="1200" dirty="0">
                <a:solidFill>
                  <a:srgbClr val="002060"/>
                </a:solidFill>
                <a:latin typeface="Century Gothic" panose="020B0502020202020204" pitchFamily="34" charset="0"/>
              </a:rPr>
              <a:t>!</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On </a:t>
            </a:r>
            <a:r>
              <a:rPr lang="en-GB" sz="1200" dirty="0" err="1">
                <a:solidFill>
                  <a:srgbClr val="002060"/>
                </a:solidFill>
                <a:latin typeface="Century Gothic" panose="020B0502020202020204" pitchFamily="34" charset="0"/>
              </a:rPr>
              <a:t>baisse</a:t>
            </a:r>
            <a:r>
              <a:rPr lang="en-GB" sz="1200" dirty="0">
                <a:solidFill>
                  <a:srgbClr val="002060"/>
                </a:solidFill>
                <a:latin typeface="Century Gothic" panose="020B0502020202020204" pitchFamily="34" charset="0"/>
              </a:rPr>
              <a:t> la v</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x !</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On fait un </a:t>
            </a:r>
            <a:r>
              <a:rPr lang="en-GB" sz="1200" dirty="0" err="1">
                <a:solidFill>
                  <a:srgbClr val="002060"/>
                </a:solidFill>
                <a:latin typeface="Century Gothic" panose="020B0502020202020204" pitchFamily="34" charset="0"/>
              </a:rPr>
              <a:t>ch</a:t>
            </a:r>
            <a:r>
              <a:rPr lang="en-GB" sz="1200" b="1" dirty="0" err="1">
                <a:solidFill>
                  <a:srgbClr val="FF0066"/>
                </a:solidFill>
                <a:latin typeface="Century Gothic" panose="020B0502020202020204" pitchFamily="34" charset="0"/>
              </a:rPr>
              <a:t>oi</a:t>
            </a:r>
            <a:r>
              <a:rPr lang="en-GB" sz="1200" dirty="0" err="1">
                <a:solidFill>
                  <a:srgbClr val="002060"/>
                </a:solidFill>
                <a:latin typeface="Century Gothic" panose="020B0502020202020204" pitchFamily="34" charset="0"/>
              </a:rPr>
              <a:t>x</a:t>
            </a:r>
            <a:r>
              <a:rPr lang="en-GB" sz="1200" dirty="0">
                <a:solidFill>
                  <a:srgbClr val="002060"/>
                </a:solidFill>
                <a:latin typeface="Century Gothic" panose="020B0502020202020204" pitchFamily="34" charset="0"/>
              </a:rPr>
              <a:t> !</a:t>
            </a:r>
          </a:p>
          <a:p>
            <a:pPr>
              <a:lnSpc>
                <a:spcPct val="150000"/>
              </a:lnSpc>
            </a:pP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sais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pourqu</a:t>
            </a:r>
            <a:r>
              <a:rPr lang="en-GB" sz="1200" b="1" dirty="0" err="1">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Excusez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5 minutes [two slides]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r>
              <a:rPr lang="en-GB" b="1" dirty="0"/>
              <a:t>Aim:</a:t>
            </a:r>
            <a:r>
              <a:rPr lang="en-GB" b="0" dirty="0"/>
              <a:t> to practise connecting several SSC with numbers that contain the same sound; to practise aural recognition of several numbers.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Do the first one with pupils to model the task.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1. to play the audio.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Pupils listen to the number (or numbers) and identify the common SSC. They write down the SSC and the number(s).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show the connections.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again to remove the lines and reveal the written number(s) next to the item number, for clarity.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Continue with items 2-5 on this slide and correct them.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Move to slide 2 for items 6-11.</a:t>
            </a:r>
            <a:br>
              <a:rPr lang="en-GB" dirty="0"/>
            </a:br>
            <a:r>
              <a:rPr lang="en-GB" b="0" dirty="0"/>
              <a:t>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3299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[2/2]</a:t>
            </a: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br>
              <a:rPr lang="en-GB" b="1" dirty="0"/>
            </a:b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50871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5 minutes</a:t>
            </a:r>
          </a:p>
          <a:p>
            <a:endParaRPr lang="en-GB" b="1" dirty="0"/>
          </a:p>
          <a:p>
            <a:r>
              <a:rPr lang="en-GB" b="1" dirty="0"/>
              <a:t>Aim:</a:t>
            </a:r>
            <a:r>
              <a:rPr kumimoji="0" lang="en-GB" sz="1200" b="1" i="0" u="none" strike="noStrike" kern="1200" cap="none" spc="0" normalizeH="0" baseline="0" dirty="0">
                <a:ln>
                  <a:noFill/>
                </a:ln>
                <a:solidFill>
                  <a:schemeClr val="tx1"/>
                </a:solidFill>
                <a:effectLst/>
                <a:uLnTx/>
                <a:uFillTx/>
                <a:latin typeface="+mn-lt"/>
                <a:ea typeface="+mn-ea"/>
                <a:cs typeface="+mn-cs"/>
              </a:rPr>
              <a:t> </a:t>
            </a:r>
            <a:r>
              <a:rPr lang="en-GB" sz="1100" b="0" dirty="0"/>
              <a:t>to pay attention to the form of the article for affirmative and negative sentences, and practise aural comprehension of simple positive and negative sentences with </a:t>
            </a:r>
            <a:r>
              <a:rPr lang="en-GB" sz="1100" b="0" dirty="0" err="1"/>
              <a:t>il</a:t>
            </a:r>
            <a:r>
              <a:rPr lang="en-GB" sz="1100" b="0" dirty="0"/>
              <a:t> y a/</a:t>
            </a:r>
            <a:r>
              <a:rPr lang="en-GB" sz="1100" b="0" dirty="0" err="1"/>
              <a:t>il</a:t>
            </a:r>
            <a:r>
              <a:rPr lang="en-GB" sz="1100" b="0" dirty="0"/>
              <a:t> </a:t>
            </a:r>
            <a:r>
              <a:rPr lang="en-GB" sz="1100" b="0" dirty="0" err="1"/>
              <a:t>n’y</a:t>
            </a:r>
            <a:r>
              <a:rPr lang="en-GB" sz="1100" b="0" dirty="0"/>
              <a:t> a pas. </a:t>
            </a:r>
          </a:p>
          <a:p>
            <a:endParaRPr lang="en-GB" dirty="0"/>
          </a:p>
          <a:p>
            <a:pPr marL="0" lvl="0" indent="0">
              <a:buFont typeface="Arial" panose="020B0604020202020204" pitchFamily="34" charset="0"/>
              <a:buNone/>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1-8 and headings ‘</a:t>
            </a:r>
            <a:r>
              <a:rPr lang="en-GB" baseline="0" dirty="0" err="1">
                <a:sym typeface="Wingdings" panose="05000000000000000000" pitchFamily="2" charset="2"/>
              </a:rPr>
              <a:t>il</a:t>
            </a:r>
            <a:r>
              <a:rPr lang="en-GB" baseline="0" dirty="0">
                <a:sym typeface="Wingdings" panose="05000000000000000000" pitchFamily="2" charset="2"/>
              </a:rPr>
              <a:t> y a’ and ‘</a:t>
            </a:r>
            <a:r>
              <a:rPr lang="en-GB" baseline="0" dirty="0" err="1">
                <a:sym typeface="Wingdings" panose="05000000000000000000" pitchFamily="2" charset="2"/>
              </a:rPr>
              <a:t>il</a:t>
            </a:r>
            <a:r>
              <a:rPr lang="en-GB" baseline="0" dirty="0">
                <a:sym typeface="Wingdings" panose="05000000000000000000" pitchFamily="2" charset="2"/>
              </a:rPr>
              <a:t> </a:t>
            </a:r>
            <a:r>
              <a:rPr lang="en-GB" baseline="0" dirty="0" err="1">
                <a:sym typeface="Wingdings" panose="05000000000000000000" pitchFamily="2" charset="2"/>
              </a:rPr>
              <a:t>n’y</a:t>
            </a:r>
            <a:r>
              <a:rPr lang="en-GB" baseline="0" dirty="0">
                <a:sym typeface="Wingdings" panose="05000000000000000000" pitchFamily="2" charset="2"/>
              </a:rPr>
              <a:t> a pas’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a:t>
            </a:r>
            <a:r>
              <a:rPr lang="en-GB" baseline="0" dirty="0" err="1">
                <a:sym typeface="Wingdings" panose="05000000000000000000" pitchFamily="2" charset="2"/>
              </a:rPr>
              <a:t>il</a:t>
            </a:r>
            <a:r>
              <a:rPr lang="en-GB" baseline="0" dirty="0">
                <a:sym typeface="Wingdings" panose="05000000000000000000" pitchFamily="2" charset="2"/>
              </a:rPr>
              <a:t> y a or </a:t>
            </a:r>
            <a:r>
              <a:rPr lang="en-GB" baseline="0" dirty="0" err="1">
                <a:sym typeface="Wingdings" panose="05000000000000000000" pitchFamily="2" charset="2"/>
              </a:rPr>
              <a:t>il</a:t>
            </a:r>
            <a:r>
              <a:rPr lang="en-GB" baseline="0" dirty="0">
                <a:sym typeface="Wingdings" panose="05000000000000000000" pitchFamily="2" charset="2"/>
              </a:rPr>
              <a:t> </a:t>
            </a:r>
            <a:r>
              <a:rPr lang="en-GB" baseline="0" dirty="0" err="1">
                <a:sym typeface="Wingdings" panose="05000000000000000000" pitchFamily="2" charset="2"/>
              </a:rPr>
              <a:t>n’y</a:t>
            </a:r>
            <a:r>
              <a:rPr lang="en-GB" baseline="0" dirty="0">
                <a:sym typeface="Wingdings" panose="05000000000000000000" pitchFamily="2" charset="2"/>
              </a:rPr>
              <a:t> a pas based on the form of the article before the noun. (if they hear un, </a:t>
            </a:r>
            <a:r>
              <a:rPr lang="en-GB" baseline="0" dirty="0" err="1">
                <a:sym typeface="Wingdings" panose="05000000000000000000" pitchFamily="2" charset="2"/>
              </a:rPr>
              <a:t>une</a:t>
            </a:r>
            <a:r>
              <a:rPr lang="en-GB" baseline="0" dirty="0">
                <a:sym typeface="Wingdings" panose="05000000000000000000" pitchFamily="2" charset="2"/>
              </a:rPr>
              <a:t>, des it is an affirmative statement, if they hear de/d’ it is a negative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to the sentence ending.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Pupils tick and also write the noun in English.  They might need to listen twice to do this.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to listen and check the full sentence and reveal the answers.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Pu</a:t>
            </a:r>
            <a:r>
              <a:rPr lang="en-GB" dirty="0"/>
              <a:t>pils complete 2 – 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Ask pupils to comment on which items they think Pierre is joking about.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Transcript:</a:t>
            </a:r>
            <a:br>
              <a:rPr lang="en-GB" dirty="0">
                <a:sym typeface="Wingdings" panose="05000000000000000000" pitchFamily="2" charset="2"/>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un </a:t>
            </a:r>
            <a:r>
              <a:rPr lang="es-ES_tradnl" sz="1200" b="0" kern="1200" dirty="0" err="1">
                <a:solidFill>
                  <a:schemeClr val="tx1"/>
                </a:solidFill>
                <a:effectLst/>
                <a:latin typeface="+mn-lt"/>
                <a:ea typeface="+mn-ea"/>
                <a:cs typeface="+mn-cs"/>
              </a:rPr>
              <a:t>jardin</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fenêtres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n’y</a:t>
            </a:r>
            <a:r>
              <a:rPr lang="es-ES_tradnl" sz="1200" b="0" kern="1200" dirty="0">
                <a:solidFill>
                  <a:schemeClr val="tx1"/>
                </a:solidFill>
                <a:effectLst/>
                <a:latin typeface="+mn-lt"/>
                <a:ea typeface="+mn-ea"/>
                <a:cs typeface="+mn-cs"/>
              </a:rPr>
              <a:t> a </a:t>
            </a:r>
            <a:r>
              <a:rPr lang="es-ES_tradnl" sz="1200" b="0" kern="1200" dirty="0" err="1">
                <a:solidFill>
                  <a:schemeClr val="tx1"/>
                </a:solidFill>
                <a:effectLst/>
                <a:latin typeface="+mn-lt"/>
                <a:ea typeface="+mn-ea"/>
                <a:cs typeface="+mn-cs"/>
              </a:rPr>
              <a:t>pas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d’animaux</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pas</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professeurs</a:t>
            </a:r>
            <a:r>
              <a:rPr lang="es-ES_tradnl" sz="1200" b="0" kern="1200" dirty="0">
                <a:solidFill>
                  <a:schemeClr val="tx1"/>
                </a:solidFill>
                <a:effectLst/>
                <a:latin typeface="+mn-lt"/>
                <a:ea typeface="+mn-ea"/>
                <a:cs typeface="+mn-cs"/>
              </a:rPr>
              <a:t> !</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ordinateurs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des </a:t>
            </a:r>
            <a:r>
              <a:rPr lang="es-ES_tradnl" sz="1200" b="0" kern="1200" dirty="0" err="1">
                <a:solidFill>
                  <a:schemeClr val="tx1"/>
                </a:solidFill>
                <a:effectLst/>
                <a:latin typeface="+mn-lt"/>
                <a:ea typeface="+mn-ea"/>
                <a:cs typeface="+mn-cs"/>
              </a:rPr>
              <a:t>salles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n’a</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pas</a:t>
            </a:r>
            <a:r>
              <a:rPr lang="es-ES_tradnl" sz="1200" b="0" kern="1200" dirty="0">
                <a:solidFill>
                  <a:schemeClr val="tx1"/>
                </a:solidFill>
                <a:effectLst/>
                <a:latin typeface="+mn-lt"/>
                <a:ea typeface="+mn-ea"/>
                <a:cs typeface="+mn-cs"/>
              </a:rPr>
              <a:t> de </a:t>
            </a:r>
            <a:r>
              <a:rPr lang="es-ES_tradnl" sz="1200" b="0" kern="1200" dirty="0" err="1">
                <a:solidFill>
                  <a:schemeClr val="tx1"/>
                </a:solidFill>
                <a:effectLst/>
                <a:latin typeface="+mn-lt"/>
                <a:ea typeface="+mn-ea"/>
                <a:cs typeface="+mn-cs"/>
              </a:rPr>
              <a:t>chaises</a:t>
            </a:r>
            <a:r>
              <a:rPr lang="es-ES_tradnl" sz="1200" b="0" kern="1200" dirty="0">
                <a:solidFill>
                  <a:schemeClr val="tx1"/>
                </a:solidFill>
                <a:effectLst/>
                <a:latin typeface="+mn-lt"/>
                <a:ea typeface="+mn-ea"/>
                <a:cs typeface="+mn-cs"/>
              </a:rPr>
              <a:t>.</a:t>
            </a:r>
            <a:br>
              <a:rPr lang="es-ES_tradnl" sz="1200" b="0" kern="1200" dirty="0">
                <a:solidFill>
                  <a:schemeClr val="tx1"/>
                </a:solidFill>
                <a:effectLst/>
                <a:latin typeface="+mn-lt"/>
                <a:ea typeface="+mn-ea"/>
                <a:cs typeface="+mn-cs"/>
              </a:rPr>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n’y</a:t>
            </a:r>
            <a:r>
              <a:rPr lang="es-ES_tradnl" sz="1200" b="0" kern="1200" dirty="0">
                <a:solidFill>
                  <a:schemeClr val="tx1"/>
                </a:solidFill>
                <a:effectLst/>
                <a:latin typeface="+mn-lt"/>
                <a:ea typeface="+mn-ea"/>
                <a:cs typeface="+mn-cs"/>
              </a:rPr>
              <a:t> a </a:t>
            </a:r>
            <a:r>
              <a:rPr lang="es-ES_tradnl" sz="1200" b="0" kern="1200" dirty="0" err="1">
                <a:solidFill>
                  <a:schemeClr val="tx1"/>
                </a:solidFill>
                <a:effectLst/>
                <a:latin typeface="+mn-lt"/>
                <a:ea typeface="+mn-ea"/>
                <a:cs typeface="+mn-cs"/>
              </a:rPr>
              <a:t>pas</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d’espace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vert</a:t>
            </a:r>
            <a:r>
              <a:rPr lang="es-ES_tradnl" sz="1200" b="0" kern="1200" dirty="0">
                <a:solidFill>
                  <a:schemeClr val="tx1"/>
                </a:solidFill>
                <a:effectLst/>
                <a:latin typeface="+mn-lt"/>
                <a:ea typeface="+mn-ea"/>
                <a:cs typeface="+mn-cs"/>
              </a:rPr>
              <a:t>.</a:t>
            </a: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1" kern="1200" dirty="0" err="1">
                <a:solidFill>
                  <a:schemeClr val="tx1"/>
                </a:solidFill>
                <a:effectLst/>
                <a:latin typeface="+mn-lt"/>
                <a:ea typeface="+mn-ea"/>
                <a:cs typeface="+mn-cs"/>
              </a:rPr>
              <a:t>Answers</a:t>
            </a:r>
            <a:r>
              <a:rPr lang="fr-FR" sz="1200" b="0" kern="1200" dirty="0">
                <a:solidFill>
                  <a:schemeClr val="tx1"/>
                </a:solidFill>
                <a:effectLst/>
                <a:latin typeface="+mn-lt"/>
                <a:ea typeface="+mn-ea"/>
                <a:cs typeface="+mn-cs"/>
              </a:rPr>
              <a:t>:</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a:t>
            </a:r>
            <a:r>
              <a:rPr lang="fr-FR" sz="1200" b="0" kern="1200" dirty="0" err="1">
                <a:solidFill>
                  <a:schemeClr val="tx1"/>
                </a:solidFill>
                <a:effectLst/>
                <a:latin typeface="+mn-lt"/>
                <a:ea typeface="+mn-ea"/>
                <a:cs typeface="+mn-cs"/>
              </a:rPr>
              <a:t>is</a:t>
            </a:r>
            <a:r>
              <a:rPr lang="fr-FR" sz="1200" b="0" kern="1200" dirty="0">
                <a:solidFill>
                  <a:schemeClr val="tx1"/>
                </a:solidFill>
                <a:effectLst/>
                <a:latin typeface="+mn-lt"/>
                <a:ea typeface="+mn-ea"/>
                <a:cs typeface="+mn-cs"/>
              </a:rPr>
              <a:t>/are:  a </a:t>
            </a:r>
            <a:r>
              <a:rPr lang="fr-FR" sz="1200" b="0" kern="1200" dirty="0" err="1">
                <a:solidFill>
                  <a:schemeClr val="tx1"/>
                </a:solidFill>
                <a:effectLst/>
                <a:latin typeface="+mn-lt"/>
                <a:ea typeface="+mn-ea"/>
                <a:cs typeface="+mn-cs"/>
              </a:rPr>
              <a:t>garden</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windows</a:t>
            </a:r>
            <a:r>
              <a:rPr lang="fr-FR" sz="1200" b="0" kern="1200" dirty="0">
                <a:solidFill>
                  <a:schemeClr val="tx1"/>
                </a:solidFill>
                <a:effectLst/>
                <a:latin typeface="+mn-lt"/>
                <a:ea typeface="+mn-ea"/>
                <a:cs typeface="+mn-cs"/>
              </a:rPr>
              <a:t>, computers, </a:t>
            </a:r>
            <a:r>
              <a:rPr lang="fr-FR" sz="1200" b="0" kern="1200" dirty="0" err="1">
                <a:solidFill>
                  <a:schemeClr val="tx1"/>
                </a:solidFill>
                <a:effectLst/>
                <a:latin typeface="+mn-lt"/>
                <a:ea typeface="+mn-ea"/>
                <a:cs typeface="+mn-cs"/>
              </a:rPr>
              <a:t>classrooms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a:t>
            </a:r>
            <a:r>
              <a:rPr lang="fr-FR" sz="1200" b="0" kern="1200" dirty="0" err="1">
                <a:solidFill>
                  <a:schemeClr val="tx1"/>
                </a:solidFill>
                <a:effectLst/>
                <a:latin typeface="+mn-lt"/>
                <a:ea typeface="+mn-ea"/>
                <a:cs typeface="+mn-cs"/>
              </a:rPr>
              <a:t>isn’t</a:t>
            </a:r>
            <a:r>
              <a:rPr lang="fr-FR" sz="1200" b="0" kern="1200" dirty="0">
                <a:solidFill>
                  <a:schemeClr val="tx1"/>
                </a:solidFill>
                <a:effectLst/>
                <a:latin typeface="+mn-lt"/>
                <a:ea typeface="+mn-ea"/>
                <a:cs typeface="+mn-cs"/>
              </a:rPr>
              <a:t>/are not: </a:t>
            </a:r>
            <a:r>
              <a:rPr lang="fr-FR" sz="1200" b="0" kern="1200" dirty="0" err="1">
                <a:solidFill>
                  <a:schemeClr val="tx1"/>
                </a:solidFill>
                <a:effectLst/>
                <a:latin typeface="+mn-lt"/>
                <a:ea typeface="+mn-ea"/>
                <a:cs typeface="+mn-cs"/>
              </a:rPr>
              <a:t>animals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teachers</a:t>
            </a:r>
            <a:r>
              <a:rPr lang="fr-FR" sz="1200" b="0" kern="1200" dirty="0">
                <a:solidFill>
                  <a:schemeClr val="tx1"/>
                </a:solidFill>
                <a:effectLst/>
                <a:latin typeface="+mn-lt"/>
                <a:ea typeface="+mn-ea"/>
                <a:cs typeface="+mn-cs"/>
              </a:rPr>
              <a:t>, chairs, green </a:t>
            </a:r>
            <a:r>
              <a:rPr lang="fr-FR" sz="1200" b="0" kern="1200" dirty="0" err="1">
                <a:solidFill>
                  <a:schemeClr val="tx1"/>
                </a:solidFill>
                <a:effectLst/>
                <a:latin typeface="+mn-lt"/>
                <a:ea typeface="+mn-ea"/>
                <a:cs typeface="+mn-cs"/>
              </a:rPr>
              <a:t>space</a:t>
            </a:r>
            <a:endParaRPr lang="en-GB" b="0" i="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1516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t>
            </a:r>
            <a:r>
              <a:rPr lang="en-GB" b="0" dirty="0" err="1"/>
              <a:t>ils</a:t>
            </a:r>
            <a:r>
              <a:rPr lang="en-GB" b="0" dirty="0"/>
              <a:t>/</a:t>
            </a:r>
            <a:r>
              <a:rPr lang="en-GB" b="0" dirty="0" err="1"/>
              <a:t>elles</a:t>
            </a:r>
            <a:r>
              <a:rPr lang="en-GB" b="0" dirty="0"/>
              <a:t> ont and </a:t>
            </a:r>
            <a:r>
              <a:rPr lang="en-GB" b="0" dirty="0" err="1"/>
              <a:t>ils</a:t>
            </a:r>
            <a:r>
              <a:rPr lang="en-GB" b="0" dirty="0"/>
              <a:t>/</a:t>
            </a:r>
            <a:r>
              <a:rPr lang="en-GB" b="0" dirty="0" err="1"/>
              <a:t>elles</a:t>
            </a:r>
            <a:r>
              <a:rPr lang="en-GB" b="0" dirty="0"/>
              <a:t> </a:t>
            </a:r>
            <a:r>
              <a:rPr lang="en-GB" b="0" dirty="0" err="1"/>
              <a:t>sont</a:t>
            </a:r>
            <a:r>
              <a:rPr lang="en-GB" b="0" dirty="0"/>
              <a:t> meanings, uses and forms of the pronouns ‘they’ and adjectival agreement.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revisit previously taught vocabulary including irregular adjectives; to practise written comprehension of longer, compound sentences.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read the scenario.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They write 1-6 and for each sentence they select the correct form of the adjective.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listen and check, and click to reveal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Give pupils two minutes in pairs to work out translations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Elicit the English meanings chorally from pupils and click to reveal the English translations. </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493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oral production and comprehension of positive and negative statements with </a:t>
            </a:r>
            <a:r>
              <a:rPr lang="en-US" b="0" dirty="0" err="1"/>
              <a:t>il</a:t>
            </a:r>
            <a:r>
              <a:rPr lang="en-US" b="0" dirty="0"/>
              <a:t> y a/</a:t>
            </a:r>
            <a:r>
              <a:rPr lang="en-US" b="0" dirty="0" err="1"/>
              <a:t>il</a:t>
            </a:r>
            <a:r>
              <a:rPr lang="en-US" b="0" dirty="0"/>
              <a:t> </a:t>
            </a:r>
            <a:r>
              <a:rPr lang="en-US" b="0" dirty="0" err="1"/>
              <a:t>n’y</a:t>
            </a:r>
            <a:r>
              <a:rPr lang="en-US" b="0" dirty="0"/>
              <a:t> a pas and previously taught nouns.</a:t>
            </a:r>
            <a:endParaRPr lang="en-US" b="1" dirty="0"/>
          </a:p>
          <a:p>
            <a:endParaRPr lang="en-US" b="1" dirty="0"/>
          </a:p>
          <a:p>
            <a:r>
              <a:rPr lang="en-US" b="1" dirty="0"/>
              <a:t>Procedure:</a:t>
            </a:r>
          </a:p>
          <a:p>
            <a:r>
              <a:rPr lang="en-US" b="0" dirty="0"/>
              <a:t>1. Pupil A has Handout A (see end of this lesson PPT).</a:t>
            </a:r>
          </a:p>
          <a:p>
            <a:r>
              <a:rPr lang="en-US" b="0" dirty="0"/>
              <a:t>2. Pupil B listens to Pupil A and compares the three classroom pictures with what s/he hears.  </a:t>
            </a:r>
          </a:p>
          <a:p>
            <a:r>
              <a:rPr lang="en-US" b="0" dirty="0"/>
              <a:t>3. B identifies the correct room and teacher clicks to reveal the answer.</a:t>
            </a:r>
          </a:p>
          <a:p>
            <a:r>
              <a:rPr lang="en-US" b="0" dirty="0"/>
              <a:t>Note: every sentence must be listened to in order to identify the correct classroom.</a:t>
            </a:r>
          </a:p>
          <a:p>
            <a:r>
              <a:rPr lang="en-US" b="0" dirty="0"/>
              <a:t>4. Swap roles and move to the next slide.</a:t>
            </a:r>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543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2/2</a:t>
            </a:r>
            <a:endParaRPr lang="en-US" b="0" dirty="0"/>
          </a:p>
          <a:p>
            <a:endParaRPr lang="en-US"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279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286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95684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33198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173190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534719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31449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08333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7711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999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830107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39286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77808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401346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29879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969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8740210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3359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207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43307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543336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2045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61722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71849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926027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5326752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25/02/2023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35868775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audio" Target="../media/audio62.wav"/><Relationship Id="rId13" Type="http://schemas.openxmlformats.org/officeDocument/2006/relationships/audio" Target="../media/audio55.wav"/><Relationship Id="rId3" Type="http://schemas.openxmlformats.org/officeDocument/2006/relationships/audio" Target="../media/audio57.wav"/><Relationship Id="rId7" Type="http://schemas.openxmlformats.org/officeDocument/2006/relationships/audio" Target="../media/audio61.wav"/><Relationship Id="rId12" Type="http://schemas.openxmlformats.org/officeDocument/2006/relationships/audio" Target="../media/audio66.wav"/><Relationship Id="rId2" Type="http://schemas.openxmlformats.org/officeDocument/2006/relationships/notesSlide" Target="../notesSlides/notesSlide10.xml"/><Relationship Id="rId16" Type="http://schemas.openxmlformats.org/officeDocument/2006/relationships/image" Target="../media/image60.gif"/><Relationship Id="rId1" Type="http://schemas.openxmlformats.org/officeDocument/2006/relationships/slideLayout" Target="../slideLayouts/slideLayout29.xml"/><Relationship Id="rId6" Type="http://schemas.openxmlformats.org/officeDocument/2006/relationships/audio" Target="../media/audio60.wav"/><Relationship Id="rId11" Type="http://schemas.openxmlformats.org/officeDocument/2006/relationships/audio" Target="../media/audio65.wav"/><Relationship Id="rId5" Type="http://schemas.openxmlformats.org/officeDocument/2006/relationships/audio" Target="../media/audio59.wav"/><Relationship Id="rId15" Type="http://schemas.openxmlformats.org/officeDocument/2006/relationships/image" Target="../media/image59.png"/><Relationship Id="rId10" Type="http://schemas.openxmlformats.org/officeDocument/2006/relationships/audio" Target="../media/audio64.wav"/><Relationship Id="rId4" Type="http://schemas.openxmlformats.org/officeDocument/2006/relationships/audio" Target="../media/audio58.wav"/><Relationship Id="rId9" Type="http://schemas.openxmlformats.org/officeDocument/2006/relationships/audio" Target="../media/audio63.wav"/><Relationship Id="rId14" Type="http://schemas.openxmlformats.org/officeDocument/2006/relationships/audio" Target="../media/audio56.wav"/></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audio" Target="../media/audio77.wav"/><Relationship Id="rId18" Type="http://schemas.openxmlformats.org/officeDocument/2006/relationships/audio" Target="../media/audio82.wav"/><Relationship Id="rId26" Type="http://schemas.openxmlformats.org/officeDocument/2006/relationships/image" Target="../media/image73.png"/><Relationship Id="rId3" Type="http://schemas.openxmlformats.org/officeDocument/2006/relationships/audio" Target="../media/audio67.wav"/><Relationship Id="rId21" Type="http://schemas.openxmlformats.org/officeDocument/2006/relationships/audio" Target="../media/audio85.wav"/><Relationship Id="rId7" Type="http://schemas.openxmlformats.org/officeDocument/2006/relationships/audio" Target="../media/audio71.wav"/><Relationship Id="rId12" Type="http://schemas.openxmlformats.org/officeDocument/2006/relationships/audio" Target="../media/audio76.wav"/><Relationship Id="rId17" Type="http://schemas.openxmlformats.org/officeDocument/2006/relationships/audio" Target="../media/audio81.wav"/><Relationship Id="rId25" Type="http://schemas.openxmlformats.org/officeDocument/2006/relationships/image" Target="../media/image72.png"/><Relationship Id="rId2" Type="http://schemas.openxmlformats.org/officeDocument/2006/relationships/notesSlide" Target="../notesSlides/notesSlide12.xml"/><Relationship Id="rId16" Type="http://schemas.openxmlformats.org/officeDocument/2006/relationships/audio" Target="../media/audio80.wav"/><Relationship Id="rId20" Type="http://schemas.openxmlformats.org/officeDocument/2006/relationships/audio" Target="../media/audio84.wav"/><Relationship Id="rId1" Type="http://schemas.openxmlformats.org/officeDocument/2006/relationships/slideLayout" Target="../slideLayouts/slideLayout16.xml"/><Relationship Id="rId6" Type="http://schemas.openxmlformats.org/officeDocument/2006/relationships/audio" Target="../media/audio70.wav"/><Relationship Id="rId11" Type="http://schemas.openxmlformats.org/officeDocument/2006/relationships/audio" Target="../media/audio75.wav"/><Relationship Id="rId24" Type="http://schemas.openxmlformats.org/officeDocument/2006/relationships/image" Target="../media/image59.png"/><Relationship Id="rId5" Type="http://schemas.openxmlformats.org/officeDocument/2006/relationships/audio" Target="../media/audio69.wav"/><Relationship Id="rId15" Type="http://schemas.openxmlformats.org/officeDocument/2006/relationships/audio" Target="../media/audio79.wav"/><Relationship Id="rId23" Type="http://schemas.openxmlformats.org/officeDocument/2006/relationships/audio" Target="../media/audio87.wav"/><Relationship Id="rId28" Type="http://schemas.openxmlformats.org/officeDocument/2006/relationships/image" Target="../media/image75.png"/><Relationship Id="rId10" Type="http://schemas.openxmlformats.org/officeDocument/2006/relationships/audio" Target="../media/audio74.wav"/><Relationship Id="rId19" Type="http://schemas.openxmlformats.org/officeDocument/2006/relationships/audio" Target="../media/audio83.wav"/><Relationship Id="rId4" Type="http://schemas.openxmlformats.org/officeDocument/2006/relationships/audio" Target="../media/audio68.wav"/><Relationship Id="rId9" Type="http://schemas.openxmlformats.org/officeDocument/2006/relationships/audio" Target="../media/audio73.wav"/><Relationship Id="rId14" Type="http://schemas.openxmlformats.org/officeDocument/2006/relationships/audio" Target="../media/audio78.wav"/><Relationship Id="rId22" Type="http://schemas.openxmlformats.org/officeDocument/2006/relationships/audio" Target="../media/audio86.wav"/><Relationship Id="rId27" Type="http://schemas.openxmlformats.org/officeDocument/2006/relationships/image" Target="../media/image74.png"/></Relationships>
</file>

<file path=ppt/slides/_rels/slide13.xml.rels><?xml version="1.0" encoding="UTF-8" standalone="yes"?>
<Relationships xmlns="http://schemas.openxmlformats.org/package/2006/relationships"><Relationship Id="rId3" Type="http://schemas.openxmlformats.org/officeDocument/2006/relationships/audio" Target="../media/audio55.wav"/><Relationship Id="rId2" Type="http://schemas.openxmlformats.org/officeDocument/2006/relationships/notesSlide" Target="../notesSlides/notesSlide13.xml"/><Relationship Id="rId1" Type="http://schemas.openxmlformats.org/officeDocument/2006/relationships/slideLayout" Target="../slideLayouts/slideLayout29.xml"/><Relationship Id="rId6" Type="http://schemas.openxmlformats.org/officeDocument/2006/relationships/image" Target="../media/image60.gif"/><Relationship Id="rId5" Type="http://schemas.openxmlformats.org/officeDocument/2006/relationships/image" Target="../media/image59.png"/><Relationship Id="rId4" Type="http://schemas.openxmlformats.org/officeDocument/2006/relationships/audio" Target="../media/audio56.wav"/></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video" Target="https://www.youtube.com/embed/slZeu9gWeBE?feature=oembed" TargetMode="Externa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audio" Target="../media/audio3.wav"/><Relationship Id="rId12" Type="http://schemas.openxmlformats.org/officeDocument/2006/relationships/audio" Target="../media/audio8.wav"/><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9.xml"/><Relationship Id="rId6" Type="http://schemas.openxmlformats.org/officeDocument/2006/relationships/audio" Target="../media/audio2.wav"/><Relationship Id="rId11" Type="http://schemas.openxmlformats.org/officeDocument/2006/relationships/audio" Target="../media/audio7.wav"/><Relationship Id="rId24" Type="http://schemas.openxmlformats.org/officeDocument/2006/relationships/image" Target="../media/image23.png"/><Relationship Id="rId5" Type="http://schemas.openxmlformats.org/officeDocument/2006/relationships/image" Target="../media/image14.png"/><Relationship Id="rId15" Type="http://schemas.openxmlformats.org/officeDocument/2006/relationships/audio" Target="../media/audio11.wav"/><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audio" Target="../media/audio6.wav"/><Relationship Id="rId19"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image" Target="../media/image21.png"/><Relationship Id="rId27"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2.png"/><Relationship Id="rId21" Type="http://schemas.openxmlformats.org/officeDocument/2006/relationships/image" Target="../media/image33.png"/><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9.xml"/><Relationship Id="rId6" Type="http://schemas.openxmlformats.org/officeDocument/2006/relationships/audio" Target="../media/audio14.wav"/><Relationship Id="rId11" Type="http://schemas.openxmlformats.org/officeDocument/2006/relationships/audio" Target="../media/audio19.wav"/><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audio" Target="../media/audio13.wav"/><Relationship Id="rId15" Type="http://schemas.openxmlformats.org/officeDocument/2006/relationships/audio" Target="../media/audio23.wav"/><Relationship Id="rId23" Type="http://schemas.openxmlformats.org/officeDocument/2006/relationships/image" Target="../media/image35.png"/><Relationship Id="rId28" Type="http://schemas.openxmlformats.org/officeDocument/2006/relationships/image" Target="../media/image40.png"/><Relationship Id="rId10" Type="http://schemas.openxmlformats.org/officeDocument/2006/relationships/audio" Target="../media/audio18.wav"/><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2.wav"/><Relationship Id="rId22" Type="http://schemas.openxmlformats.org/officeDocument/2006/relationships/image" Target="../media/image34.png"/><Relationship Id="rId27" Type="http://schemas.openxmlformats.org/officeDocument/2006/relationships/image" Target="../media/image39.png"/><Relationship Id="rId30"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audio" Target="../media/audio31.wav"/><Relationship Id="rId18" Type="http://schemas.openxmlformats.org/officeDocument/2006/relationships/audio" Target="../media/audio36.wav"/><Relationship Id="rId3" Type="http://schemas.openxmlformats.org/officeDocument/2006/relationships/audio" Target="../media/audio24.wav"/><Relationship Id="rId21" Type="http://schemas.openxmlformats.org/officeDocument/2006/relationships/audio" Target="../media/audio39.wav"/><Relationship Id="rId7" Type="http://schemas.openxmlformats.org/officeDocument/2006/relationships/image" Target="../media/image47.gif"/><Relationship Id="rId12" Type="http://schemas.openxmlformats.org/officeDocument/2006/relationships/audio" Target="../media/audio30.wav"/><Relationship Id="rId17" Type="http://schemas.openxmlformats.org/officeDocument/2006/relationships/audio" Target="../media/audio35.wav"/><Relationship Id="rId25"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audio" Target="../media/audio34.wav"/><Relationship Id="rId20" Type="http://schemas.openxmlformats.org/officeDocument/2006/relationships/audio" Target="../media/audio38.wav"/><Relationship Id="rId1" Type="http://schemas.openxmlformats.org/officeDocument/2006/relationships/slideLayout" Target="../slideLayouts/slideLayout29.xml"/><Relationship Id="rId6" Type="http://schemas.openxmlformats.org/officeDocument/2006/relationships/image" Target="../media/image46.png"/><Relationship Id="rId11" Type="http://schemas.openxmlformats.org/officeDocument/2006/relationships/audio" Target="../media/audio29.wav"/><Relationship Id="rId24" Type="http://schemas.openxmlformats.org/officeDocument/2006/relationships/image" Target="../media/image48.png"/><Relationship Id="rId5" Type="http://schemas.openxmlformats.org/officeDocument/2006/relationships/image" Target="../media/image45.png"/><Relationship Id="rId15" Type="http://schemas.openxmlformats.org/officeDocument/2006/relationships/audio" Target="../media/audio33.wav"/><Relationship Id="rId23" Type="http://schemas.openxmlformats.org/officeDocument/2006/relationships/audio" Target="../media/audio41.wav"/><Relationship Id="rId10" Type="http://schemas.openxmlformats.org/officeDocument/2006/relationships/audio" Target="../media/audio28.wav"/><Relationship Id="rId19" Type="http://schemas.openxmlformats.org/officeDocument/2006/relationships/audio" Target="../media/audio37.wav"/><Relationship Id="rId4" Type="http://schemas.openxmlformats.org/officeDocument/2006/relationships/audio" Target="../media/audio25.wav"/><Relationship Id="rId9" Type="http://schemas.openxmlformats.org/officeDocument/2006/relationships/audio" Target="../media/audio27.wav"/><Relationship Id="rId14" Type="http://schemas.openxmlformats.org/officeDocument/2006/relationships/audio" Target="../media/audio32.wav"/><Relationship Id="rId22" Type="http://schemas.openxmlformats.org/officeDocument/2006/relationships/audio" Target="../media/audio40.wav"/></Relationships>
</file>

<file path=ppt/slides/_rels/slide6.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54.png"/><Relationship Id="rId3" Type="http://schemas.openxmlformats.org/officeDocument/2006/relationships/audio" Target="../media/audio42.wav"/><Relationship Id="rId7" Type="http://schemas.openxmlformats.org/officeDocument/2006/relationships/audio" Target="../media/audio46.wav"/><Relationship Id="rId12"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45.wav"/><Relationship Id="rId11" Type="http://schemas.openxmlformats.org/officeDocument/2006/relationships/image" Target="../media/image52.png"/><Relationship Id="rId5" Type="http://schemas.openxmlformats.org/officeDocument/2006/relationships/audio" Target="../media/audio44.wav"/><Relationship Id="rId10" Type="http://schemas.openxmlformats.org/officeDocument/2006/relationships/image" Target="../media/image51.png"/><Relationship Id="rId4" Type="http://schemas.openxmlformats.org/officeDocument/2006/relationships/audio" Target="../media/audio43.wav"/><Relationship Id="rId9" Type="http://schemas.openxmlformats.org/officeDocument/2006/relationships/image" Target="../media/image50.png"/></Relationships>
</file>

<file path=ppt/slides/_rels/slide7.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image" Target="../media/image58.gif"/><Relationship Id="rId3" Type="http://schemas.openxmlformats.org/officeDocument/2006/relationships/audio" Target="../media/audio48.wav"/><Relationship Id="rId7" Type="http://schemas.openxmlformats.org/officeDocument/2006/relationships/audio" Target="../media/audio50.wav"/><Relationship Id="rId12"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56.png"/><Relationship Id="rId11" Type="http://schemas.openxmlformats.org/officeDocument/2006/relationships/audio" Target="../media/audio54.wav"/><Relationship Id="rId5" Type="http://schemas.openxmlformats.org/officeDocument/2006/relationships/audio" Target="../media/audio49.wav"/><Relationship Id="rId10" Type="http://schemas.openxmlformats.org/officeDocument/2006/relationships/audio" Target="../media/audio53.wav"/><Relationship Id="rId4" Type="http://schemas.openxmlformats.org/officeDocument/2006/relationships/image" Target="../media/image55.png"/><Relationship Id="rId9" Type="http://schemas.openxmlformats.org/officeDocument/2006/relationships/audio" Target="../media/audio52.wav"/></Relationships>
</file>

<file path=ppt/slides/_rels/slide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audio" Target="../media/audio55.wav"/><Relationship Id="rId7" Type="http://schemas.openxmlformats.org/officeDocument/2006/relationships/image" Target="../media/image61.png"/><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60.gif"/><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audio" Target="../media/audio56.wav"/><Relationship Id="rId9"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audio" Target="../media/audio55.wav"/><Relationship Id="rId3" Type="http://schemas.openxmlformats.org/officeDocument/2006/relationships/image" Target="../media/image59.png"/><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66.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60.gif"/><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49.png"/><Relationship Id="rId14" Type="http://schemas.openxmlformats.org/officeDocument/2006/relationships/audio" Target="../media/audio5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E0BAEEB9-F9C8-475A-8C67-B800A4FD4040}"/>
              </a:ext>
            </a:extLst>
          </p:cNvPr>
          <p:cNvSpPr/>
          <p:nvPr/>
        </p:nvSpPr>
        <p:spPr>
          <a:xfrm>
            <a:off x="-4016"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71450" y="163664"/>
            <a:ext cx="4175518" cy="1325563"/>
          </a:xfrm>
        </p:spPr>
        <p:txBody>
          <a:bodyPr>
            <a:noAutofit/>
          </a:bodyPr>
          <a:lstStyle/>
          <a:p>
            <a:pPr algn="ctr"/>
            <a:r>
              <a:rPr lang="en-GB" sz="3200" b="1" dirty="0">
                <a:solidFill>
                  <a:srgbClr val="FFFFFF"/>
                </a:solidFill>
                <a:latin typeface="Century Gothic"/>
                <a:ea typeface="Century Gothic"/>
                <a:cs typeface="Century Gothic"/>
                <a:sym typeface="Century Gothic"/>
              </a:rPr>
              <a:t>Saying where you are going and what there is there</a:t>
            </a: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10" name="TextBox 9">
            <a:extLst>
              <a:ext uri="{FF2B5EF4-FFF2-40B4-BE49-F238E27FC236}">
                <a16:creationId xmlns:a16="http://schemas.microsoft.com/office/drawing/2014/main" id="{C4E58DBC-0A58-4CA9-9F0F-9A4C67832524}"/>
              </a:ext>
            </a:extLst>
          </p:cNvPr>
          <p:cNvSpPr txBox="1"/>
          <p:nvPr/>
        </p:nvSpPr>
        <p:spPr>
          <a:xfrm rot="21172916">
            <a:off x="126174" y="3916650"/>
            <a:ext cx="43502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rPr>
              <a:t>Les </a:t>
            </a:r>
            <a:r>
              <a:rPr kumimoji="0" lang="en-GB" sz="2800" b="1" i="0" u="none" strike="noStrike" kern="1200" cap="none" spc="0" normalizeH="0" baseline="0" noProof="0" dirty="0" err="1">
                <a:ln>
                  <a:noFill/>
                </a:ln>
                <a:solidFill>
                  <a:prstClr val="white"/>
                </a:solidFill>
                <a:effectLst/>
                <a:uLnTx/>
                <a:uFillTx/>
                <a:latin typeface="Segoe Print" panose="02000600000000000000" pitchFamily="2" charset="0"/>
              </a:rPr>
              <a:t>nombres</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ndParaRPr>
          </a:p>
        </p:txBody>
      </p:sp>
      <p:pic>
        <p:nvPicPr>
          <p:cNvPr id="4" name="Picture 3" descr="Logo, icon&#10;&#10;Description automatically generated">
            <a:extLst>
              <a:ext uri="{FF2B5EF4-FFF2-40B4-BE49-F238E27FC236}">
                <a16:creationId xmlns:a16="http://schemas.microsoft.com/office/drawing/2014/main" id="{3633724C-E623-4FDA-9B35-741E7C13CF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271" y="2077800"/>
            <a:ext cx="653773" cy="975326"/>
          </a:xfrm>
          <a:prstGeom prst="rect">
            <a:avLst/>
          </a:prstGeom>
        </p:spPr>
      </p:pic>
      <p:pic>
        <p:nvPicPr>
          <p:cNvPr id="6" name="Picture 5" descr="Logo&#10;&#10;Description automatically generated">
            <a:extLst>
              <a:ext uri="{FF2B5EF4-FFF2-40B4-BE49-F238E27FC236}">
                <a16:creationId xmlns:a16="http://schemas.microsoft.com/office/drawing/2014/main" id="{3FD3C1B0-8091-474B-AA50-8927AC31DE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32" y="1931953"/>
            <a:ext cx="678156" cy="975326"/>
          </a:xfrm>
          <a:prstGeom prst="rect">
            <a:avLst/>
          </a:prstGeom>
        </p:spPr>
      </p:pic>
      <p:pic>
        <p:nvPicPr>
          <p:cNvPr id="11" name="Picture 10" descr="Icon&#10;&#10;Description automatically generated">
            <a:extLst>
              <a:ext uri="{FF2B5EF4-FFF2-40B4-BE49-F238E27FC236}">
                <a16:creationId xmlns:a16="http://schemas.microsoft.com/office/drawing/2014/main" id="{D0F425B5-10D4-4202-90F1-9EE47AFD96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8976" y="3042868"/>
            <a:ext cx="660182" cy="953761"/>
          </a:xfrm>
          <a:prstGeom prst="rect">
            <a:avLst/>
          </a:prstGeom>
        </p:spPr>
      </p:pic>
      <p:pic>
        <p:nvPicPr>
          <p:cNvPr id="13" name="Picture 12" descr="Icon&#10;&#10;Description automatically generated">
            <a:extLst>
              <a:ext uri="{FF2B5EF4-FFF2-40B4-BE49-F238E27FC236}">
                <a16:creationId xmlns:a16="http://schemas.microsoft.com/office/drawing/2014/main" id="{1EBCB252-34D3-4478-BE2B-EC3EC55A2E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6995" y="2832854"/>
            <a:ext cx="579829" cy="904841"/>
          </a:xfrm>
          <a:prstGeom prst="rect">
            <a:avLst/>
          </a:prstGeom>
        </p:spPr>
      </p:pic>
      <p:pic>
        <p:nvPicPr>
          <p:cNvPr id="15" name="Picture 14" descr="Icon&#10;&#10;Description automatically generated">
            <a:extLst>
              <a:ext uri="{FF2B5EF4-FFF2-40B4-BE49-F238E27FC236}">
                <a16:creationId xmlns:a16="http://schemas.microsoft.com/office/drawing/2014/main" id="{76F0DBB9-3C5F-46F2-90C9-59BD8C861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3337" y="1762171"/>
            <a:ext cx="740865" cy="1057199"/>
          </a:xfrm>
          <a:prstGeom prst="rect">
            <a:avLst/>
          </a:prstGeom>
        </p:spPr>
      </p:pic>
      <p:pic>
        <p:nvPicPr>
          <p:cNvPr id="21" name="Picture 20" descr="Icon&#10;&#10;Description automatically generated">
            <a:extLst>
              <a:ext uri="{FF2B5EF4-FFF2-40B4-BE49-F238E27FC236}">
                <a16:creationId xmlns:a16="http://schemas.microsoft.com/office/drawing/2014/main" id="{FDF70C87-04DF-4000-A030-9CC64E547F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4258" y="2308836"/>
            <a:ext cx="740864" cy="1145297"/>
          </a:xfrm>
          <a:prstGeom prst="rect">
            <a:avLst/>
          </a:prstGeom>
        </p:spPr>
      </p:pic>
      <p:pic>
        <p:nvPicPr>
          <p:cNvPr id="23" name="Picture 22" descr="Logo, icon&#10;&#10;Description automatically generated">
            <a:extLst>
              <a:ext uri="{FF2B5EF4-FFF2-40B4-BE49-F238E27FC236}">
                <a16:creationId xmlns:a16="http://schemas.microsoft.com/office/drawing/2014/main" id="{43F3480A-157C-444F-8F3D-4A36950E9E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7079" y="2529479"/>
            <a:ext cx="689458" cy="1170432"/>
          </a:xfrm>
          <a:prstGeom prst="rect">
            <a:avLst/>
          </a:prstGeom>
        </p:spPr>
      </p:pic>
      <p:pic>
        <p:nvPicPr>
          <p:cNvPr id="25" name="Picture 24" descr="Logo, icon&#10;&#10;Description automatically generated">
            <a:extLst>
              <a:ext uri="{FF2B5EF4-FFF2-40B4-BE49-F238E27FC236}">
                <a16:creationId xmlns:a16="http://schemas.microsoft.com/office/drawing/2014/main" id="{ED97357B-5BB0-41EB-89E6-E3247C1B4F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8526" y="2446740"/>
            <a:ext cx="638469" cy="982260"/>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8F570E0E-941D-42D0-8858-51B648937E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3096" y="1849336"/>
            <a:ext cx="678156" cy="1005840"/>
          </a:xfrm>
          <a:prstGeom prst="rect">
            <a:avLst/>
          </a:prstGeom>
        </p:spPr>
      </p:pic>
      <p:pic>
        <p:nvPicPr>
          <p:cNvPr id="17" name="Picture 16" descr="Logo&#10;&#10;Description automatically generated">
            <a:extLst>
              <a:ext uri="{FF2B5EF4-FFF2-40B4-BE49-F238E27FC236}">
                <a16:creationId xmlns:a16="http://schemas.microsoft.com/office/drawing/2014/main" id="{ABE48F23-AC0C-467A-9E47-ECE13FFAEB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5189" y="2554939"/>
            <a:ext cx="1143367" cy="9441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13" name="f5_1.wav"/>
            </a:hlinkClick>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Handout</a:t>
            </a:r>
          </a:p>
        </p:txBody>
      </p:sp>
      <p:sp>
        <p:nvSpPr>
          <p:cNvPr id="44" name="TextBox 43">
            <a:hlinkClick r:id="" action="ppaction://noaction">
              <a:snd r:embed="rId14" name="f5_2.wav"/>
            </a:hlinkClick>
            <a:extLst>
              <a:ext uri="{FF2B5EF4-FFF2-40B4-BE49-F238E27FC236}">
                <a16:creationId xmlns:a16="http://schemas.microsoft.com/office/drawing/2014/main" id="{5D0898DE-1127-456E-A502-E1D92714763F}"/>
              </a:ext>
            </a:extLst>
          </p:cNvPr>
          <p:cNvSpPr txBox="1"/>
          <p:nvPr/>
        </p:nvSpPr>
        <p:spPr>
          <a:xfrm>
            <a:off x="11377" y="755994"/>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salle.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96171" y="606971"/>
            <a:ext cx="870244" cy="848156"/>
          </a:xfrm>
          <a:prstGeom prst="rect">
            <a:avLst/>
          </a:prstGeom>
        </p:spPr>
      </p:pic>
      <p:sp>
        <p:nvSpPr>
          <p:cNvPr id="3" name="Rectangle 2">
            <a:extLst>
              <a:ext uri="{FF2B5EF4-FFF2-40B4-BE49-F238E27FC236}">
                <a16:creationId xmlns:a16="http://schemas.microsoft.com/office/drawing/2014/main" id="{09C298EB-8FB2-4A2F-8530-686ECBC134BC}"/>
              </a:ext>
            </a:extLst>
          </p:cNvPr>
          <p:cNvSpPr/>
          <p:nvPr/>
        </p:nvSpPr>
        <p:spPr>
          <a:xfrm>
            <a:off x="365760" y="1445044"/>
            <a:ext cx="4630410"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TextBox 81">
            <a:hlinkClick r:id="" action="ppaction://noaction">
              <a:snd r:embed="rId14" name="f5_2.wav"/>
            </a:hlinkClick>
            <a:extLst>
              <a:ext uri="{FF2B5EF4-FFF2-40B4-BE49-F238E27FC236}">
                <a16:creationId xmlns:a16="http://schemas.microsoft.com/office/drawing/2014/main" id="{411ACCB1-5C9B-4263-9703-F746B44A8A67}"/>
              </a:ext>
            </a:extLst>
          </p:cNvPr>
          <p:cNvSpPr txBox="1"/>
          <p:nvPr/>
        </p:nvSpPr>
        <p:spPr>
          <a:xfrm>
            <a:off x="5984207" y="737907"/>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salle.         </a:t>
            </a:r>
          </a:p>
        </p:txBody>
      </p:sp>
      <p:pic>
        <p:nvPicPr>
          <p:cNvPr id="83" name="Picture 82">
            <a:extLst>
              <a:ext uri="{FF2B5EF4-FFF2-40B4-BE49-F238E27FC236}">
                <a16:creationId xmlns:a16="http://schemas.microsoft.com/office/drawing/2014/main" id="{5590C021-3D9D-4E0D-82A2-7C531FDF15C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07256" y="512714"/>
            <a:ext cx="870244" cy="848156"/>
          </a:xfrm>
          <a:prstGeom prst="rect">
            <a:avLst/>
          </a:prstGeom>
        </p:spPr>
      </p:pic>
      <p:sp>
        <p:nvSpPr>
          <p:cNvPr id="84" name="Rectangle 83">
            <a:extLst>
              <a:ext uri="{FF2B5EF4-FFF2-40B4-BE49-F238E27FC236}">
                <a16:creationId xmlns:a16="http://schemas.microsoft.com/office/drawing/2014/main" id="{01095564-4917-4AF8-8403-9E645B29642C}"/>
              </a:ext>
            </a:extLst>
          </p:cNvPr>
          <p:cNvSpPr/>
          <p:nvPr/>
        </p:nvSpPr>
        <p:spPr>
          <a:xfrm>
            <a:off x="5984207" y="1445044"/>
            <a:ext cx="5253935"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961EACD-B62E-4BC4-A65A-999BC1443F2F}"/>
              </a:ext>
            </a:extLst>
          </p:cNvPr>
          <p:cNvSpPr txBox="1"/>
          <p:nvPr/>
        </p:nvSpPr>
        <p:spPr>
          <a:xfrm>
            <a:off x="408826" y="1319761"/>
            <a:ext cx="4544277" cy="4424353"/>
          </a:xfrm>
          <a:prstGeom prst="rect">
            <a:avLst/>
          </a:prstGeom>
          <a:noFill/>
        </p:spPr>
        <p:txBody>
          <a:bodyPr wrap="square" rtlCol="0">
            <a:spAutoFit/>
          </a:bodyPr>
          <a:lstStyle/>
          <a:p>
            <a:pPr>
              <a:lnSpc>
                <a:spcPct val="200000"/>
              </a:lnSpc>
            </a:pPr>
            <a:r>
              <a:rPr lang="es-ES_tradnl" sz="2400" dirty="0" err="1">
                <a:solidFill>
                  <a:srgbClr val="002060"/>
                </a:solidFill>
                <a:latin typeface="Cavolini" panose="03000502040302020204" pitchFamily="66" charset="0"/>
                <a:cs typeface="Cavolini" panose="03000502040302020204" pitchFamily="66" charset="0"/>
              </a:rPr>
              <a:t>There</a:t>
            </a:r>
            <a:r>
              <a:rPr lang="es-ES_tradnl" sz="2400" dirty="0">
                <a:solidFill>
                  <a:srgbClr val="002060"/>
                </a:solidFill>
                <a:latin typeface="Cavolini" panose="03000502040302020204" pitchFamily="66" charset="0"/>
                <a:cs typeface="Cavolini" panose="03000502040302020204" pitchFamily="66" charset="0"/>
              </a:rPr>
              <a:t> are </a:t>
            </a:r>
            <a:r>
              <a:rPr lang="es-ES_tradnl" sz="2400" dirty="0" err="1">
                <a:solidFill>
                  <a:srgbClr val="002060"/>
                </a:solidFill>
                <a:latin typeface="Cavolini" panose="03000502040302020204" pitchFamily="66" charset="0"/>
                <a:cs typeface="Cavolini" panose="03000502040302020204" pitchFamily="66" charset="0"/>
              </a:rPr>
              <a:t>two</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windows</a:t>
            </a:r>
            <a:r>
              <a:rPr lang="es-ES_tradnl" sz="24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400" dirty="0" err="1">
                <a:solidFill>
                  <a:srgbClr val="002060"/>
                </a:solidFill>
                <a:latin typeface="Cavolini" panose="03000502040302020204" pitchFamily="66" charset="0"/>
                <a:cs typeface="Cavolini" panose="03000502040302020204" pitchFamily="66" charset="0"/>
              </a:rPr>
              <a:t>There</a:t>
            </a:r>
            <a:r>
              <a:rPr lang="es-ES_tradnl" sz="2400" dirty="0">
                <a:solidFill>
                  <a:srgbClr val="002060"/>
                </a:solidFill>
                <a:latin typeface="Cavolini" panose="03000502040302020204" pitchFamily="66" charset="0"/>
                <a:cs typeface="Cavolini" panose="03000502040302020204" pitchFamily="66" charset="0"/>
              </a:rPr>
              <a:t> are ten </a:t>
            </a:r>
            <a:r>
              <a:rPr lang="es-ES_tradnl" sz="2400" dirty="0" err="1">
                <a:solidFill>
                  <a:srgbClr val="002060"/>
                </a:solidFill>
                <a:latin typeface="Cavolini" panose="03000502040302020204" pitchFamily="66" charset="0"/>
                <a:cs typeface="Cavolini" panose="03000502040302020204" pitchFamily="66" charset="0"/>
              </a:rPr>
              <a:t>chairs</a:t>
            </a:r>
            <a:r>
              <a:rPr lang="es-ES_tradnl" sz="2400" dirty="0">
                <a:solidFill>
                  <a:srgbClr val="002060"/>
                </a:solidFill>
                <a:latin typeface="Cavolini" panose="03000502040302020204" pitchFamily="66" charset="0"/>
                <a:cs typeface="Cavolini" panose="03000502040302020204" pitchFamily="66" charset="0"/>
              </a:rPr>
              <a:t>.</a:t>
            </a:r>
            <a:br>
              <a:rPr lang="es-ES_tradnl" sz="2400" dirty="0">
                <a:solidFill>
                  <a:srgbClr val="002060"/>
                </a:solidFill>
                <a:latin typeface="Cavolini" panose="03000502040302020204" pitchFamily="66" charset="0"/>
                <a:cs typeface="Cavolini" panose="03000502040302020204" pitchFamily="66" charset="0"/>
              </a:rPr>
            </a:br>
            <a:r>
              <a:rPr lang="es-ES_tradnl" sz="2400" dirty="0" err="1">
                <a:solidFill>
                  <a:srgbClr val="002060"/>
                </a:solidFill>
                <a:latin typeface="Cavolini" panose="03000502040302020204" pitchFamily="66" charset="0"/>
                <a:cs typeface="Cavolini" panose="03000502040302020204" pitchFamily="66" charset="0"/>
              </a:rPr>
              <a:t>There</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isn’t</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any</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lamp</a:t>
            </a:r>
            <a:r>
              <a:rPr lang="es-ES_tradnl" sz="24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400" dirty="0" err="1">
                <a:solidFill>
                  <a:srgbClr val="002060"/>
                </a:solidFill>
                <a:latin typeface="Cavolini" panose="03000502040302020204" pitchFamily="66" charset="0"/>
                <a:cs typeface="Cavolini" panose="03000502040302020204" pitchFamily="66" charset="0"/>
              </a:rPr>
              <a:t>There</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isn’t</a:t>
            </a:r>
            <a:r>
              <a:rPr lang="es-ES_tradnl" sz="2400" dirty="0">
                <a:solidFill>
                  <a:srgbClr val="002060"/>
                </a:solidFill>
                <a:latin typeface="Cavolini" panose="03000502040302020204" pitchFamily="66" charset="0"/>
                <a:cs typeface="Cavolini" panose="03000502040302020204" pitchFamily="66" charset="0"/>
              </a:rPr>
              <a:t> a </a:t>
            </a:r>
            <a:r>
              <a:rPr lang="es-ES_tradnl" sz="2400" dirty="0" err="1">
                <a:solidFill>
                  <a:srgbClr val="002060"/>
                </a:solidFill>
                <a:latin typeface="Cavolini" panose="03000502040302020204" pitchFamily="66" charset="0"/>
                <a:cs typeface="Cavolini" panose="03000502040302020204" pitchFamily="66" charset="0"/>
              </a:rPr>
              <a:t>desk</a:t>
            </a:r>
            <a:r>
              <a:rPr lang="es-ES_tradnl" sz="24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400" dirty="0" err="1">
                <a:solidFill>
                  <a:srgbClr val="002060"/>
                </a:solidFill>
                <a:latin typeface="Cavolini" panose="03000502040302020204" pitchFamily="66" charset="0"/>
                <a:cs typeface="Cavolini" panose="03000502040302020204" pitchFamily="66" charset="0"/>
              </a:rPr>
              <a:t>There</a:t>
            </a:r>
            <a:r>
              <a:rPr lang="es-ES_tradnl" sz="2400" dirty="0">
                <a:solidFill>
                  <a:srgbClr val="002060"/>
                </a:solidFill>
                <a:latin typeface="Cavolini" panose="03000502040302020204" pitchFamily="66" charset="0"/>
                <a:cs typeface="Cavolini" panose="03000502040302020204" pitchFamily="66" charset="0"/>
              </a:rPr>
              <a:t> are </a:t>
            </a:r>
            <a:r>
              <a:rPr lang="es-ES_tradnl" sz="2400" dirty="0" err="1">
                <a:solidFill>
                  <a:srgbClr val="002060"/>
                </a:solidFill>
                <a:latin typeface="Cavolini" panose="03000502040302020204" pitchFamily="66" charset="0"/>
                <a:cs typeface="Cavolini" panose="03000502040302020204" pitchFamily="66" charset="0"/>
              </a:rPr>
              <a:t>six</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phrases</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on</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the</a:t>
            </a:r>
            <a:r>
              <a:rPr lang="es-ES_tradnl" sz="2400" dirty="0">
                <a:solidFill>
                  <a:srgbClr val="002060"/>
                </a:solidFill>
                <a:latin typeface="Cavolini" panose="03000502040302020204" pitchFamily="66" charset="0"/>
                <a:cs typeface="Cavolini" panose="03000502040302020204" pitchFamily="66" charset="0"/>
              </a:rPr>
              <a:t> </a:t>
            </a:r>
            <a:r>
              <a:rPr lang="es-ES_tradnl" sz="2400" dirty="0" err="1">
                <a:solidFill>
                  <a:srgbClr val="002060"/>
                </a:solidFill>
                <a:latin typeface="Cavolini" panose="03000502040302020204" pitchFamily="66" charset="0"/>
                <a:cs typeface="Cavolini" panose="03000502040302020204" pitchFamily="66" charset="0"/>
              </a:rPr>
              <a:t>board</a:t>
            </a:r>
            <a:r>
              <a:rPr lang="es-ES_tradnl" sz="2400" dirty="0">
                <a:solidFill>
                  <a:srgbClr val="002060"/>
                </a:solidFill>
                <a:latin typeface="Cavolini" panose="03000502040302020204" pitchFamily="66" charset="0"/>
                <a:cs typeface="Cavolini" panose="03000502040302020204" pitchFamily="66" charset="0"/>
              </a:rPr>
              <a:t>.</a:t>
            </a:r>
            <a:endParaRPr lang="en-GB" sz="2400" dirty="0">
              <a:solidFill>
                <a:srgbClr val="002060"/>
              </a:solidFill>
              <a:latin typeface="Cavolini" panose="03000502040302020204" pitchFamily="66" charset="0"/>
              <a:cs typeface="Cavolini" panose="03000502040302020204" pitchFamily="66" charset="0"/>
            </a:endParaRPr>
          </a:p>
        </p:txBody>
      </p:sp>
      <p:sp>
        <p:nvSpPr>
          <p:cNvPr id="86" name="TextBox 85">
            <a:extLst>
              <a:ext uri="{FF2B5EF4-FFF2-40B4-BE49-F238E27FC236}">
                <a16:creationId xmlns:a16="http://schemas.microsoft.com/office/drawing/2014/main" id="{829F01F1-34A2-4B7B-8F78-9AE511C0819E}"/>
              </a:ext>
            </a:extLst>
          </p:cNvPr>
          <p:cNvSpPr txBox="1"/>
          <p:nvPr/>
        </p:nvSpPr>
        <p:spPr>
          <a:xfrm>
            <a:off x="6096000" y="1486320"/>
            <a:ext cx="4956313" cy="4317913"/>
          </a:xfrm>
          <a:prstGeom prst="rect">
            <a:avLst/>
          </a:prstGeom>
          <a:noFill/>
        </p:spPr>
        <p:txBody>
          <a:bodyPr wrap="square" rtlCol="0">
            <a:spAutoFit/>
          </a:bodyPr>
          <a:lstStyle/>
          <a:p>
            <a:pPr>
              <a:lnSpc>
                <a:spcPct val="200000"/>
              </a:lnSpc>
            </a:pPr>
            <a:r>
              <a:rPr lang="es-ES_tradnl" sz="2000" dirty="0" err="1">
                <a:solidFill>
                  <a:srgbClr val="002060"/>
                </a:solidFill>
                <a:latin typeface="Cavolini" panose="03000502040302020204" pitchFamily="66" charset="0"/>
                <a:cs typeface="Cavolini" panose="03000502040302020204" pitchFamily="66" charset="0"/>
              </a:rPr>
              <a:t>There</a:t>
            </a:r>
            <a:r>
              <a:rPr lang="es-ES_tradnl" sz="2000" dirty="0">
                <a:solidFill>
                  <a:srgbClr val="002060"/>
                </a:solidFill>
                <a:latin typeface="Cavolini" panose="03000502040302020204" pitchFamily="66" charset="0"/>
                <a:cs typeface="Cavolini" panose="03000502040302020204" pitchFamily="66" charset="0"/>
              </a:rPr>
              <a:t> are </a:t>
            </a:r>
            <a:r>
              <a:rPr lang="es-ES_tradnl" sz="2000" dirty="0" err="1">
                <a:solidFill>
                  <a:srgbClr val="002060"/>
                </a:solidFill>
                <a:latin typeface="Cavolini" panose="03000502040302020204" pitchFamily="66" charset="0"/>
                <a:cs typeface="Cavolini" panose="03000502040302020204" pitchFamily="66" charset="0"/>
              </a:rPr>
              <a:t>two</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computers</a:t>
            </a:r>
            <a:r>
              <a:rPr lang="es-ES_tradnl" sz="20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000" dirty="0" err="1">
                <a:solidFill>
                  <a:srgbClr val="002060"/>
                </a:solidFill>
                <a:latin typeface="Cavolini" panose="03000502040302020204" pitchFamily="66" charset="0"/>
                <a:cs typeface="Cavolini" panose="03000502040302020204" pitchFamily="66" charset="0"/>
              </a:rPr>
              <a:t>There</a:t>
            </a:r>
            <a:r>
              <a:rPr lang="es-ES_tradnl" sz="2000" dirty="0">
                <a:solidFill>
                  <a:srgbClr val="002060"/>
                </a:solidFill>
                <a:latin typeface="Cavolini" panose="03000502040302020204" pitchFamily="66" charset="0"/>
                <a:cs typeface="Cavolini" panose="03000502040302020204" pitchFamily="66" charset="0"/>
              </a:rPr>
              <a:t> are </a:t>
            </a:r>
            <a:r>
              <a:rPr lang="es-ES_tradnl" sz="2000" dirty="0" err="1">
                <a:solidFill>
                  <a:srgbClr val="002060"/>
                </a:solidFill>
                <a:latin typeface="Cavolini" panose="03000502040302020204" pitchFamily="66" charset="0"/>
                <a:cs typeface="Cavolini" panose="03000502040302020204" pitchFamily="66" charset="0"/>
              </a:rPr>
              <a:t>six</a:t>
            </a:r>
            <a:r>
              <a:rPr lang="es-ES_tradnl" sz="2000" dirty="0">
                <a:solidFill>
                  <a:srgbClr val="002060"/>
                </a:solidFill>
                <a:latin typeface="Cavolini" panose="03000502040302020204" pitchFamily="66" charset="0"/>
                <a:cs typeface="Cavolini" panose="03000502040302020204" pitchFamily="66" charset="0"/>
              </a:rPr>
              <a:t> tables.</a:t>
            </a:r>
          </a:p>
          <a:p>
            <a:pPr>
              <a:lnSpc>
                <a:spcPct val="200000"/>
              </a:lnSpc>
            </a:pPr>
            <a:r>
              <a:rPr lang="es-ES_tradnl" sz="2000" dirty="0" err="1">
                <a:solidFill>
                  <a:srgbClr val="002060"/>
                </a:solidFill>
                <a:latin typeface="Cavolini" panose="03000502040302020204" pitchFamily="66" charset="0"/>
                <a:cs typeface="Cavolini" panose="03000502040302020204" pitchFamily="66" charset="0"/>
              </a:rPr>
              <a:t>There</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aren’t</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any</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exercise</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books</a:t>
            </a:r>
            <a:r>
              <a:rPr lang="es-ES_tradnl" sz="20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000" dirty="0" err="1">
                <a:solidFill>
                  <a:srgbClr val="002060"/>
                </a:solidFill>
                <a:latin typeface="Cavolini" panose="03000502040302020204" pitchFamily="66" charset="0"/>
                <a:cs typeface="Cavolini" panose="03000502040302020204" pitchFamily="66" charset="0"/>
              </a:rPr>
              <a:t>There</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aren’t</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any</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things</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on</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the</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desk</a:t>
            </a:r>
            <a:r>
              <a:rPr lang="es-ES_tradnl" sz="2000" dirty="0">
                <a:solidFill>
                  <a:srgbClr val="002060"/>
                </a:solidFill>
                <a:latin typeface="Cavolini" panose="03000502040302020204" pitchFamily="66" charset="0"/>
                <a:cs typeface="Cavolini" panose="03000502040302020204" pitchFamily="66" charset="0"/>
              </a:rPr>
              <a:t>.</a:t>
            </a:r>
          </a:p>
          <a:p>
            <a:pPr>
              <a:lnSpc>
                <a:spcPct val="200000"/>
              </a:lnSpc>
            </a:pPr>
            <a:r>
              <a:rPr lang="es-ES_tradnl" sz="2000" dirty="0" err="1">
                <a:solidFill>
                  <a:srgbClr val="002060"/>
                </a:solidFill>
                <a:latin typeface="Cavolini" panose="03000502040302020204" pitchFamily="66" charset="0"/>
                <a:cs typeface="Cavolini" panose="03000502040302020204" pitchFamily="66" charset="0"/>
              </a:rPr>
              <a:t>There</a:t>
            </a:r>
            <a:r>
              <a:rPr lang="es-ES_tradnl" sz="2000" dirty="0">
                <a:solidFill>
                  <a:srgbClr val="002060"/>
                </a:solidFill>
                <a:latin typeface="Cavolini" panose="03000502040302020204" pitchFamily="66" charset="0"/>
                <a:cs typeface="Cavolini" panose="03000502040302020204" pitchFamily="66" charset="0"/>
              </a:rPr>
              <a:t> are </a:t>
            </a:r>
            <a:r>
              <a:rPr lang="es-ES_tradnl" sz="2000" dirty="0" err="1">
                <a:solidFill>
                  <a:srgbClr val="002060"/>
                </a:solidFill>
                <a:latin typeface="Cavolini" panose="03000502040302020204" pitchFamily="66" charset="0"/>
                <a:cs typeface="Cavolini" panose="03000502040302020204" pitchFamily="66" charset="0"/>
              </a:rPr>
              <a:t>four</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questions</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on</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the</a:t>
            </a:r>
            <a:r>
              <a:rPr lang="es-ES_tradnl" sz="2000" dirty="0">
                <a:solidFill>
                  <a:srgbClr val="002060"/>
                </a:solidFill>
                <a:latin typeface="Cavolini" panose="03000502040302020204" pitchFamily="66" charset="0"/>
                <a:cs typeface="Cavolini" panose="03000502040302020204" pitchFamily="66" charset="0"/>
              </a:rPr>
              <a:t> </a:t>
            </a:r>
            <a:r>
              <a:rPr lang="es-ES_tradnl" sz="2000" dirty="0" err="1">
                <a:solidFill>
                  <a:srgbClr val="002060"/>
                </a:solidFill>
                <a:latin typeface="Cavolini" panose="03000502040302020204" pitchFamily="66" charset="0"/>
                <a:cs typeface="Cavolini" panose="03000502040302020204" pitchFamily="66" charset="0"/>
              </a:rPr>
              <a:t>board</a:t>
            </a:r>
            <a:r>
              <a:rPr lang="es-ES_tradnl" sz="2000" dirty="0">
                <a:solidFill>
                  <a:srgbClr val="002060"/>
                </a:solidFill>
                <a:latin typeface="Cavolini" panose="03000502040302020204" pitchFamily="66" charset="0"/>
                <a:cs typeface="Cavolini" panose="03000502040302020204" pitchFamily="66" charset="0"/>
              </a:rPr>
              <a:t>.</a:t>
            </a:r>
            <a:endParaRPr lang="en-GB" sz="2000" dirty="0">
              <a:solidFill>
                <a:srgbClr val="002060"/>
              </a:solidFill>
              <a:latin typeface="Cavolini" panose="03000502040302020204" pitchFamily="66" charset="0"/>
              <a:cs typeface="Cavolini" panose="03000502040302020204" pitchFamily="66" charset="0"/>
            </a:endParaRPr>
          </a:p>
        </p:txBody>
      </p:sp>
      <p:sp>
        <p:nvSpPr>
          <p:cNvPr id="5" name="TextBox 4">
            <a:extLst>
              <a:ext uri="{FF2B5EF4-FFF2-40B4-BE49-F238E27FC236}">
                <a16:creationId xmlns:a16="http://schemas.microsoft.com/office/drawing/2014/main" id="{E1D2B767-2A69-42E8-85AB-7B361C22669B}"/>
              </a:ext>
            </a:extLst>
          </p:cNvPr>
          <p:cNvSpPr txBox="1"/>
          <p:nvPr/>
        </p:nvSpPr>
        <p:spPr>
          <a:xfrm>
            <a:off x="458712" y="1993392"/>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deux</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fenêtres</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
        <p:nvSpPr>
          <p:cNvPr id="88" name="TextBox 87">
            <a:extLst>
              <a:ext uri="{FF2B5EF4-FFF2-40B4-BE49-F238E27FC236}">
                <a16:creationId xmlns:a16="http://schemas.microsoft.com/office/drawing/2014/main" id="{A24C771E-FDEE-44A8-8E25-A27EB55B646D}"/>
              </a:ext>
            </a:extLst>
          </p:cNvPr>
          <p:cNvSpPr txBox="1"/>
          <p:nvPr/>
        </p:nvSpPr>
        <p:spPr>
          <a:xfrm>
            <a:off x="458711" y="2754465"/>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dix</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chaises</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
        <p:nvSpPr>
          <p:cNvPr id="89" name="TextBox 88">
            <a:extLst>
              <a:ext uri="{FF2B5EF4-FFF2-40B4-BE49-F238E27FC236}">
                <a16:creationId xmlns:a16="http://schemas.microsoft.com/office/drawing/2014/main" id="{F2EF23CE-B3D3-497E-AAEB-AF8BBBFD1813}"/>
              </a:ext>
            </a:extLst>
          </p:cNvPr>
          <p:cNvSpPr txBox="1"/>
          <p:nvPr/>
        </p:nvSpPr>
        <p:spPr>
          <a:xfrm>
            <a:off x="458711" y="3468643"/>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n’y</a:t>
            </a:r>
            <a:r>
              <a:rPr lang="es-ES_tradnl" sz="2000" dirty="0">
                <a:solidFill>
                  <a:srgbClr val="FF0066"/>
                </a:solidFill>
                <a:latin typeface="Cavolini" panose="03000502040302020204" pitchFamily="66" charset="0"/>
                <a:cs typeface="Cavolini" panose="03000502040302020204" pitchFamily="66" charset="0"/>
              </a:rPr>
              <a:t> a </a:t>
            </a:r>
            <a:r>
              <a:rPr lang="es-ES_tradnl" sz="2000" dirty="0" err="1">
                <a:solidFill>
                  <a:srgbClr val="FF0066"/>
                </a:solidFill>
                <a:latin typeface="Cavolini" panose="03000502040302020204" pitchFamily="66" charset="0"/>
                <a:cs typeface="Cavolini" panose="03000502040302020204" pitchFamily="66" charset="0"/>
              </a:rPr>
              <a:t>pas</a:t>
            </a:r>
            <a:r>
              <a:rPr lang="es-ES_tradnl" sz="2000" dirty="0">
                <a:solidFill>
                  <a:srgbClr val="FF0066"/>
                </a:solidFill>
                <a:latin typeface="Cavolini" panose="03000502040302020204" pitchFamily="66" charset="0"/>
                <a:cs typeface="Cavolini" panose="03000502040302020204" pitchFamily="66" charset="0"/>
              </a:rPr>
              <a:t> de lampe.</a:t>
            </a:r>
            <a:endParaRPr lang="en-GB" sz="2000" dirty="0">
              <a:solidFill>
                <a:srgbClr val="FF0066"/>
              </a:solidFill>
              <a:latin typeface="Cavolini" panose="03000502040302020204" pitchFamily="66" charset="0"/>
              <a:cs typeface="Cavolini" panose="03000502040302020204" pitchFamily="66" charset="0"/>
            </a:endParaRPr>
          </a:p>
        </p:txBody>
      </p:sp>
      <p:sp>
        <p:nvSpPr>
          <p:cNvPr id="90" name="TextBox 89">
            <a:extLst>
              <a:ext uri="{FF2B5EF4-FFF2-40B4-BE49-F238E27FC236}">
                <a16:creationId xmlns:a16="http://schemas.microsoft.com/office/drawing/2014/main" id="{F035A25D-32C1-48EE-B234-A57D72FE936E}"/>
              </a:ext>
            </a:extLst>
          </p:cNvPr>
          <p:cNvSpPr txBox="1"/>
          <p:nvPr/>
        </p:nvSpPr>
        <p:spPr>
          <a:xfrm>
            <a:off x="458711" y="4182821"/>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n’y</a:t>
            </a:r>
            <a:r>
              <a:rPr lang="es-ES_tradnl" sz="2000" dirty="0">
                <a:solidFill>
                  <a:srgbClr val="FF0066"/>
                </a:solidFill>
                <a:latin typeface="Cavolini" panose="03000502040302020204" pitchFamily="66" charset="0"/>
                <a:cs typeface="Cavolini" panose="03000502040302020204" pitchFamily="66" charset="0"/>
              </a:rPr>
              <a:t> a </a:t>
            </a:r>
            <a:r>
              <a:rPr lang="es-ES_tradnl" sz="2000" dirty="0" err="1">
                <a:solidFill>
                  <a:srgbClr val="FF0066"/>
                </a:solidFill>
                <a:latin typeface="Cavolini" panose="03000502040302020204" pitchFamily="66" charset="0"/>
                <a:cs typeface="Cavolini" panose="03000502040302020204" pitchFamily="66" charset="0"/>
              </a:rPr>
              <a:t>pas</a:t>
            </a:r>
            <a:r>
              <a:rPr lang="es-ES_tradnl" sz="2000" dirty="0">
                <a:solidFill>
                  <a:srgbClr val="FF0066"/>
                </a:solidFill>
                <a:latin typeface="Cavolini" panose="03000502040302020204" pitchFamily="66" charset="0"/>
                <a:cs typeface="Cavolini" panose="03000502040302020204" pitchFamily="66" charset="0"/>
              </a:rPr>
              <a:t> de bureau.</a:t>
            </a:r>
            <a:endParaRPr lang="en-GB" sz="2000" dirty="0">
              <a:solidFill>
                <a:srgbClr val="FF0066"/>
              </a:solidFill>
              <a:latin typeface="Cavolini" panose="03000502040302020204" pitchFamily="66" charset="0"/>
              <a:cs typeface="Cavolini" panose="03000502040302020204" pitchFamily="66" charset="0"/>
            </a:endParaRPr>
          </a:p>
        </p:txBody>
      </p:sp>
      <p:sp>
        <p:nvSpPr>
          <p:cNvPr id="95" name="TextBox 94">
            <a:extLst>
              <a:ext uri="{FF2B5EF4-FFF2-40B4-BE49-F238E27FC236}">
                <a16:creationId xmlns:a16="http://schemas.microsoft.com/office/drawing/2014/main" id="{C4B5FB71-F9E7-499F-AD9F-2F8F6638433F}"/>
              </a:ext>
            </a:extLst>
          </p:cNvPr>
          <p:cNvSpPr txBox="1"/>
          <p:nvPr/>
        </p:nvSpPr>
        <p:spPr>
          <a:xfrm>
            <a:off x="458710" y="4708214"/>
            <a:ext cx="3945747" cy="1240148"/>
          </a:xfrm>
          <a:prstGeom prst="rect">
            <a:avLst/>
          </a:prstGeom>
          <a:noFill/>
        </p:spPr>
        <p:txBody>
          <a:bodyPr wrap="square" rtlCol="0">
            <a:spAutoFit/>
          </a:bodyPr>
          <a:lstStyle/>
          <a:p>
            <a:pPr>
              <a:lnSpc>
                <a:spcPct val="200000"/>
              </a:lnSpc>
            </a:pPr>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six</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phrases</a:t>
            </a:r>
            <a:r>
              <a:rPr lang="es-ES_tradnl" sz="2000" dirty="0">
                <a:solidFill>
                  <a:srgbClr val="FF0066"/>
                </a:solidFill>
                <a:latin typeface="Cavolini" panose="03000502040302020204" pitchFamily="66" charset="0"/>
                <a:cs typeface="Cavolini" panose="03000502040302020204" pitchFamily="66" charset="0"/>
              </a:rPr>
              <a:t> sur</a:t>
            </a:r>
          </a:p>
          <a:p>
            <a:pPr>
              <a:lnSpc>
                <a:spcPct val="200000"/>
              </a:lnSpc>
            </a:pPr>
            <a:r>
              <a:rPr lang="es-ES_tradnl" sz="2000" dirty="0">
                <a:solidFill>
                  <a:srgbClr val="FF0066"/>
                </a:solidFill>
                <a:latin typeface="Cavolini" panose="03000502040302020204" pitchFamily="66" charset="0"/>
                <a:cs typeface="Cavolini" panose="03000502040302020204" pitchFamily="66" charset="0"/>
              </a:rPr>
              <a:t>le </a:t>
            </a:r>
            <a:r>
              <a:rPr lang="es-ES_tradnl" sz="2000" dirty="0" err="1">
                <a:solidFill>
                  <a:srgbClr val="FF0066"/>
                </a:solidFill>
                <a:latin typeface="Cavolini" panose="03000502040302020204" pitchFamily="66" charset="0"/>
                <a:cs typeface="Cavolini" panose="03000502040302020204" pitchFamily="66" charset="0"/>
              </a:rPr>
              <a:t>tableau</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
        <p:nvSpPr>
          <p:cNvPr id="96" name="TextBox 95">
            <a:extLst>
              <a:ext uri="{FF2B5EF4-FFF2-40B4-BE49-F238E27FC236}">
                <a16:creationId xmlns:a16="http://schemas.microsoft.com/office/drawing/2014/main" id="{1D5626EC-A40D-4146-B406-07A266EBE06D}"/>
              </a:ext>
            </a:extLst>
          </p:cNvPr>
          <p:cNvSpPr txBox="1"/>
          <p:nvPr/>
        </p:nvSpPr>
        <p:spPr>
          <a:xfrm>
            <a:off x="6103436" y="1993392"/>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deux</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ordinateurs</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
        <p:nvSpPr>
          <p:cNvPr id="97" name="TextBox 96">
            <a:extLst>
              <a:ext uri="{FF2B5EF4-FFF2-40B4-BE49-F238E27FC236}">
                <a16:creationId xmlns:a16="http://schemas.microsoft.com/office/drawing/2014/main" id="{80927BAE-481F-4BA3-ABFD-C093326F196F}"/>
              </a:ext>
            </a:extLst>
          </p:cNvPr>
          <p:cNvSpPr txBox="1"/>
          <p:nvPr/>
        </p:nvSpPr>
        <p:spPr>
          <a:xfrm>
            <a:off x="6103436" y="2625260"/>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six</a:t>
            </a:r>
            <a:r>
              <a:rPr lang="es-ES_tradnl" sz="2000" dirty="0">
                <a:solidFill>
                  <a:srgbClr val="FF0066"/>
                </a:solidFill>
                <a:latin typeface="Cavolini" panose="03000502040302020204" pitchFamily="66" charset="0"/>
                <a:cs typeface="Cavolini" panose="03000502040302020204" pitchFamily="66" charset="0"/>
              </a:rPr>
              <a:t> tables.</a:t>
            </a:r>
            <a:endParaRPr lang="en-GB" sz="2000" dirty="0">
              <a:solidFill>
                <a:srgbClr val="FF0066"/>
              </a:solidFill>
              <a:latin typeface="Cavolini" panose="03000502040302020204" pitchFamily="66" charset="0"/>
              <a:cs typeface="Cavolini" panose="03000502040302020204" pitchFamily="66" charset="0"/>
            </a:endParaRPr>
          </a:p>
        </p:txBody>
      </p:sp>
      <p:sp>
        <p:nvSpPr>
          <p:cNvPr id="105" name="TextBox 104">
            <a:extLst>
              <a:ext uri="{FF2B5EF4-FFF2-40B4-BE49-F238E27FC236}">
                <a16:creationId xmlns:a16="http://schemas.microsoft.com/office/drawing/2014/main" id="{35931481-91FB-4617-9EC5-BB70BF83CA3A}"/>
              </a:ext>
            </a:extLst>
          </p:cNvPr>
          <p:cNvSpPr txBox="1"/>
          <p:nvPr/>
        </p:nvSpPr>
        <p:spPr>
          <a:xfrm>
            <a:off x="6189669" y="3265270"/>
            <a:ext cx="3945747" cy="400110"/>
          </a:xfrm>
          <a:prstGeom prst="rect">
            <a:avLst/>
          </a:prstGeom>
          <a:noFill/>
        </p:spPr>
        <p:txBody>
          <a:bodyPr wrap="square" rtlCol="0">
            <a:spAutoFit/>
          </a:bodyPr>
          <a:lstStyle/>
          <a:p>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n’y</a:t>
            </a:r>
            <a:r>
              <a:rPr lang="es-ES_tradnl" sz="2000" dirty="0">
                <a:solidFill>
                  <a:srgbClr val="FF0066"/>
                </a:solidFill>
                <a:latin typeface="Cavolini" panose="03000502040302020204" pitchFamily="66" charset="0"/>
                <a:cs typeface="Cavolini" panose="03000502040302020204" pitchFamily="66" charset="0"/>
              </a:rPr>
              <a:t> a </a:t>
            </a:r>
            <a:r>
              <a:rPr lang="es-ES_tradnl" sz="2000" dirty="0" err="1">
                <a:solidFill>
                  <a:srgbClr val="FF0066"/>
                </a:solidFill>
                <a:latin typeface="Cavolini" panose="03000502040302020204" pitchFamily="66" charset="0"/>
                <a:cs typeface="Cavolini" panose="03000502040302020204" pitchFamily="66" charset="0"/>
              </a:rPr>
              <a:t>pas</a:t>
            </a:r>
            <a:r>
              <a:rPr lang="es-ES_tradnl" sz="2000" dirty="0">
                <a:solidFill>
                  <a:srgbClr val="FF0066"/>
                </a:solidFill>
                <a:latin typeface="Cavolini" panose="03000502040302020204" pitchFamily="66" charset="0"/>
                <a:cs typeface="Cavolini" panose="03000502040302020204" pitchFamily="66" charset="0"/>
              </a:rPr>
              <a:t> de </a:t>
            </a:r>
            <a:r>
              <a:rPr lang="es-ES_tradnl" sz="2000" dirty="0" err="1">
                <a:solidFill>
                  <a:srgbClr val="FF0066"/>
                </a:solidFill>
                <a:latin typeface="Cavolini" panose="03000502040302020204" pitchFamily="66" charset="0"/>
                <a:cs typeface="Cavolini" panose="03000502040302020204" pitchFamily="66" charset="0"/>
              </a:rPr>
              <a:t>cahiers</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
        <p:nvSpPr>
          <p:cNvPr id="108" name="TextBox 107">
            <a:extLst>
              <a:ext uri="{FF2B5EF4-FFF2-40B4-BE49-F238E27FC236}">
                <a16:creationId xmlns:a16="http://schemas.microsoft.com/office/drawing/2014/main" id="{A521322C-ADF6-4F5F-9ECC-32B553E167CC}"/>
              </a:ext>
            </a:extLst>
          </p:cNvPr>
          <p:cNvSpPr txBox="1"/>
          <p:nvPr/>
        </p:nvSpPr>
        <p:spPr>
          <a:xfrm>
            <a:off x="6095999" y="3595617"/>
            <a:ext cx="4717588" cy="1240148"/>
          </a:xfrm>
          <a:prstGeom prst="rect">
            <a:avLst/>
          </a:prstGeom>
          <a:noFill/>
        </p:spPr>
        <p:txBody>
          <a:bodyPr wrap="square" rtlCol="0">
            <a:spAutoFit/>
          </a:bodyPr>
          <a:lstStyle/>
          <a:p>
            <a:pPr>
              <a:lnSpc>
                <a:spcPct val="200000"/>
              </a:lnSpc>
            </a:pPr>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n’y</a:t>
            </a:r>
            <a:r>
              <a:rPr lang="es-ES_tradnl" sz="2000" dirty="0">
                <a:solidFill>
                  <a:srgbClr val="FF0066"/>
                </a:solidFill>
                <a:latin typeface="Cavolini" panose="03000502040302020204" pitchFamily="66" charset="0"/>
                <a:cs typeface="Cavolini" panose="03000502040302020204" pitchFamily="66" charset="0"/>
              </a:rPr>
              <a:t> a </a:t>
            </a:r>
            <a:r>
              <a:rPr lang="es-ES_tradnl" sz="2000" dirty="0" err="1">
                <a:solidFill>
                  <a:srgbClr val="FF0066"/>
                </a:solidFill>
                <a:latin typeface="Cavolini" panose="03000502040302020204" pitchFamily="66" charset="0"/>
                <a:cs typeface="Cavolini" panose="03000502040302020204" pitchFamily="66" charset="0"/>
              </a:rPr>
              <a:t>pas</a:t>
            </a:r>
            <a:r>
              <a:rPr lang="es-ES_tradnl" sz="2000" dirty="0">
                <a:solidFill>
                  <a:srgbClr val="FF0066"/>
                </a:solidFill>
                <a:latin typeface="Cavolini" panose="03000502040302020204" pitchFamily="66" charset="0"/>
                <a:cs typeface="Cavolini" panose="03000502040302020204" pitchFamily="66" charset="0"/>
              </a:rPr>
              <a:t> de </a:t>
            </a:r>
            <a:r>
              <a:rPr lang="es-ES_tradnl" sz="2000" dirty="0" err="1">
                <a:solidFill>
                  <a:srgbClr val="FF0066"/>
                </a:solidFill>
                <a:latin typeface="Cavolini" panose="03000502040302020204" pitchFamily="66" charset="0"/>
                <a:cs typeface="Cavolini" panose="03000502040302020204" pitchFamily="66" charset="0"/>
              </a:rPr>
              <a:t>choses</a:t>
            </a:r>
            <a:r>
              <a:rPr lang="es-ES_tradnl" sz="2000" dirty="0">
                <a:solidFill>
                  <a:srgbClr val="FF0066"/>
                </a:solidFill>
                <a:latin typeface="Cavolini" panose="03000502040302020204" pitchFamily="66" charset="0"/>
                <a:cs typeface="Cavolini" panose="03000502040302020204" pitchFamily="66" charset="0"/>
              </a:rPr>
              <a:t> sur le bureau.</a:t>
            </a:r>
            <a:endParaRPr lang="en-GB" sz="2000" dirty="0">
              <a:solidFill>
                <a:srgbClr val="FF0066"/>
              </a:solidFill>
              <a:latin typeface="Cavolini" panose="03000502040302020204" pitchFamily="66" charset="0"/>
              <a:cs typeface="Cavolini" panose="03000502040302020204" pitchFamily="66" charset="0"/>
            </a:endParaRPr>
          </a:p>
        </p:txBody>
      </p:sp>
      <p:sp>
        <p:nvSpPr>
          <p:cNvPr id="109" name="TextBox 108">
            <a:extLst>
              <a:ext uri="{FF2B5EF4-FFF2-40B4-BE49-F238E27FC236}">
                <a16:creationId xmlns:a16="http://schemas.microsoft.com/office/drawing/2014/main" id="{7987902D-7C38-4BDE-BA5C-49ABAD3C53DE}"/>
              </a:ext>
            </a:extLst>
          </p:cNvPr>
          <p:cNvSpPr txBox="1"/>
          <p:nvPr/>
        </p:nvSpPr>
        <p:spPr>
          <a:xfrm>
            <a:off x="6066867" y="4894432"/>
            <a:ext cx="4717588" cy="1240148"/>
          </a:xfrm>
          <a:prstGeom prst="rect">
            <a:avLst/>
          </a:prstGeom>
          <a:noFill/>
        </p:spPr>
        <p:txBody>
          <a:bodyPr wrap="square" rtlCol="0">
            <a:spAutoFit/>
          </a:bodyPr>
          <a:lstStyle/>
          <a:p>
            <a:pPr>
              <a:lnSpc>
                <a:spcPct val="200000"/>
              </a:lnSpc>
            </a:pPr>
            <a:r>
              <a:rPr lang="es-ES_tradnl" sz="2000" dirty="0" err="1">
                <a:solidFill>
                  <a:srgbClr val="FF0066"/>
                </a:solidFill>
                <a:latin typeface="Cavolini" panose="03000502040302020204" pitchFamily="66" charset="0"/>
                <a:cs typeface="Cavolini" panose="03000502040302020204" pitchFamily="66" charset="0"/>
              </a:rPr>
              <a:t>Il</a:t>
            </a:r>
            <a:r>
              <a:rPr lang="es-ES_tradnl" sz="2000" dirty="0">
                <a:solidFill>
                  <a:srgbClr val="FF0066"/>
                </a:solidFill>
                <a:latin typeface="Cavolini" panose="03000502040302020204" pitchFamily="66" charset="0"/>
                <a:cs typeface="Cavolini" panose="03000502040302020204" pitchFamily="66" charset="0"/>
              </a:rPr>
              <a:t> y a </a:t>
            </a:r>
            <a:r>
              <a:rPr lang="es-ES_tradnl" sz="2000" dirty="0" err="1">
                <a:solidFill>
                  <a:srgbClr val="FF0066"/>
                </a:solidFill>
                <a:latin typeface="Cavolini" panose="03000502040302020204" pitchFamily="66" charset="0"/>
                <a:cs typeface="Cavolini" panose="03000502040302020204" pitchFamily="66" charset="0"/>
              </a:rPr>
              <a:t>quatre</a:t>
            </a:r>
            <a:r>
              <a:rPr lang="es-ES_tradnl" sz="2000" dirty="0">
                <a:solidFill>
                  <a:srgbClr val="FF0066"/>
                </a:solidFill>
                <a:latin typeface="Cavolini" panose="03000502040302020204" pitchFamily="66" charset="0"/>
                <a:cs typeface="Cavolini" panose="03000502040302020204" pitchFamily="66" charset="0"/>
              </a:rPr>
              <a:t> </a:t>
            </a:r>
            <a:r>
              <a:rPr lang="es-ES_tradnl" sz="2000" dirty="0" err="1">
                <a:solidFill>
                  <a:srgbClr val="FF0066"/>
                </a:solidFill>
                <a:latin typeface="Cavolini" panose="03000502040302020204" pitchFamily="66" charset="0"/>
                <a:cs typeface="Cavolini" panose="03000502040302020204" pitchFamily="66" charset="0"/>
              </a:rPr>
              <a:t>questions</a:t>
            </a:r>
            <a:r>
              <a:rPr lang="es-ES_tradnl" sz="2000" dirty="0">
                <a:solidFill>
                  <a:srgbClr val="FF0066"/>
                </a:solidFill>
                <a:latin typeface="Cavolini" panose="03000502040302020204" pitchFamily="66" charset="0"/>
                <a:cs typeface="Cavolini" panose="03000502040302020204" pitchFamily="66" charset="0"/>
              </a:rPr>
              <a:t> sur le </a:t>
            </a:r>
            <a:r>
              <a:rPr lang="es-ES_tradnl" sz="2000" dirty="0" err="1">
                <a:solidFill>
                  <a:srgbClr val="FF0066"/>
                </a:solidFill>
                <a:latin typeface="Cavolini" panose="03000502040302020204" pitchFamily="66" charset="0"/>
                <a:cs typeface="Cavolini" panose="03000502040302020204" pitchFamily="66" charset="0"/>
              </a:rPr>
              <a:t>tableau</a:t>
            </a:r>
            <a:r>
              <a:rPr lang="es-ES_tradnl" sz="2000" dirty="0">
                <a:solidFill>
                  <a:srgbClr val="FF0066"/>
                </a:solidFill>
                <a:latin typeface="Cavolini" panose="03000502040302020204" pitchFamily="66" charset="0"/>
                <a:cs typeface="Cavolini" panose="03000502040302020204" pitchFamily="66" charset="0"/>
              </a:rPr>
              <a:t>.</a:t>
            </a:r>
            <a:endParaRPr lang="en-GB" sz="2000" dirty="0">
              <a:solidFill>
                <a:srgbClr val="FF0066"/>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60713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5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5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5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5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5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5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5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5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5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5_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8" grpId="0"/>
      <p:bldP spid="89" grpId="0"/>
      <p:bldP spid="90" grpId="0"/>
      <p:bldP spid="95" grpId="0"/>
      <p:bldP spid="96" grpId="0"/>
      <p:bldP spid="97" grpId="0"/>
      <p:bldP spid="105" grpId="0"/>
      <p:bldP spid="108" grpId="0"/>
      <p:bldP spid="10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2505041217"/>
              </p:ext>
            </p:extLst>
          </p:nvPr>
        </p:nvGraphicFramePr>
        <p:xfrm>
          <a:off x="646254" y="692524"/>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nouvelle</a:t>
                      </a:r>
                    </a:p>
                  </a:txBody>
                  <a:tcPr/>
                </a:tc>
                <a:tc>
                  <a:txBody>
                    <a:bodyPr/>
                    <a:lstStyle/>
                    <a:p>
                      <a:r>
                        <a:rPr lang="en-GB" sz="2400" b="1" dirty="0" err="1">
                          <a:solidFill>
                            <a:srgbClr val="00B0F0"/>
                          </a:solidFill>
                          <a:latin typeface="Century Gothic" panose="020B0502020202020204" pitchFamily="34" charset="0"/>
                        </a:rPr>
                        <a:t>vieux</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vieille</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nouveau</a:t>
                      </a:r>
                    </a:p>
                  </a:txBody>
                  <a:tcPr/>
                </a:tc>
                <a:tc>
                  <a:txBody>
                    <a:bodyPr/>
                    <a:lstStyle/>
                    <a:p>
                      <a:r>
                        <a:rPr lang="en-GB" sz="2400" b="1" dirty="0" err="1">
                          <a:solidFill>
                            <a:srgbClr val="00B0F0"/>
                          </a:solidFill>
                          <a:latin typeface="Century Gothic" panose="020B0502020202020204" pitchFamily="34" charset="0"/>
                        </a:rPr>
                        <a:t>mauvais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bonne</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bon</a:t>
                      </a:r>
                    </a:p>
                  </a:txBody>
                  <a:tcPr/>
                </a:tc>
                <a:tc>
                  <a:txBody>
                    <a:bodyPr/>
                    <a:lstStyle/>
                    <a:p>
                      <a:r>
                        <a:rPr lang="en-GB" sz="2400" b="1" dirty="0">
                          <a:solidFill>
                            <a:srgbClr val="00B0F0"/>
                          </a:solidFill>
                          <a:latin typeface="Century Gothic" panose="020B0502020202020204" pitchFamily="34" charset="0"/>
                        </a:rPr>
                        <a:t>belle</a:t>
                      </a:r>
                    </a:p>
                  </a:txBody>
                  <a:tcPr/>
                </a:tc>
                <a:tc>
                  <a:txBody>
                    <a:bodyPr/>
                    <a:lstStyle/>
                    <a:p>
                      <a:r>
                        <a:rPr lang="en-GB" sz="2400" b="1" dirty="0">
                          <a:solidFill>
                            <a:srgbClr val="00B0F0"/>
                          </a:solidFill>
                          <a:latin typeface="Century Gothic" panose="020B0502020202020204" pitchFamily="34" charset="0"/>
                        </a:rPr>
                        <a:t>beau</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chez</a:t>
                      </a:r>
                    </a:p>
                  </a:txBody>
                  <a:tcPr/>
                </a:tc>
                <a:tc>
                  <a:txBody>
                    <a:bodyPr/>
                    <a:lstStyle/>
                    <a:p>
                      <a:r>
                        <a:rPr lang="en-GB" sz="2400" b="1" dirty="0">
                          <a:solidFill>
                            <a:srgbClr val="92D050"/>
                          </a:solidFill>
                          <a:latin typeface="Century Gothic" panose="020B0502020202020204" pitchFamily="34" charset="0"/>
                        </a:rPr>
                        <a:t>les devoirs</a:t>
                      </a:r>
                    </a:p>
                  </a:txBody>
                  <a:tcPr/>
                </a:tc>
                <a:tc>
                  <a:txBody>
                    <a:bodyPr/>
                    <a:lstStyle/>
                    <a:p>
                      <a:r>
                        <a:rPr lang="en-GB" sz="2400" b="1" dirty="0" err="1">
                          <a:solidFill>
                            <a:srgbClr val="92D050"/>
                          </a:solidFill>
                          <a:latin typeface="Century Gothic" panose="020B0502020202020204" pitchFamily="34" charset="0"/>
                        </a:rPr>
                        <a:t>l’aide</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corriger</a:t>
                      </a:r>
                      <a:endParaRPr lang="en-GB" sz="2400" b="1" dirty="0">
                        <a:solidFill>
                          <a:srgbClr val="92D050"/>
                        </a:solidFill>
                        <a:latin typeface="Century Gothic" panose="020B0502020202020204" pitchFamily="34" charset="0"/>
                      </a:endParaRPr>
                    </a:p>
                  </a:txBody>
                  <a:tcPr/>
                </a:tc>
                <a:tc>
                  <a:txBody>
                    <a:bodyPr/>
                    <a:lstStyle/>
                    <a:p>
                      <a:r>
                        <a:rPr lang="en-GB" sz="2300" b="1" dirty="0" err="1">
                          <a:solidFill>
                            <a:srgbClr val="92D050"/>
                          </a:solidFill>
                          <a:latin typeface="Century Gothic" panose="020B0502020202020204" pitchFamily="34" charset="0"/>
                        </a:rPr>
                        <a:t>expliquer</a:t>
                      </a:r>
                      <a:endParaRPr lang="en-GB" sz="2300" b="1" dirty="0">
                        <a:solidFill>
                          <a:srgbClr val="92D050"/>
                        </a:solidFill>
                        <a:latin typeface="Century Gothic" panose="020B0502020202020204" pitchFamily="34" charset="0"/>
                      </a:endParaRPr>
                    </a:p>
                  </a:txBody>
                  <a:tcPr/>
                </a:tc>
                <a:tc>
                  <a:txBody>
                    <a:bodyPr/>
                    <a:lstStyle/>
                    <a:p>
                      <a:r>
                        <a:rPr lang="en-GB" sz="2400" b="1" dirty="0" err="1">
                          <a:solidFill>
                            <a:srgbClr val="92D050"/>
                          </a:solidFill>
                          <a:latin typeface="Century Gothic" panose="020B0502020202020204" pitchFamily="34" charset="0"/>
                        </a:rPr>
                        <a:t>fermer</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trente</a:t>
                      </a:r>
                      <a:r>
                        <a:rPr lang="en-GB" sz="2400" b="1" dirty="0">
                          <a:solidFill>
                            <a:srgbClr val="FF3399"/>
                          </a:solidFill>
                          <a:latin typeface="Century Gothic" panose="020B0502020202020204" pitchFamily="34" charset="0"/>
                        </a:rPr>
                        <a:t>-et-un</a:t>
                      </a:r>
                    </a:p>
                  </a:txBody>
                  <a:tcPr/>
                </a:tc>
                <a:tc>
                  <a:txBody>
                    <a:bodyPr/>
                    <a:lstStyle/>
                    <a:p>
                      <a:r>
                        <a:rPr lang="en-GB" sz="2400" b="1" dirty="0" err="1">
                          <a:solidFill>
                            <a:srgbClr val="FF3399"/>
                          </a:solidFill>
                          <a:latin typeface="Century Gothic" panose="020B0502020202020204" pitchFamily="34" charset="0"/>
                        </a:rPr>
                        <a:t>vingt-quatre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douze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Il y a </a:t>
                      </a:r>
                    </a:p>
                  </a:txBody>
                  <a:tcPr/>
                </a:tc>
                <a:tc>
                  <a:txBody>
                    <a:bodyPr/>
                    <a:lstStyle/>
                    <a:p>
                      <a:r>
                        <a:rPr lang="en-GB" sz="2400" b="1" dirty="0">
                          <a:solidFill>
                            <a:srgbClr val="FF3399"/>
                          </a:solidFill>
                          <a:latin typeface="Century Gothic" panose="020B0502020202020204" pitchFamily="34" charset="0"/>
                        </a:rPr>
                        <a:t>des</a:t>
                      </a:r>
                    </a:p>
                  </a:txBody>
                  <a:tcPr/>
                </a:tc>
                <a:tc>
                  <a:txBody>
                    <a:bodyPr/>
                    <a:lstStyle/>
                    <a:p>
                      <a:r>
                        <a:rPr lang="en-GB" sz="2400" b="1" dirty="0" err="1">
                          <a:solidFill>
                            <a:srgbClr val="FF3399"/>
                          </a:solidFill>
                          <a:latin typeface="Century Gothic" panose="020B0502020202020204" pitchFamily="34" charset="0"/>
                        </a:rPr>
                        <a:t>combien</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343966" y="6322623"/>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there is/there are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761423" y="6315275"/>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some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ED4AF96D-5473-4811-B1E6-8F0FED1E9C19}"/>
              </a:ext>
            </a:extLst>
          </p:cNvPr>
          <p:cNvSpPr txBox="1"/>
          <p:nvPr/>
        </p:nvSpPr>
        <p:spPr>
          <a:xfrm>
            <a:off x="7813373" y="62844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how many</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352752" y="539125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thirty-one</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twenty-four</a:t>
            </a:r>
          </a:p>
        </p:txBody>
      </p:sp>
      <p:sp>
        <p:nvSpPr>
          <p:cNvPr id="33" name="TextBox 32">
            <a:extLst>
              <a:ext uri="{FF2B5EF4-FFF2-40B4-BE49-F238E27FC236}">
                <a16:creationId xmlns:a16="http://schemas.microsoft.com/office/drawing/2014/main" id="{88C004C4-D688-4821-B196-9D33A683871C}"/>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twelve</a:t>
            </a:r>
          </a:p>
        </p:txBody>
      </p:sp>
      <p:sp>
        <p:nvSpPr>
          <p:cNvPr id="34" name="TextBox 33">
            <a:extLst>
              <a:ext uri="{FF2B5EF4-FFF2-40B4-BE49-F238E27FC236}">
                <a16:creationId xmlns:a16="http://schemas.microsoft.com/office/drawing/2014/main" id="{5E73D956-D9D5-4FF8-8DD6-AF66B3D68061}"/>
              </a:ext>
            </a:extLst>
          </p:cNvPr>
          <p:cNvSpPr txBox="1"/>
          <p:nvPr/>
        </p:nvSpPr>
        <p:spPr>
          <a:xfrm>
            <a:off x="2328003" y="4591445"/>
            <a:ext cx="26424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correct, correcting</a:t>
            </a:r>
          </a:p>
        </p:txBody>
      </p:sp>
      <p:sp>
        <p:nvSpPr>
          <p:cNvPr id="35" name="TextBox 34">
            <a:extLst>
              <a:ext uri="{FF2B5EF4-FFF2-40B4-BE49-F238E27FC236}">
                <a16:creationId xmlns:a16="http://schemas.microsoft.com/office/drawing/2014/main" id="{12D3DE3F-B13D-4B0F-8AAA-B8484B26A50B}"/>
              </a:ext>
            </a:extLst>
          </p:cNvPr>
          <p:cNvSpPr txBox="1"/>
          <p:nvPr/>
        </p:nvSpPr>
        <p:spPr>
          <a:xfrm>
            <a:off x="4724799" y="4557204"/>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explain, explaining</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750795" y="4556908"/>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close, shut</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the house of</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779872" y="3684255"/>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homework</a:t>
            </a:r>
          </a:p>
        </p:txBody>
      </p:sp>
      <p:sp>
        <p:nvSpPr>
          <p:cNvPr id="39" name="TextBox 38">
            <a:extLst>
              <a:ext uri="{FF2B5EF4-FFF2-40B4-BE49-F238E27FC236}">
                <a16:creationId xmlns:a16="http://schemas.microsoft.com/office/drawing/2014/main" id="{6209F364-6E76-4962-B2CA-EF55AB79DDDB}"/>
              </a:ext>
            </a:extLst>
          </p:cNvPr>
          <p:cNvSpPr txBox="1"/>
          <p:nvPr/>
        </p:nvSpPr>
        <p:spPr>
          <a:xfrm>
            <a:off x="7773541" y="37248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help</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337329" y="2798738"/>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 (m)</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710872"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beautiful (f)</a:t>
            </a:r>
          </a:p>
        </p:txBody>
      </p:sp>
      <p:sp>
        <p:nvSpPr>
          <p:cNvPr id="42" name="TextBox 41">
            <a:extLst>
              <a:ext uri="{FF2B5EF4-FFF2-40B4-BE49-F238E27FC236}">
                <a16:creationId xmlns:a16="http://schemas.microsoft.com/office/drawing/2014/main" id="{10F01E41-FB16-47F4-AC5C-ACB994E84987}"/>
              </a:ext>
            </a:extLst>
          </p:cNvPr>
          <p:cNvSpPr txBox="1"/>
          <p:nvPr/>
        </p:nvSpPr>
        <p:spPr>
          <a:xfrm>
            <a:off x="7750795"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beautiful</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382730" y="19717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(m)</a:t>
            </a:r>
          </a:p>
        </p:txBody>
      </p:sp>
      <p:sp>
        <p:nvSpPr>
          <p:cNvPr id="44" name="TextBox 43">
            <a:extLst>
              <a:ext uri="{FF2B5EF4-FFF2-40B4-BE49-F238E27FC236}">
                <a16:creationId xmlns:a16="http://schemas.microsoft.com/office/drawing/2014/main" id="{DCCADCBE-5395-45AC-83C9-FD9DDC52F2A1}"/>
              </a:ext>
            </a:extLst>
          </p:cNvPr>
          <p:cNvSpPr txBox="1"/>
          <p:nvPr/>
        </p:nvSpPr>
        <p:spPr>
          <a:xfrm>
            <a:off x="4782092" y="1974688"/>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bad (m)</a:t>
            </a:r>
          </a:p>
        </p:txBody>
      </p:sp>
      <p:sp>
        <p:nvSpPr>
          <p:cNvPr id="45" name="TextBox 44">
            <a:extLst>
              <a:ext uri="{FF2B5EF4-FFF2-40B4-BE49-F238E27FC236}">
                <a16:creationId xmlns:a16="http://schemas.microsoft.com/office/drawing/2014/main" id="{AF8F9ECC-B5A4-45EA-9E59-E5E188A0F4BD}"/>
              </a:ext>
            </a:extLst>
          </p:cNvPr>
          <p:cNvSpPr txBox="1"/>
          <p:nvPr/>
        </p:nvSpPr>
        <p:spPr>
          <a:xfrm>
            <a:off x="7750795" y="195438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good (f)</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401800" y="1082284"/>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new (f)</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805024" y="111890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(m)</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739029" y="110395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old (f)</a:t>
            </a: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955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Table 4">
            <a:extLst>
              <a:ext uri="{FF2B5EF4-FFF2-40B4-BE49-F238E27FC236}">
                <a16:creationId xmlns:a16="http://schemas.microsoft.com/office/drawing/2014/main" id="{73410D02-1647-43B0-BA0F-F24147282796}"/>
              </a:ext>
            </a:extLst>
          </p:cNvPr>
          <p:cNvGraphicFramePr>
            <a:graphicFrameLocks noGrp="1"/>
          </p:cNvGraphicFramePr>
          <p:nvPr>
            <p:extLst>
              <p:ext uri="{D42A27DB-BD31-4B8C-83A1-F6EECF244321}">
                <p14:modId xmlns:p14="http://schemas.microsoft.com/office/powerpoint/2010/main" val="171291588"/>
              </p:ext>
            </p:extLst>
          </p:nvPr>
        </p:nvGraphicFramePr>
        <p:xfrm>
          <a:off x="646254" y="692524"/>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new (f)</a:t>
                      </a:r>
                    </a:p>
                  </a:txBody>
                  <a:tcPr/>
                </a:tc>
                <a:tc>
                  <a:txBody>
                    <a:bodyPr/>
                    <a:lstStyle/>
                    <a:p>
                      <a:r>
                        <a:rPr lang="en-GB" sz="2400" b="1" dirty="0">
                          <a:solidFill>
                            <a:srgbClr val="00B0F0"/>
                          </a:solidFill>
                          <a:latin typeface="Century Gothic" panose="020B0502020202020204" pitchFamily="34" charset="0"/>
                        </a:rPr>
                        <a:t>old (m)</a:t>
                      </a:r>
                    </a:p>
                  </a:txBody>
                  <a:tcPr/>
                </a:tc>
                <a:tc>
                  <a:txBody>
                    <a:bodyPr/>
                    <a:lstStyle/>
                    <a:p>
                      <a:r>
                        <a:rPr lang="en-GB" sz="2400" b="1" dirty="0">
                          <a:solidFill>
                            <a:srgbClr val="00B0F0"/>
                          </a:solidFill>
                          <a:latin typeface="Century Gothic" panose="020B0502020202020204" pitchFamily="34" charset="0"/>
                        </a:rPr>
                        <a:t>old (f)</a:t>
                      </a:r>
                    </a:p>
                  </a:txBody>
                  <a:tcPr/>
                </a:tc>
                <a:extLst>
                  <a:ext uri="{0D108BD9-81ED-4DB2-BD59-A6C34878D82A}">
                    <a16:rowId xmlns:a16="http://schemas.microsoft.com/office/drawing/2014/main" val="1256656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new (m)</a:t>
                      </a:r>
                    </a:p>
                  </a:txBody>
                  <a:tcPr/>
                </a:tc>
                <a:tc>
                  <a:txBody>
                    <a:bodyPr/>
                    <a:lstStyle/>
                    <a:p>
                      <a:r>
                        <a:rPr lang="en-GB" sz="2400" b="1" dirty="0">
                          <a:solidFill>
                            <a:srgbClr val="00B0F0"/>
                          </a:solidFill>
                          <a:latin typeface="Century Gothic" panose="020B0502020202020204" pitchFamily="34" charset="0"/>
                        </a:rPr>
                        <a:t>bad (m)</a:t>
                      </a:r>
                    </a:p>
                  </a:txBody>
                  <a:tcPr/>
                </a:tc>
                <a:tc>
                  <a:txBody>
                    <a:bodyPr/>
                    <a:lstStyle/>
                    <a:p>
                      <a:r>
                        <a:rPr lang="en-GB" sz="2400" b="1" dirty="0">
                          <a:solidFill>
                            <a:srgbClr val="00B0F0"/>
                          </a:solidFill>
                          <a:latin typeface="Century Gothic" panose="020B0502020202020204" pitchFamily="34" charset="0"/>
                        </a:rPr>
                        <a:t>good (f)</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good (m)</a:t>
                      </a:r>
                    </a:p>
                  </a:txBody>
                  <a:tcPr/>
                </a:tc>
                <a:tc>
                  <a:txBody>
                    <a:bodyPr/>
                    <a:lstStyle/>
                    <a:p>
                      <a:r>
                        <a:rPr lang="en-GB" sz="2400" b="1" dirty="0">
                          <a:solidFill>
                            <a:srgbClr val="00B0F0"/>
                          </a:solidFill>
                          <a:latin typeface="Century Gothic" panose="020B0502020202020204" pitchFamily="34" charset="0"/>
                        </a:rPr>
                        <a:t>beautiful (f)</a:t>
                      </a:r>
                    </a:p>
                  </a:txBody>
                  <a:tcPr/>
                </a:tc>
                <a:tc>
                  <a:txBody>
                    <a:bodyPr/>
                    <a:lstStyle/>
                    <a:p>
                      <a:r>
                        <a:rPr lang="en-GB" sz="2400" b="1" dirty="0">
                          <a:solidFill>
                            <a:srgbClr val="00B0F0"/>
                          </a:solidFill>
                          <a:latin typeface="Century Gothic" panose="020B0502020202020204" pitchFamily="34" charset="0"/>
                        </a:rPr>
                        <a:t>beautiful (m)</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at the house of</a:t>
                      </a:r>
                    </a:p>
                  </a:txBody>
                  <a:tcPr/>
                </a:tc>
                <a:tc>
                  <a:txBody>
                    <a:bodyPr/>
                    <a:lstStyle/>
                    <a:p>
                      <a:r>
                        <a:rPr lang="en-GB" sz="2400" b="1" dirty="0">
                          <a:solidFill>
                            <a:srgbClr val="92D050"/>
                          </a:solidFill>
                          <a:latin typeface="Century Gothic" panose="020B0502020202020204" pitchFamily="34" charset="0"/>
                        </a:rPr>
                        <a:t>(the) homework</a:t>
                      </a:r>
                    </a:p>
                  </a:txBody>
                  <a:tcPr/>
                </a:tc>
                <a:tc>
                  <a:txBody>
                    <a:bodyPr/>
                    <a:lstStyle/>
                    <a:p>
                      <a:r>
                        <a:rPr lang="en-GB" sz="2400" b="1" dirty="0">
                          <a:solidFill>
                            <a:srgbClr val="92D050"/>
                          </a:solidFill>
                          <a:latin typeface="Century Gothic" panose="020B0502020202020204" pitchFamily="34" charset="0"/>
                        </a:rPr>
                        <a:t>(the) help</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92D050"/>
                          </a:solidFill>
                          <a:latin typeface="Century Gothic" panose="020B0502020202020204" pitchFamily="34" charset="0"/>
                        </a:rPr>
                        <a:t>to correct, correcting</a:t>
                      </a:r>
                    </a:p>
                  </a:txBody>
                  <a:tcPr/>
                </a:tc>
                <a:tc>
                  <a:txBody>
                    <a:bodyPr/>
                    <a:lstStyle/>
                    <a:p>
                      <a:r>
                        <a:rPr lang="en-GB" sz="2000" b="1" dirty="0">
                          <a:solidFill>
                            <a:srgbClr val="92D050"/>
                          </a:solidFill>
                          <a:latin typeface="Century Gothic" panose="020B0502020202020204" pitchFamily="34" charset="0"/>
                        </a:rPr>
                        <a:t>to explain, explaining</a:t>
                      </a:r>
                    </a:p>
                  </a:txBody>
                  <a:tcPr/>
                </a:tc>
                <a:tc>
                  <a:txBody>
                    <a:bodyPr/>
                    <a:lstStyle/>
                    <a:p>
                      <a:r>
                        <a:rPr lang="en-GB" sz="2400" b="1" dirty="0">
                          <a:solidFill>
                            <a:srgbClr val="92D050"/>
                          </a:solidFill>
                          <a:latin typeface="Century Gothic" panose="020B0502020202020204" pitchFamily="34" charset="0"/>
                        </a:rPr>
                        <a:t>to close, shut</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thirty-one</a:t>
                      </a:r>
                    </a:p>
                  </a:txBody>
                  <a:tcPr/>
                </a:tc>
                <a:tc>
                  <a:txBody>
                    <a:bodyPr/>
                    <a:lstStyle/>
                    <a:p>
                      <a:r>
                        <a:rPr lang="en-GB" sz="2400" b="1" dirty="0">
                          <a:solidFill>
                            <a:srgbClr val="FF3399"/>
                          </a:solidFill>
                          <a:latin typeface="Century Gothic" panose="020B0502020202020204" pitchFamily="34" charset="0"/>
                        </a:rPr>
                        <a:t>twenty-four</a:t>
                      </a:r>
                    </a:p>
                  </a:txBody>
                  <a:tcPr/>
                </a:tc>
                <a:tc>
                  <a:txBody>
                    <a:bodyPr/>
                    <a:lstStyle/>
                    <a:p>
                      <a:r>
                        <a:rPr lang="en-GB" sz="2400" b="1" dirty="0">
                          <a:solidFill>
                            <a:srgbClr val="FF3399"/>
                          </a:solidFill>
                          <a:latin typeface="Century Gothic" panose="020B0502020202020204" pitchFamily="34" charset="0"/>
                        </a:rPr>
                        <a:t>twelve</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there is/there are</a:t>
                      </a:r>
                    </a:p>
                  </a:txBody>
                  <a:tcPr/>
                </a:tc>
                <a:tc>
                  <a:txBody>
                    <a:bodyPr/>
                    <a:lstStyle/>
                    <a:p>
                      <a:r>
                        <a:rPr lang="en-GB" sz="2400" b="1" dirty="0">
                          <a:solidFill>
                            <a:srgbClr val="FF3399"/>
                          </a:solidFill>
                          <a:latin typeface="Century Gothic" panose="020B0502020202020204" pitchFamily="34" charset="0"/>
                        </a:rPr>
                        <a:t>some</a:t>
                      </a:r>
                    </a:p>
                  </a:txBody>
                  <a:tcPr/>
                </a:tc>
                <a:tc>
                  <a:txBody>
                    <a:bodyPr/>
                    <a:lstStyle/>
                    <a:p>
                      <a:r>
                        <a:rPr lang="en-GB" sz="2400" b="1" dirty="0">
                          <a:solidFill>
                            <a:srgbClr val="FF3399"/>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5b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pic>
        <p:nvPicPr>
          <p:cNvPr id="51" name="Picture 50">
            <a:extLst>
              <a:ext uri="{FF2B5EF4-FFF2-40B4-BE49-F238E27FC236}">
                <a16:creationId xmlns:a16="http://schemas.microsoft.com/office/drawing/2014/main" id="{B76FA2D8-D5C1-4A01-B4C3-5C26F1B2EE44}"/>
              </a:ext>
            </a:extLst>
          </p:cNvPr>
          <p:cNvPicPr>
            <a:picLocks noChangeAspect="1"/>
          </p:cNvPicPr>
          <p:nvPr/>
        </p:nvPicPr>
        <p:blipFill>
          <a:blip r:embed="rId26"/>
          <a:stretch>
            <a:fillRect/>
          </a:stretch>
        </p:blipFill>
        <p:spPr>
          <a:xfrm>
            <a:off x="740718" y="3830770"/>
            <a:ext cx="1186070" cy="1080360"/>
          </a:xfrm>
          <a:prstGeom prst="rect">
            <a:avLst/>
          </a:prstGeom>
        </p:spPr>
      </p:pic>
      <p:pic>
        <p:nvPicPr>
          <p:cNvPr id="52" name="Picture 51" descr="Icon&#10;&#10;Description automatically generated">
            <a:extLst>
              <a:ext uri="{FF2B5EF4-FFF2-40B4-BE49-F238E27FC236}">
                <a16:creationId xmlns:a16="http://schemas.microsoft.com/office/drawing/2014/main" id="{1CE3D594-C170-4BD2-BA2E-1D501DA5DFD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53" name="Picture 52">
            <a:extLst>
              <a:ext uri="{FF2B5EF4-FFF2-40B4-BE49-F238E27FC236}">
                <a16:creationId xmlns:a16="http://schemas.microsoft.com/office/drawing/2014/main" id="{611A5A7D-D91C-49F0-B753-B98FBB0FFA9C}"/>
              </a:ext>
            </a:extLst>
          </p:cNvPr>
          <p:cNvPicPr>
            <a:picLocks noChangeAspect="1"/>
          </p:cNvPicPr>
          <p:nvPr/>
        </p:nvPicPr>
        <p:blipFill>
          <a:blip r:embed="rId28"/>
          <a:stretch>
            <a:fillRect/>
          </a:stretch>
        </p:blipFill>
        <p:spPr>
          <a:xfrm>
            <a:off x="769971" y="5266739"/>
            <a:ext cx="1162417" cy="1101237"/>
          </a:xfrm>
          <a:prstGeom prst="rect">
            <a:avLst/>
          </a:prstGeom>
        </p:spPr>
      </p:pic>
      <p:sp>
        <p:nvSpPr>
          <p:cNvPr id="54" name="TextBox 53">
            <a:extLst>
              <a:ext uri="{FF2B5EF4-FFF2-40B4-BE49-F238E27FC236}">
                <a16:creationId xmlns:a16="http://schemas.microsoft.com/office/drawing/2014/main" id="{4718BD8A-182E-424C-B35F-C9979BEDF260}"/>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5" name="TextBox 54">
            <a:extLst>
              <a:ext uri="{FF2B5EF4-FFF2-40B4-BE49-F238E27FC236}">
                <a16:creationId xmlns:a16="http://schemas.microsoft.com/office/drawing/2014/main" id="{FFB8AF86-004D-488E-8E7A-371CF8C8E07B}"/>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6" name="TextBox 55">
            <a:extLst>
              <a:ext uri="{FF2B5EF4-FFF2-40B4-BE49-F238E27FC236}">
                <a16:creationId xmlns:a16="http://schemas.microsoft.com/office/drawing/2014/main" id="{06757D72-873C-4378-864D-8AAB2CEC177D}"/>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7" name="TextBox 56">
            <a:extLst>
              <a:ext uri="{FF2B5EF4-FFF2-40B4-BE49-F238E27FC236}">
                <a16:creationId xmlns:a16="http://schemas.microsoft.com/office/drawing/2014/main" id="{F1897230-AAFB-4176-AFEC-AA2CA23ED6A2}"/>
              </a:ext>
            </a:extLst>
          </p:cNvPr>
          <p:cNvSpPr txBox="1"/>
          <p:nvPr/>
        </p:nvSpPr>
        <p:spPr>
          <a:xfrm>
            <a:off x="2382730" y="6285372"/>
            <a:ext cx="23110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y a</a:t>
            </a:r>
          </a:p>
        </p:txBody>
      </p:sp>
      <p:sp>
        <p:nvSpPr>
          <p:cNvPr id="58" name="TextBox 57">
            <a:extLst>
              <a:ext uri="{FF2B5EF4-FFF2-40B4-BE49-F238E27FC236}">
                <a16:creationId xmlns:a16="http://schemas.microsoft.com/office/drawing/2014/main" id="{5555D17E-26FA-4B6F-8767-9BDE003A48BA}"/>
              </a:ext>
            </a:extLst>
          </p:cNvPr>
          <p:cNvSpPr txBox="1"/>
          <p:nvPr/>
        </p:nvSpPr>
        <p:spPr>
          <a:xfrm>
            <a:off x="4761423" y="6315275"/>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des</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DD8DFDBB-C763-4C94-9234-66638A7B1961}"/>
              </a:ext>
            </a:extLst>
          </p:cNvPr>
          <p:cNvSpPr txBox="1"/>
          <p:nvPr/>
        </p:nvSpPr>
        <p:spPr>
          <a:xfrm>
            <a:off x="7813373" y="628449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combien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F1EE4AE9-4BC0-4BDB-9A3D-1FDDA67C7978}"/>
              </a:ext>
            </a:extLst>
          </p:cNvPr>
          <p:cNvSpPr txBox="1"/>
          <p:nvPr/>
        </p:nvSpPr>
        <p:spPr>
          <a:xfrm>
            <a:off x="2352752" y="539125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trent</a:t>
            </a:r>
            <a:r>
              <a:rPr lang="en-GB" sz="2400" kern="0" dirty="0">
                <a:solidFill>
                  <a:srgbClr val="002060"/>
                </a:solidFill>
                <a:latin typeface="Century Gothic" panose="020B0502020202020204" pitchFamily="34" charset="0"/>
                <a:cs typeface="Arial"/>
                <a:sym typeface="Arial"/>
              </a:rPr>
              <a:t>e-et-un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1" name="TextBox 60">
            <a:extLst>
              <a:ext uri="{FF2B5EF4-FFF2-40B4-BE49-F238E27FC236}">
                <a16:creationId xmlns:a16="http://schemas.microsoft.com/office/drawing/2014/main" id="{41ED90E2-D890-43DD-AF42-FC47C9C91250}"/>
              </a:ext>
            </a:extLst>
          </p:cNvPr>
          <p:cNvSpPr txBox="1"/>
          <p:nvPr/>
        </p:nvSpPr>
        <p:spPr>
          <a:xfrm>
            <a:off x="4693811" y="537947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vingt-quatre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97999ACD-359F-4838-8326-7133DD0AE586}"/>
              </a:ext>
            </a:extLst>
          </p:cNvPr>
          <p:cNvSpPr txBox="1"/>
          <p:nvPr/>
        </p:nvSpPr>
        <p:spPr>
          <a:xfrm>
            <a:off x="7703870" y="538032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douze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29245CD5-7915-4D47-B183-82E95AC5BF6F}"/>
              </a:ext>
            </a:extLst>
          </p:cNvPr>
          <p:cNvSpPr txBox="1"/>
          <p:nvPr/>
        </p:nvSpPr>
        <p:spPr>
          <a:xfrm>
            <a:off x="2382730" y="4539024"/>
            <a:ext cx="264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corriger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7505E64D-6A0B-45A7-B67A-EA3F621A6CA1}"/>
              </a:ext>
            </a:extLst>
          </p:cNvPr>
          <p:cNvSpPr txBox="1"/>
          <p:nvPr/>
        </p:nvSpPr>
        <p:spPr>
          <a:xfrm>
            <a:off x="4724799" y="4557204"/>
            <a:ext cx="3127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expliquer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5" name="TextBox 64">
            <a:extLst>
              <a:ext uri="{FF2B5EF4-FFF2-40B4-BE49-F238E27FC236}">
                <a16:creationId xmlns:a16="http://schemas.microsoft.com/office/drawing/2014/main" id="{B28ECECB-9A8F-4E20-BA52-B052A4F5FA21}"/>
              </a:ext>
            </a:extLst>
          </p:cNvPr>
          <p:cNvSpPr txBox="1"/>
          <p:nvPr/>
        </p:nvSpPr>
        <p:spPr>
          <a:xfrm>
            <a:off x="7750795" y="4556908"/>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fermer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E88681E-54BA-48B6-8749-C84E14BFCA18}"/>
              </a:ext>
            </a:extLst>
          </p:cNvPr>
          <p:cNvSpPr txBox="1"/>
          <p:nvPr/>
        </p:nvSpPr>
        <p:spPr>
          <a:xfrm>
            <a:off x="2310321" y="3663280"/>
            <a:ext cx="25315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chez</a:t>
            </a:r>
          </a:p>
        </p:txBody>
      </p:sp>
      <p:sp>
        <p:nvSpPr>
          <p:cNvPr id="67" name="TextBox 66">
            <a:extLst>
              <a:ext uri="{FF2B5EF4-FFF2-40B4-BE49-F238E27FC236}">
                <a16:creationId xmlns:a16="http://schemas.microsoft.com/office/drawing/2014/main" id="{7185A8C8-7A23-4C83-8393-431C69C28A8D}"/>
              </a:ext>
            </a:extLst>
          </p:cNvPr>
          <p:cNvSpPr txBox="1"/>
          <p:nvPr/>
        </p:nvSpPr>
        <p:spPr>
          <a:xfrm>
            <a:off x="4779872" y="3684255"/>
            <a:ext cx="24107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les devoirs</a:t>
            </a:r>
          </a:p>
        </p:txBody>
      </p:sp>
      <p:sp>
        <p:nvSpPr>
          <p:cNvPr id="68" name="TextBox 67">
            <a:extLst>
              <a:ext uri="{FF2B5EF4-FFF2-40B4-BE49-F238E27FC236}">
                <a16:creationId xmlns:a16="http://schemas.microsoft.com/office/drawing/2014/main" id="{9014AFD3-F350-4D83-8F6F-9B6D5AFCC1CC}"/>
              </a:ext>
            </a:extLst>
          </p:cNvPr>
          <p:cNvSpPr txBox="1"/>
          <p:nvPr/>
        </p:nvSpPr>
        <p:spPr>
          <a:xfrm>
            <a:off x="7773541" y="372483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l’aide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4C929696-2E91-40E0-A8E3-EE8F6D71A8C0}"/>
              </a:ext>
            </a:extLst>
          </p:cNvPr>
          <p:cNvSpPr txBox="1"/>
          <p:nvPr/>
        </p:nvSpPr>
        <p:spPr>
          <a:xfrm>
            <a:off x="2337329" y="2798738"/>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a:t>
            </a:r>
          </a:p>
        </p:txBody>
      </p:sp>
      <p:sp>
        <p:nvSpPr>
          <p:cNvPr id="70" name="TextBox 69">
            <a:extLst>
              <a:ext uri="{FF2B5EF4-FFF2-40B4-BE49-F238E27FC236}">
                <a16:creationId xmlns:a16="http://schemas.microsoft.com/office/drawing/2014/main" id="{0E54FCE9-FC3C-4A6A-92E2-6B19CF3F206C}"/>
              </a:ext>
            </a:extLst>
          </p:cNvPr>
          <p:cNvSpPr txBox="1"/>
          <p:nvPr/>
        </p:nvSpPr>
        <p:spPr>
          <a:xfrm>
            <a:off x="4710872"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belle</a:t>
            </a:r>
          </a:p>
        </p:txBody>
      </p:sp>
      <p:sp>
        <p:nvSpPr>
          <p:cNvPr id="71" name="TextBox 70">
            <a:extLst>
              <a:ext uri="{FF2B5EF4-FFF2-40B4-BE49-F238E27FC236}">
                <a16:creationId xmlns:a16="http://schemas.microsoft.com/office/drawing/2014/main" id="{99344012-07D7-4471-B99C-EBB23015F60B}"/>
              </a:ext>
            </a:extLst>
          </p:cNvPr>
          <p:cNvSpPr txBox="1"/>
          <p:nvPr/>
        </p:nvSpPr>
        <p:spPr>
          <a:xfrm>
            <a:off x="7750795" y="2810654"/>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a:t>
            </a:r>
          </a:p>
        </p:txBody>
      </p:sp>
      <p:sp>
        <p:nvSpPr>
          <p:cNvPr id="72" name="TextBox 71">
            <a:extLst>
              <a:ext uri="{FF2B5EF4-FFF2-40B4-BE49-F238E27FC236}">
                <a16:creationId xmlns:a16="http://schemas.microsoft.com/office/drawing/2014/main" id="{6AAE5A41-2624-4AFE-A87B-E651219E03CD}"/>
              </a:ext>
            </a:extLst>
          </p:cNvPr>
          <p:cNvSpPr txBox="1"/>
          <p:nvPr/>
        </p:nvSpPr>
        <p:spPr>
          <a:xfrm>
            <a:off x="2382730" y="197179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nouveau</a:t>
            </a:r>
          </a:p>
        </p:txBody>
      </p:sp>
      <p:sp>
        <p:nvSpPr>
          <p:cNvPr id="73" name="TextBox 72">
            <a:extLst>
              <a:ext uri="{FF2B5EF4-FFF2-40B4-BE49-F238E27FC236}">
                <a16:creationId xmlns:a16="http://schemas.microsoft.com/office/drawing/2014/main" id="{03C1325B-B126-47B7-85A1-B6AA795DABB7}"/>
              </a:ext>
            </a:extLst>
          </p:cNvPr>
          <p:cNvSpPr txBox="1"/>
          <p:nvPr/>
        </p:nvSpPr>
        <p:spPr>
          <a:xfrm>
            <a:off x="4782092" y="1974688"/>
            <a:ext cx="28804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mauvais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extLst>
              <a:ext uri="{FF2B5EF4-FFF2-40B4-BE49-F238E27FC236}">
                <a16:creationId xmlns:a16="http://schemas.microsoft.com/office/drawing/2014/main" id="{733A3278-21A5-4CDE-8079-9BCF1896F35D}"/>
              </a:ext>
            </a:extLst>
          </p:cNvPr>
          <p:cNvSpPr txBox="1"/>
          <p:nvPr/>
        </p:nvSpPr>
        <p:spPr>
          <a:xfrm>
            <a:off x="7750795" y="1954380"/>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bonne</a:t>
            </a:r>
          </a:p>
        </p:txBody>
      </p:sp>
      <p:sp>
        <p:nvSpPr>
          <p:cNvPr id="75" name="TextBox 74">
            <a:extLst>
              <a:ext uri="{FF2B5EF4-FFF2-40B4-BE49-F238E27FC236}">
                <a16:creationId xmlns:a16="http://schemas.microsoft.com/office/drawing/2014/main" id="{F9B30290-4A05-466D-9199-45B360E4B60E}"/>
              </a:ext>
            </a:extLst>
          </p:cNvPr>
          <p:cNvSpPr txBox="1"/>
          <p:nvPr/>
        </p:nvSpPr>
        <p:spPr>
          <a:xfrm>
            <a:off x="2401800" y="1082284"/>
            <a:ext cx="23975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nouvelle</a:t>
            </a:r>
          </a:p>
        </p:txBody>
      </p:sp>
      <p:sp>
        <p:nvSpPr>
          <p:cNvPr id="76" name="TextBox 75">
            <a:extLst>
              <a:ext uri="{FF2B5EF4-FFF2-40B4-BE49-F238E27FC236}">
                <a16:creationId xmlns:a16="http://schemas.microsoft.com/office/drawing/2014/main" id="{7DC6FF4B-33E7-457A-91F1-4FFE8AD500FC}"/>
              </a:ext>
            </a:extLst>
          </p:cNvPr>
          <p:cNvSpPr txBox="1"/>
          <p:nvPr/>
        </p:nvSpPr>
        <p:spPr>
          <a:xfrm>
            <a:off x="4805024" y="1118905"/>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extLst>
              <a:ext uri="{FF2B5EF4-FFF2-40B4-BE49-F238E27FC236}">
                <a16:creationId xmlns:a16="http://schemas.microsoft.com/office/drawing/2014/main" id="{4AE0CB6B-53A8-4681-9296-4A41F3B41514}"/>
              </a:ext>
            </a:extLst>
          </p:cNvPr>
          <p:cNvSpPr txBox="1"/>
          <p:nvPr/>
        </p:nvSpPr>
        <p:spPr>
          <a:xfrm>
            <a:off x="7739029" y="1103954"/>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vieille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2332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6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6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6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6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6_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6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6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6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6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6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6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6_10.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6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6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6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6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6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6_16.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6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6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6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3" name="f5_1.wav"/>
            </a:hlinkClick>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Handout</a:t>
            </a:r>
          </a:p>
        </p:txBody>
      </p:sp>
      <p:sp>
        <p:nvSpPr>
          <p:cNvPr id="44" name="TextBox 43">
            <a:hlinkClick r:id="" action="ppaction://noaction">
              <a:snd r:embed="rId4" name="f5_2.wav"/>
            </a:hlinkClick>
            <a:extLst>
              <a:ext uri="{FF2B5EF4-FFF2-40B4-BE49-F238E27FC236}">
                <a16:creationId xmlns:a16="http://schemas.microsoft.com/office/drawing/2014/main" id="{5D0898DE-1127-456E-A502-E1D92714763F}"/>
              </a:ext>
            </a:extLst>
          </p:cNvPr>
          <p:cNvSpPr txBox="1"/>
          <p:nvPr/>
        </p:nvSpPr>
        <p:spPr>
          <a:xfrm>
            <a:off x="11377" y="755994"/>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salle.         </a:t>
            </a: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6171" y="606971"/>
            <a:ext cx="870244" cy="848156"/>
          </a:xfrm>
          <a:prstGeom prst="rect">
            <a:avLst/>
          </a:prstGeom>
        </p:spPr>
      </p:pic>
      <p:sp>
        <p:nvSpPr>
          <p:cNvPr id="3" name="Rectangle 2">
            <a:extLst>
              <a:ext uri="{FF2B5EF4-FFF2-40B4-BE49-F238E27FC236}">
                <a16:creationId xmlns:a16="http://schemas.microsoft.com/office/drawing/2014/main" id="{09C298EB-8FB2-4A2F-8530-686ECBC134BC}"/>
              </a:ext>
            </a:extLst>
          </p:cNvPr>
          <p:cNvSpPr/>
          <p:nvPr/>
        </p:nvSpPr>
        <p:spPr>
          <a:xfrm>
            <a:off x="365760" y="1445044"/>
            <a:ext cx="4630410"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TextBox 81">
            <a:hlinkClick r:id="" action="ppaction://noaction">
              <a:snd r:embed="rId4" name="f5_2.wav"/>
            </a:hlinkClick>
            <a:extLst>
              <a:ext uri="{FF2B5EF4-FFF2-40B4-BE49-F238E27FC236}">
                <a16:creationId xmlns:a16="http://schemas.microsoft.com/office/drawing/2014/main" id="{411ACCB1-5C9B-4263-9703-F746B44A8A67}"/>
              </a:ext>
            </a:extLst>
          </p:cNvPr>
          <p:cNvSpPr txBox="1"/>
          <p:nvPr/>
        </p:nvSpPr>
        <p:spPr>
          <a:xfrm>
            <a:off x="5984207" y="737907"/>
            <a:ext cx="597283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salle.         </a:t>
            </a:r>
          </a:p>
        </p:txBody>
      </p:sp>
      <p:pic>
        <p:nvPicPr>
          <p:cNvPr id="83" name="Picture 82">
            <a:extLst>
              <a:ext uri="{FF2B5EF4-FFF2-40B4-BE49-F238E27FC236}">
                <a16:creationId xmlns:a16="http://schemas.microsoft.com/office/drawing/2014/main" id="{5590C021-3D9D-4E0D-82A2-7C531FDF15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07256" y="512714"/>
            <a:ext cx="870244" cy="848156"/>
          </a:xfrm>
          <a:prstGeom prst="rect">
            <a:avLst/>
          </a:prstGeom>
        </p:spPr>
      </p:pic>
      <p:sp>
        <p:nvSpPr>
          <p:cNvPr id="84" name="Rectangle 83">
            <a:extLst>
              <a:ext uri="{FF2B5EF4-FFF2-40B4-BE49-F238E27FC236}">
                <a16:creationId xmlns:a16="http://schemas.microsoft.com/office/drawing/2014/main" id="{01095564-4917-4AF8-8403-9E645B29642C}"/>
              </a:ext>
            </a:extLst>
          </p:cNvPr>
          <p:cNvSpPr/>
          <p:nvPr/>
        </p:nvSpPr>
        <p:spPr>
          <a:xfrm>
            <a:off x="5984207" y="1445044"/>
            <a:ext cx="5253935" cy="49959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961EACD-B62E-4BC4-A65A-999BC1443F2F}"/>
              </a:ext>
            </a:extLst>
          </p:cNvPr>
          <p:cNvSpPr txBox="1"/>
          <p:nvPr/>
        </p:nvSpPr>
        <p:spPr>
          <a:xfrm>
            <a:off x="383855" y="1773936"/>
            <a:ext cx="4544277" cy="442435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two</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windows</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ten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chairs</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b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b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isn’t</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any</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lamp</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isn’t</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desk</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six</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phrases</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on</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4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board</a:t>
            </a:r>
            <a:r>
              <a:rPr kumimoji="0" lang="es-ES_tradnl"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endParaRPr kumimoji="0" lang="en-GB" sz="24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
        <p:nvSpPr>
          <p:cNvPr id="86" name="TextBox 85">
            <a:extLst>
              <a:ext uri="{FF2B5EF4-FFF2-40B4-BE49-F238E27FC236}">
                <a16:creationId xmlns:a16="http://schemas.microsoft.com/office/drawing/2014/main" id="{829F01F1-34A2-4B7B-8F78-9AE511C0819E}"/>
              </a:ext>
            </a:extLst>
          </p:cNvPr>
          <p:cNvSpPr txBox="1"/>
          <p:nvPr/>
        </p:nvSpPr>
        <p:spPr>
          <a:xfrm>
            <a:off x="6096000" y="1648653"/>
            <a:ext cx="4956313" cy="4317913"/>
          </a:xfrm>
          <a:prstGeom prst="rect">
            <a:avLst/>
          </a:prstGeom>
          <a:noFill/>
        </p:spPr>
        <p:txBody>
          <a:bodyPr wrap="squar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two</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computers</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six</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tables.</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aren’t</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any</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exercise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books</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aren’t</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any</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things</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on</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desk</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There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are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four</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questions</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on</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the</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 </a:t>
            </a:r>
            <a:r>
              <a:rPr kumimoji="0" lang="es-ES_tradnl" sz="2000" b="0" i="0" u="none" strike="noStrike" kern="1200" cap="none" spc="0" normalizeH="0" baseline="0" noProof="0" dirty="0" err="1">
                <a:ln>
                  <a:noFill/>
                </a:ln>
                <a:solidFill>
                  <a:srgbClr val="002060"/>
                </a:solidFill>
                <a:effectLst/>
                <a:uLnTx/>
                <a:uFillTx/>
                <a:latin typeface="Cavolini" panose="03000502040302020204" pitchFamily="66" charset="0"/>
                <a:ea typeface="+mn-ea"/>
                <a:cs typeface="Cavolini" panose="03000502040302020204" pitchFamily="66" charset="0"/>
              </a:rPr>
              <a:t>board</a:t>
            </a:r>
            <a:r>
              <a:rPr kumimoji="0" lang="es-ES_tradnl"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rPr>
              <a:t>.</a:t>
            </a:r>
            <a:endParaRPr kumimoji="0" lang="en-GB" sz="2000" b="0" i="0" u="none" strike="noStrike" kern="1200" cap="none" spc="0" normalizeH="0" baseline="0" noProof="0" dirty="0">
              <a:ln>
                <a:noFill/>
              </a:ln>
              <a:solidFill>
                <a:srgbClr val="002060"/>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874310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9" name="Google Shape;167;p2">
            <a:extLst>
              <a:ext uri="{FF2B5EF4-FFF2-40B4-BE49-F238E27FC236}">
                <a16:creationId xmlns:a16="http://schemas.microsoft.com/office/drawing/2014/main" id="{886C038C-C793-4178-8BE0-359568307137}"/>
              </a:ext>
            </a:extLst>
          </p:cNvPr>
          <p:cNvSpPr/>
          <p:nvPr/>
        </p:nvSpPr>
        <p:spPr>
          <a:xfrm>
            <a:off x="116256" y="6386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59ED2494-179C-4225-84BC-DF44FFE74253}"/>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D65D5DDF-CB00-4A93-93B5-9FDC15177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1" name="Picture 20">
            <a:extLst>
              <a:ext uri="{FF2B5EF4-FFF2-40B4-BE49-F238E27FC236}">
                <a16:creationId xmlns:a16="http://schemas.microsoft.com/office/drawing/2014/main" id="{196BA2F8-40D3-4769-A300-04BFA4F13162}"/>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2" name="TextBox 21">
            <a:extLst>
              <a:ext uri="{FF2B5EF4-FFF2-40B4-BE49-F238E27FC236}">
                <a16:creationId xmlns:a16="http://schemas.microsoft.com/office/drawing/2014/main" id="{5C41005E-AA71-45DC-8067-F1D5963C38EB}"/>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3" name="TextBox 22">
            <a:extLst>
              <a:ext uri="{FF2B5EF4-FFF2-40B4-BE49-F238E27FC236}">
                <a16:creationId xmlns:a16="http://schemas.microsoft.com/office/drawing/2014/main" id="{A2A1180A-E611-46D5-B919-988A4F771E8A}"/>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4" name="TextBox 23">
            <a:extLst>
              <a:ext uri="{FF2B5EF4-FFF2-40B4-BE49-F238E27FC236}">
                <a16:creationId xmlns:a16="http://schemas.microsoft.com/office/drawing/2014/main" id="{2BA1D90A-3638-4D48-8B56-01470E3DD351}"/>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aphicFrame>
        <p:nvGraphicFramePr>
          <p:cNvPr id="50" name="Table 4">
            <a:extLst>
              <a:ext uri="{FF2B5EF4-FFF2-40B4-BE49-F238E27FC236}">
                <a16:creationId xmlns:a16="http://schemas.microsoft.com/office/drawing/2014/main" id="{2EBCB155-7BFA-4D6B-B80F-9268E4C7F6C6}"/>
              </a:ext>
            </a:extLst>
          </p:cNvPr>
          <p:cNvGraphicFramePr>
            <a:graphicFrameLocks noGrp="1"/>
          </p:cNvGraphicFramePr>
          <p:nvPr>
            <p:extLst>
              <p:ext uri="{D42A27DB-BD31-4B8C-83A1-F6EECF244321}">
                <p14:modId xmlns:p14="http://schemas.microsoft.com/office/powerpoint/2010/main" val="1333622307"/>
              </p:ext>
            </p:extLst>
          </p:nvPr>
        </p:nvGraphicFramePr>
        <p:xfrm>
          <a:off x="646254" y="692524"/>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nouvelle</a:t>
                      </a:r>
                    </a:p>
                  </a:txBody>
                  <a:tcPr/>
                </a:tc>
                <a:tc>
                  <a:txBody>
                    <a:bodyPr/>
                    <a:lstStyle/>
                    <a:p>
                      <a:r>
                        <a:rPr lang="en-GB" sz="2400" b="1" dirty="0" err="1">
                          <a:solidFill>
                            <a:srgbClr val="002060"/>
                          </a:solidFill>
                          <a:latin typeface="Century Gothic" panose="020B0502020202020204" pitchFamily="34" charset="0"/>
                        </a:rPr>
                        <a:t>vieux</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vieille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nouveau</a:t>
                      </a:r>
                    </a:p>
                  </a:txBody>
                  <a:tcPr/>
                </a:tc>
                <a:tc>
                  <a:txBody>
                    <a:bodyPr/>
                    <a:lstStyle/>
                    <a:p>
                      <a:r>
                        <a:rPr lang="en-GB" sz="2400" b="1" dirty="0" err="1">
                          <a:solidFill>
                            <a:srgbClr val="002060"/>
                          </a:solidFill>
                          <a:latin typeface="Century Gothic" panose="020B0502020202020204" pitchFamily="34" charset="0"/>
                        </a:rPr>
                        <a:t>mauvais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bonne</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bon</a:t>
                      </a:r>
                    </a:p>
                  </a:txBody>
                  <a:tcPr/>
                </a:tc>
                <a:tc>
                  <a:txBody>
                    <a:bodyPr/>
                    <a:lstStyle/>
                    <a:p>
                      <a:r>
                        <a:rPr lang="en-GB" sz="2400" b="1" dirty="0">
                          <a:solidFill>
                            <a:srgbClr val="002060"/>
                          </a:solidFill>
                          <a:latin typeface="Century Gothic" panose="020B0502020202020204" pitchFamily="34" charset="0"/>
                        </a:rPr>
                        <a:t>belle</a:t>
                      </a:r>
                    </a:p>
                  </a:txBody>
                  <a:tcPr/>
                </a:tc>
                <a:tc>
                  <a:txBody>
                    <a:bodyPr/>
                    <a:lstStyle/>
                    <a:p>
                      <a:r>
                        <a:rPr lang="en-GB" sz="2400" b="1" dirty="0">
                          <a:solidFill>
                            <a:srgbClr val="002060"/>
                          </a:solidFill>
                          <a:latin typeface="Century Gothic" panose="020B0502020202020204" pitchFamily="34" charset="0"/>
                        </a:rPr>
                        <a:t>beau</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chez</a:t>
                      </a:r>
                    </a:p>
                  </a:txBody>
                  <a:tcPr/>
                </a:tc>
                <a:tc>
                  <a:txBody>
                    <a:bodyPr/>
                    <a:lstStyle/>
                    <a:p>
                      <a:r>
                        <a:rPr lang="en-GB" sz="2400" b="1" dirty="0">
                          <a:solidFill>
                            <a:srgbClr val="002060"/>
                          </a:solidFill>
                          <a:latin typeface="Century Gothic" panose="020B0502020202020204" pitchFamily="34" charset="0"/>
                        </a:rPr>
                        <a:t>les devoirs</a:t>
                      </a:r>
                    </a:p>
                  </a:txBody>
                  <a:tcPr/>
                </a:tc>
                <a:tc>
                  <a:txBody>
                    <a:bodyPr/>
                    <a:lstStyle/>
                    <a:p>
                      <a:r>
                        <a:rPr lang="en-GB" sz="2400" b="1" dirty="0" err="1">
                          <a:solidFill>
                            <a:srgbClr val="002060"/>
                          </a:solidFill>
                          <a:latin typeface="Century Gothic" panose="020B0502020202020204" pitchFamily="34" charset="0"/>
                        </a:rPr>
                        <a:t>l’aide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corriger</a:t>
                      </a:r>
                      <a:endParaRPr lang="en-GB" sz="2400" b="1" dirty="0">
                        <a:solidFill>
                          <a:srgbClr val="002060"/>
                        </a:solidFill>
                        <a:latin typeface="Century Gothic" panose="020B0502020202020204" pitchFamily="34" charset="0"/>
                      </a:endParaRPr>
                    </a:p>
                  </a:txBody>
                  <a:tcPr/>
                </a:tc>
                <a:tc>
                  <a:txBody>
                    <a:bodyPr/>
                    <a:lstStyle/>
                    <a:p>
                      <a:r>
                        <a:rPr lang="en-GB" sz="2300" b="1" dirty="0" err="1">
                          <a:solidFill>
                            <a:srgbClr val="002060"/>
                          </a:solidFill>
                          <a:latin typeface="Century Gothic" panose="020B0502020202020204" pitchFamily="34" charset="0"/>
                        </a:rPr>
                        <a:t>expliquer</a:t>
                      </a:r>
                      <a:endParaRPr lang="en-GB" sz="23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fermer</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trente</a:t>
                      </a:r>
                      <a:r>
                        <a:rPr lang="en-GB" sz="2400" b="1" dirty="0">
                          <a:solidFill>
                            <a:srgbClr val="002060"/>
                          </a:solidFill>
                          <a:latin typeface="Century Gothic" panose="020B0502020202020204" pitchFamily="34" charset="0"/>
                        </a:rPr>
                        <a:t>-et-un</a:t>
                      </a:r>
                    </a:p>
                  </a:txBody>
                  <a:tcPr/>
                </a:tc>
                <a:tc>
                  <a:txBody>
                    <a:bodyPr/>
                    <a:lstStyle/>
                    <a:p>
                      <a:r>
                        <a:rPr lang="en-GB" sz="2400" b="1" dirty="0" err="1">
                          <a:solidFill>
                            <a:srgbClr val="002060"/>
                          </a:solidFill>
                          <a:latin typeface="Century Gothic" panose="020B0502020202020204" pitchFamily="34" charset="0"/>
                        </a:rPr>
                        <a:t>vingt-quatre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douze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Il y a </a:t>
                      </a:r>
                    </a:p>
                  </a:txBody>
                  <a:tcPr/>
                </a:tc>
                <a:tc>
                  <a:txBody>
                    <a:bodyPr/>
                    <a:lstStyle/>
                    <a:p>
                      <a:r>
                        <a:rPr lang="en-GB" sz="2400" b="1" dirty="0">
                          <a:solidFill>
                            <a:srgbClr val="002060"/>
                          </a:solidFill>
                          <a:latin typeface="Century Gothic" panose="020B0502020202020204" pitchFamily="34" charset="0"/>
                        </a:rPr>
                        <a:t>des</a:t>
                      </a:r>
                    </a:p>
                  </a:txBody>
                  <a:tcPr/>
                </a:tc>
                <a:tc>
                  <a:txBody>
                    <a:bodyPr/>
                    <a:lstStyle/>
                    <a:p>
                      <a:r>
                        <a:rPr lang="en-GB" sz="2400" b="1" dirty="0" err="1">
                          <a:solidFill>
                            <a:srgbClr val="002060"/>
                          </a:solidFill>
                          <a:latin typeface="Century Gothic" panose="020B0502020202020204" pitchFamily="34" charset="0"/>
                        </a:rPr>
                        <a:t>combien</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8576288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83F36AAB-F9D5-4DAD-90B4-F928D771AC8B}"/>
              </a:ext>
            </a:extLst>
          </p:cNvPr>
          <p:cNvGraphicFramePr>
            <a:graphicFrameLocks noGrp="1"/>
          </p:cNvGraphicFramePr>
          <p:nvPr>
            <p:extLst>
              <p:ext uri="{D42A27DB-BD31-4B8C-83A1-F6EECF244321}">
                <p14:modId xmlns:p14="http://schemas.microsoft.com/office/powerpoint/2010/main" val="3318119419"/>
              </p:ext>
            </p:extLst>
          </p:nvPr>
        </p:nvGraphicFramePr>
        <p:xfrm>
          <a:off x="646254" y="692524"/>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3">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new (f)</a:t>
                      </a:r>
                    </a:p>
                  </a:txBody>
                  <a:tcPr/>
                </a:tc>
                <a:tc>
                  <a:txBody>
                    <a:bodyPr/>
                    <a:lstStyle/>
                    <a:p>
                      <a:r>
                        <a:rPr lang="en-GB" sz="2400" b="1" dirty="0">
                          <a:solidFill>
                            <a:srgbClr val="002060"/>
                          </a:solidFill>
                          <a:latin typeface="Century Gothic" panose="020B0502020202020204" pitchFamily="34" charset="0"/>
                        </a:rPr>
                        <a:t>old (m)</a:t>
                      </a:r>
                    </a:p>
                  </a:txBody>
                  <a:tcPr/>
                </a:tc>
                <a:tc>
                  <a:txBody>
                    <a:bodyPr/>
                    <a:lstStyle/>
                    <a:p>
                      <a:r>
                        <a:rPr lang="en-GB" sz="2400" b="1" dirty="0">
                          <a:solidFill>
                            <a:srgbClr val="002060"/>
                          </a:solidFill>
                          <a:latin typeface="Century Gothic" panose="020B0502020202020204" pitchFamily="34" charset="0"/>
                        </a:rPr>
                        <a:t>old (f)</a:t>
                      </a:r>
                    </a:p>
                  </a:txBody>
                  <a:tcPr/>
                </a:tc>
                <a:extLst>
                  <a:ext uri="{0D108BD9-81ED-4DB2-BD59-A6C34878D82A}">
                    <a16:rowId xmlns:a16="http://schemas.microsoft.com/office/drawing/2014/main" val="1256656619"/>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new (m)</a:t>
                      </a:r>
                    </a:p>
                  </a:txBody>
                  <a:tcPr/>
                </a:tc>
                <a:tc>
                  <a:txBody>
                    <a:bodyPr/>
                    <a:lstStyle/>
                    <a:p>
                      <a:r>
                        <a:rPr lang="en-GB" sz="2400" b="1" dirty="0">
                          <a:solidFill>
                            <a:srgbClr val="002060"/>
                          </a:solidFill>
                          <a:latin typeface="Century Gothic" panose="020B0502020202020204" pitchFamily="34" charset="0"/>
                        </a:rPr>
                        <a:t>bad (m)</a:t>
                      </a:r>
                    </a:p>
                  </a:txBody>
                  <a:tcPr/>
                </a:tc>
                <a:tc>
                  <a:txBody>
                    <a:bodyPr/>
                    <a:lstStyle/>
                    <a:p>
                      <a:r>
                        <a:rPr lang="en-GB" sz="2400" b="1" dirty="0">
                          <a:solidFill>
                            <a:srgbClr val="002060"/>
                          </a:solidFill>
                          <a:latin typeface="Century Gothic" panose="020B0502020202020204" pitchFamily="34" charset="0"/>
                        </a:rPr>
                        <a:t>good (f)</a:t>
                      </a: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good (m)</a:t>
                      </a:r>
                    </a:p>
                  </a:txBody>
                  <a:tcPr/>
                </a:tc>
                <a:tc>
                  <a:txBody>
                    <a:bodyPr/>
                    <a:lstStyle/>
                    <a:p>
                      <a:r>
                        <a:rPr lang="en-GB" sz="2400" b="1" dirty="0">
                          <a:solidFill>
                            <a:srgbClr val="002060"/>
                          </a:solidFill>
                          <a:latin typeface="Century Gothic" panose="020B0502020202020204" pitchFamily="34" charset="0"/>
                        </a:rPr>
                        <a:t>beautiful (f)</a:t>
                      </a:r>
                    </a:p>
                  </a:txBody>
                  <a:tcPr/>
                </a:tc>
                <a:tc>
                  <a:txBody>
                    <a:bodyPr/>
                    <a:lstStyle/>
                    <a:p>
                      <a:r>
                        <a:rPr lang="en-GB" sz="2400" b="1" dirty="0">
                          <a:solidFill>
                            <a:srgbClr val="002060"/>
                          </a:solidFill>
                          <a:latin typeface="Century Gothic" panose="020B0502020202020204" pitchFamily="34" charset="0"/>
                        </a:rPr>
                        <a:t>beautiful (m)</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at the house of</a:t>
                      </a:r>
                    </a:p>
                  </a:txBody>
                  <a:tcPr/>
                </a:tc>
                <a:tc>
                  <a:txBody>
                    <a:bodyPr/>
                    <a:lstStyle/>
                    <a:p>
                      <a:r>
                        <a:rPr lang="en-GB" sz="2400" b="1" dirty="0">
                          <a:solidFill>
                            <a:srgbClr val="002060"/>
                          </a:solidFill>
                          <a:latin typeface="Century Gothic" panose="020B0502020202020204" pitchFamily="34" charset="0"/>
                        </a:rPr>
                        <a:t>(the) homework</a:t>
                      </a:r>
                    </a:p>
                  </a:txBody>
                  <a:tcPr/>
                </a:tc>
                <a:tc>
                  <a:txBody>
                    <a:bodyPr/>
                    <a:lstStyle/>
                    <a:p>
                      <a:r>
                        <a:rPr lang="en-GB" sz="2400" b="1" dirty="0">
                          <a:solidFill>
                            <a:srgbClr val="002060"/>
                          </a:solidFill>
                          <a:latin typeface="Century Gothic" panose="020B0502020202020204" pitchFamily="34" charset="0"/>
                        </a:rPr>
                        <a:t>(the) help</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1600" b="1" dirty="0">
                          <a:solidFill>
                            <a:srgbClr val="002060"/>
                          </a:solidFill>
                          <a:latin typeface="Century Gothic" panose="020B0502020202020204" pitchFamily="34" charset="0"/>
                        </a:rPr>
                        <a:t>to correct, correcting</a:t>
                      </a:r>
                    </a:p>
                  </a:txBody>
                  <a:tcPr/>
                </a:tc>
                <a:tc>
                  <a:txBody>
                    <a:bodyPr/>
                    <a:lstStyle/>
                    <a:p>
                      <a:r>
                        <a:rPr lang="en-GB" sz="2000" b="1" dirty="0">
                          <a:solidFill>
                            <a:srgbClr val="002060"/>
                          </a:solidFill>
                          <a:latin typeface="Century Gothic" panose="020B0502020202020204" pitchFamily="34" charset="0"/>
                        </a:rPr>
                        <a:t>to explain, explaining</a:t>
                      </a:r>
                    </a:p>
                  </a:txBody>
                  <a:tcPr/>
                </a:tc>
                <a:tc>
                  <a:txBody>
                    <a:bodyPr/>
                    <a:lstStyle/>
                    <a:p>
                      <a:r>
                        <a:rPr lang="en-GB" sz="2400" b="1" dirty="0">
                          <a:solidFill>
                            <a:srgbClr val="002060"/>
                          </a:solidFill>
                          <a:latin typeface="Century Gothic" panose="020B0502020202020204" pitchFamily="34" charset="0"/>
                        </a:rPr>
                        <a:t>to close, shut</a:t>
                      </a:r>
                    </a:p>
                  </a:txBody>
                  <a:tcPr/>
                </a:tc>
                <a:extLst>
                  <a:ext uri="{0D108BD9-81ED-4DB2-BD59-A6C34878D82A}">
                    <a16:rowId xmlns:a16="http://schemas.microsoft.com/office/drawing/2014/main" val="3903794855"/>
                  </a:ext>
                </a:extLst>
              </a:tr>
              <a:tr h="861398">
                <a:tc rowSpan="2">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thirty-one</a:t>
                      </a:r>
                    </a:p>
                  </a:txBody>
                  <a:tcPr/>
                </a:tc>
                <a:tc>
                  <a:txBody>
                    <a:bodyPr/>
                    <a:lstStyle/>
                    <a:p>
                      <a:r>
                        <a:rPr lang="en-GB" sz="2400" b="1" dirty="0">
                          <a:solidFill>
                            <a:srgbClr val="002060"/>
                          </a:solidFill>
                          <a:latin typeface="Century Gothic" panose="020B0502020202020204" pitchFamily="34" charset="0"/>
                        </a:rPr>
                        <a:t>twenty-four</a:t>
                      </a:r>
                    </a:p>
                  </a:txBody>
                  <a:tcPr/>
                </a:tc>
                <a:tc>
                  <a:txBody>
                    <a:bodyPr/>
                    <a:lstStyle/>
                    <a:p>
                      <a:r>
                        <a:rPr lang="en-GB" sz="2400" b="1" dirty="0">
                          <a:solidFill>
                            <a:srgbClr val="002060"/>
                          </a:solidFill>
                          <a:latin typeface="Century Gothic" panose="020B0502020202020204" pitchFamily="34" charset="0"/>
                        </a:rPr>
                        <a:t>twelve</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there is/there are</a:t>
                      </a:r>
                    </a:p>
                  </a:txBody>
                  <a:tcPr/>
                </a:tc>
                <a:tc>
                  <a:txBody>
                    <a:bodyPr/>
                    <a:lstStyle/>
                    <a:p>
                      <a:r>
                        <a:rPr lang="en-GB" sz="2400" b="1" dirty="0">
                          <a:solidFill>
                            <a:srgbClr val="002060"/>
                          </a:solidFill>
                          <a:latin typeface="Century Gothic" panose="020B0502020202020204" pitchFamily="34" charset="0"/>
                        </a:rPr>
                        <a:t>some</a:t>
                      </a:r>
                    </a:p>
                  </a:txBody>
                  <a:tcPr/>
                </a:tc>
                <a:tc>
                  <a:txBody>
                    <a:bodyPr/>
                    <a:lstStyle/>
                    <a:p>
                      <a:r>
                        <a:rPr lang="en-GB" sz="2400" b="1" dirty="0">
                          <a:solidFill>
                            <a:srgbClr val="002060"/>
                          </a:solidFill>
                          <a:latin typeface="Century Gothic" panose="020B0502020202020204" pitchFamily="34" charset="0"/>
                        </a:rPr>
                        <a:t>how many</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C139FB06-4457-46FF-A784-B35562CACB82}"/>
              </a:ext>
            </a:extLst>
          </p:cNvPr>
          <p:cNvPicPr>
            <a:picLocks noChangeAspect="1"/>
          </p:cNvPicPr>
          <p:nvPr/>
        </p:nvPicPr>
        <p:blipFill>
          <a:blip r:embed="rId5"/>
          <a:stretch>
            <a:fillRect/>
          </a:stretch>
        </p:blipFill>
        <p:spPr>
          <a:xfrm>
            <a:off x="740718" y="3830770"/>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4C28C897-03EB-4EC9-BF33-251B2BF25F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718" y="1318767"/>
            <a:ext cx="1186070" cy="1186070"/>
          </a:xfrm>
          <a:prstGeom prst="rect">
            <a:avLst/>
          </a:prstGeom>
        </p:spPr>
      </p:pic>
      <p:pic>
        <p:nvPicPr>
          <p:cNvPr id="20" name="Picture 19">
            <a:extLst>
              <a:ext uri="{FF2B5EF4-FFF2-40B4-BE49-F238E27FC236}">
                <a16:creationId xmlns:a16="http://schemas.microsoft.com/office/drawing/2014/main" id="{4A8D95AD-C073-44C3-9368-DE5BAA24E640}"/>
              </a:ext>
            </a:extLst>
          </p:cNvPr>
          <p:cNvPicPr>
            <a:picLocks noChangeAspect="1"/>
          </p:cNvPicPr>
          <p:nvPr/>
        </p:nvPicPr>
        <p:blipFill>
          <a:blip r:embed="rId7"/>
          <a:stretch>
            <a:fillRect/>
          </a:stretch>
        </p:blipFill>
        <p:spPr>
          <a:xfrm>
            <a:off x="769971" y="5266739"/>
            <a:ext cx="1162417" cy="1101237"/>
          </a:xfrm>
          <a:prstGeom prst="rect">
            <a:avLst/>
          </a:prstGeom>
        </p:spPr>
      </p:pic>
      <p:sp>
        <p:nvSpPr>
          <p:cNvPr id="21" name="TextBox 20">
            <a:extLst>
              <a:ext uri="{FF2B5EF4-FFF2-40B4-BE49-F238E27FC236}">
                <a16:creationId xmlns:a16="http://schemas.microsoft.com/office/drawing/2014/main" id="{77A4588C-AF22-4B1D-B2B6-FCBA6B65B529}"/>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976E22E3-3ED2-4035-BD1E-849AB5E86436}"/>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6E9A24F6-4A54-4136-A3A4-C36B9CB626C1}"/>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rPr>
              <a:t>Un-deux-trois </a:t>
            </a:r>
            <a:r>
              <a:rPr kumimoji="0" lang="en-GB" sz="2800" b="1" i="0" u="none" strike="noStrike" kern="1200" cap="none" spc="-1" normalizeH="0" baseline="0" noProof="0" dirty="0" err="1">
                <a:ln>
                  <a:noFill/>
                </a:ln>
                <a:solidFill>
                  <a:srgbClr val="002060"/>
                </a:solidFill>
                <a:effectLst/>
                <a:uLnTx/>
                <a:uFillTx/>
                <a:latin typeface="Century gothic"/>
              </a:rPr>
              <a:t>regardez</a:t>
            </a:r>
            <a:r>
              <a:rPr kumimoji="0" lang="en-GB" sz="2800" b="1" i="0" u="none" strike="noStrike" kern="1200" cap="none" spc="-1" normalizeH="0" baseline="0" noProof="0" dirty="0">
                <a:ln>
                  <a:noFill/>
                </a:ln>
                <a:solidFill>
                  <a:srgbClr val="002060"/>
                </a:solidFill>
                <a:effectLst/>
                <a:uLnTx/>
                <a:uFillTx/>
                <a:latin typeface="Century gothic"/>
              </a:rPr>
              <a:t> moi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70" name="Google Shape;157;p2">
            <a:extLst>
              <a:ext uri="{FF2B5EF4-FFF2-40B4-BE49-F238E27FC236}">
                <a16:creationId xmlns:a16="http://schemas.microsoft.com/office/drawing/2014/main" id="{E1639FCC-7BB4-4B66-9D2B-F7095298244C}"/>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lvl="0">
              <a:buClr>
                <a:srgbClr val="000000"/>
              </a:buClr>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b="1"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 name="Online Media 2" title="Un, deux, trois...">
            <a:hlinkClick r:id="" action="ppaction://media"/>
            <a:extLst>
              <a:ext uri="{FF2B5EF4-FFF2-40B4-BE49-F238E27FC236}">
                <a16:creationId xmlns:a16="http://schemas.microsoft.com/office/drawing/2014/main" id="{59D495D8-500E-4849-9CAC-85B052C299E8}"/>
              </a:ext>
            </a:extLst>
          </p:cNvPr>
          <p:cNvPicPr>
            <a:picLocks noRot="1" noChangeAspect="1"/>
          </p:cNvPicPr>
          <p:nvPr>
            <a:videoFile r:link="rId1"/>
          </p:nvPr>
        </p:nvPicPr>
        <p:blipFill>
          <a:blip r:embed="rId5"/>
          <a:stretch>
            <a:fillRect/>
          </a:stretch>
        </p:blipFill>
        <p:spPr>
          <a:xfrm>
            <a:off x="319445" y="1782982"/>
            <a:ext cx="6629418" cy="3745621"/>
          </a:xfrm>
          <a:prstGeom prst="rect">
            <a:avLst/>
          </a:prstGeom>
        </p:spPr>
      </p:pic>
      <p:sp>
        <p:nvSpPr>
          <p:cNvPr id="4" name="TextBox 3">
            <a:extLst>
              <a:ext uri="{FF2B5EF4-FFF2-40B4-BE49-F238E27FC236}">
                <a16:creationId xmlns:a16="http://schemas.microsoft.com/office/drawing/2014/main" id="{0514D2D6-8C7F-4D02-AB4D-0AE9441AC409}"/>
              </a:ext>
            </a:extLst>
          </p:cNvPr>
          <p:cNvSpPr txBox="1"/>
          <p:nvPr/>
        </p:nvSpPr>
        <p:spPr>
          <a:xfrm>
            <a:off x="7230794" y="1562819"/>
            <a:ext cx="4961206" cy="44538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un, deux, tr</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Regardez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yeux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sur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Écoutez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oi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baisse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la v</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x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On fait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ch</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x</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pourqu</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Excusez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6" name="TextBox 5">
            <a:extLst>
              <a:ext uri="{FF2B5EF4-FFF2-40B4-BE49-F238E27FC236}">
                <a16:creationId xmlns:a16="http://schemas.microsoft.com/office/drawing/2014/main" id="{B60EA7E7-611F-4B2A-9F50-BA65535CBC4F}"/>
              </a:ext>
            </a:extLst>
          </p:cNvPr>
          <p:cNvSpPr txBox="1"/>
          <p:nvPr/>
        </p:nvSpPr>
        <p:spPr>
          <a:xfrm>
            <a:off x="9847385" y="5842337"/>
            <a:ext cx="2344615" cy="1015663"/>
          </a:xfrm>
          <a:prstGeom prst="rect">
            <a:avLst/>
          </a:prstGeom>
          <a:solidFill>
            <a:srgbClr val="92D050"/>
          </a:solidFill>
          <a:ln>
            <a:solidFill>
              <a:srgbClr val="92D05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baisser</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to lower</a:t>
            </a:r>
            <a:b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b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le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choix</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choice</a:t>
            </a:r>
            <a:b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b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je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rPr>
              <a:t>sais</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rPr>
              <a:t> – I know</a:t>
            </a:r>
          </a:p>
        </p:txBody>
      </p:sp>
      <p:pic>
        <p:nvPicPr>
          <p:cNvPr id="9" name="Picture 8" descr="Logo&#10;&#10;Description automatically generated">
            <a:extLst>
              <a:ext uri="{FF2B5EF4-FFF2-40B4-BE49-F238E27FC236}">
                <a16:creationId xmlns:a16="http://schemas.microsoft.com/office/drawing/2014/main" id="{AC2A18B0-B03F-417E-A2E3-4E03CDAEFB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48388" y="117112"/>
            <a:ext cx="1523494" cy="1015663"/>
          </a:xfrm>
          <a:prstGeom prst="rect">
            <a:avLst/>
          </a:prstGeom>
        </p:spPr>
      </p:pic>
    </p:spTree>
    <p:extLst>
      <p:ext uri="{BB962C8B-B14F-4D97-AF65-F5344CB8AC3E}">
        <p14:creationId xmlns:p14="http://schemas.microsoft.com/office/powerpoint/2010/main" val="7079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hlinkClick r:id="" action="ppaction://noaction">
              <a:snd r:embed="rId3" name="f1_0.wav"/>
            </a:hlinkClick>
            <a:extLst>
              <a:ext uri="{FF2B5EF4-FFF2-40B4-BE49-F238E27FC236}">
                <a16:creationId xmlns:a16="http://schemas.microsoft.com/office/drawing/2014/main" id="{73FC9C0C-0181-40A6-97BA-EAA0043CDF0D}"/>
              </a:ext>
            </a:extLst>
          </p:cNvPr>
          <p:cNvSpPr txBox="1"/>
          <p:nvPr/>
        </p:nvSpPr>
        <p:spPr>
          <a:xfrm>
            <a:off x="3227440" y="89722"/>
            <a:ext cx="51828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numéros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[1/2]</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4"/>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10754668" y="934595"/>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1" name="Picture 20" descr="Logo&#10;&#10;Description automatically generated">
            <a:extLst>
              <a:ext uri="{FF2B5EF4-FFF2-40B4-BE49-F238E27FC236}">
                <a16:creationId xmlns:a16="http://schemas.microsoft.com/office/drawing/2014/main" id="{7D74781D-B777-4271-B3D8-D8702D0253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2882" y="137162"/>
            <a:ext cx="1523494" cy="1015663"/>
          </a:xfrm>
          <a:prstGeom prst="rect">
            <a:avLst/>
          </a:prstGeom>
        </p:spPr>
      </p:pic>
      <p:sp>
        <p:nvSpPr>
          <p:cNvPr id="4" name="TextBox 3">
            <a:extLst>
              <a:ext uri="{FF2B5EF4-FFF2-40B4-BE49-F238E27FC236}">
                <a16:creationId xmlns:a16="http://schemas.microsoft.com/office/drawing/2014/main" id="{98DB65A2-455E-48CF-A2A7-465EE2879B0B}"/>
              </a:ext>
            </a:extLst>
          </p:cNvPr>
          <p:cNvSpPr txBox="1"/>
          <p:nvPr/>
        </p:nvSpPr>
        <p:spPr>
          <a:xfrm>
            <a:off x="60170" y="671110"/>
            <a:ext cx="84085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son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correspondant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numéros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hlinkClick r:id="" action="ppaction://noaction">
              <a:snd r:embed="rId6" name="f1_1.wav"/>
            </a:hlinkClick>
            <a:extLst>
              <a:ext uri="{FF2B5EF4-FFF2-40B4-BE49-F238E27FC236}">
                <a16:creationId xmlns:a16="http://schemas.microsoft.com/office/drawing/2014/main" id="{281C9ECD-44DF-4E64-A245-01D3B6C20C3B}"/>
              </a:ext>
            </a:extLst>
          </p:cNvPr>
          <p:cNvSpPr txBox="1"/>
          <p:nvPr/>
        </p:nvSpPr>
        <p:spPr>
          <a:xfrm>
            <a:off x="644541" y="1452516"/>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a:t>
            </a:r>
          </a:p>
        </p:txBody>
      </p:sp>
      <p:sp>
        <p:nvSpPr>
          <p:cNvPr id="44" name="TextBox 43">
            <a:hlinkClick r:id="" action="ppaction://noaction">
              <a:snd r:embed="rId7" name="f1_11.wav"/>
            </a:hlinkClick>
            <a:extLst>
              <a:ext uri="{FF2B5EF4-FFF2-40B4-BE49-F238E27FC236}">
                <a16:creationId xmlns:a16="http://schemas.microsoft.com/office/drawing/2014/main" id="{B8F7D03A-B7D0-4B77-9DD4-38720A38FD30}"/>
              </a:ext>
            </a:extLst>
          </p:cNvPr>
          <p:cNvSpPr txBox="1"/>
          <p:nvPr/>
        </p:nvSpPr>
        <p:spPr>
          <a:xfrm>
            <a:off x="3052066" y="1452516"/>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[è]</a:t>
            </a:r>
          </a:p>
        </p:txBody>
      </p:sp>
      <p:sp>
        <p:nvSpPr>
          <p:cNvPr id="45" name="TextBox 44">
            <a:hlinkClick r:id="" action="ppaction://noaction">
              <a:snd r:embed="rId8" name="f1_15.wav"/>
            </a:hlinkClick>
            <a:extLst>
              <a:ext uri="{FF2B5EF4-FFF2-40B4-BE49-F238E27FC236}">
                <a16:creationId xmlns:a16="http://schemas.microsoft.com/office/drawing/2014/main" id="{8CC302F3-B66F-471D-A8E1-6ED0EABC5B7A}"/>
              </a:ext>
            </a:extLst>
          </p:cNvPr>
          <p:cNvSpPr txBox="1"/>
          <p:nvPr/>
        </p:nvSpPr>
        <p:spPr>
          <a:xfrm>
            <a:off x="5499109" y="1448681"/>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TextBox 45">
            <a:hlinkClick r:id="" action="ppaction://noaction">
              <a:snd r:embed="rId9" name="f1_19.wav"/>
            </a:hlinkClick>
            <a:extLst>
              <a:ext uri="{FF2B5EF4-FFF2-40B4-BE49-F238E27FC236}">
                <a16:creationId xmlns:a16="http://schemas.microsoft.com/office/drawing/2014/main" id="{4C0B3C80-6982-4A90-A131-E0F3B4C18DCD}"/>
              </a:ext>
            </a:extLst>
          </p:cNvPr>
          <p:cNvSpPr txBox="1"/>
          <p:nvPr/>
        </p:nvSpPr>
        <p:spPr>
          <a:xfrm>
            <a:off x="8118993" y="1448681"/>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47" name="TextBox 46">
            <a:hlinkClick r:id="" action="ppaction://noaction">
              <a:snd r:embed="rId10" name="f1_21.wav"/>
            </a:hlinkClick>
            <a:extLst>
              <a:ext uri="{FF2B5EF4-FFF2-40B4-BE49-F238E27FC236}">
                <a16:creationId xmlns:a16="http://schemas.microsoft.com/office/drawing/2014/main" id="{463C4F51-1D5A-4E9F-AA16-84BD1BE82E4F}"/>
              </a:ext>
            </a:extLst>
          </p:cNvPr>
          <p:cNvSpPr txBox="1"/>
          <p:nvPr/>
        </p:nvSpPr>
        <p:spPr>
          <a:xfrm>
            <a:off x="10721367" y="1448682"/>
            <a:ext cx="122388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CustomShape 23">
            <a:hlinkClick r:id="" action="ppaction://noaction">
              <a:snd r:embed="rId11" name="f1_2.wav"/>
            </a:hlinkClick>
            <a:extLst>
              <a:ext uri="{FF2B5EF4-FFF2-40B4-BE49-F238E27FC236}">
                <a16:creationId xmlns:a16="http://schemas.microsoft.com/office/drawing/2014/main" id="{6A336795-0822-4D7C-91DE-E080205CBF9D}"/>
              </a:ext>
            </a:extLst>
          </p:cNvPr>
          <p:cNvSpPr/>
          <p:nvPr/>
        </p:nvSpPr>
        <p:spPr>
          <a:xfrm>
            <a:off x="1024465" y="61868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49" name="CustomShape 23">
            <a:hlinkClick r:id="" action="ppaction://noaction">
              <a:snd r:embed="rId12" name="f1_16.wav"/>
            </a:hlinkClick>
            <a:extLst>
              <a:ext uri="{FF2B5EF4-FFF2-40B4-BE49-F238E27FC236}">
                <a16:creationId xmlns:a16="http://schemas.microsoft.com/office/drawing/2014/main" id="{A0E554C8-F515-4BBA-B9A0-FDB0226E48AD}"/>
              </a:ext>
            </a:extLst>
          </p:cNvPr>
          <p:cNvSpPr/>
          <p:nvPr/>
        </p:nvSpPr>
        <p:spPr>
          <a:xfrm>
            <a:off x="3303489" y="61868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CustomShape 23">
            <a:hlinkClick r:id="" action="ppaction://noaction">
              <a:snd r:embed="rId13" name="f1_12.wav"/>
            </a:hlinkClick>
            <a:extLst>
              <a:ext uri="{FF2B5EF4-FFF2-40B4-BE49-F238E27FC236}">
                <a16:creationId xmlns:a16="http://schemas.microsoft.com/office/drawing/2014/main" id="{125F56CF-45E3-4E5A-B046-1E70E95E388B}"/>
              </a:ext>
            </a:extLst>
          </p:cNvPr>
          <p:cNvSpPr/>
          <p:nvPr/>
        </p:nvSpPr>
        <p:spPr>
          <a:xfrm>
            <a:off x="5548498" y="62007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23">
            <a:hlinkClick r:id="" action="ppaction://noaction">
              <a:snd r:embed="rId14" name="f1_22.wav"/>
            </a:hlinkClick>
            <a:extLst>
              <a:ext uri="{FF2B5EF4-FFF2-40B4-BE49-F238E27FC236}">
                <a16:creationId xmlns:a16="http://schemas.microsoft.com/office/drawing/2014/main" id="{6F1E1269-4C73-4C29-9361-C6AE26A330DA}"/>
              </a:ext>
            </a:extLst>
          </p:cNvPr>
          <p:cNvSpPr/>
          <p:nvPr/>
        </p:nvSpPr>
        <p:spPr>
          <a:xfrm>
            <a:off x="8730937" y="61868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2" name="CustomShape 23">
            <a:hlinkClick r:id="" action="ppaction://noaction">
              <a:snd r:embed="rId15" name="f1_20.wav"/>
            </a:hlinkClick>
            <a:extLst>
              <a:ext uri="{FF2B5EF4-FFF2-40B4-BE49-F238E27FC236}">
                <a16:creationId xmlns:a16="http://schemas.microsoft.com/office/drawing/2014/main" id="{EDE86403-6CDF-48AE-A399-2BFCB8899ECD}"/>
              </a:ext>
            </a:extLst>
          </p:cNvPr>
          <p:cNvSpPr/>
          <p:nvPr/>
        </p:nvSpPr>
        <p:spPr>
          <a:xfrm>
            <a:off x="10518007" y="61868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3" name="Picture 52">
            <a:extLst>
              <a:ext uri="{FF2B5EF4-FFF2-40B4-BE49-F238E27FC236}">
                <a16:creationId xmlns:a16="http://schemas.microsoft.com/office/drawing/2014/main" id="{4AEA9E6B-5B0A-44B3-AA3E-6CF6C971939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88827" y="5028464"/>
            <a:ext cx="752655" cy="972944"/>
          </a:xfrm>
          <a:prstGeom prst="rect">
            <a:avLst/>
          </a:prstGeom>
        </p:spPr>
      </p:pic>
      <p:pic>
        <p:nvPicPr>
          <p:cNvPr id="54" name="Picture 53" descr="A picture containing icon&#10;&#10;Description automatically generated">
            <a:extLst>
              <a:ext uri="{FF2B5EF4-FFF2-40B4-BE49-F238E27FC236}">
                <a16:creationId xmlns:a16="http://schemas.microsoft.com/office/drawing/2014/main" id="{E83E3B11-A093-4697-9B2B-4AAD71E17C9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42187" y="5088964"/>
            <a:ext cx="1041270" cy="904710"/>
          </a:xfrm>
          <a:prstGeom prst="rect">
            <a:avLst/>
          </a:prstGeom>
        </p:spPr>
      </p:pic>
      <p:pic>
        <p:nvPicPr>
          <p:cNvPr id="55" name="Picture 54" descr="A picture containing text, clipart, tableware, light&#10;&#10;Description automatically generated">
            <a:extLst>
              <a:ext uri="{FF2B5EF4-FFF2-40B4-BE49-F238E27FC236}">
                <a16:creationId xmlns:a16="http://schemas.microsoft.com/office/drawing/2014/main" id="{D96B8DD9-03E6-4AA2-A034-EA9AF084663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448022" y="3601668"/>
            <a:ext cx="1012973" cy="902312"/>
          </a:xfrm>
          <a:prstGeom prst="rect">
            <a:avLst/>
          </a:prstGeom>
        </p:spPr>
      </p:pic>
      <p:pic>
        <p:nvPicPr>
          <p:cNvPr id="56" name="Picture 55">
            <a:extLst>
              <a:ext uri="{FF2B5EF4-FFF2-40B4-BE49-F238E27FC236}">
                <a16:creationId xmlns:a16="http://schemas.microsoft.com/office/drawing/2014/main" id="{0BCB8486-9754-44C5-B79B-8ACDCF53A9E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185477" y="3288071"/>
            <a:ext cx="1055534" cy="902312"/>
          </a:xfrm>
          <a:prstGeom prst="rect">
            <a:avLst/>
          </a:prstGeom>
        </p:spPr>
      </p:pic>
      <p:pic>
        <p:nvPicPr>
          <p:cNvPr id="57" name="Picture 56" descr="A picture containing logo&#10;&#10;Description automatically generated">
            <a:extLst>
              <a:ext uri="{FF2B5EF4-FFF2-40B4-BE49-F238E27FC236}">
                <a16:creationId xmlns:a16="http://schemas.microsoft.com/office/drawing/2014/main" id="{42A53796-CAEE-43CA-B0DE-22A1DD5D829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538058" y="3139146"/>
            <a:ext cx="1028016" cy="972944"/>
          </a:xfrm>
          <a:prstGeom prst="rect">
            <a:avLst/>
          </a:prstGeom>
        </p:spPr>
      </p:pic>
      <p:pic>
        <p:nvPicPr>
          <p:cNvPr id="58" name="Picture 57">
            <a:extLst>
              <a:ext uri="{FF2B5EF4-FFF2-40B4-BE49-F238E27FC236}">
                <a16:creationId xmlns:a16="http://schemas.microsoft.com/office/drawing/2014/main" id="{5F0D6348-262C-4A10-96C1-E52DD13CDF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94426" y="3057273"/>
            <a:ext cx="1055535" cy="847627"/>
          </a:xfrm>
          <a:prstGeom prst="rect">
            <a:avLst/>
          </a:prstGeom>
        </p:spPr>
      </p:pic>
      <p:pic>
        <p:nvPicPr>
          <p:cNvPr id="60" name="Picture 59" descr="Icon&#10;&#10;Description automatically generated">
            <a:extLst>
              <a:ext uri="{FF2B5EF4-FFF2-40B4-BE49-F238E27FC236}">
                <a16:creationId xmlns:a16="http://schemas.microsoft.com/office/drawing/2014/main" id="{BAF67DB6-B816-4A7F-8E49-C4DC1638729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866376" y="3544337"/>
            <a:ext cx="854256" cy="1006123"/>
          </a:xfrm>
          <a:prstGeom prst="rect">
            <a:avLst/>
          </a:prstGeom>
        </p:spPr>
      </p:pic>
      <p:pic>
        <p:nvPicPr>
          <p:cNvPr id="11" name="Picture 10" descr="A picture containing text, clipart, sign&#10;&#10;Description automatically generated">
            <a:extLst>
              <a:ext uri="{FF2B5EF4-FFF2-40B4-BE49-F238E27FC236}">
                <a16:creationId xmlns:a16="http://schemas.microsoft.com/office/drawing/2014/main" id="{95E3A78C-8404-452E-A9F7-EA4F5EE69D3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03031" y="3883604"/>
            <a:ext cx="926984" cy="1092063"/>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1FAEFEB1-FBCB-4594-A4FF-C0EB972BDAA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619470" y="2011964"/>
            <a:ext cx="1223890" cy="985911"/>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E56D4EFC-6406-4893-A032-601C690519B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627219" y="4550460"/>
            <a:ext cx="1227585" cy="951101"/>
          </a:xfrm>
          <a:prstGeom prst="rect">
            <a:avLst/>
          </a:prstGeom>
        </p:spPr>
      </p:pic>
      <p:pic>
        <p:nvPicPr>
          <p:cNvPr id="23" name="Picture 22">
            <a:extLst>
              <a:ext uri="{FF2B5EF4-FFF2-40B4-BE49-F238E27FC236}">
                <a16:creationId xmlns:a16="http://schemas.microsoft.com/office/drawing/2014/main" id="{C66F1E35-715A-4C65-850B-07AD959E68E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632006" y="2255435"/>
            <a:ext cx="1223889" cy="969874"/>
          </a:xfrm>
          <a:prstGeom prst="rect">
            <a:avLst/>
          </a:prstGeom>
        </p:spPr>
      </p:pic>
      <p:pic>
        <p:nvPicPr>
          <p:cNvPr id="25" name="Picture 24" descr="A picture containing text, clipart&#10;&#10;Description automatically generated">
            <a:extLst>
              <a:ext uri="{FF2B5EF4-FFF2-40B4-BE49-F238E27FC236}">
                <a16:creationId xmlns:a16="http://schemas.microsoft.com/office/drawing/2014/main" id="{03B09A23-B923-4B8D-83F2-266C71356A8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177985" y="4782999"/>
            <a:ext cx="1223890" cy="1002424"/>
          </a:xfrm>
          <a:prstGeom prst="rect">
            <a:avLst/>
          </a:prstGeom>
        </p:spPr>
      </p:pic>
      <p:grpSp>
        <p:nvGrpSpPr>
          <p:cNvPr id="32" name="Group 31">
            <a:extLst>
              <a:ext uri="{FF2B5EF4-FFF2-40B4-BE49-F238E27FC236}">
                <a16:creationId xmlns:a16="http://schemas.microsoft.com/office/drawing/2014/main" id="{FC7C263B-F853-490A-97B1-8B14A3C12E46}"/>
              </a:ext>
            </a:extLst>
          </p:cNvPr>
          <p:cNvGrpSpPr/>
          <p:nvPr/>
        </p:nvGrpSpPr>
        <p:grpSpPr>
          <a:xfrm>
            <a:off x="644541" y="1448681"/>
            <a:ext cx="3019469" cy="4738210"/>
            <a:chOff x="644541" y="1448681"/>
            <a:chExt cx="3019469" cy="4738210"/>
          </a:xfrm>
        </p:grpSpPr>
        <p:sp>
          <p:nvSpPr>
            <p:cNvPr id="26" name="Oval 25">
              <a:extLst>
                <a:ext uri="{FF2B5EF4-FFF2-40B4-BE49-F238E27FC236}">
                  <a16:creationId xmlns:a16="http://schemas.microsoft.com/office/drawing/2014/main" id="{696F5ED8-E3C1-4129-A2D0-95CE4651EE2A}"/>
                </a:ext>
              </a:extLst>
            </p:cNvPr>
            <p:cNvSpPr/>
            <p:nvPr/>
          </p:nvSpPr>
          <p:spPr>
            <a:xfrm>
              <a:off x="644541" y="1448681"/>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9F13A2FC-4C33-4738-99A6-3E260611F174}"/>
                </a:ext>
              </a:extLst>
            </p:cNvPr>
            <p:cNvSpPr/>
            <p:nvPr/>
          </p:nvSpPr>
          <p:spPr>
            <a:xfrm>
              <a:off x="2440121" y="307682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Connector: Curved 28">
              <a:extLst>
                <a:ext uri="{FF2B5EF4-FFF2-40B4-BE49-F238E27FC236}">
                  <a16:creationId xmlns:a16="http://schemas.microsoft.com/office/drawing/2014/main" id="{10DF77CE-A0FC-49EF-951D-E1815D6C19C7}"/>
                </a:ext>
              </a:extLst>
            </p:cNvPr>
            <p:cNvCxnSpPr>
              <a:stCxn id="26" idx="4"/>
              <a:endCxn id="67" idx="0"/>
            </p:cNvCxnSpPr>
            <p:nvPr/>
          </p:nvCxnSpPr>
          <p:spPr>
            <a:xfrm rot="16200000" flipH="1">
              <a:off x="1692375" y="1717136"/>
              <a:ext cx="923803" cy="1795580"/>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70" name="Connector: Curved 69">
              <a:extLst>
                <a:ext uri="{FF2B5EF4-FFF2-40B4-BE49-F238E27FC236}">
                  <a16:creationId xmlns:a16="http://schemas.microsoft.com/office/drawing/2014/main" id="{F3DED3C1-1DB0-45C3-86DC-7CDDD1BCB870}"/>
                </a:ext>
              </a:extLst>
            </p:cNvPr>
            <p:cNvCxnSpPr>
              <a:cxnSpLocks/>
              <a:endCxn id="48" idx="3"/>
            </p:cNvCxnSpPr>
            <p:nvPr/>
          </p:nvCxnSpPr>
          <p:spPr>
            <a:xfrm rot="5400000">
              <a:off x="1118302" y="4253126"/>
              <a:ext cx="2071948" cy="1795581"/>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cxnSp>
        <p:nvCxnSpPr>
          <p:cNvPr id="77" name="Connector: Curved 76">
            <a:extLst>
              <a:ext uri="{FF2B5EF4-FFF2-40B4-BE49-F238E27FC236}">
                <a16:creationId xmlns:a16="http://schemas.microsoft.com/office/drawing/2014/main" id="{93E49A69-D030-4822-ACE4-3DD6FA6B54ED}"/>
              </a:ext>
            </a:extLst>
          </p:cNvPr>
          <p:cNvCxnSpPr>
            <a:cxnSpLocks/>
            <a:stCxn id="75" idx="4"/>
            <a:endCxn id="52" idx="3"/>
          </p:cNvCxnSpPr>
          <p:nvPr/>
        </p:nvCxnSpPr>
        <p:spPr>
          <a:xfrm rot="5400000">
            <a:off x="10157528" y="5095307"/>
            <a:ext cx="1684083" cy="499083"/>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E6492710-9A0D-4A9E-BCB0-2C336BF6B55E}"/>
              </a:ext>
            </a:extLst>
          </p:cNvPr>
          <p:cNvSpPr/>
          <p:nvPr/>
        </p:nvSpPr>
        <p:spPr>
          <a:xfrm>
            <a:off x="10142723" y="2138033"/>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2" name="Connector: Curved 81">
            <a:extLst>
              <a:ext uri="{FF2B5EF4-FFF2-40B4-BE49-F238E27FC236}">
                <a16:creationId xmlns:a16="http://schemas.microsoft.com/office/drawing/2014/main" id="{3F801AEC-9458-4C7A-8794-724552A87629}"/>
              </a:ext>
            </a:extLst>
          </p:cNvPr>
          <p:cNvCxnSpPr>
            <a:cxnSpLocks/>
            <a:endCxn id="79" idx="0"/>
          </p:cNvCxnSpPr>
          <p:nvPr/>
        </p:nvCxnSpPr>
        <p:spPr>
          <a:xfrm rot="5400000">
            <a:off x="8166695" y="2447417"/>
            <a:ext cx="839103" cy="208754"/>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7" name="Connector: Curved 86">
            <a:extLst>
              <a:ext uri="{FF2B5EF4-FFF2-40B4-BE49-F238E27FC236}">
                <a16:creationId xmlns:a16="http://schemas.microsoft.com/office/drawing/2014/main" id="{7D6443BA-D36C-49A4-9274-9DBE9B94B63D}"/>
              </a:ext>
            </a:extLst>
          </p:cNvPr>
          <p:cNvCxnSpPr>
            <a:cxnSpLocks/>
            <a:stCxn id="74" idx="6"/>
            <a:endCxn id="80" idx="2"/>
          </p:cNvCxnSpPr>
          <p:nvPr/>
        </p:nvCxnSpPr>
        <p:spPr>
          <a:xfrm>
            <a:off x="9321761" y="1782563"/>
            <a:ext cx="820962" cy="87310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id="{ABBD37CC-FC6F-4ED9-9A53-A0849E39B5D5}"/>
              </a:ext>
            </a:extLst>
          </p:cNvPr>
          <p:cNvGrpSpPr/>
          <p:nvPr/>
        </p:nvGrpSpPr>
        <p:grpSpPr>
          <a:xfrm>
            <a:off x="7869924" y="1430391"/>
            <a:ext cx="3991130" cy="4756499"/>
            <a:chOff x="7869924" y="1430391"/>
            <a:chExt cx="3991130" cy="4756499"/>
          </a:xfrm>
        </p:grpSpPr>
        <p:pic>
          <p:nvPicPr>
            <p:cNvPr id="59" name="Picture 58" descr="A picture containing icon&#10;&#10;Description automatically generated">
              <a:extLst>
                <a:ext uri="{FF2B5EF4-FFF2-40B4-BE49-F238E27FC236}">
                  <a16:creationId xmlns:a16="http://schemas.microsoft.com/office/drawing/2014/main" id="{AC1FC0A3-4F48-4ADC-AD9D-90984D24783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150721" y="2179266"/>
              <a:ext cx="1261796" cy="935318"/>
            </a:xfrm>
            <a:prstGeom prst="rect">
              <a:avLst/>
            </a:prstGeom>
          </p:spPr>
        </p:pic>
        <p:sp>
          <p:nvSpPr>
            <p:cNvPr id="74" name="Oval 73">
              <a:extLst>
                <a:ext uri="{FF2B5EF4-FFF2-40B4-BE49-F238E27FC236}">
                  <a16:creationId xmlns:a16="http://schemas.microsoft.com/office/drawing/2014/main" id="{7AF49D49-BA00-403E-9BEB-54EC5BB280D1}"/>
                </a:ext>
              </a:extLst>
            </p:cNvPr>
            <p:cNvSpPr/>
            <p:nvPr/>
          </p:nvSpPr>
          <p:spPr>
            <a:xfrm>
              <a:off x="8097872" y="1430391"/>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0B37AE45-EFCD-43F8-87D8-3A96DA13DCC0}"/>
                </a:ext>
              </a:extLst>
            </p:cNvPr>
            <p:cNvSpPr/>
            <p:nvPr/>
          </p:nvSpPr>
          <p:spPr>
            <a:xfrm>
              <a:off x="10637165" y="3467545"/>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6" name="Connector: Curved 75">
              <a:extLst>
                <a:ext uri="{FF2B5EF4-FFF2-40B4-BE49-F238E27FC236}">
                  <a16:creationId xmlns:a16="http://schemas.microsoft.com/office/drawing/2014/main" id="{8AE938E8-A292-4592-8391-C3A9C4B62D6A}"/>
                </a:ext>
              </a:extLst>
            </p:cNvPr>
            <p:cNvCxnSpPr>
              <a:cxnSpLocks/>
              <a:stCxn id="74" idx="4"/>
              <a:endCxn id="75" idx="1"/>
            </p:cNvCxnSpPr>
            <p:nvPr/>
          </p:nvCxnSpPr>
          <p:spPr>
            <a:xfrm rot="16200000" flipH="1">
              <a:off x="9020898" y="1823654"/>
              <a:ext cx="1484421" cy="2106582"/>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A8B5646-8634-4D87-815D-00500DC81A08}"/>
                </a:ext>
              </a:extLst>
            </p:cNvPr>
            <p:cNvSpPr/>
            <p:nvPr/>
          </p:nvSpPr>
          <p:spPr>
            <a:xfrm>
              <a:off x="7869924" y="2971346"/>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4" name="Connector: Curved 83">
              <a:extLst>
                <a:ext uri="{FF2B5EF4-FFF2-40B4-BE49-F238E27FC236}">
                  <a16:creationId xmlns:a16="http://schemas.microsoft.com/office/drawing/2014/main" id="{D0A4FE96-751F-4D72-9D1C-88C2DFF963C3}"/>
                </a:ext>
              </a:extLst>
            </p:cNvPr>
            <p:cNvCxnSpPr>
              <a:cxnSpLocks/>
              <a:stCxn id="79" idx="4"/>
              <a:endCxn id="52" idx="3"/>
            </p:cNvCxnSpPr>
            <p:nvPr/>
          </p:nvCxnSpPr>
          <p:spPr>
            <a:xfrm rot="16200000" flipH="1">
              <a:off x="8525807" y="3962670"/>
              <a:ext cx="2180282" cy="226815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89" name="Connector: Curved 88">
              <a:extLst>
                <a:ext uri="{FF2B5EF4-FFF2-40B4-BE49-F238E27FC236}">
                  <a16:creationId xmlns:a16="http://schemas.microsoft.com/office/drawing/2014/main" id="{D811F9D1-C3BC-405D-B561-7EB83ED28F4D}"/>
                </a:ext>
              </a:extLst>
            </p:cNvPr>
            <p:cNvCxnSpPr>
              <a:cxnSpLocks/>
              <a:stCxn id="80" idx="4"/>
              <a:endCxn id="52" idx="3"/>
            </p:cNvCxnSpPr>
            <p:nvPr/>
          </p:nvCxnSpPr>
          <p:spPr>
            <a:xfrm rot="5400000">
              <a:off x="9245551" y="4677772"/>
              <a:ext cx="3013595" cy="464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637AAE5E-1C61-450E-92DE-20BC64E3E501}"/>
              </a:ext>
            </a:extLst>
          </p:cNvPr>
          <p:cNvGrpSpPr/>
          <p:nvPr/>
        </p:nvGrpSpPr>
        <p:grpSpPr>
          <a:xfrm>
            <a:off x="4287448" y="1744497"/>
            <a:ext cx="3589674" cy="4456284"/>
            <a:chOff x="4287448" y="1744497"/>
            <a:chExt cx="3589674" cy="4456284"/>
          </a:xfrm>
        </p:grpSpPr>
        <p:cxnSp>
          <p:nvCxnSpPr>
            <p:cNvPr id="105" name="Connector: Curved 104">
              <a:extLst>
                <a:ext uri="{FF2B5EF4-FFF2-40B4-BE49-F238E27FC236}">
                  <a16:creationId xmlns:a16="http://schemas.microsoft.com/office/drawing/2014/main" id="{217CA63D-CB3C-4692-89A4-795149157512}"/>
                </a:ext>
              </a:extLst>
            </p:cNvPr>
            <p:cNvCxnSpPr>
              <a:cxnSpLocks/>
              <a:endCxn id="106" idx="2"/>
            </p:cNvCxnSpPr>
            <p:nvPr/>
          </p:nvCxnSpPr>
          <p:spPr>
            <a:xfrm>
              <a:off x="4287448" y="1744497"/>
              <a:ext cx="2365785" cy="735747"/>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06" name="Oval 105">
              <a:extLst>
                <a:ext uri="{FF2B5EF4-FFF2-40B4-BE49-F238E27FC236}">
                  <a16:creationId xmlns:a16="http://schemas.microsoft.com/office/drawing/2014/main" id="{F5FD109C-B6C2-4876-8B69-B198F9E95DDE}"/>
                </a:ext>
              </a:extLst>
            </p:cNvPr>
            <p:cNvSpPr/>
            <p:nvPr/>
          </p:nvSpPr>
          <p:spPr>
            <a:xfrm>
              <a:off x="6653233" y="1962613"/>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8" name="Connector: Curved 107">
              <a:extLst>
                <a:ext uri="{FF2B5EF4-FFF2-40B4-BE49-F238E27FC236}">
                  <a16:creationId xmlns:a16="http://schemas.microsoft.com/office/drawing/2014/main" id="{156FF432-431D-4427-994B-3AC404B41668}"/>
                </a:ext>
              </a:extLst>
            </p:cNvPr>
            <p:cNvCxnSpPr>
              <a:cxnSpLocks/>
              <a:stCxn id="106" idx="4"/>
              <a:endCxn id="50" idx="3"/>
            </p:cNvCxnSpPr>
            <p:nvPr/>
          </p:nvCxnSpPr>
          <p:spPr>
            <a:xfrm rot="5400000">
              <a:off x="4921395" y="3856998"/>
              <a:ext cx="3202907" cy="1484660"/>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18" name="Group 117">
            <a:extLst>
              <a:ext uri="{FF2B5EF4-FFF2-40B4-BE49-F238E27FC236}">
                <a16:creationId xmlns:a16="http://schemas.microsoft.com/office/drawing/2014/main" id="{E325DE5C-4E63-4002-B3BE-AA0F03ED69FA}"/>
              </a:ext>
            </a:extLst>
          </p:cNvPr>
          <p:cNvGrpSpPr/>
          <p:nvPr/>
        </p:nvGrpSpPr>
        <p:grpSpPr>
          <a:xfrm>
            <a:off x="864165" y="1441361"/>
            <a:ext cx="4684333" cy="4957601"/>
            <a:chOff x="864165" y="1441361"/>
            <a:chExt cx="4684333" cy="4957601"/>
          </a:xfrm>
        </p:grpSpPr>
        <p:sp>
          <p:nvSpPr>
            <p:cNvPr id="104" name="Oval 103">
              <a:extLst>
                <a:ext uri="{FF2B5EF4-FFF2-40B4-BE49-F238E27FC236}">
                  <a16:creationId xmlns:a16="http://schemas.microsoft.com/office/drawing/2014/main" id="{724DCAEC-7DB5-4205-80AF-16963E098BE5}"/>
                </a:ext>
              </a:extLst>
            </p:cNvPr>
            <p:cNvSpPr/>
            <p:nvPr/>
          </p:nvSpPr>
          <p:spPr>
            <a:xfrm>
              <a:off x="3073187" y="1441361"/>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BAB5E219-8471-4EC5-AF62-C39D7EC44800}"/>
                </a:ext>
              </a:extLst>
            </p:cNvPr>
            <p:cNvSpPr/>
            <p:nvPr/>
          </p:nvSpPr>
          <p:spPr>
            <a:xfrm>
              <a:off x="864165" y="3883603"/>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4" name="Connector: Curved 113">
              <a:extLst>
                <a:ext uri="{FF2B5EF4-FFF2-40B4-BE49-F238E27FC236}">
                  <a16:creationId xmlns:a16="http://schemas.microsoft.com/office/drawing/2014/main" id="{45B4AC71-0655-45FC-9BB7-2FD1FEC410E8}"/>
                </a:ext>
              </a:extLst>
            </p:cNvPr>
            <p:cNvCxnSpPr>
              <a:cxnSpLocks/>
              <a:stCxn id="104" idx="3"/>
              <a:endCxn id="113" idx="0"/>
            </p:cNvCxnSpPr>
            <p:nvPr/>
          </p:nvCxnSpPr>
          <p:spPr>
            <a:xfrm rot="5400000">
              <a:off x="1443743" y="2074924"/>
              <a:ext cx="1841047" cy="177631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17" name="Connector: Curved 116">
              <a:extLst>
                <a:ext uri="{FF2B5EF4-FFF2-40B4-BE49-F238E27FC236}">
                  <a16:creationId xmlns:a16="http://schemas.microsoft.com/office/drawing/2014/main" id="{AA60A5AE-6F65-46E9-9B2C-2B0D2F4A9073}"/>
                </a:ext>
              </a:extLst>
            </p:cNvPr>
            <p:cNvCxnSpPr>
              <a:cxnSpLocks/>
              <a:stCxn id="50" idx="2"/>
              <a:endCxn id="113" idx="6"/>
            </p:cNvCxnSpPr>
            <p:nvPr/>
          </p:nvCxnSpPr>
          <p:spPr>
            <a:xfrm rot="10800000">
              <a:off x="2088054" y="4401234"/>
              <a:ext cx="3460444" cy="199772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7011BFCA-D599-4650-8826-880BF6822810}"/>
              </a:ext>
            </a:extLst>
          </p:cNvPr>
          <p:cNvGrpSpPr/>
          <p:nvPr/>
        </p:nvGrpSpPr>
        <p:grpSpPr>
          <a:xfrm>
            <a:off x="3685131" y="2145705"/>
            <a:ext cx="2095387" cy="4055077"/>
            <a:chOff x="3685131" y="2145705"/>
            <a:chExt cx="2095387" cy="4055077"/>
          </a:xfrm>
        </p:grpSpPr>
        <p:sp>
          <p:nvSpPr>
            <p:cNvPr id="112" name="Oval 111">
              <a:extLst>
                <a:ext uri="{FF2B5EF4-FFF2-40B4-BE49-F238E27FC236}">
                  <a16:creationId xmlns:a16="http://schemas.microsoft.com/office/drawing/2014/main" id="{1518C1AC-10BF-4062-8B1C-B6CD9A26469E}"/>
                </a:ext>
              </a:extLst>
            </p:cNvPr>
            <p:cNvSpPr/>
            <p:nvPr/>
          </p:nvSpPr>
          <p:spPr>
            <a:xfrm>
              <a:off x="4362003" y="351519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1" name="Connector: Curved 120">
              <a:extLst>
                <a:ext uri="{FF2B5EF4-FFF2-40B4-BE49-F238E27FC236}">
                  <a16:creationId xmlns:a16="http://schemas.microsoft.com/office/drawing/2014/main" id="{9B9DB20B-479D-41DF-BF3A-C76A7BABB7A2}"/>
                </a:ext>
              </a:extLst>
            </p:cNvPr>
            <p:cNvCxnSpPr>
              <a:cxnSpLocks/>
              <a:stCxn id="104" idx="4"/>
              <a:endCxn id="112" idx="2"/>
            </p:cNvCxnSpPr>
            <p:nvPr/>
          </p:nvCxnSpPr>
          <p:spPr>
            <a:xfrm rot="16200000" flipH="1">
              <a:off x="3080005" y="2750831"/>
              <a:ext cx="1887124" cy="676871"/>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24" name="Connector: Curved 123">
              <a:extLst>
                <a:ext uri="{FF2B5EF4-FFF2-40B4-BE49-F238E27FC236}">
                  <a16:creationId xmlns:a16="http://schemas.microsoft.com/office/drawing/2014/main" id="{49B92D48-E143-47C2-98CC-150624C0C0C3}"/>
                </a:ext>
              </a:extLst>
            </p:cNvPr>
            <p:cNvCxnSpPr>
              <a:cxnSpLocks/>
              <a:stCxn id="112" idx="4"/>
              <a:endCxn id="50" idx="3"/>
            </p:cNvCxnSpPr>
            <p:nvPr/>
          </p:nvCxnSpPr>
          <p:spPr>
            <a:xfrm rot="16200000" flipH="1">
              <a:off x="4552072" y="4972336"/>
              <a:ext cx="1650322" cy="806570"/>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540FBCF8-1085-44F2-A7B4-7EAB0CD25D70}"/>
              </a:ext>
            </a:extLst>
          </p:cNvPr>
          <p:cNvGrpSpPr/>
          <p:nvPr/>
        </p:nvGrpSpPr>
        <p:grpSpPr>
          <a:xfrm>
            <a:off x="3687943" y="2179266"/>
            <a:ext cx="3631944" cy="4021516"/>
            <a:chOff x="3687943" y="2179266"/>
            <a:chExt cx="3631944" cy="4021516"/>
          </a:xfrm>
        </p:grpSpPr>
        <p:sp>
          <p:nvSpPr>
            <p:cNvPr id="110" name="Oval 109">
              <a:extLst>
                <a:ext uri="{FF2B5EF4-FFF2-40B4-BE49-F238E27FC236}">
                  <a16:creationId xmlns:a16="http://schemas.microsoft.com/office/drawing/2014/main" id="{0BDA106E-64D4-4432-B7DF-FFC119B58895}"/>
                </a:ext>
              </a:extLst>
            </p:cNvPr>
            <p:cNvSpPr/>
            <p:nvPr/>
          </p:nvSpPr>
          <p:spPr>
            <a:xfrm>
              <a:off x="6095998" y="323293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6" name="Connector: Curved 125">
              <a:extLst>
                <a:ext uri="{FF2B5EF4-FFF2-40B4-BE49-F238E27FC236}">
                  <a16:creationId xmlns:a16="http://schemas.microsoft.com/office/drawing/2014/main" id="{BC8F09CA-1D56-417B-95DA-E7BD79B35A21}"/>
                </a:ext>
              </a:extLst>
            </p:cNvPr>
            <p:cNvCxnSpPr>
              <a:cxnSpLocks/>
              <a:endCxn id="110" idx="2"/>
            </p:cNvCxnSpPr>
            <p:nvPr/>
          </p:nvCxnSpPr>
          <p:spPr>
            <a:xfrm>
              <a:off x="3687943" y="2179266"/>
              <a:ext cx="2408055" cy="1571295"/>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28" name="Connector: Curved 127">
              <a:extLst>
                <a:ext uri="{FF2B5EF4-FFF2-40B4-BE49-F238E27FC236}">
                  <a16:creationId xmlns:a16="http://schemas.microsoft.com/office/drawing/2014/main" id="{E4C8A7F6-4D68-4EA7-ACD9-03A3072ADE29}"/>
                </a:ext>
              </a:extLst>
            </p:cNvPr>
            <p:cNvCxnSpPr>
              <a:cxnSpLocks/>
              <a:endCxn id="50" idx="3"/>
            </p:cNvCxnSpPr>
            <p:nvPr/>
          </p:nvCxnSpPr>
          <p:spPr>
            <a:xfrm rot="5400000">
              <a:off x="5210220" y="4838490"/>
              <a:ext cx="1932591" cy="791993"/>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4AAF721A-B4BE-40BF-BC1B-60D5B5160E03}"/>
              </a:ext>
            </a:extLst>
          </p:cNvPr>
          <p:cNvGrpSpPr/>
          <p:nvPr/>
        </p:nvGrpSpPr>
        <p:grpSpPr>
          <a:xfrm>
            <a:off x="4318703" y="1735140"/>
            <a:ext cx="3475745" cy="4663823"/>
            <a:chOff x="4318703" y="1735140"/>
            <a:chExt cx="3475745" cy="4663823"/>
          </a:xfrm>
        </p:grpSpPr>
        <p:sp>
          <p:nvSpPr>
            <p:cNvPr id="111" name="Oval 110">
              <a:extLst>
                <a:ext uri="{FF2B5EF4-FFF2-40B4-BE49-F238E27FC236}">
                  <a16:creationId xmlns:a16="http://schemas.microsoft.com/office/drawing/2014/main" id="{0DE9522E-61F6-4F56-B909-00F9E105EFF0}"/>
                </a:ext>
              </a:extLst>
            </p:cNvPr>
            <p:cNvSpPr/>
            <p:nvPr/>
          </p:nvSpPr>
          <p:spPr>
            <a:xfrm>
              <a:off x="6570559" y="4502807"/>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0" name="Connector: Curved 129">
              <a:extLst>
                <a:ext uri="{FF2B5EF4-FFF2-40B4-BE49-F238E27FC236}">
                  <a16:creationId xmlns:a16="http://schemas.microsoft.com/office/drawing/2014/main" id="{1B162E83-10DD-4981-ACDF-53EE2F4B3907}"/>
                </a:ext>
              </a:extLst>
            </p:cNvPr>
            <p:cNvCxnSpPr>
              <a:cxnSpLocks/>
              <a:endCxn id="111" idx="1"/>
            </p:cNvCxnSpPr>
            <p:nvPr/>
          </p:nvCxnSpPr>
          <p:spPr>
            <a:xfrm rot="16200000" flipH="1">
              <a:off x="4074609" y="1979234"/>
              <a:ext cx="2919278" cy="2431090"/>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32" name="Connector: Curved 131">
              <a:extLst>
                <a:ext uri="{FF2B5EF4-FFF2-40B4-BE49-F238E27FC236}">
                  <a16:creationId xmlns:a16="http://schemas.microsoft.com/office/drawing/2014/main" id="{68BB13A6-A538-4D2E-970E-0F47D55CD07A}"/>
                </a:ext>
              </a:extLst>
            </p:cNvPr>
            <p:cNvCxnSpPr>
              <a:cxnSpLocks/>
              <a:stCxn id="111" idx="3"/>
              <a:endCxn id="50" idx="0"/>
            </p:cNvCxnSpPr>
            <p:nvPr/>
          </p:nvCxnSpPr>
          <p:spPr>
            <a:xfrm rot="5400000">
              <a:off x="5874914" y="5524083"/>
              <a:ext cx="1012504" cy="737255"/>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sp>
        <p:nvSpPr>
          <p:cNvPr id="125" name="TextBox 124">
            <a:extLst>
              <a:ext uri="{FF2B5EF4-FFF2-40B4-BE49-F238E27FC236}">
                <a16:creationId xmlns:a16="http://schemas.microsoft.com/office/drawing/2014/main" id="{B1D91604-8E09-4984-A8DE-5E8516EF6A38}"/>
              </a:ext>
            </a:extLst>
          </p:cNvPr>
          <p:cNvSpPr txBox="1"/>
          <p:nvPr/>
        </p:nvSpPr>
        <p:spPr>
          <a:xfrm>
            <a:off x="1503085" y="6200782"/>
            <a:ext cx="472106"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a:t>
            </a:r>
          </a:p>
        </p:txBody>
      </p:sp>
      <p:sp>
        <p:nvSpPr>
          <p:cNvPr id="140" name="TextBox 139">
            <a:extLst>
              <a:ext uri="{FF2B5EF4-FFF2-40B4-BE49-F238E27FC236}">
                <a16:creationId xmlns:a16="http://schemas.microsoft.com/office/drawing/2014/main" id="{7C1B3F3E-137E-416B-954A-7EE320F9B8BD}"/>
              </a:ext>
            </a:extLst>
          </p:cNvPr>
          <p:cNvSpPr txBox="1"/>
          <p:nvPr/>
        </p:nvSpPr>
        <p:spPr>
          <a:xfrm>
            <a:off x="6022868" y="6201513"/>
            <a:ext cx="2144006"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7, 13, 16, 17, 27</a:t>
            </a:r>
          </a:p>
        </p:txBody>
      </p:sp>
      <p:sp>
        <p:nvSpPr>
          <p:cNvPr id="141" name="TextBox 140">
            <a:extLst>
              <a:ext uri="{FF2B5EF4-FFF2-40B4-BE49-F238E27FC236}">
                <a16:creationId xmlns:a16="http://schemas.microsoft.com/office/drawing/2014/main" id="{2444642E-3984-4551-B0A7-0BF92C3A1B86}"/>
              </a:ext>
            </a:extLst>
          </p:cNvPr>
          <p:cNvSpPr txBox="1"/>
          <p:nvPr/>
        </p:nvSpPr>
        <p:spPr>
          <a:xfrm>
            <a:off x="10982047" y="6183140"/>
            <a:ext cx="1256469"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4, 14, 24</a:t>
            </a:r>
          </a:p>
        </p:txBody>
      </p:sp>
      <p:sp>
        <p:nvSpPr>
          <p:cNvPr id="147" name="TextBox 146">
            <a:extLst>
              <a:ext uri="{FF2B5EF4-FFF2-40B4-BE49-F238E27FC236}">
                <a16:creationId xmlns:a16="http://schemas.microsoft.com/office/drawing/2014/main" id="{295EB904-76B8-4C56-AD0F-399850EDE1D3}"/>
              </a:ext>
            </a:extLst>
          </p:cNvPr>
          <p:cNvSpPr txBox="1"/>
          <p:nvPr/>
        </p:nvSpPr>
        <p:spPr>
          <a:xfrm>
            <a:off x="3777422" y="6179589"/>
            <a:ext cx="1193182"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2, 22, 32</a:t>
            </a:r>
          </a:p>
        </p:txBody>
      </p:sp>
      <p:sp>
        <p:nvSpPr>
          <p:cNvPr id="148" name="TextBox 147">
            <a:extLst>
              <a:ext uri="{FF2B5EF4-FFF2-40B4-BE49-F238E27FC236}">
                <a16:creationId xmlns:a16="http://schemas.microsoft.com/office/drawing/2014/main" id="{F2F16E83-CB47-4FA5-BB3E-593744AD586B}"/>
              </a:ext>
            </a:extLst>
          </p:cNvPr>
          <p:cNvSpPr txBox="1"/>
          <p:nvPr/>
        </p:nvSpPr>
        <p:spPr>
          <a:xfrm>
            <a:off x="9207992" y="6185016"/>
            <a:ext cx="472106" cy="400110"/>
          </a:xfrm>
          <a:prstGeom prst="rect">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a:t>
            </a:r>
          </a:p>
        </p:txBody>
      </p:sp>
      <p:grpSp>
        <p:nvGrpSpPr>
          <p:cNvPr id="145" name="Group 144">
            <a:extLst>
              <a:ext uri="{FF2B5EF4-FFF2-40B4-BE49-F238E27FC236}">
                <a16:creationId xmlns:a16="http://schemas.microsoft.com/office/drawing/2014/main" id="{7A1D965F-B017-40E1-819C-7772B3B2E28B}"/>
              </a:ext>
            </a:extLst>
          </p:cNvPr>
          <p:cNvGrpSpPr/>
          <p:nvPr/>
        </p:nvGrpSpPr>
        <p:grpSpPr>
          <a:xfrm>
            <a:off x="3535509" y="1443030"/>
            <a:ext cx="3152607" cy="4743861"/>
            <a:chOff x="3535509" y="1443030"/>
            <a:chExt cx="3152607" cy="4743861"/>
          </a:xfrm>
        </p:grpSpPr>
        <p:sp>
          <p:nvSpPr>
            <p:cNvPr id="149" name="Oval 148">
              <a:extLst>
                <a:ext uri="{FF2B5EF4-FFF2-40B4-BE49-F238E27FC236}">
                  <a16:creationId xmlns:a16="http://schemas.microsoft.com/office/drawing/2014/main" id="{975DFC21-0416-491F-A429-58E7676E9978}"/>
                </a:ext>
              </a:extLst>
            </p:cNvPr>
            <p:cNvSpPr/>
            <p:nvPr/>
          </p:nvSpPr>
          <p:spPr>
            <a:xfrm>
              <a:off x="5464227" y="1443030"/>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4" name="Connector: Curved 153">
              <a:extLst>
                <a:ext uri="{FF2B5EF4-FFF2-40B4-BE49-F238E27FC236}">
                  <a16:creationId xmlns:a16="http://schemas.microsoft.com/office/drawing/2014/main" id="{7B981157-4B6E-47E8-A27D-A81B18FBB9E8}"/>
                </a:ext>
              </a:extLst>
            </p:cNvPr>
            <p:cNvCxnSpPr>
              <a:cxnSpLocks/>
              <a:stCxn id="149" idx="2"/>
              <a:endCxn id="155" idx="6"/>
            </p:cNvCxnSpPr>
            <p:nvPr/>
          </p:nvCxnSpPr>
          <p:spPr>
            <a:xfrm rot="10800000" flipV="1">
              <a:off x="4872777" y="1795201"/>
              <a:ext cx="591451" cy="962225"/>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C88AA792-E4D9-4AF8-821A-D68A63A9A85D}"/>
                </a:ext>
              </a:extLst>
            </p:cNvPr>
            <p:cNvSpPr/>
            <p:nvPr/>
          </p:nvSpPr>
          <p:spPr>
            <a:xfrm>
              <a:off x="3648887" y="2239796"/>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8" name="Connector: Curved 157">
              <a:extLst>
                <a:ext uri="{FF2B5EF4-FFF2-40B4-BE49-F238E27FC236}">
                  <a16:creationId xmlns:a16="http://schemas.microsoft.com/office/drawing/2014/main" id="{DD6DCC9C-5F6F-43ED-BF2D-503D45232687}"/>
                </a:ext>
              </a:extLst>
            </p:cNvPr>
            <p:cNvCxnSpPr>
              <a:cxnSpLocks/>
              <a:stCxn id="155" idx="4"/>
              <a:endCxn id="49" idx="3"/>
            </p:cNvCxnSpPr>
            <p:nvPr/>
          </p:nvCxnSpPr>
          <p:spPr>
            <a:xfrm rot="5400000">
              <a:off x="2442255" y="4368313"/>
              <a:ext cx="2911832" cy="725323"/>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56" name="Group 155">
            <a:extLst>
              <a:ext uri="{FF2B5EF4-FFF2-40B4-BE49-F238E27FC236}">
                <a16:creationId xmlns:a16="http://schemas.microsoft.com/office/drawing/2014/main" id="{01C908C1-7FB2-4E0C-A6F1-43E5B25C7C8F}"/>
              </a:ext>
            </a:extLst>
          </p:cNvPr>
          <p:cNvGrpSpPr/>
          <p:nvPr/>
        </p:nvGrpSpPr>
        <p:grpSpPr>
          <a:xfrm>
            <a:off x="2182249" y="2147373"/>
            <a:ext cx="3893924" cy="4237696"/>
            <a:chOff x="2182249" y="2147373"/>
            <a:chExt cx="3893924" cy="4237696"/>
          </a:xfrm>
        </p:grpSpPr>
        <p:cxnSp>
          <p:nvCxnSpPr>
            <p:cNvPr id="162" name="Connector: Curved 161">
              <a:extLst>
                <a:ext uri="{FF2B5EF4-FFF2-40B4-BE49-F238E27FC236}">
                  <a16:creationId xmlns:a16="http://schemas.microsoft.com/office/drawing/2014/main" id="{401CA2B0-3806-47A6-857C-5E8E569B0E14}"/>
                </a:ext>
              </a:extLst>
            </p:cNvPr>
            <p:cNvCxnSpPr>
              <a:cxnSpLocks/>
              <a:stCxn id="149" idx="4"/>
              <a:endCxn id="164" idx="0"/>
            </p:cNvCxnSpPr>
            <p:nvPr/>
          </p:nvCxnSpPr>
          <p:spPr>
            <a:xfrm rot="5400000">
              <a:off x="3121691" y="1819877"/>
              <a:ext cx="2626985" cy="328197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64" name="Oval 163">
              <a:extLst>
                <a:ext uri="{FF2B5EF4-FFF2-40B4-BE49-F238E27FC236}">
                  <a16:creationId xmlns:a16="http://schemas.microsoft.com/office/drawing/2014/main" id="{F0323CBF-1BC1-4B9F-811A-A26D42722371}"/>
                </a:ext>
              </a:extLst>
            </p:cNvPr>
            <p:cNvSpPr/>
            <p:nvPr/>
          </p:nvSpPr>
          <p:spPr>
            <a:xfrm>
              <a:off x="2182249" y="4774359"/>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8" name="Connector: Curved 167">
              <a:extLst>
                <a:ext uri="{FF2B5EF4-FFF2-40B4-BE49-F238E27FC236}">
                  <a16:creationId xmlns:a16="http://schemas.microsoft.com/office/drawing/2014/main" id="{7EA1FE13-6929-4C4D-96A1-198D434AAD88}"/>
                </a:ext>
              </a:extLst>
            </p:cNvPr>
            <p:cNvCxnSpPr>
              <a:cxnSpLocks/>
              <a:stCxn id="164" idx="4"/>
              <a:endCxn id="49" idx="2"/>
            </p:cNvCxnSpPr>
            <p:nvPr/>
          </p:nvCxnSpPr>
          <p:spPr>
            <a:xfrm rot="16200000" flipH="1">
              <a:off x="2761117" y="5842697"/>
              <a:ext cx="575449" cy="509295"/>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65" name="Group 164">
            <a:extLst>
              <a:ext uri="{FF2B5EF4-FFF2-40B4-BE49-F238E27FC236}">
                <a16:creationId xmlns:a16="http://schemas.microsoft.com/office/drawing/2014/main" id="{3FC52B64-F6AB-4504-AFFA-02C83C1D149E}"/>
              </a:ext>
            </a:extLst>
          </p:cNvPr>
          <p:cNvGrpSpPr/>
          <p:nvPr/>
        </p:nvGrpSpPr>
        <p:grpSpPr>
          <a:xfrm>
            <a:off x="3535510" y="2147373"/>
            <a:ext cx="2540663" cy="4039516"/>
            <a:chOff x="3535510" y="2147373"/>
            <a:chExt cx="2540663" cy="4039516"/>
          </a:xfrm>
        </p:grpSpPr>
        <p:cxnSp>
          <p:nvCxnSpPr>
            <p:cNvPr id="171" name="Connector: Curved 170">
              <a:extLst>
                <a:ext uri="{FF2B5EF4-FFF2-40B4-BE49-F238E27FC236}">
                  <a16:creationId xmlns:a16="http://schemas.microsoft.com/office/drawing/2014/main" id="{78DACE58-EC2F-42C0-AE70-E739FF64FDA0}"/>
                </a:ext>
              </a:extLst>
            </p:cNvPr>
            <p:cNvCxnSpPr>
              <a:cxnSpLocks/>
              <a:stCxn id="149" idx="4"/>
              <a:endCxn id="174" idx="6"/>
            </p:cNvCxnSpPr>
            <p:nvPr/>
          </p:nvCxnSpPr>
          <p:spPr>
            <a:xfrm rot="5400000">
              <a:off x="3981246" y="3446392"/>
              <a:ext cx="3393945" cy="795908"/>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74" name="Oval 173">
              <a:extLst>
                <a:ext uri="{FF2B5EF4-FFF2-40B4-BE49-F238E27FC236}">
                  <a16:creationId xmlns:a16="http://schemas.microsoft.com/office/drawing/2014/main" id="{D4B4D857-E602-4F5F-A2BB-F2E38ADF83EC}"/>
                </a:ext>
              </a:extLst>
            </p:cNvPr>
            <p:cNvSpPr/>
            <p:nvPr/>
          </p:nvSpPr>
          <p:spPr>
            <a:xfrm>
              <a:off x="4056375" y="502368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6" name="Connector: Curved 175">
              <a:extLst>
                <a:ext uri="{FF2B5EF4-FFF2-40B4-BE49-F238E27FC236}">
                  <a16:creationId xmlns:a16="http://schemas.microsoft.com/office/drawing/2014/main" id="{91BDB7B1-3D2C-4880-8F2D-590AB15E0FE2}"/>
                </a:ext>
              </a:extLst>
            </p:cNvPr>
            <p:cNvCxnSpPr>
              <a:cxnSpLocks/>
              <a:endCxn id="49" idx="3"/>
            </p:cNvCxnSpPr>
            <p:nvPr/>
          </p:nvCxnSpPr>
          <p:spPr>
            <a:xfrm rot="5400000">
              <a:off x="3459690" y="5591454"/>
              <a:ext cx="671255" cy="519616"/>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3194266F-CACB-4D7C-9809-68ECFBD66D00}"/>
              </a:ext>
            </a:extLst>
          </p:cNvPr>
          <p:cNvGrpSpPr/>
          <p:nvPr/>
        </p:nvGrpSpPr>
        <p:grpSpPr>
          <a:xfrm>
            <a:off x="8180151" y="1408260"/>
            <a:ext cx="3777284" cy="4778629"/>
            <a:chOff x="8180151" y="1408260"/>
            <a:chExt cx="3777284" cy="4778629"/>
          </a:xfrm>
        </p:grpSpPr>
        <p:sp>
          <p:nvSpPr>
            <p:cNvPr id="180" name="Oval 179">
              <a:extLst>
                <a:ext uri="{FF2B5EF4-FFF2-40B4-BE49-F238E27FC236}">
                  <a16:creationId xmlns:a16="http://schemas.microsoft.com/office/drawing/2014/main" id="{AF2D78B3-6921-4CC3-B42A-6DE59DFC18EC}"/>
                </a:ext>
              </a:extLst>
            </p:cNvPr>
            <p:cNvSpPr/>
            <p:nvPr/>
          </p:nvSpPr>
          <p:spPr>
            <a:xfrm>
              <a:off x="10733546" y="1408260"/>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1" name="Connector: Curved 180">
              <a:extLst>
                <a:ext uri="{FF2B5EF4-FFF2-40B4-BE49-F238E27FC236}">
                  <a16:creationId xmlns:a16="http://schemas.microsoft.com/office/drawing/2014/main" id="{DBB05310-AF8D-47BA-B6A1-AC810703B558}"/>
                </a:ext>
              </a:extLst>
            </p:cNvPr>
            <p:cNvCxnSpPr>
              <a:cxnSpLocks/>
              <a:endCxn id="182" idx="0"/>
            </p:cNvCxnSpPr>
            <p:nvPr/>
          </p:nvCxnSpPr>
          <p:spPr>
            <a:xfrm rot="5400000">
              <a:off x="8617495" y="2289019"/>
              <a:ext cx="2890420" cy="2541217"/>
            </a:xfrm>
            <a:prstGeom prst="curvedConnector3">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82" name="Oval 181">
              <a:extLst>
                <a:ext uri="{FF2B5EF4-FFF2-40B4-BE49-F238E27FC236}">
                  <a16:creationId xmlns:a16="http://schemas.microsoft.com/office/drawing/2014/main" id="{6E3DB830-1B04-4561-A2DA-5714E74FEA77}"/>
                </a:ext>
              </a:extLst>
            </p:cNvPr>
            <p:cNvSpPr/>
            <p:nvPr/>
          </p:nvSpPr>
          <p:spPr>
            <a:xfrm>
              <a:off x="8180151" y="5004837"/>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4" name="Connector: Curved 183">
              <a:extLst>
                <a:ext uri="{FF2B5EF4-FFF2-40B4-BE49-F238E27FC236}">
                  <a16:creationId xmlns:a16="http://schemas.microsoft.com/office/drawing/2014/main" id="{4FCC4FF2-2F65-4858-A803-C30011CCD2A1}"/>
                </a:ext>
              </a:extLst>
            </p:cNvPr>
            <p:cNvCxnSpPr>
              <a:cxnSpLocks/>
              <a:stCxn id="182" idx="4"/>
              <a:endCxn id="51" idx="3"/>
            </p:cNvCxnSpPr>
            <p:nvPr/>
          </p:nvCxnSpPr>
          <p:spPr>
            <a:xfrm rot="16200000" flipH="1">
              <a:off x="8804131" y="6028063"/>
              <a:ext cx="146791" cy="17086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sp>
        <p:nvSpPr>
          <p:cNvPr id="183" name="TextBox 182">
            <a:extLst>
              <a:ext uri="{FF2B5EF4-FFF2-40B4-BE49-F238E27FC236}">
                <a16:creationId xmlns:a16="http://schemas.microsoft.com/office/drawing/2014/main" id="{90BF0C59-0184-4742-B6BF-AC306522C7BC}"/>
              </a:ext>
            </a:extLst>
          </p:cNvPr>
          <p:cNvSpPr txBox="1"/>
          <p:nvPr/>
        </p:nvSpPr>
        <p:spPr>
          <a:xfrm>
            <a:off x="5516550" y="1280235"/>
            <a:ext cx="125068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[closed]</a:t>
            </a:r>
          </a:p>
        </p:txBody>
      </p:sp>
      <p:pic>
        <p:nvPicPr>
          <p:cNvPr id="93" name="Picture 92" descr="A picture containing icon&#10;&#10;Description automatically generated">
            <a:extLst>
              <a:ext uri="{FF2B5EF4-FFF2-40B4-BE49-F238E27FC236}">
                <a16:creationId xmlns:a16="http://schemas.microsoft.com/office/drawing/2014/main" id="{88A97436-921F-4CCD-A6BB-BCD1FC0C7F6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163579" y="2171315"/>
            <a:ext cx="1261796" cy="935318"/>
          </a:xfrm>
          <a:prstGeom prst="rect">
            <a:avLst/>
          </a:prstGeom>
        </p:spPr>
      </p:pic>
    </p:spTree>
    <p:extLst>
      <p:ext uri="{BB962C8B-B14F-4D97-AF65-F5344CB8AC3E}">
        <p14:creationId xmlns:p14="http://schemas.microsoft.com/office/powerpoint/2010/main" val="429398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2"/>
                                        </p:tgtEl>
                                      </p:cBhvr>
                                    </p:animEffect>
                                    <p:set>
                                      <p:cBhvr>
                                        <p:cTn id="12" dur="1" fill="hold">
                                          <p:stCondLst>
                                            <p:cond delay="499"/>
                                          </p:stCondLst>
                                        </p:cTn>
                                        <p:tgtEl>
                                          <p:spTgt spid="32"/>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wipe(left)">
                                      <p:cBhvr>
                                        <p:cTn id="15" dur="500"/>
                                        <p:tgtEl>
                                          <p:spTgt spid="1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5"/>
                                        </p:tgtEl>
                                        <p:attrNameLst>
                                          <p:attrName>style.visibility</p:attrName>
                                        </p:attrNameLst>
                                      </p:cBhvr>
                                      <p:to>
                                        <p:strVal val="visible"/>
                                      </p:to>
                                    </p:set>
                                    <p:animEffect transition="in" filter="wipe(up)">
                                      <p:cBhvr>
                                        <p:cTn id="20" dur="500"/>
                                        <p:tgtEl>
                                          <p:spTgt spid="145"/>
                                        </p:tgtEl>
                                      </p:cBhvr>
                                    </p:animEffect>
                                  </p:childTnLst>
                                </p:cTn>
                              </p:par>
                              <p:par>
                                <p:cTn id="21" presetID="22" presetClass="entr" presetSubtype="1" fill="hold" nodeType="withEffect">
                                  <p:stCondLst>
                                    <p:cond delay="0"/>
                                  </p:stCondLst>
                                  <p:childTnLst>
                                    <p:set>
                                      <p:cBhvr>
                                        <p:cTn id="22" dur="1" fill="hold">
                                          <p:stCondLst>
                                            <p:cond delay="0"/>
                                          </p:stCondLst>
                                        </p:cTn>
                                        <p:tgtEl>
                                          <p:spTgt spid="156"/>
                                        </p:tgtEl>
                                        <p:attrNameLst>
                                          <p:attrName>style.visibility</p:attrName>
                                        </p:attrNameLst>
                                      </p:cBhvr>
                                      <p:to>
                                        <p:strVal val="visible"/>
                                      </p:to>
                                    </p:set>
                                    <p:animEffect transition="in" filter="wipe(up)">
                                      <p:cBhvr>
                                        <p:cTn id="23" dur="500"/>
                                        <p:tgtEl>
                                          <p:spTgt spid="156"/>
                                        </p:tgtEl>
                                      </p:cBhvr>
                                    </p:animEffect>
                                  </p:childTnLst>
                                </p:cTn>
                              </p:par>
                              <p:par>
                                <p:cTn id="24" presetID="22" presetClass="entr" presetSubtype="1" fill="hold" nodeType="withEffect">
                                  <p:stCondLst>
                                    <p:cond delay="0"/>
                                  </p:stCondLst>
                                  <p:childTnLst>
                                    <p:set>
                                      <p:cBhvr>
                                        <p:cTn id="25" dur="1" fill="hold">
                                          <p:stCondLst>
                                            <p:cond delay="0"/>
                                          </p:stCondLst>
                                        </p:cTn>
                                        <p:tgtEl>
                                          <p:spTgt spid="165"/>
                                        </p:tgtEl>
                                        <p:attrNameLst>
                                          <p:attrName>style.visibility</p:attrName>
                                        </p:attrNameLst>
                                      </p:cBhvr>
                                      <p:to>
                                        <p:strVal val="visible"/>
                                      </p:to>
                                    </p:set>
                                    <p:animEffect transition="in" filter="wipe(up)">
                                      <p:cBhvr>
                                        <p:cTn id="26" dur="500"/>
                                        <p:tgtEl>
                                          <p:spTgt spid="16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45"/>
                                        </p:tgtEl>
                                      </p:cBhvr>
                                    </p:animEffect>
                                    <p:set>
                                      <p:cBhvr>
                                        <p:cTn id="31" dur="1" fill="hold">
                                          <p:stCondLst>
                                            <p:cond delay="499"/>
                                          </p:stCondLst>
                                        </p:cTn>
                                        <p:tgtEl>
                                          <p:spTgt spid="14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56"/>
                                        </p:tgtEl>
                                      </p:cBhvr>
                                    </p:animEffect>
                                    <p:set>
                                      <p:cBhvr>
                                        <p:cTn id="34" dur="1" fill="hold">
                                          <p:stCondLst>
                                            <p:cond delay="499"/>
                                          </p:stCondLst>
                                        </p:cTn>
                                        <p:tgtEl>
                                          <p:spTgt spid="156"/>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65"/>
                                        </p:tgtEl>
                                      </p:cBhvr>
                                    </p:animEffect>
                                    <p:set>
                                      <p:cBhvr>
                                        <p:cTn id="37" dur="1" fill="hold">
                                          <p:stCondLst>
                                            <p:cond delay="499"/>
                                          </p:stCondLst>
                                        </p:cTn>
                                        <p:tgtEl>
                                          <p:spTgt spid="165"/>
                                        </p:tgtEl>
                                        <p:attrNameLst>
                                          <p:attrName>style.visibility</p:attrName>
                                        </p:attrNameLst>
                                      </p:cBhvr>
                                      <p:to>
                                        <p:strVal val="hidden"/>
                                      </p:to>
                                    </p:set>
                                  </p:childTnLst>
                                </p:cTn>
                              </p:par>
                              <p:par>
                                <p:cTn id="38" presetID="22" presetClass="entr" presetSubtype="8" fill="hold" grpId="0" nodeType="withEffect">
                                  <p:stCondLst>
                                    <p:cond delay="0"/>
                                  </p:stCondLst>
                                  <p:childTnLst>
                                    <p:set>
                                      <p:cBhvr>
                                        <p:cTn id="39" dur="1" fill="hold">
                                          <p:stCondLst>
                                            <p:cond delay="0"/>
                                          </p:stCondLst>
                                        </p:cTn>
                                        <p:tgtEl>
                                          <p:spTgt spid="147"/>
                                        </p:tgtEl>
                                        <p:attrNameLst>
                                          <p:attrName>style.visibility</p:attrName>
                                        </p:attrNameLst>
                                      </p:cBhvr>
                                      <p:to>
                                        <p:strVal val="visible"/>
                                      </p:to>
                                    </p:set>
                                    <p:animEffect transition="in" filter="wipe(left)">
                                      <p:cBhvr>
                                        <p:cTn id="40" dur="500"/>
                                        <p:tgtEl>
                                          <p:spTgt spid="14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wipe(up)">
                                      <p:cBhvr>
                                        <p:cTn id="45" dur="500"/>
                                        <p:tgtEl>
                                          <p:spTgt spid="118"/>
                                        </p:tgtEl>
                                      </p:cBhvr>
                                    </p:animEffect>
                                  </p:childTnLst>
                                </p:cTn>
                              </p:par>
                              <p:par>
                                <p:cTn id="46" presetID="22" presetClass="entr" presetSubtype="1" fill="hold" nodeType="withEffect">
                                  <p:stCondLst>
                                    <p:cond delay="0"/>
                                  </p:stCondLst>
                                  <p:childTnLst>
                                    <p:set>
                                      <p:cBhvr>
                                        <p:cTn id="47" dur="1" fill="hold">
                                          <p:stCondLst>
                                            <p:cond delay="0"/>
                                          </p:stCondLst>
                                        </p:cTn>
                                        <p:tgtEl>
                                          <p:spTgt spid="119"/>
                                        </p:tgtEl>
                                        <p:attrNameLst>
                                          <p:attrName>style.visibility</p:attrName>
                                        </p:attrNameLst>
                                      </p:cBhvr>
                                      <p:to>
                                        <p:strVal val="visible"/>
                                      </p:to>
                                    </p:set>
                                    <p:animEffect transition="in" filter="wipe(up)">
                                      <p:cBhvr>
                                        <p:cTn id="48" dur="500"/>
                                        <p:tgtEl>
                                          <p:spTgt spid="119"/>
                                        </p:tgtEl>
                                      </p:cBhvr>
                                    </p:animEffect>
                                  </p:childTnLst>
                                </p:cTn>
                              </p:par>
                              <p:par>
                                <p:cTn id="49" presetID="22" presetClass="entr" presetSubtype="1" fill="hold" nodeType="withEffect">
                                  <p:stCondLst>
                                    <p:cond delay="0"/>
                                  </p:stCondLst>
                                  <p:childTnLst>
                                    <p:set>
                                      <p:cBhvr>
                                        <p:cTn id="50" dur="1" fill="hold">
                                          <p:stCondLst>
                                            <p:cond delay="0"/>
                                          </p:stCondLst>
                                        </p:cTn>
                                        <p:tgtEl>
                                          <p:spTgt spid="120"/>
                                        </p:tgtEl>
                                        <p:attrNameLst>
                                          <p:attrName>style.visibility</p:attrName>
                                        </p:attrNameLst>
                                      </p:cBhvr>
                                      <p:to>
                                        <p:strVal val="visible"/>
                                      </p:to>
                                    </p:set>
                                    <p:animEffect transition="in" filter="wipe(up)">
                                      <p:cBhvr>
                                        <p:cTn id="51" dur="500"/>
                                        <p:tgtEl>
                                          <p:spTgt spid="120"/>
                                        </p:tgtEl>
                                      </p:cBhvr>
                                    </p:animEffect>
                                  </p:childTnLst>
                                </p:cTn>
                              </p:par>
                              <p:par>
                                <p:cTn id="52" presetID="22" presetClass="entr" presetSubtype="1" fill="hold" nodeType="withEffect">
                                  <p:stCondLst>
                                    <p:cond delay="0"/>
                                  </p:stCondLst>
                                  <p:childTnLst>
                                    <p:set>
                                      <p:cBhvr>
                                        <p:cTn id="53" dur="1" fill="hold">
                                          <p:stCondLst>
                                            <p:cond delay="0"/>
                                          </p:stCondLst>
                                        </p:cTn>
                                        <p:tgtEl>
                                          <p:spTgt spid="122"/>
                                        </p:tgtEl>
                                        <p:attrNameLst>
                                          <p:attrName>style.visibility</p:attrName>
                                        </p:attrNameLst>
                                      </p:cBhvr>
                                      <p:to>
                                        <p:strVal val="visible"/>
                                      </p:to>
                                    </p:set>
                                    <p:animEffect transition="in" filter="wipe(up)">
                                      <p:cBhvr>
                                        <p:cTn id="54" dur="500"/>
                                        <p:tgtEl>
                                          <p:spTgt spid="122"/>
                                        </p:tgtEl>
                                      </p:cBhvr>
                                    </p:animEffect>
                                  </p:childTnLst>
                                </p:cTn>
                              </p:par>
                              <p:par>
                                <p:cTn id="55" presetID="22" presetClass="entr" presetSubtype="1"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animEffect transition="in" filter="wipe(up)">
                                      <p:cBhvr>
                                        <p:cTn id="57" dur="500"/>
                                        <p:tgtEl>
                                          <p:spTgt spid="12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18"/>
                                        </p:tgtEl>
                                      </p:cBhvr>
                                    </p:animEffect>
                                    <p:set>
                                      <p:cBhvr>
                                        <p:cTn id="62" dur="1" fill="hold">
                                          <p:stCondLst>
                                            <p:cond delay="499"/>
                                          </p:stCondLst>
                                        </p:cTn>
                                        <p:tgtEl>
                                          <p:spTgt spid="118"/>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19"/>
                                        </p:tgtEl>
                                      </p:cBhvr>
                                    </p:animEffect>
                                    <p:set>
                                      <p:cBhvr>
                                        <p:cTn id="65" dur="1" fill="hold">
                                          <p:stCondLst>
                                            <p:cond delay="499"/>
                                          </p:stCondLst>
                                        </p:cTn>
                                        <p:tgtEl>
                                          <p:spTgt spid="119"/>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120"/>
                                        </p:tgtEl>
                                      </p:cBhvr>
                                    </p:animEffect>
                                    <p:set>
                                      <p:cBhvr>
                                        <p:cTn id="68" dur="1" fill="hold">
                                          <p:stCondLst>
                                            <p:cond delay="499"/>
                                          </p:stCondLst>
                                        </p:cTn>
                                        <p:tgtEl>
                                          <p:spTgt spid="120"/>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122"/>
                                        </p:tgtEl>
                                      </p:cBhvr>
                                    </p:animEffect>
                                    <p:set>
                                      <p:cBhvr>
                                        <p:cTn id="71" dur="1" fill="hold">
                                          <p:stCondLst>
                                            <p:cond delay="499"/>
                                          </p:stCondLst>
                                        </p:cTn>
                                        <p:tgtEl>
                                          <p:spTgt spid="12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23"/>
                                        </p:tgtEl>
                                      </p:cBhvr>
                                    </p:animEffect>
                                    <p:set>
                                      <p:cBhvr>
                                        <p:cTn id="74" dur="1" fill="hold">
                                          <p:stCondLst>
                                            <p:cond delay="499"/>
                                          </p:stCondLst>
                                        </p:cTn>
                                        <p:tgtEl>
                                          <p:spTgt spid="123"/>
                                        </p:tgtEl>
                                        <p:attrNameLst>
                                          <p:attrName>style.visibility</p:attrName>
                                        </p:attrNameLst>
                                      </p:cBhvr>
                                      <p:to>
                                        <p:strVal val="hidden"/>
                                      </p:to>
                                    </p:set>
                                  </p:childTnLst>
                                </p:cTn>
                              </p:par>
                              <p:par>
                                <p:cTn id="75" presetID="22" presetClass="entr" presetSubtype="8" fill="hold" grpId="0" nodeType="withEffect">
                                  <p:stCondLst>
                                    <p:cond delay="0"/>
                                  </p:stCondLst>
                                  <p:childTnLst>
                                    <p:set>
                                      <p:cBhvr>
                                        <p:cTn id="76" dur="1" fill="hold">
                                          <p:stCondLst>
                                            <p:cond delay="0"/>
                                          </p:stCondLst>
                                        </p:cTn>
                                        <p:tgtEl>
                                          <p:spTgt spid="140"/>
                                        </p:tgtEl>
                                        <p:attrNameLst>
                                          <p:attrName>style.visibility</p:attrName>
                                        </p:attrNameLst>
                                      </p:cBhvr>
                                      <p:to>
                                        <p:strVal val="visible"/>
                                      </p:to>
                                    </p:set>
                                    <p:animEffect transition="in" filter="wipe(left)">
                                      <p:cBhvr>
                                        <p:cTn id="77" dur="500"/>
                                        <p:tgtEl>
                                          <p:spTgt spid="14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nodeType="clickEffect">
                                  <p:stCondLst>
                                    <p:cond delay="0"/>
                                  </p:stCondLst>
                                  <p:childTnLst>
                                    <p:set>
                                      <p:cBhvr>
                                        <p:cTn id="81" dur="1" fill="hold">
                                          <p:stCondLst>
                                            <p:cond delay="0"/>
                                          </p:stCondLst>
                                        </p:cTn>
                                        <p:tgtEl>
                                          <p:spTgt spid="172"/>
                                        </p:tgtEl>
                                        <p:attrNameLst>
                                          <p:attrName>style.visibility</p:attrName>
                                        </p:attrNameLst>
                                      </p:cBhvr>
                                      <p:to>
                                        <p:strVal val="visible"/>
                                      </p:to>
                                    </p:set>
                                    <p:animEffect transition="in" filter="wipe(up)">
                                      <p:cBhvr>
                                        <p:cTn id="82" dur="500"/>
                                        <p:tgtEl>
                                          <p:spTgt spid="17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72"/>
                                        </p:tgtEl>
                                      </p:cBhvr>
                                    </p:animEffect>
                                    <p:set>
                                      <p:cBhvr>
                                        <p:cTn id="87" dur="1" fill="hold">
                                          <p:stCondLst>
                                            <p:cond delay="499"/>
                                          </p:stCondLst>
                                        </p:cTn>
                                        <p:tgtEl>
                                          <p:spTgt spid="172"/>
                                        </p:tgtEl>
                                        <p:attrNameLst>
                                          <p:attrName>style.visibility</p:attrName>
                                        </p:attrNameLst>
                                      </p:cBhvr>
                                      <p:to>
                                        <p:strVal val="hidden"/>
                                      </p:to>
                                    </p:set>
                                  </p:childTnLst>
                                </p:cTn>
                              </p:par>
                              <p:par>
                                <p:cTn id="88" presetID="22" presetClass="entr" presetSubtype="8" fill="hold" grpId="0" nodeType="withEffect">
                                  <p:stCondLst>
                                    <p:cond delay="0"/>
                                  </p:stCondLst>
                                  <p:childTnLst>
                                    <p:set>
                                      <p:cBhvr>
                                        <p:cTn id="89" dur="1" fill="hold">
                                          <p:stCondLst>
                                            <p:cond delay="0"/>
                                          </p:stCondLst>
                                        </p:cTn>
                                        <p:tgtEl>
                                          <p:spTgt spid="148"/>
                                        </p:tgtEl>
                                        <p:attrNameLst>
                                          <p:attrName>style.visibility</p:attrName>
                                        </p:attrNameLst>
                                      </p:cBhvr>
                                      <p:to>
                                        <p:strVal val="visible"/>
                                      </p:to>
                                    </p:set>
                                    <p:animEffect transition="in" filter="wipe(left)">
                                      <p:cBhvr>
                                        <p:cTn id="90" dur="500"/>
                                        <p:tgtEl>
                                          <p:spTgt spid="148"/>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92"/>
                                        </p:tgtEl>
                                        <p:attrNameLst>
                                          <p:attrName>style.visibility</p:attrName>
                                        </p:attrNameLst>
                                      </p:cBhvr>
                                      <p:to>
                                        <p:strVal val="visible"/>
                                      </p:to>
                                    </p:set>
                                    <p:animEffect transition="in" filter="wipe(up)">
                                      <p:cBhvr>
                                        <p:cTn id="95" dur="500"/>
                                        <p:tgtEl>
                                          <p:spTgt spid="92"/>
                                        </p:tgtEl>
                                      </p:cBhvr>
                                    </p:animEffect>
                                  </p:childTnLst>
                                </p:cTn>
                              </p:par>
                              <p:par>
                                <p:cTn id="96" presetID="22" presetClass="entr" presetSubtype="1" fill="hold" grpId="0" nodeType="withEffect">
                                  <p:stCondLst>
                                    <p:cond delay="0"/>
                                  </p:stCondLst>
                                  <p:childTnLst>
                                    <p:set>
                                      <p:cBhvr>
                                        <p:cTn id="97" dur="1" fill="hold">
                                          <p:stCondLst>
                                            <p:cond delay="0"/>
                                          </p:stCondLst>
                                        </p:cTn>
                                        <p:tgtEl>
                                          <p:spTgt spid="80"/>
                                        </p:tgtEl>
                                        <p:attrNameLst>
                                          <p:attrName>style.visibility</p:attrName>
                                        </p:attrNameLst>
                                      </p:cBhvr>
                                      <p:to>
                                        <p:strVal val="visible"/>
                                      </p:to>
                                    </p:set>
                                    <p:animEffect transition="in" filter="wipe(up)">
                                      <p:cBhvr>
                                        <p:cTn id="98" dur="500"/>
                                        <p:tgtEl>
                                          <p:spTgt spid="80"/>
                                        </p:tgtEl>
                                      </p:cBhvr>
                                    </p:animEffect>
                                  </p:childTnLst>
                                </p:cTn>
                              </p:par>
                              <p:par>
                                <p:cTn id="99" presetID="22" presetClass="entr" presetSubtype="1" fill="hold" nodeType="withEffect">
                                  <p:stCondLst>
                                    <p:cond delay="0"/>
                                  </p:stCondLst>
                                  <p:childTnLst>
                                    <p:set>
                                      <p:cBhvr>
                                        <p:cTn id="100" dur="1" fill="hold">
                                          <p:stCondLst>
                                            <p:cond delay="0"/>
                                          </p:stCondLst>
                                        </p:cTn>
                                        <p:tgtEl>
                                          <p:spTgt spid="77"/>
                                        </p:tgtEl>
                                        <p:attrNameLst>
                                          <p:attrName>style.visibility</p:attrName>
                                        </p:attrNameLst>
                                      </p:cBhvr>
                                      <p:to>
                                        <p:strVal val="visible"/>
                                      </p:to>
                                    </p:set>
                                    <p:animEffect transition="in" filter="wipe(up)">
                                      <p:cBhvr>
                                        <p:cTn id="101" dur="500"/>
                                        <p:tgtEl>
                                          <p:spTgt spid="77"/>
                                        </p:tgtEl>
                                      </p:cBhvr>
                                    </p:animEffect>
                                  </p:childTnLst>
                                </p:cTn>
                              </p:par>
                              <p:par>
                                <p:cTn id="102" presetID="22" presetClass="entr" presetSubtype="1" fill="hold" nodeType="withEffect">
                                  <p:stCondLst>
                                    <p:cond delay="0"/>
                                  </p:stCondLst>
                                  <p:childTnLst>
                                    <p:set>
                                      <p:cBhvr>
                                        <p:cTn id="103" dur="1" fill="hold">
                                          <p:stCondLst>
                                            <p:cond delay="0"/>
                                          </p:stCondLst>
                                        </p:cTn>
                                        <p:tgtEl>
                                          <p:spTgt spid="82"/>
                                        </p:tgtEl>
                                        <p:attrNameLst>
                                          <p:attrName>style.visibility</p:attrName>
                                        </p:attrNameLst>
                                      </p:cBhvr>
                                      <p:to>
                                        <p:strVal val="visible"/>
                                      </p:to>
                                    </p:set>
                                    <p:animEffect transition="in" filter="wipe(up)">
                                      <p:cBhvr>
                                        <p:cTn id="104" dur="500"/>
                                        <p:tgtEl>
                                          <p:spTgt spid="82"/>
                                        </p:tgtEl>
                                      </p:cBhvr>
                                    </p:animEffect>
                                  </p:childTnLst>
                                </p:cTn>
                              </p:par>
                              <p:par>
                                <p:cTn id="105" presetID="22" presetClass="entr" presetSubtype="1" fill="hold" nodeType="withEffect">
                                  <p:stCondLst>
                                    <p:cond delay="0"/>
                                  </p:stCondLst>
                                  <p:childTnLst>
                                    <p:set>
                                      <p:cBhvr>
                                        <p:cTn id="106" dur="1" fill="hold">
                                          <p:stCondLst>
                                            <p:cond delay="0"/>
                                          </p:stCondLst>
                                        </p:cTn>
                                        <p:tgtEl>
                                          <p:spTgt spid="87"/>
                                        </p:tgtEl>
                                        <p:attrNameLst>
                                          <p:attrName>style.visibility</p:attrName>
                                        </p:attrNameLst>
                                      </p:cBhvr>
                                      <p:to>
                                        <p:strVal val="visible"/>
                                      </p:to>
                                    </p:set>
                                    <p:animEffect transition="in" filter="wipe(up)">
                                      <p:cBhvr>
                                        <p:cTn id="107" dur="500"/>
                                        <p:tgtEl>
                                          <p:spTgt spid="8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500"/>
                                        <p:tgtEl>
                                          <p:spTgt spid="92"/>
                                        </p:tgtEl>
                                      </p:cBhvr>
                                    </p:animEffect>
                                    <p:set>
                                      <p:cBhvr>
                                        <p:cTn id="112" dur="1" fill="hold">
                                          <p:stCondLst>
                                            <p:cond delay="499"/>
                                          </p:stCondLst>
                                        </p:cTn>
                                        <p:tgtEl>
                                          <p:spTgt spid="9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80"/>
                                        </p:tgtEl>
                                      </p:cBhvr>
                                    </p:animEffect>
                                    <p:set>
                                      <p:cBhvr>
                                        <p:cTn id="115" dur="1" fill="hold">
                                          <p:stCondLst>
                                            <p:cond delay="499"/>
                                          </p:stCondLst>
                                        </p:cTn>
                                        <p:tgtEl>
                                          <p:spTgt spid="80"/>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500"/>
                                        <p:tgtEl>
                                          <p:spTgt spid="77"/>
                                        </p:tgtEl>
                                      </p:cBhvr>
                                    </p:animEffect>
                                    <p:set>
                                      <p:cBhvr>
                                        <p:cTn id="118" dur="1" fill="hold">
                                          <p:stCondLst>
                                            <p:cond delay="499"/>
                                          </p:stCondLst>
                                        </p:cTn>
                                        <p:tgtEl>
                                          <p:spTgt spid="77"/>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500"/>
                                        <p:tgtEl>
                                          <p:spTgt spid="82"/>
                                        </p:tgtEl>
                                      </p:cBhvr>
                                    </p:animEffect>
                                    <p:set>
                                      <p:cBhvr>
                                        <p:cTn id="121" dur="1" fill="hold">
                                          <p:stCondLst>
                                            <p:cond delay="499"/>
                                          </p:stCondLst>
                                        </p:cTn>
                                        <p:tgtEl>
                                          <p:spTgt spid="82"/>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500"/>
                                        <p:tgtEl>
                                          <p:spTgt spid="87"/>
                                        </p:tgtEl>
                                      </p:cBhvr>
                                    </p:animEffect>
                                    <p:set>
                                      <p:cBhvr>
                                        <p:cTn id="124" dur="1" fill="hold">
                                          <p:stCondLst>
                                            <p:cond delay="499"/>
                                          </p:stCondLst>
                                        </p:cTn>
                                        <p:tgtEl>
                                          <p:spTgt spid="87"/>
                                        </p:tgtEl>
                                        <p:attrNameLst>
                                          <p:attrName>style.visibility</p:attrName>
                                        </p:attrNameLst>
                                      </p:cBhvr>
                                      <p:to>
                                        <p:strVal val="hidden"/>
                                      </p:to>
                                    </p:set>
                                  </p:childTnLst>
                                </p:cTn>
                              </p:par>
                              <p:par>
                                <p:cTn id="125" presetID="22" presetClass="entr" presetSubtype="8" fill="hold" grpId="0" nodeType="withEffect">
                                  <p:stCondLst>
                                    <p:cond delay="0"/>
                                  </p:stCondLst>
                                  <p:childTnLst>
                                    <p:set>
                                      <p:cBhvr>
                                        <p:cTn id="126" dur="1" fill="hold">
                                          <p:stCondLst>
                                            <p:cond delay="0"/>
                                          </p:stCondLst>
                                        </p:cTn>
                                        <p:tgtEl>
                                          <p:spTgt spid="141"/>
                                        </p:tgtEl>
                                        <p:attrNameLst>
                                          <p:attrName>style.visibility</p:attrName>
                                        </p:attrNameLst>
                                      </p:cBhvr>
                                      <p:to>
                                        <p:strVal val="visible"/>
                                      </p:to>
                                    </p:set>
                                    <p:animEffect transition="in" filter="wipe(left)">
                                      <p:cBhvr>
                                        <p:cTn id="1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125" grpId="0" animBg="1"/>
      <p:bldP spid="140" grpId="0" animBg="1"/>
      <p:bldP spid="141" grpId="0" animBg="1"/>
      <p:bldP spid="147" grpId="0" animBg="1"/>
      <p:bldP spid="1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101" name="TextBox 100">
            <a:extLst>
              <a:ext uri="{FF2B5EF4-FFF2-40B4-BE49-F238E27FC236}">
                <a16:creationId xmlns:a16="http://schemas.microsoft.com/office/drawing/2014/main" id="{73FC9C0C-0181-40A6-97BA-EAA0043CDF0D}"/>
              </a:ext>
            </a:extLst>
          </p:cNvPr>
          <p:cNvSpPr txBox="1"/>
          <p:nvPr/>
        </p:nvSpPr>
        <p:spPr>
          <a:xfrm>
            <a:off x="3227440" y="89722"/>
            <a:ext cx="518282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numéros</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[2/2]</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9" name="Google Shape;111;p3">
            <a:extLst>
              <a:ext uri="{FF2B5EF4-FFF2-40B4-BE49-F238E27FC236}">
                <a16:creationId xmlns:a16="http://schemas.microsoft.com/office/drawing/2014/main" id="{5FFF0688-CCF5-4EAA-9130-DE405D20D29A}"/>
              </a:ext>
            </a:extLst>
          </p:cNvPr>
          <p:cNvPicPr/>
          <p:nvPr/>
        </p:nvPicPr>
        <p:blipFill>
          <a:blip r:embed="rId3"/>
          <a:stretch/>
        </p:blipFill>
        <p:spPr>
          <a:xfrm>
            <a:off x="11085614" y="71250"/>
            <a:ext cx="775440" cy="775440"/>
          </a:xfrm>
          <a:prstGeom prst="rect">
            <a:avLst/>
          </a:prstGeom>
          <a:ln>
            <a:noFill/>
          </a:ln>
        </p:spPr>
      </p:pic>
      <p:sp>
        <p:nvSpPr>
          <p:cNvPr id="210" name="Title 1">
            <a:extLst>
              <a:ext uri="{FF2B5EF4-FFF2-40B4-BE49-F238E27FC236}">
                <a16:creationId xmlns:a16="http://schemas.microsoft.com/office/drawing/2014/main" id="{59C4AA5F-63BF-4778-AAA7-316208C7E9B3}"/>
              </a:ext>
            </a:extLst>
          </p:cNvPr>
          <p:cNvSpPr txBox="1">
            <a:spLocks/>
          </p:cNvSpPr>
          <p:nvPr/>
        </p:nvSpPr>
        <p:spPr>
          <a:xfrm>
            <a:off x="9591414" y="248206"/>
            <a:ext cx="1437332" cy="396360"/>
          </a:xfrm>
          <a:prstGeom prst="rect">
            <a:avLst/>
          </a:prstGeom>
          <a:solidFill>
            <a:srgbClr val="FF0066"/>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7" name="TextBox 6">
            <a:hlinkClick r:id="" action="ppaction://noaction">
              <a:snd r:embed="rId4" name="f1_3.wav"/>
            </a:hlinkClick>
            <a:extLst>
              <a:ext uri="{FF2B5EF4-FFF2-40B4-BE49-F238E27FC236}">
                <a16:creationId xmlns:a16="http://schemas.microsoft.com/office/drawing/2014/main" id="{281C9ECD-44DF-4E64-A245-01D3B6C20C3B}"/>
              </a:ext>
            </a:extLst>
          </p:cNvPr>
          <p:cNvSpPr txBox="1"/>
          <p:nvPr/>
        </p:nvSpPr>
        <p:spPr>
          <a:xfrm>
            <a:off x="-136153" y="1261988"/>
            <a:ext cx="1223889"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[in]</a:t>
            </a:r>
          </a:p>
        </p:txBody>
      </p:sp>
      <p:sp>
        <p:nvSpPr>
          <p:cNvPr id="44" name="TextBox 43">
            <a:hlinkClick r:id="" action="ppaction://noaction">
              <a:snd r:embed="rId5" name="f1_7.wav"/>
            </a:hlinkClick>
            <a:extLst>
              <a:ext uri="{FF2B5EF4-FFF2-40B4-BE49-F238E27FC236}">
                <a16:creationId xmlns:a16="http://schemas.microsoft.com/office/drawing/2014/main" id="{B8F7D03A-B7D0-4B77-9DD4-38720A38FD30}"/>
              </a:ext>
            </a:extLst>
          </p:cNvPr>
          <p:cNvSpPr txBox="1"/>
          <p:nvPr/>
        </p:nvSpPr>
        <p:spPr>
          <a:xfrm>
            <a:off x="2049553" y="1237661"/>
            <a:ext cx="1223889"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en</a:t>
            </a:r>
            <a:r>
              <a:rPr lang="en-GB" sz="3200" b="1" dirty="0">
                <a:solidFill>
                  <a:srgbClr val="002060"/>
                </a:solidFill>
                <a:latin typeface="Century Gothic" panose="020B0502020202020204" pitchFamily="34" charset="0"/>
              </a:rPr>
              <a:t>]</a:t>
            </a:r>
          </a:p>
        </p:txBody>
      </p:sp>
      <p:sp>
        <p:nvSpPr>
          <p:cNvPr id="45" name="TextBox 44">
            <a:hlinkClick r:id="" action="ppaction://noaction">
              <a:snd r:embed="rId6" name="f1_5.wav"/>
            </a:hlinkClick>
            <a:extLst>
              <a:ext uri="{FF2B5EF4-FFF2-40B4-BE49-F238E27FC236}">
                <a16:creationId xmlns:a16="http://schemas.microsoft.com/office/drawing/2014/main" id="{8CC302F3-B66F-471D-A8E1-6ED0EABC5B7A}"/>
              </a:ext>
            </a:extLst>
          </p:cNvPr>
          <p:cNvSpPr txBox="1"/>
          <p:nvPr/>
        </p:nvSpPr>
        <p:spPr>
          <a:xfrm>
            <a:off x="4083149" y="1237661"/>
            <a:ext cx="1223889"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[un]</a:t>
            </a:r>
          </a:p>
        </p:txBody>
      </p:sp>
      <p:sp>
        <p:nvSpPr>
          <p:cNvPr id="46" name="TextBox 45">
            <a:hlinkClick r:id="" action="ppaction://noaction">
              <a:snd r:embed="rId7" name="f1_13.wav"/>
            </a:hlinkClick>
            <a:extLst>
              <a:ext uri="{FF2B5EF4-FFF2-40B4-BE49-F238E27FC236}">
                <a16:creationId xmlns:a16="http://schemas.microsoft.com/office/drawing/2014/main" id="{4C0B3C80-6982-4A90-A131-E0F3B4C18DCD}"/>
              </a:ext>
            </a:extLst>
          </p:cNvPr>
          <p:cNvSpPr txBox="1"/>
          <p:nvPr/>
        </p:nvSpPr>
        <p:spPr>
          <a:xfrm>
            <a:off x="8118993" y="1237661"/>
            <a:ext cx="1223889"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i</a:t>
            </a:r>
            <a:r>
              <a:rPr lang="en-GB" sz="3200" b="1" dirty="0">
                <a:solidFill>
                  <a:srgbClr val="002060"/>
                </a:solidFill>
                <a:latin typeface="Century Gothic" panose="020B0502020202020204" pitchFamily="34" charset="0"/>
              </a:rPr>
              <a:t>]</a:t>
            </a:r>
          </a:p>
        </p:txBody>
      </p:sp>
      <p:sp>
        <p:nvSpPr>
          <p:cNvPr id="47" name="TextBox 46">
            <a:hlinkClick r:id="" action="ppaction://noaction">
              <a:snd r:embed="rId8" name="f1_9.wav"/>
            </a:hlinkClick>
            <a:extLst>
              <a:ext uri="{FF2B5EF4-FFF2-40B4-BE49-F238E27FC236}">
                <a16:creationId xmlns:a16="http://schemas.microsoft.com/office/drawing/2014/main" id="{463C4F51-1D5A-4E9F-AA16-84BD1BE82E4F}"/>
              </a:ext>
            </a:extLst>
          </p:cNvPr>
          <p:cNvSpPr txBox="1"/>
          <p:nvPr/>
        </p:nvSpPr>
        <p:spPr>
          <a:xfrm>
            <a:off x="10721367" y="1237662"/>
            <a:ext cx="1223889"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[oi]</a:t>
            </a:r>
          </a:p>
        </p:txBody>
      </p:sp>
      <p:sp>
        <p:nvSpPr>
          <p:cNvPr id="48" name="CustomShape 23">
            <a:hlinkClick r:id="" action="ppaction://noaction">
              <a:snd r:embed="rId9" name="f1_6.wav"/>
            </a:hlinkClick>
            <a:extLst>
              <a:ext uri="{FF2B5EF4-FFF2-40B4-BE49-F238E27FC236}">
                <a16:creationId xmlns:a16="http://schemas.microsoft.com/office/drawing/2014/main" id="{6A336795-0822-4D7C-91DE-E080205CBF9D}"/>
              </a:ext>
            </a:extLst>
          </p:cNvPr>
          <p:cNvSpPr/>
          <p:nvPr/>
        </p:nvSpPr>
        <p:spPr>
          <a:xfrm>
            <a:off x="137010" y="618689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9" name="CustomShape 23">
            <a:hlinkClick r:id="" action="ppaction://noaction">
              <a:snd r:embed="rId10" name="f1_10.wav"/>
            </a:hlinkClick>
            <a:extLst>
              <a:ext uri="{FF2B5EF4-FFF2-40B4-BE49-F238E27FC236}">
                <a16:creationId xmlns:a16="http://schemas.microsoft.com/office/drawing/2014/main" id="{A0E554C8-F515-4BBA-B9A0-FDB0226E48AD}"/>
              </a:ext>
            </a:extLst>
          </p:cNvPr>
          <p:cNvSpPr/>
          <p:nvPr/>
        </p:nvSpPr>
        <p:spPr>
          <a:xfrm>
            <a:off x="1905428" y="623452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0" name="CustomShape 23">
            <a:hlinkClick r:id="" action="ppaction://noaction">
              <a:snd r:embed="rId11" name="f1_4.wav"/>
            </a:hlinkClick>
            <a:extLst>
              <a:ext uri="{FF2B5EF4-FFF2-40B4-BE49-F238E27FC236}">
                <a16:creationId xmlns:a16="http://schemas.microsoft.com/office/drawing/2014/main" id="{125F56CF-45E3-4E5A-B046-1E70E95E388B}"/>
              </a:ext>
            </a:extLst>
          </p:cNvPr>
          <p:cNvSpPr/>
          <p:nvPr/>
        </p:nvSpPr>
        <p:spPr>
          <a:xfrm>
            <a:off x="3635505" y="619967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1" name="CustomShape 23">
            <a:hlinkClick r:id="" action="ppaction://noaction">
              <a:snd r:embed="rId12" name="f1_14.wav"/>
            </a:hlinkClick>
            <a:extLst>
              <a:ext uri="{FF2B5EF4-FFF2-40B4-BE49-F238E27FC236}">
                <a16:creationId xmlns:a16="http://schemas.microsoft.com/office/drawing/2014/main" id="{6F1E1269-4C73-4C29-9361-C6AE26A330DA}"/>
              </a:ext>
            </a:extLst>
          </p:cNvPr>
          <p:cNvSpPr/>
          <p:nvPr/>
        </p:nvSpPr>
        <p:spPr>
          <a:xfrm>
            <a:off x="5894283" y="621139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9</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2" name="CustomShape 23">
            <a:hlinkClick r:id="" action="ppaction://noaction">
              <a:snd r:embed="rId13" name="f1_18.wav"/>
            </a:hlinkClick>
            <a:extLst>
              <a:ext uri="{FF2B5EF4-FFF2-40B4-BE49-F238E27FC236}">
                <a16:creationId xmlns:a16="http://schemas.microsoft.com/office/drawing/2014/main" id="{EDE86403-6CDF-48AE-A399-2BFCB8899ECD}"/>
              </a:ext>
            </a:extLst>
          </p:cNvPr>
          <p:cNvSpPr/>
          <p:nvPr/>
        </p:nvSpPr>
        <p:spPr>
          <a:xfrm>
            <a:off x="9113841" y="621338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10</a:t>
            </a:r>
            <a:endParaRPr kumimoji="0" lang="en-GB"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125" name="TextBox 124">
            <a:extLst>
              <a:ext uri="{FF2B5EF4-FFF2-40B4-BE49-F238E27FC236}">
                <a16:creationId xmlns:a16="http://schemas.microsoft.com/office/drawing/2014/main" id="{B1D91604-8E09-4984-A8DE-5E8516EF6A38}"/>
              </a:ext>
            </a:extLst>
          </p:cNvPr>
          <p:cNvSpPr txBox="1"/>
          <p:nvPr/>
        </p:nvSpPr>
        <p:spPr>
          <a:xfrm>
            <a:off x="615630" y="6200782"/>
            <a:ext cx="811288" cy="400110"/>
          </a:xfrm>
          <a:prstGeom prst="rect">
            <a:avLst/>
          </a:prstGeom>
          <a:solidFill>
            <a:srgbClr val="00B0F0"/>
          </a:solidFill>
        </p:spPr>
        <p:txBody>
          <a:bodyPr wrap="square" rtlCol="0">
            <a:spAutoFit/>
          </a:bodyPr>
          <a:lstStyle/>
          <a:p>
            <a:pPr algn="ctr"/>
            <a:r>
              <a:rPr lang="en-GB" sz="2000" b="1" dirty="0">
                <a:solidFill>
                  <a:srgbClr val="002060"/>
                </a:solidFill>
                <a:latin typeface="Century Gothic" panose="020B0502020202020204" pitchFamily="34" charset="0"/>
              </a:rPr>
              <a:t>1, 21</a:t>
            </a:r>
          </a:p>
        </p:txBody>
      </p:sp>
      <p:sp>
        <p:nvSpPr>
          <p:cNvPr id="140" name="TextBox 139">
            <a:extLst>
              <a:ext uri="{FF2B5EF4-FFF2-40B4-BE49-F238E27FC236}">
                <a16:creationId xmlns:a16="http://schemas.microsoft.com/office/drawing/2014/main" id="{7C1B3F3E-137E-416B-954A-7EE320F9B8BD}"/>
              </a:ext>
            </a:extLst>
          </p:cNvPr>
          <p:cNvSpPr txBox="1"/>
          <p:nvPr/>
        </p:nvSpPr>
        <p:spPr>
          <a:xfrm>
            <a:off x="4109875" y="6200405"/>
            <a:ext cx="1250684" cy="400110"/>
          </a:xfrm>
          <a:prstGeom prst="rect">
            <a:avLst/>
          </a:prstGeom>
          <a:solidFill>
            <a:srgbClr val="00B0F0"/>
          </a:solidFill>
        </p:spPr>
        <p:txBody>
          <a:bodyPr wrap="square" rtlCol="0">
            <a:spAutoFit/>
          </a:bodyPr>
          <a:lstStyle/>
          <a:p>
            <a:pPr algn="ctr"/>
            <a:r>
              <a:rPr lang="en-GB" sz="2000" b="1" dirty="0">
                <a:solidFill>
                  <a:srgbClr val="002060"/>
                </a:solidFill>
                <a:latin typeface="Century Gothic" panose="020B0502020202020204" pitchFamily="34" charset="0"/>
              </a:rPr>
              <a:t>5, 15, 20</a:t>
            </a:r>
          </a:p>
        </p:txBody>
      </p:sp>
      <p:sp>
        <p:nvSpPr>
          <p:cNvPr id="141" name="TextBox 140">
            <a:extLst>
              <a:ext uri="{FF2B5EF4-FFF2-40B4-BE49-F238E27FC236}">
                <a16:creationId xmlns:a16="http://schemas.microsoft.com/office/drawing/2014/main" id="{2444642E-3984-4551-B0A7-0BF92C3A1B86}"/>
              </a:ext>
            </a:extLst>
          </p:cNvPr>
          <p:cNvSpPr txBox="1"/>
          <p:nvPr/>
        </p:nvSpPr>
        <p:spPr>
          <a:xfrm>
            <a:off x="9591414" y="6227223"/>
            <a:ext cx="1256469" cy="400110"/>
          </a:xfrm>
          <a:prstGeom prst="rect">
            <a:avLst/>
          </a:prstGeom>
          <a:solidFill>
            <a:srgbClr val="00B0F0"/>
          </a:solidFill>
        </p:spPr>
        <p:txBody>
          <a:bodyPr wrap="square" rtlCol="0">
            <a:spAutoFit/>
          </a:bodyPr>
          <a:lstStyle/>
          <a:p>
            <a:pPr algn="ctr"/>
            <a:r>
              <a:rPr lang="en-GB" sz="2000" b="1" dirty="0">
                <a:solidFill>
                  <a:srgbClr val="002060"/>
                </a:solidFill>
                <a:latin typeface="Century Gothic" panose="020B0502020202020204" pitchFamily="34" charset="0"/>
              </a:rPr>
              <a:t>9, 19, 29</a:t>
            </a:r>
          </a:p>
        </p:txBody>
      </p:sp>
      <p:sp>
        <p:nvSpPr>
          <p:cNvPr id="147" name="TextBox 146">
            <a:extLst>
              <a:ext uri="{FF2B5EF4-FFF2-40B4-BE49-F238E27FC236}">
                <a16:creationId xmlns:a16="http://schemas.microsoft.com/office/drawing/2014/main" id="{295EB904-76B8-4C56-AD0F-399850EDE1D3}"/>
              </a:ext>
            </a:extLst>
          </p:cNvPr>
          <p:cNvSpPr txBox="1"/>
          <p:nvPr/>
        </p:nvSpPr>
        <p:spPr>
          <a:xfrm>
            <a:off x="2379361" y="6227223"/>
            <a:ext cx="886653" cy="413683"/>
          </a:xfrm>
          <a:prstGeom prst="rect">
            <a:avLst/>
          </a:prstGeom>
          <a:solidFill>
            <a:srgbClr val="00B0F0"/>
          </a:solidFill>
        </p:spPr>
        <p:txBody>
          <a:bodyPr wrap="square" rtlCol="0">
            <a:spAutoFit/>
          </a:bodyPr>
          <a:lstStyle/>
          <a:p>
            <a:pPr algn="ctr"/>
            <a:r>
              <a:rPr lang="en-GB" sz="2000" b="1" dirty="0">
                <a:solidFill>
                  <a:srgbClr val="002060"/>
                </a:solidFill>
                <a:latin typeface="Century Gothic" panose="020B0502020202020204" pitchFamily="34" charset="0"/>
              </a:rPr>
              <a:t>3, 23</a:t>
            </a:r>
          </a:p>
        </p:txBody>
      </p:sp>
      <p:sp>
        <p:nvSpPr>
          <p:cNvPr id="148" name="TextBox 147">
            <a:extLst>
              <a:ext uri="{FF2B5EF4-FFF2-40B4-BE49-F238E27FC236}">
                <a16:creationId xmlns:a16="http://schemas.microsoft.com/office/drawing/2014/main" id="{F2F16E83-CB47-4FA5-BB3E-593744AD586B}"/>
              </a:ext>
            </a:extLst>
          </p:cNvPr>
          <p:cNvSpPr txBox="1"/>
          <p:nvPr/>
        </p:nvSpPr>
        <p:spPr>
          <a:xfrm>
            <a:off x="6371338" y="6209518"/>
            <a:ext cx="2518868" cy="400110"/>
          </a:xfrm>
          <a:prstGeom prst="rect">
            <a:avLst/>
          </a:prstGeom>
          <a:solidFill>
            <a:srgbClr val="00B0F0"/>
          </a:solidFill>
        </p:spPr>
        <p:txBody>
          <a:bodyPr wrap="square" rtlCol="0">
            <a:spAutoFit/>
          </a:bodyPr>
          <a:lstStyle/>
          <a:p>
            <a:pPr algn="ctr"/>
            <a:r>
              <a:rPr lang="en-GB" sz="2000" b="1" dirty="0">
                <a:solidFill>
                  <a:srgbClr val="002060"/>
                </a:solidFill>
                <a:latin typeface="Century Gothic" panose="020B0502020202020204" pitchFamily="34" charset="0"/>
              </a:rPr>
              <a:t>6, 8, 10, 18, 26, 28</a:t>
            </a:r>
          </a:p>
        </p:txBody>
      </p:sp>
      <p:sp>
        <p:nvSpPr>
          <p:cNvPr id="96" name="CustomShape 23">
            <a:hlinkClick r:id="" action="ppaction://noaction">
              <a:snd r:embed="rId14" name="f1_8.wav"/>
            </a:hlinkClick>
            <a:extLst>
              <a:ext uri="{FF2B5EF4-FFF2-40B4-BE49-F238E27FC236}">
                <a16:creationId xmlns:a16="http://schemas.microsoft.com/office/drawing/2014/main" id="{53460A14-026E-427F-AB01-1C04CED46B4E}"/>
              </a:ext>
            </a:extLst>
          </p:cNvPr>
          <p:cNvSpPr/>
          <p:nvPr/>
        </p:nvSpPr>
        <p:spPr>
          <a:xfrm>
            <a:off x="11120749" y="620453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11</a:t>
            </a:r>
            <a:endParaRPr kumimoji="0" lang="en-GB" b="0" i="0" u="none" strike="noStrike" kern="1200" cap="none" spc="-1" normalizeH="0" baseline="0" noProof="0" dirty="0">
              <a:ln>
                <a:noFill/>
              </a:ln>
              <a:solidFill>
                <a:prstClr val="black"/>
              </a:solidFill>
              <a:effectLst/>
              <a:uLnTx/>
              <a:uFillTx/>
              <a:latin typeface="Century Gothic" panose="020B0502020202020204" pitchFamily="34" charset="0"/>
              <a:cs typeface="+mn-cs"/>
            </a:endParaRPr>
          </a:p>
        </p:txBody>
      </p:sp>
      <p:sp>
        <p:nvSpPr>
          <p:cNvPr id="97" name="TextBox 96">
            <a:extLst>
              <a:ext uri="{FF2B5EF4-FFF2-40B4-BE49-F238E27FC236}">
                <a16:creationId xmlns:a16="http://schemas.microsoft.com/office/drawing/2014/main" id="{0C335AFE-5191-4DDC-A0C1-2354E3479661}"/>
              </a:ext>
            </a:extLst>
          </p:cNvPr>
          <p:cNvSpPr txBox="1"/>
          <p:nvPr/>
        </p:nvSpPr>
        <p:spPr>
          <a:xfrm>
            <a:off x="6128494" y="1009085"/>
            <a:ext cx="1250684"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[open]</a:t>
            </a:r>
          </a:p>
        </p:txBody>
      </p:sp>
      <p:sp>
        <p:nvSpPr>
          <p:cNvPr id="98" name="TextBox 97">
            <a:hlinkClick r:id="" action="ppaction://noaction">
              <a:snd r:embed="rId15" name="f1_17.wav"/>
            </a:hlinkClick>
            <a:extLst>
              <a:ext uri="{FF2B5EF4-FFF2-40B4-BE49-F238E27FC236}">
                <a16:creationId xmlns:a16="http://schemas.microsoft.com/office/drawing/2014/main" id="{47332F06-E2C7-4BDE-B44F-9E3D672A1533}"/>
              </a:ext>
            </a:extLst>
          </p:cNvPr>
          <p:cNvSpPr txBox="1"/>
          <p:nvPr/>
        </p:nvSpPr>
        <p:spPr>
          <a:xfrm>
            <a:off x="6155289" y="1237660"/>
            <a:ext cx="1223889"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a:t>
            </a:r>
            <a:r>
              <a:rPr lang="en-GB" sz="3200" b="1" dirty="0" err="1">
                <a:solidFill>
                  <a:srgbClr val="002060"/>
                </a:solidFill>
                <a:latin typeface="Century Gothic" panose="020B0502020202020204" pitchFamily="34" charset="0"/>
              </a:rPr>
              <a:t>eu</a:t>
            </a:r>
            <a:r>
              <a:rPr lang="en-GB" sz="3200" b="1" dirty="0">
                <a:solidFill>
                  <a:srgbClr val="002060"/>
                </a:solidFill>
                <a:latin typeface="Century Gothic" panose="020B0502020202020204" pitchFamily="34" charset="0"/>
              </a:rPr>
              <a:t>]</a:t>
            </a:r>
          </a:p>
        </p:txBody>
      </p:sp>
      <p:sp>
        <p:nvSpPr>
          <p:cNvPr id="99" name="TextBox 98">
            <a:extLst>
              <a:ext uri="{FF2B5EF4-FFF2-40B4-BE49-F238E27FC236}">
                <a16:creationId xmlns:a16="http://schemas.microsoft.com/office/drawing/2014/main" id="{98B205C5-EBC8-4235-A45D-7A35C2BB049F}"/>
              </a:ext>
            </a:extLst>
          </p:cNvPr>
          <p:cNvSpPr txBox="1"/>
          <p:nvPr/>
        </p:nvSpPr>
        <p:spPr>
          <a:xfrm>
            <a:off x="11584789" y="6204792"/>
            <a:ext cx="606057" cy="400110"/>
          </a:xfrm>
          <a:prstGeom prst="rect">
            <a:avLst/>
          </a:prstGeom>
          <a:solidFill>
            <a:srgbClr val="00B0F0"/>
          </a:solidFill>
        </p:spPr>
        <p:txBody>
          <a:bodyPr wrap="square" rtlCol="0">
            <a:spAutoFit/>
          </a:bodyPr>
          <a:lstStyle/>
          <a:p>
            <a:pPr algn="ctr"/>
            <a:r>
              <a:rPr lang="en-GB" sz="2000" b="1" dirty="0">
                <a:solidFill>
                  <a:srgbClr val="002060"/>
                </a:solidFill>
                <a:latin typeface="Century Gothic" panose="020B0502020202020204" pitchFamily="34" charset="0"/>
              </a:rPr>
              <a:t>30</a:t>
            </a:r>
          </a:p>
        </p:txBody>
      </p:sp>
      <p:pic>
        <p:nvPicPr>
          <p:cNvPr id="100" name="Picture 99" descr="A picture containing text&#10;&#10;Description automatically generated">
            <a:extLst>
              <a:ext uri="{FF2B5EF4-FFF2-40B4-BE49-F238E27FC236}">
                <a16:creationId xmlns:a16="http://schemas.microsoft.com/office/drawing/2014/main" id="{1C36066A-BDB2-4403-9B6E-438135A98A8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94221" y="4001414"/>
            <a:ext cx="661137" cy="973340"/>
          </a:xfrm>
          <a:prstGeom prst="rect">
            <a:avLst/>
          </a:prstGeom>
        </p:spPr>
      </p:pic>
      <p:pic>
        <p:nvPicPr>
          <p:cNvPr id="102" name="Picture 101" descr="A picture containing text, light, clipart&#10;&#10;Description automatically generated">
            <a:extLst>
              <a:ext uri="{FF2B5EF4-FFF2-40B4-BE49-F238E27FC236}">
                <a16:creationId xmlns:a16="http://schemas.microsoft.com/office/drawing/2014/main" id="{3FAA2F08-40C1-4AA9-91ED-3B1598DD8F0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02228" y="2618873"/>
            <a:ext cx="1000983" cy="862636"/>
          </a:xfrm>
          <a:prstGeom prst="rect">
            <a:avLst/>
          </a:prstGeom>
        </p:spPr>
      </p:pic>
      <p:pic>
        <p:nvPicPr>
          <p:cNvPr id="103" name="Picture 102" descr="A picture containing icon&#10;&#10;Description automatically generated">
            <a:extLst>
              <a:ext uri="{FF2B5EF4-FFF2-40B4-BE49-F238E27FC236}">
                <a16:creationId xmlns:a16="http://schemas.microsoft.com/office/drawing/2014/main" id="{E179AF5F-76DF-4138-B542-8C4762C09BF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935187" y="3878878"/>
            <a:ext cx="1152463" cy="1035263"/>
          </a:xfrm>
          <a:prstGeom prst="rect">
            <a:avLst/>
          </a:prstGeom>
        </p:spPr>
      </p:pic>
      <p:pic>
        <p:nvPicPr>
          <p:cNvPr id="107" name="Picture 106" descr="A picture containing text&#10;&#10;Description automatically generated">
            <a:extLst>
              <a:ext uri="{FF2B5EF4-FFF2-40B4-BE49-F238E27FC236}">
                <a16:creationId xmlns:a16="http://schemas.microsoft.com/office/drawing/2014/main" id="{7B3F550A-1D7A-4347-8662-74A442379EF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14333" y="3396326"/>
            <a:ext cx="762143" cy="973340"/>
          </a:xfrm>
          <a:prstGeom prst="rect">
            <a:avLst/>
          </a:prstGeom>
        </p:spPr>
      </p:pic>
      <p:pic>
        <p:nvPicPr>
          <p:cNvPr id="109" name="Picture 108" descr="Logo, icon&#10;&#10;Description automatically generated">
            <a:extLst>
              <a:ext uri="{FF2B5EF4-FFF2-40B4-BE49-F238E27FC236}">
                <a16:creationId xmlns:a16="http://schemas.microsoft.com/office/drawing/2014/main" id="{C3B1F4C0-1D03-450E-8E09-8CDF50B8CDE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894839" y="2828414"/>
            <a:ext cx="1156989" cy="973340"/>
          </a:xfrm>
          <a:prstGeom prst="rect">
            <a:avLst/>
          </a:prstGeom>
        </p:spPr>
      </p:pic>
      <p:pic>
        <p:nvPicPr>
          <p:cNvPr id="115" name="Picture 114" descr="A picture containing light&#10;&#10;Description automatically generated">
            <a:extLst>
              <a:ext uri="{FF2B5EF4-FFF2-40B4-BE49-F238E27FC236}">
                <a16:creationId xmlns:a16="http://schemas.microsoft.com/office/drawing/2014/main" id="{2C4FB436-F7F7-4777-884A-B96B61F8704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977670" y="2180919"/>
            <a:ext cx="716231" cy="973340"/>
          </a:xfrm>
          <a:prstGeom prst="rect">
            <a:avLst/>
          </a:prstGeom>
        </p:spPr>
      </p:pic>
      <p:pic>
        <p:nvPicPr>
          <p:cNvPr id="116" name="Picture 115">
            <a:extLst>
              <a:ext uri="{FF2B5EF4-FFF2-40B4-BE49-F238E27FC236}">
                <a16:creationId xmlns:a16="http://schemas.microsoft.com/office/drawing/2014/main" id="{05953217-0452-48D9-93C1-03515A37296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89688" y="2361565"/>
            <a:ext cx="1065571" cy="875585"/>
          </a:xfrm>
          <a:prstGeom prst="rect">
            <a:avLst/>
          </a:prstGeom>
        </p:spPr>
      </p:pic>
      <p:pic>
        <p:nvPicPr>
          <p:cNvPr id="127" name="Picture 126" descr="A picture containing text, clipart&#10;&#10;Description automatically generated">
            <a:extLst>
              <a:ext uri="{FF2B5EF4-FFF2-40B4-BE49-F238E27FC236}">
                <a16:creationId xmlns:a16="http://schemas.microsoft.com/office/drawing/2014/main" id="{5138C45A-19A8-4257-B552-C5347898093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62483" y="2045665"/>
            <a:ext cx="786176" cy="946985"/>
          </a:xfrm>
          <a:prstGeom prst="rect">
            <a:avLst/>
          </a:prstGeom>
        </p:spPr>
      </p:pic>
      <p:pic>
        <p:nvPicPr>
          <p:cNvPr id="129" name="Picture 128">
            <a:extLst>
              <a:ext uri="{FF2B5EF4-FFF2-40B4-BE49-F238E27FC236}">
                <a16:creationId xmlns:a16="http://schemas.microsoft.com/office/drawing/2014/main" id="{71164F65-9DFE-4CB4-B64E-A06E876FF1A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43685" y="3839482"/>
            <a:ext cx="1223890" cy="1005677"/>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B65CDC58-FEE6-4216-8FC8-916815EEFFA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665943" y="3341409"/>
            <a:ext cx="1250684" cy="1005222"/>
          </a:xfrm>
          <a:prstGeom prst="rect">
            <a:avLst/>
          </a:prstGeom>
        </p:spPr>
      </p:pic>
      <p:pic>
        <p:nvPicPr>
          <p:cNvPr id="9" name="Picture 8">
            <a:extLst>
              <a:ext uri="{FF2B5EF4-FFF2-40B4-BE49-F238E27FC236}">
                <a16:creationId xmlns:a16="http://schemas.microsoft.com/office/drawing/2014/main" id="{11675207-935D-4CC2-9D74-34F39254202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400055" y="1940664"/>
            <a:ext cx="901587" cy="1092063"/>
          </a:xfrm>
          <a:prstGeom prst="rect">
            <a:avLst/>
          </a:prstGeom>
        </p:spPr>
      </p:pic>
      <p:pic>
        <p:nvPicPr>
          <p:cNvPr id="12" name="Picture 11" descr="Icon&#10;&#10;Description automatically generated">
            <a:extLst>
              <a:ext uri="{FF2B5EF4-FFF2-40B4-BE49-F238E27FC236}">
                <a16:creationId xmlns:a16="http://schemas.microsoft.com/office/drawing/2014/main" id="{5B362787-8534-4413-B2E5-11B06F47F1A6}"/>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560638" y="4708343"/>
            <a:ext cx="1157334" cy="949887"/>
          </a:xfrm>
          <a:prstGeom prst="rect">
            <a:avLst/>
          </a:prstGeom>
        </p:spPr>
      </p:pic>
      <p:pic>
        <p:nvPicPr>
          <p:cNvPr id="14" name="Picture 13" descr="Logo&#10;&#10;Description automatically generated">
            <a:extLst>
              <a:ext uri="{FF2B5EF4-FFF2-40B4-BE49-F238E27FC236}">
                <a16:creationId xmlns:a16="http://schemas.microsoft.com/office/drawing/2014/main" id="{1144B533-E81C-45EE-8E43-AB83CBE2DA3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586526" y="4772957"/>
            <a:ext cx="1149622" cy="934740"/>
          </a:xfrm>
          <a:prstGeom prst="rect">
            <a:avLst/>
          </a:prstGeom>
        </p:spPr>
      </p:pic>
      <p:pic>
        <p:nvPicPr>
          <p:cNvPr id="20" name="Picture 19">
            <a:extLst>
              <a:ext uri="{FF2B5EF4-FFF2-40B4-BE49-F238E27FC236}">
                <a16:creationId xmlns:a16="http://schemas.microsoft.com/office/drawing/2014/main" id="{5E5EC7BB-D46C-493F-B72C-AF88BEF2B75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967629" y="3603558"/>
            <a:ext cx="1149623" cy="907042"/>
          </a:xfrm>
          <a:prstGeom prst="rect">
            <a:avLst/>
          </a:prstGeom>
        </p:spPr>
      </p:pic>
      <p:pic>
        <p:nvPicPr>
          <p:cNvPr id="31" name="Picture 30">
            <a:extLst>
              <a:ext uri="{FF2B5EF4-FFF2-40B4-BE49-F238E27FC236}">
                <a16:creationId xmlns:a16="http://schemas.microsoft.com/office/drawing/2014/main" id="{8C2AE47A-F8C0-4D12-8A48-D8CAF338B2E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577881" y="1947977"/>
            <a:ext cx="1114854" cy="916889"/>
          </a:xfrm>
          <a:prstGeom prst="rect">
            <a:avLst/>
          </a:prstGeom>
        </p:spPr>
      </p:pic>
      <p:pic>
        <p:nvPicPr>
          <p:cNvPr id="36" name="Picture 35">
            <a:extLst>
              <a:ext uri="{FF2B5EF4-FFF2-40B4-BE49-F238E27FC236}">
                <a16:creationId xmlns:a16="http://schemas.microsoft.com/office/drawing/2014/main" id="{17A3CBB3-256A-402B-A72F-796AE803DB0D}"/>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596627" y="4965296"/>
            <a:ext cx="1149623" cy="972758"/>
          </a:xfrm>
          <a:prstGeom prst="rect">
            <a:avLst/>
          </a:prstGeom>
        </p:spPr>
      </p:pic>
      <p:pic>
        <p:nvPicPr>
          <p:cNvPr id="38" name="Picture 37">
            <a:extLst>
              <a:ext uri="{FF2B5EF4-FFF2-40B4-BE49-F238E27FC236}">
                <a16:creationId xmlns:a16="http://schemas.microsoft.com/office/drawing/2014/main" id="{53285140-0835-4899-A6DE-6372C5A2CDE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8754783" y="4776259"/>
            <a:ext cx="742522" cy="946985"/>
          </a:xfrm>
          <a:prstGeom prst="rect">
            <a:avLst/>
          </a:prstGeom>
        </p:spPr>
      </p:pic>
      <p:grpSp>
        <p:nvGrpSpPr>
          <p:cNvPr id="42" name="Group 41">
            <a:extLst>
              <a:ext uri="{FF2B5EF4-FFF2-40B4-BE49-F238E27FC236}">
                <a16:creationId xmlns:a16="http://schemas.microsoft.com/office/drawing/2014/main" id="{D2D2AEFC-FF31-46DC-9E9E-D653FB45ECBA}"/>
              </a:ext>
            </a:extLst>
          </p:cNvPr>
          <p:cNvGrpSpPr/>
          <p:nvPr/>
        </p:nvGrpSpPr>
        <p:grpSpPr>
          <a:xfrm>
            <a:off x="137010" y="1192910"/>
            <a:ext cx="5191121" cy="4993979"/>
            <a:chOff x="137010" y="1192910"/>
            <a:chExt cx="5191121" cy="4993979"/>
          </a:xfrm>
        </p:grpSpPr>
        <p:cxnSp>
          <p:nvCxnSpPr>
            <p:cNvPr id="77" name="Connector: Curved 76">
              <a:extLst>
                <a:ext uri="{FF2B5EF4-FFF2-40B4-BE49-F238E27FC236}">
                  <a16:creationId xmlns:a16="http://schemas.microsoft.com/office/drawing/2014/main" id="{93E49A69-D030-4822-ACE4-3DD6FA6B54ED}"/>
                </a:ext>
              </a:extLst>
            </p:cNvPr>
            <p:cNvCxnSpPr>
              <a:cxnSpLocks/>
              <a:endCxn id="95" idx="0"/>
            </p:cNvCxnSpPr>
            <p:nvPr/>
          </p:nvCxnSpPr>
          <p:spPr>
            <a:xfrm rot="10800000" flipV="1">
              <a:off x="3341121" y="1891002"/>
              <a:ext cx="1365499" cy="641558"/>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34" name="Oval 133">
              <a:extLst>
                <a:ext uri="{FF2B5EF4-FFF2-40B4-BE49-F238E27FC236}">
                  <a16:creationId xmlns:a16="http://schemas.microsoft.com/office/drawing/2014/main" id="{9A790DAB-B575-4B9A-9FE0-69A8AD6AFB64}"/>
                </a:ext>
              </a:extLst>
            </p:cNvPr>
            <p:cNvSpPr/>
            <p:nvPr/>
          </p:nvSpPr>
          <p:spPr>
            <a:xfrm>
              <a:off x="4104242" y="1192910"/>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Oval 94">
              <a:extLst>
                <a:ext uri="{FF2B5EF4-FFF2-40B4-BE49-F238E27FC236}">
                  <a16:creationId xmlns:a16="http://schemas.microsoft.com/office/drawing/2014/main" id="{229F8CA8-225E-4B47-ADEB-9F14B94AB091}"/>
                </a:ext>
              </a:extLst>
            </p:cNvPr>
            <p:cNvSpPr/>
            <p:nvPr/>
          </p:nvSpPr>
          <p:spPr>
            <a:xfrm>
              <a:off x="2729175" y="253256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2" name="Oval 141">
              <a:extLst>
                <a:ext uri="{FF2B5EF4-FFF2-40B4-BE49-F238E27FC236}">
                  <a16:creationId xmlns:a16="http://schemas.microsoft.com/office/drawing/2014/main" id="{AE59A77A-C564-4DF0-90C3-70FE3DF89207}"/>
                </a:ext>
              </a:extLst>
            </p:cNvPr>
            <p:cNvSpPr/>
            <p:nvPr/>
          </p:nvSpPr>
          <p:spPr>
            <a:xfrm>
              <a:off x="137010" y="4038266"/>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3" name="Connector: Curved 142">
              <a:extLst>
                <a:ext uri="{FF2B5EF4-FFF2-40B4-BE49-F238E27FC236}">
                  <a16:creationId xmlns:a16="http://schemas.microsoft.com/office/drawing/2014/main" id="{230DC821-2C47-4A57-84FC-5E144DF11356}"/>
                </a:ext>
              </a:extLst>
            </p:cNvPr>
            <p:cNvCxnSpPr>
              <a:cxnSpLocks/>
              <a:endCxn id="142" idx="0"/>
            </p:cNvCxnSpPr>
            <p:nvPr/>
          </p:nvCxnSpPr>
          <p:spPr>
            <a:xfrm rot="10800000" flipV="1">
              <a:off x="748955" y="3571226"/>
              <a:ext cx="2456968" cy="467040"/>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44" name="Connector: Curved 143">
              <a:extLst>
                <a:ext uri="{FF2B5EF4-FFF2-40B4-BE49-F238E27FC236}">
                  <a16:creationId xmlns:a16="http://schemas.microsoft.com/office/drawing/2014/main" id="{0B904B56-A6AC-4221-AD78-123BCBC5F299}"/>
                </a:ext>
              </a:extLst>
            </p:cNvPr>
            <p:cNvCxnSpPr>
              <a:cxnSpLocks/>
              <a:endCxn id="48" idx="3"/>
            </p:cNvCxnSpPr>
            <p:nvPr/>
          </p:nvCxnSpPr>
          <p:spPr>
            <a:xfrm rot="5400000">
              <a:off x="3073" y="5439486"/>
              <a:ext cx="1113361" cy="381446"/>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68" name="Group 67">
            <a:extLst>
              <a:ext uri="{FF2B5EF4-FFF2-40B4-BE49-F238E27FC236}">
                <a16:creationId xmlns:a16="http://schemas.microsoft.com/office/drawing/2014/main" id="{E359F9B0-E630-42F9-B7F6-E70732A79CC7}"/>
              </a:ext>
            </a:extLst>
          </p:cNvPr>
          <p:cNvGrpSpPr/>
          <p:nvPr/>
        </p:nvGrpSpPr>
        <p:grpSpPr>
          <a:xfrm>
            <a:off x="2137449" y="1192725"/>
            <a:ext cx="9911902" cy="5041799"/>
            <a:chOff x="2137449" y="1192725"/>
            <a:chExt cx="9911902" cy="5041799"/>
          </a:xfrm>
        </p:grpSpPr>
        <p:sp>
          <p:nvSpPr>
            <p:cNvPr id="137" name="Oval 136">
              <a:extLst>
                <a:ext uri="{FF2B5EF4-FFF2-40B4-BE49-F238E27FC236}">
                  <a16:creationId xmlns:a16="http://schemas.microsoft.com/office/drawing/2014/main" id="{3984D8E9-923B-4DE5-819A-E6FB53D768D1}"/>
                </a:ext>
              </a:extLst>
            </p:cNvPr>
            <p:cNvSpPr/>
            <p:nvPr/>
          </p:nvSpPr>
          <p:spPr>
            <a:xfrm>
              <a:off x="10825462" y="1192725"/>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6" name="Connector: Curved 145">
              <a:extLst>
                <a:ext uri="{FF2B5EF4-FFF2-40B4-BE49-F238E27FC236}">
                  <a16:creationId xmlns:a16="http://schemas.microsoft.com/office/drawing/2014/main" id="{FC63194F-A2B0-4CE4-B241-FC27897EC05F}"/>
                </a:ext>
              </a:extLst>
            </p:cNvPr>
            <p:cNvCxnSpPr>
              <a:cxnSpLocks/>
              <a:stCxn id="137" idx="2"/>
              <a:endCxn id="153" idx="7"/>
            </p:cNvCxnSpPr>
            <p:nvPr/>
          </p:nvCxnSpPr>
          <p:spPr>
            <a:xfrm rot="10800000" flipV="1">
              <a:off x="8848988" y="1544896"/>
              <a:ext cx="1976474" cy="781921"/>
            </a:xfrm>
            <a:prstGeom prst="curvedConnector2">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153" name="Oval 152">
              <a:extLst>
                <a:ext uri="{FF2B5EF4-FFF2-40B4-BE49-F238E27FC236}">
                  <a16:creationId xmlns:a16="http://schemas.microsoft.com/office/drawing/2014/main" id="{36911431-8958-41D7-B2C3-923449D3E4E7}"/>
                </a:ext>
              </a:extLst>
            </p:cNvPr>
            <p:cNvSpPr/>
            <p:nvPr/>
          </p:nvSpPr>
          <p:spPr>
            <a:xfrm>
              <a:off x="7804333" y="2175207"/>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Oval 165">
              <a:extLst>
                <a:ext uri="{FF2B5EF4-FFF2-40B4-BE49-F238E27FC236}">
                  <a16:creationId xmlns:a16="http://schemas.microsoft.com/office/drawing/2014/main" id="{D11CF4F1-C6DC-46BC-9727-9BD70FE2E590}"/>
                </a:ext>
              </a:extLst>
            </p:cNvPr>
            <p:cNvSpPr/>
            <p:nvPr/>
          </p:nvSpPr>
          <p:spPr>
            <a:xfrm>
              <a:off x="5644191" y="332855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9" name="Connector: Curved 178">
              <a:extLst>
                <a:ext uri="{FF2B5EF4-FFF2-40B4-BE49-F238E27FC236}">
                  <a16:creationId xmlns:a16="http://schemas.microsoft.com/office/drawing/2014/main" id="{90CCE330-1D0F-4105-9838-CEFDBBE681AB}"/>
                </a:ext>
              </a:extLst>
            </p:cNvPr>
            <p:cNvCxnSpPr>
              <a:cxnSpLocks/>
              <a:stCxn id="153" idx="2"/>
              <a:endCxn id="166" idx="6"/>
            </p:cNvCxnSpPr>
            <p:nvPr/>
          </p:nvCxnSpPr>
          <p:spPr>
            <a:xfrm rot="10800000" flipV="1">
              <a:off x="6868081" y="2692837"/>
              <a:ext cx="936253" cy="115335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83" name="Connector: Curved 182">
              <a:extLst>
                <a:ext uri="{FF2B5EF4-FFF2-40B4-BE49-F238E27FC236}">
                  <a16:creationId xmlns:a16="http://schemas.microsoft.com/office/drawing/2014/main" id="{3B31F4A7-6BBF-4750-87B0-E94A634037A7}"/>
                </a:ext>
              </a:extLst>
            </p:cNvPr>
            <p:cNvCxnSpPr>
              <a:cxnSpLocks/>
              <a:stCxn id="166" idx="4"/>
              <a:endCxn id="49" idx="3"/>
            </p:cNvCxnSpPr>
            <p:nvPr/>
          </p:nvCxnSpPr>
          <p:spPr>
            <a:xfrm rot="5400000">
              <a:off x="3261440" y="3239828"/>
              <a:ext cx="1870705" cy="411868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78" name="Group 77">
            <a:extLst>
              <a:ext uri="{FF2B5EF4-FFF2-40B4-BE49-F238E27FC236}">
                <a16:creationId xmlns:a16="http://schemas.microsoft.com/office/drawing/2014/main" id="{FE332AFF-F8CE-4177-A60F-2D540764284F}"/>
              </a:ext>
            </a:extLst>
          </p:cNvPr>
          <p:cNvGrpSpPr/>
          <p:nvPr/>
        </p:nvGrpSpPr>
        <p:grpSpPr>
          <a:xfrm>
            <a:off x="10083" y="1253337"/>
            <a:ext cx="5613885" cy="4946338"/>
            <a:chOff x="10083" y="1253337"/>
            <a:chExt cx="5613885" cy="4946338"/>
          </a:xfrm>
        </p:grpSpPr>
        <p:sp>
          <p:nvSpPr>
            <p:cNvPr id="93" name="Oval 92">
              <a:extLst>
                <a:ext uri="{FF2B5EF4-FFF2-40B4-BE49-F238E27FC236}">
                  <a16:creationId xmlns:a16="http://schemas.microsoft.com/office/drawing/2014/main" id="{9FAD1295-4712-49AD-888E-32475CE9B882}"/>
                </a:ext>
              </a:extLst>
            </p:cNvPr>
            <p:cNvSpPr/>
            <p:nvPr/>
          </p:nvSpPr>
          <p:spPr>
            <a:xfrm>
              <a:off x="10083" y="1253337"/>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a:extLst>
                <a:ext uri="{FF2B5EF4-FFF2-40B4-BE49-F238E27FC236}">
                  <a16:creationId xmlns:a16="http://schemas.microsoft.com/office/drawing/2014/main" id="{5EE3ACFE-3419-4DE1-A316-05E062058990}"/>
                </a:ext>
              </a:extLst>
            </p:cNvPr>
            <p:cNvSpPr/>
            <p:nvPr/>
          </p:nvSpPr>
          <p:spPr>
            <a:xfrm>
              <a:off x="1035740" y="2265334"/>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a:extLst>
                <a:ext uri="{FF2B5EF4-FFF2-40B4-BE49-F238E27FC236}">
                  <a16:creationId xmlns:a16="http://schemas.microsoft.com/office/drawing/2014/main" id="{0DC5FBDB-E6B5-4FE5-8B39-CCD67AD77EF3}"/>
                </a:ext>
              </a:extLst>
            </p:cNvPr>
            <p:cNvSpPr/>
            <p:nvPr/>
          </p:nvSpPr>
          <p:spPr>
            <a:xfrm>
              <a:off x="4400079" y="199702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Oval 160">
              <a:extLst>
                <a:ext uri="{FF2B5EF4-FFF2-40B4-BE49-F238E27FC236}">
                  <a16:creationId xmlns:a16="http://schemas.microsoft.com/office/drawing/2014/main" id="{5826BD4D-2721-4852-96FE-85290878EA11}"/>
                </a:ext>
              </a:extLst>
            </p:cNvPr>
            <p:cNvSpPr/>
            <p:nvPr/>
          </p:nvSpPr>
          <p:spPr>
            <a:xfrm>
              <a:off x="3622376" y="382469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5" name="Connector: Curved 184">
              <a:extLst>
                <a:ext uri="{FF2B5EF4-FFF2-40B4-BE49-F238E27FC236}">
                  <a16:creationId xmlns:a16="http://schemas.microsoft.com/office/drawing/2014/main" id="{94C61C5F-4E99-4330-9C7D-E66787709785}"/>
                </a:ext>
              </a:extLst>
            </p:cNvPr>
            <p:cNvCxnSpPr>
              <a:cxnSpLocks/>
              <a:endCxn id="151" idx="2"/>
            </p:cNvCxnSpPr>
            <p:nvPr/>
          </p:nvCxnSpPr>
          <p:spPr>
            <a:xfrm>
              <a:off x="724789" y="1966332"/>
              <a:ext cx="3675290" cy="548327"/>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86" name="Connector: Curved 185">
              <a:extLst>
                <a:ext uri="{FF2B5EF4-FFF2-40B4-BE49-F238E27FC236}">
                  <a16:creationId xmlns:a16="http://schemas.microsoft.com/office/drawing/2014/main" id="{3DCF480D-8549-4423-B130-6DE102A0FA48}"/>
                </a:ext>
              </a:extLst>
            </p:cNvPr>
            <p:cNvCxnSpPr>
              <a:cxnSpLocks/>
              <a:endCxn id="150" idx="6"/>
            </p:cNvCxnSpPr>
            <p:nvPr/>
          </p:nvCxnSpPr>
          <p:spPr>
            <a:xfrm rot="10800000">
              <a:off x="2259629" y="2782966"/>
              <a:ext cx="2701572" cy="237455"/>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87" name="Connector: Curved 186">
              <a:extLst>
                <a:ext uri="{FF2B5EF4-FFF2-40B4-BE49-F238E27FC236}">
                  <a16:creationId xmlns:a16="http://schemas.microsoft.com/office/drawing/2014/main" id="{9D870525-7350-4B45-9A61-BDDEA0BFE781}"/>
                </a:ext>
              </a:extLst>
            </p:cNvPr>
            <p:cNvCxnSpPr>
              <a:cxnSpLocks/>
              <a:endCxn id="161" idx="2"/>
            </p:cNvCxnSpPr>
            <p:nvPr/>
          </p:nvCxnSpPr>
          <p:spPr>
            <a:xfrm>
              <a:off x="1727554" y="3300578"/>
              <a:ext cx="1894822" cy="1041743"/>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88" name="Connector: Curved 187">
              <a:extLst>
                <a:ext uri="{FF2B5EF4-FFF2-40B4-BE49-F238E27FC236}">
                  <a16:creationId xmlns:a16="http://schemas.microsoft.com/office/drawing/2014/main" id="{86A9EC3A-2DA2-4B40-96FE-D2F76900A4D2}"/>
                </a:ext>
              </a:extLst>
            </p:cNvPr>
            <p:cNvCxnSpPr>
              <a:cxnSpLocks/>
              <a:endCxn id="50" idx="3"/>
            </p:cNvCxnSpPr>
            <p:nvPr/>
          </p:nvCxnSpPr>
          <p:spPr>
            <a:xfrm rot="5400000">
              <a:off x="3396903" y="5337279"/>
              <a:ext cx="1333018" cy="391773"/>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E55819D1-0DC0-4337-B826-AF934EC8B427}"/>
              </a:ext>
            </a:extLst>
          </p:cNvPr>
          <p:cNvGrpSpPr/>
          <p:nvPr/>
        </p:nvGrpSpPr>
        <p:grpSpPr>
          <a:xfrm>
            <a:off x="1904234" y="1192725"/>
            <a:ext cx="9873344" cy="5018668"/>
            <a:chOff x="1904234" y="1192725"/>
            <a:chExt cx="9873344" cy="5018668"/>
          </a:xfrm>
        </p:grpSpPr>
        <p:sp>
          <p:nvSpPr>
            <p:cNvPr id="136" name="Oval 135">
              <a:extLst>
                <a:ext uri="{FF2B5EF4-FFF2-40B4-BE49-F238E27FC236}">
                  <a16:creationId xmlns:a16="http://schemas.microsoft.com/office/drawing/2014/main" id="{16E97888-C510-4343-9C9F-FBCB3FE69507}"/>
                </a:ext>
              </a:extLst>
            </p:cNvPr>
            <p:cNvSpPr/>
            <p:nvPr/>
          </p:nvSpPr>
          <p:spPr>
            <a:xfrm>
              <a:off x="8108644" y="1192725"/>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Oval 151">
              <a:extLst>
                <a:ext uri="{FF2B5EF4-FFF2-40B4-BE49-F238E27FC236}">
                  <a16:creationId xmlns:a16="http://schemas.microsoft.com/office/drawing/2014/main" id="{6E19B685-0C8B-4A43-AC67-5F59BA6D3075}"/>
                </a:ext>
              </a:extLst>
            </p:cNvPr>
            <p:cNvSpPr/>
            <p:nvPr/>
          </p:nvSpPr>
          <p:spPr>
            <a:xfrm>
              <a:off x="6260403" y="1924794"/>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0" name="Oval 159">
              <a:extLst>
                <a:ext uri="{FF2B5EF4-FFF2-40B4-BE49-F238E27FC236}">
                  <a16:creationId xmlns:a16="http://schemas.microsoft.com/office/drawing/2014/main" id="{D0F4D54B-CF7F-4DE6-841F-41C40025C26A}"/>
                </a:ext>
              </a:extLst>
            </p:cNvPr>
            <p:cNvSpPr/>
            <p:nvPr/>
          </p:nvSpPr>
          <p:spPr>
            <a:xfrm>
              <a:off x="1904234" y="3846189"/>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9" name="Oval 168">
              <a:extLst>
                <a:ext uri="{FF2B5EF4-FFF2-40B4-BE49-F238E27FC236}">
                  <a16:creationId xmlns:a16="http://schemas.microsoft.com/office/drawing/2014/main" id="{C144AD1C-175C-40C9-A90F-2CDAD8F05975}"/>
                </a:ext>
              </a:extLst>
            </p:cNvPr>
            <p:cNvSpPr/>
            <p:nvPr/>
          </p:nvSpPr>
          <p:spPr>
            <a:xfrm>
              <a:off x="7932867" y="355735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0" name="Oval 169">
              <a:extLst>
                <a:ext uri="{FF2B5EF4-FFF2-40B4-BE49-F238E27FC236}">
                  <a16:creationId xmlns:a16="http://schemas.microsoft.com/office/drawing/2014/main" id="{1AB41C79-66C5-4663-A7BE-81E964383895}"/>
                </a:ext>
              </a:extLst>
            </p:cNvPr>
            <p:cNvSpPr/>
            <p:nvPr/>
          </p:nvSpPr>
          <p:spPr>
            <a:xfrm>
              <a:off x="6510194" y="464918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5" name="Oval 174">
              <a:extLst>
                <a:ext uri="{FF2B5EF4-FFF2-40B4-BE49-F238E27FC236}">
                  <a16:creationId xmlns:a16="http://schemas.microsoft.com/office/drawing/2014/main" id="{FFE2B65A-5EFC-4E9F-841B-6C3702044831}"/>
                </a:ext>
              </a:extLst>
            </p:cNvPr>
            <p:cNvSpPr/>
            <p:nvPr/>
          </p:nvSpPr>
          <p:spPr>
            <a:xfrm>
              <a:off x="9523363" y="336186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Oval 176">
              <a:extLst>
                <a:ext uri="{FF2B5EF4-FFF2-40B4-BE49-F238E27FC236}">
                  <a16:creationId xmlns:a16="http://schemas.microsoft.com/office/drawing/2014/main" id="{89D18268-8C98-4A79-9011-492951E4E2B4}"/>
                </a:ext>
              </a:extLst>
            </p:cNvPr>
            <p:cNvSpPr/>
            <p:nvPr/>
          </p:nvSpPr>
          <p:spPr>
            <a:xfrm>
              <a:off x="10545096" y="4703590"/>
              <a:ext cx="1232482"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9" name="Connector: Curved 188">
              <a:extLst>
                <a:ext uri="{FF2B5EF4-FFF2-40B4-BE49-F238E27FC236}">
                  <a16:creationId xmlns:a16="http://schemas.microsoft.com/office/drawing/2014/main" id="{801FF0EE-BC4C-484B-AB39-4F161633C571}"/>
                </a:ext>
              </a:extLst>
            </p:cNvPr>
            <p:cNvCxnSpPr>
              <a:cxnSpLocks/>
              <a:endCxn id="175" idx="0"/>
            </p:cNvCxnSpPr>
            <p:nvPr/>
          </p:nvCxnSpPr>
          <p:spPr>
            <a:xfrm rot="16200000" flipH="1">
              <a:off x="8705876" y="1932436"/>
              <a:ext cx="1466318" cy="1392545"/>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0" name="Connector: Curved 189">
              <a:extLst>
                <a:ext uri="{FF2B5EF4-FFF2-40B4-BE49-F238E27FC236}">
                  <a16:creationId xmlns:a16="http://schemas.microsoft.com/office/drawing/2014/main" id="{89EA251C-B6B4-4C20-8250-00E6DCF7082C}"/>
                </a:ext>
              </a:extLst>
            </p:cNvPr>
            <p:cNvCxnSpPr>
              <a:cxnSpLocks/>
              <a:stCxn id="152" idx="6"/>
            </p:cNvCxnSpPr>
            <p:nvPr/>
          </p:nvCxnSpPr>
          <p:spPr>
            <a:xfrm>
              <a:off x="7484292" y="2442425"/>
              <a:ext cx="2101446" cy="1562750"/>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1" name="Connector: Curved 190">
              <a:extLst>
                <a:ext uri="{FF2B5EF4-FFF2-40B4-BE49-F238E27FC236}">
                  <a16:creationId xmlns:a16="http://schemas.microsoft.com/office/drawing/2014/main" id="{9F2D8D12-3FA4-4FA1-B783-570A261EE740}"/>
                </a:ext>
              </a:extLst>
            </p:cNvPr>
            <p:cNvCxnSpPr>
              <a:cxnSpLocks/>
              <a:endCxn id="160" idx="6"/>
            </p:cNvCxnSpPr>
            <p:nvPr/>
          </p:nvCxnSpPr>
          <p:spPr>
            <a:xfrm rot="10800000" flipV="1">
              <a:off x="3128123" y="2451432"/>
              <a:ext cx="3146926" cy="191238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2" name="Connector: Curved 191">
              <a:extLst>
                <a:ext uri="{FF2B5EF4-FFF2-40B4-BE49-F238E27FC236}">
                  <a16:creationId xmlns:a16="http://schemas.microsoft.com/office/drawing/2014/main" id="{F489132E-3E64-4ED6-B79C-2802D2382D9D}"/>
                </a:ext>
              </a:extLst>
            </p:cNvPr>
            <p:cNvCxnSpPr>
              <a:cxnSpLocks/>
              <a:endCxn id="170" idx="2"/>
            </p:cNvCxnSpPr>
            <p:nvPr/>
          </p:nvCxnSpPr>
          <p:spPr>
            <a:xfrm>
              <a:off x="3143556" y="4352218"/>
              <a:ext cx="3366638" cy="814601"/>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3" name="Connector: Curved 192">
              <a:extLst>
                <a:ext uri="{FF2B5EF4-FFF2-40B4-BE49-F238E27FC236}">
                  <a16:creationId xmlns:a16="http://schemas.microsoft.com/office/drawing/2014/main" id="{E4E958FC-D4EA-426E-86DB-232FBCD94550}"/>
                </a:ext>
              </a:extLst>
            </p:cNvPr>
            <p:cNvCxnSpPr>
              <a:cxnSpLocks/>
              <a:endCxn id="177" idx="4"/>
            </p:cNvCxnSpPr>
            <p:nvPr/>
          </p:nvCxnSpPr>
          <p:spPr>
            <a:xfrm>
              <a:off x="7717971" y="5078363"/>
              <a:ext cx="3443366" cy="660489"/>
            </a:xfrm>
            <a:prstGeom prst="curvedConnector4">
              <a:avLst>
                <a:gd name="adj1" fmla="val 41052"/>
                <a:gd name="adj2" fmla="val 134611"/>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C5424FE9-A255-4A4F-98A0-ADE4666DCBCE}"/>
                </a:ext>
              </a:extLst>
            </p:cNvPr>
            <p:cNvCxnSpPr>
              <a:cxnSpLocks/>
              <a:stCxn id="169" idx="6"/>
            </p:cNvCxnSpPr>
            <p:nvPr/>
          </p:nvCxnSpPr>
          <p:spPr>
            <a:xfrm>
              <a:off x="9156756" y="4074981"/>
              <a:ext cx="1376741" cy="1127979"/>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195" name="Connector: Curved 194">
              <a:extLst>
                <a:ext uri="{FF2B5EF4-FFF2-40B4-BE49-F238E27FC236}">
                  <a16:creationId xmlns:a16="http://schemas.microsoft.com/office/drawing/2014/main" id="{EA2177CA-E612-4192-8429-46F6D755BC2E}"/>
                </a:ext>
              </a:extLst>
            </p:cNvPr>
            <p:cNvCxnSpPr>
              <a:cxnSpLocks/>
              <a:endCxn id="51" idx="3"/>
            </p:cNvCxnSpPr>
            <p:nvPr/>
          </p:nvCxnSpPr>
          <p:spPr>
            <a:xfrm rot="5400000">
              <a:off x="6007509" y="4256223"/>
              <a:ext cx="2073964" cy="1836375"/>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203" name="Group 202">
            <a:extLst>
              <a:ext uri="{FF2B5EF4-FFF2-40B4-BE49-F238E27FC236}">
                <a16:creationId xmlns:a16="http://schemas.microsoft.com/office/drawing/2014/main" id="{A441BB09-46F5-4D29-B21E-9F498BF0A130}"/>
              </a:ext>
            </a:extLst>
          </p:cNvPr>
          <p:cNvGrpSpPr/>
          <p:nvPr/>
        </p:nvGrpSpPr>
        <p:grpSpPr>
          <a:xfrm>
            <a:off x="4492950" y="1071621"/>
            <a:ext cx="6275925" cy="5141767"/>
            <a:chOff x="4492950" y="1071621"/>
            <a:chExt cx="6275925" cy="5141767"/>
          </a:xfrm>
        </p:grpSpPr>
        <p:sp>
          <p:nvSpPr>
            <p:cNvPr id="135" name="Oval 134">
              <a:extLst>
                <a:ext uri="{FF2B5EF4-FFF2-40B4-BE49-F238E27FC236}">
                  <a16:creationId xmlns:a16="http://schemas.microsoft.com/office/drawing/2014/main" id="{E5578658-D4BA-48BC-A895-E511FB141369}"/>
                </a:ext>
              </a:extLst>
            </p:cNvPr>
            <p:cNvSpPr/>
            <p:nvPr/>
          </p:nvSpPr>
          <p:spPr>
            <a:xfrm>
              <a:off x="6141891" y="1071621"/>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7" name="Oval 156">
              <a:extLst>
                <a:ext uri="{FF2B5EF4-FFF2-40B4-BE49-F238E27FC236}">
                  <a16:creationId xmlns:a16="http://schemas.microsoft.com/office/drawing/2014/main" id="{AB36C94B-F430-495B-92D4-D568A01E3282}"/>
                </a:ext>
              </a:extLst>
            </p:cNvPr>
            <p:cNvSpPr/>
            <p:nvPr/>
          </p:nvSpPr>
          <p:spPr>
            <a:xfrm>
              <a:off x="9544986" y="184116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3" name="Oval 162">
              <a:extLst>
                <a:ext uri="{FF2B5EF4-FFF2-40B4-BE49-F238E27FC236}">
                  <a16:creationId xmlns:a16="http://schemas.microsoft.com/office/drawing/2014/main" id="{DE30044A-87C3-4F17-AFBB-8ADA136F3995}"/>
                </a:ext>
              </a:extLst>
            </p:cNvPr>
            <p:cNvSpPr/>
            <p:nvPr/>
          </p:nvSpPr>
          <p:spPr>
            <a:xfrm>
              <a:off x="4492950" y="4876813"/>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3" name="Oval 172">
              <a:extLst>
                <a:ext uri="{FF2B5EF4-FFF2-40B4-BE49-F238E27FC236}">
                  <a16:creationId xmlns:a16="http://schemas.microsoft.com/office/drawing/2014/main" id="{B093EAFA-7F7D-48CF-9862-7864F8491C0D}"/>
                </a:ext>
              </a:extLst>
            </p:cNvPr>
            <p:cNvSpPr/>
            <p:nvPr/>
          </p:nvSpPr>
          <p:spPr>
            <a:xfrm>
              <a:off x="8544811" y="4722120"/>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8" name="Connector: Curved 197">
              <a:extLst>
                <a:ext uri="{FF2B5EF4-FFF2-40B4-BE49-F238E27FC236}">
                  <a16:creationId xmlns:a16="http://schemas.microsoft.com/office/drawing/2014/main" id="{D9E9FDC1-FBFA-4198-B0EE-3B2FA80C0BE5}"/>
                </a:ext>
              </a:extLst>
            </p:cNvPr>
            <p:cNvCxnSpPr>
              <a:cxnSpLocks/>
              <a:endCxn id="173" idx="0"/>
            </p:cNvCxnSpPr>
            <p:nvPr/>
          </p:nvCxnSpPr>
          <p:spPr>
            <a:xfrm rot="16200000" flipH="1">
              <a:off x="6498014" y="2063378"/>
              <a:ext cx="2950206" cy="2367277"/>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0" name="Connector: Curved 199">
              <a:extLst>
                <a:ext uri="{FF2B5EF4-FFF2-40B4-BE49-F238E27FC236}">
                  <a16:creationId xmlns:a16="http://schemas.microsoft.com/office/drawing/2014/main" id="{89AB1F25-E8C9-4759-98E5-3E4CBE94781D}"/>
                </a:ext>
              </a:extLst>
            </p:cNvPr>
            <p:cNvCxnSpPr>
              <a:cxnSpLocks/>
              <a:endCxn id="163" idx="6"/>
            </p:cNvCxnSpPr>
            <p:nvPr/>
          </p:nvCxnSpPr>
          <p:spPr>
            <a:xfrm rot="10800000" flipV="1">
              <a:off x="5716840" y="5166116"/>
              <a:ext cx="2842881" cy="22832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2" name="Connector: Curved 201">
              <a:extLst>
                <a:ext uri="{FF2B5EF4-FFF2-40B4-BE49-F238E27FC236}">
                  <a16:creationId xmlns:a16="http://schemas.microsoft.com/office/drawing/2014/main" id="{1613F2D6-0A46-4058-9F6A-B43A1D15307A}"/>
                </a:ext>
              </a:extLst>
            </p:cNvPr>
            <p:cNvCxnSpPr>
              <a:cxnSpLocks/>
              <a:stCxn id="157" idx="2"/>
            </p:cNvCxnSpPr>
            <p:nvPr/>
          </p:nvCxnSpPr>
          <p:spPr>
            <a:xfrm rot="10800000" flipV="1">
              <a:off x="4996108" y="2358791"/>
              <a:ext cx="4548878" cy="2532186"/>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04" name="Connector: Curved 203">
              <a:extLst>
                <a:ext uri="{FF2B5EF4-FFF2-40B4-BE49-F238E27FC236}">
                  <a16:creationId xmlns:a16="http://schemas.microsoft.com/office/drawing/2014/main" id="{FC45FF97-456B-49F6-A571-6EAF550A1BA1}"/>
                </a:ext>
              </a:extLst>
            </p:cNvPr>
            <p:cNvCxnSpPr>
              <a:cxnSpLocks/>
              <a:endCxn id="52" idx="3"/>
            </p:cNvCxnSpPr>
            <p:nvPr/>
          </p:nvCxnSpPr>
          <p:spPr>
            <a:xfrm rot="5400000">
              <a:off x="8116382" y="4110119"/>
              <a:ext cx="3332749" cy="873789"/>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grpSp>
        <p:nvGrpSpPr>
          <p:cNvPr id="212" name="Group 211">
            <a:extLst>
              <a:ext uri="{FF2B5EF4-FFF2-40B4-BE49-F238E27FC236}">
                <a16:creationId xmlns:a16="http://schemas.microsoft.com/office/drawing/2014/main" id="{AD67F2DA-0103-48E5-8BDD-D6575ACA0B85}"/>
              </a:ext>
            </a:extLst>
          </p:cNvPr>
          <p:cNvGrpSpPr/>
          <p:nvPr/>
        </p:nvGrpSpPr>
        <p:grpSpPr>
          <a:xfrm>
            <a:off x="2065227" y="1192725"/>
            <a:ext cx="10006545" cy="5011805"/>
            <a:chOff x="2065227" y="1192725"/>
            <a:chExt cx="10006545" cy="5011805"/>
          </a:xfrm>
        </p:grpSpPr>
        <p:sp>
          <p:nvSpPr>
            <p:cNvPr id="133" name="Oval 132">
              <a:extLst>
                <a:ext uri="{FF2B5EF4-FFF2-40B4-BE49-F238E27FC236}">
                  <a16:creationId xmlns:a16="http://schemas.microsoft.com/office/drawing/2014/main" id="{6B535E9A-97D6-4152-908B-57E453BCA058}"/>
                </a:ext>
              </a:extLst>
            </p:cNvPr>
            <p:cNvSpPr/>
            <p:nvPr/>
          </p:nvSpPr>
          <p:spPr>
            <a:xfrm>
              <a:off x="2065227" y="1192725"/>
              <a:ext cx="1223889" cy="704344"/>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9" name="Oval 158">
              <a:extLst>
                <a:ext uri="{FF2B5EF4-FFF2-40B4-BE49-F238E27FC236}">
                  <a16:creationId xmlns:a16="http://schemas.microsoft.com/office/drawing/2014/main" id="{8F2BC2B5-4F9F-4D3A-BA1A-36A2AE75778E}"/>
                </a:ext>
              </a:extLst>
            </p:cNvPr>
            <p:cNvSpPr/>
            <p:nvPr/>
          </p:nvSpPr>
          <p:spPr>
            <a:xfrm>
              <a:off x="10847883" y="2789428"/>
              <a:ext cx="1223889" cy="1035262"/>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7" name="Connector: Curved 206">
              <a:extLst>
                <a:ext uri="{FF2B5EF4-FFF2-40B4-BE49-F238E27FC236}">
                  <a16:creationId xmlns:a16="http://schemas.microsoft.com/office/drawing/2014/main" id="{312D1B36-0D02-4028-AA24-783DB756F3CF}"/>
                </a:ext>
              </a:extLst>
            </p:cNvPr>
            <p:cNvCxnSpPr>
              <a:cxnSpLocks/>
              <a:endCxn id="159" idx="2"/>
            </p:cNvCxnSpPr>
            <p:nvPr/>
          </p:nvCxnSpPr>
          <p:spPr>
            <a:xfrm>
              <a:off x="2711886" y="1913073"/>
              <a:ext cx="8135997" cy="1393986"/>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11" name="Connector: Curved 210">
              <a:extLst>
                <a:ext uri="{FF2B5EF4-FFF2-40B4-BE49-F238E27FC236}">
                  <a16:creationId xmlns:a16="http://schemas.microsoft.com/office/drawing/2014/main" id="{7E7CA611-5861-46C5-A18D-95B3165666A3}"/>
                </a:ext>
              </a:extLst>
            </p:cNvPr>
            <p:cNvCxnSpPr>
              <a:cxnSpLocks/>
              <a:endCxn id="96" idx="3"/>
            </p:cNvCxnSpPr>
            <p:nvPr/>
          </p:nvCxnSpPr>
          <p:spPr>
            <a:xfrm rot="5400000">
              <a:off x="10228272" y="4935435"/>
              <a:ext cx="2393593" cy="144598"/>
            </a:xfrm>
            <a:prstGeom prst="curvedConnector3">
              <a:avLst>
                <a:gd name="adj1" fmla="val 50000"/>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769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up)">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wipe(left)">
                                      <p:cBhvr>
                                        <p:cTn id="15" dur="500"/>
                                        <p:tgtEl>
                                          <p:spTgt spid="1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wipe(up)">
                                      <p:cBhvr>
                                        <p:cTn id="20" dur="500"/>
                                        <p:tgtEl>
                                          <p:spTgt spid="6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8"/>
                                        </p:tgtEl>
                                      </p:cBhvr>
                                    </p:animEffect>
                                    <p:set>
                                      <p:cBhvr>
                                        <p:cTn id="25" dur="1" fill="hold">
                                          <p:stCondLst>
                                            <p:cond delay="499"/>
                                          </p:stCondLst>
                                        </p:cTn>
                                        <p:tgtEl>
                                          <p:spTgt spid="68"/>
                                        </p:tgtEl>
                                        <p:attrNameLst>
                                          <p:attrName>style.visibility</p:attrName>
                                        </p:attrNameLst>
                                      </p:cBhvr>
                                      <p:to>
                                        <p:strVal val="hidden"/>
                                      </p:to>
                                    </p:set>
                                  </p:childTnLst>
                                </p:cTn>
                              </p:par>
                              <p:par>
                                <p:cTn id="26" presetID="22" presetClass="entr" presetSubtype="8" fill="hold" grpId="0" nodeType="withEffect">
                                  <p:stCondLst>
                                    <p:cond delay="0"/>
                                  </p:stCondLst>
                                  <p:childTnLst>
                                    <p:set>
                                      <p:cBhvr>
                                        <p:cTn id="27" dur="1" fill="hold">
                                          <p:stCondLst>
                                            <p:cond delay="0"/>
                                          </p:stCondLst>
                                        </p:cTn>
                                        <p:tgtEl>
                                          <p:spTgt spid="147"/>
                                        </p:tgtEl>
                                        <p:attrNameLst>
                                          <p:attrName>style.visibility</p:attrName>
                                        </p:attrNameLst>
                                      </p:cBhvr>
                                      <p:to>
                                        <p:strVal val="visible"/>
                                      </p:to>
                                    </p:set>
                                    <p:animEffect transition="in" filter="wipe(left)">
                                      <p:cBhvr>
                                        <p:cTn id="28" dur="500"/>
                                        <p:tgtEl>
                                          <p:spTgt spid="14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wipe(up)">
                                      <p:cBhvr>
                                        <p:cTn id="33" dur="500"/>
                                        <p:tgtEl>
                                          <p:spTgt spid="7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78"/>
                                        </p:tgtEl>
                                      </p:cBhvr>
                                    </p:animEffect>
                                    <p:set>
                                      <p:cBhvr>
                                        <p:cTn id="38" dur="1" fill="hold">
                                          <p:stCondLst>
                                            <p:cond delay="499"/>
                                          </p:stCondLst>
                                        </p:cTn>
                                        <p:tgtEl>
                                          <p:spTgt spid="78"/>
                                        </p:tgtEl>
                                        <p:attrNameLst>
                                          <p:attrName>style.visibility</p:attrName>
                                        </p:attrNameLst>
                                      </p:cBhvr>
                                      <p:to>
                                        <p:strVal val="hidden"/>
                                      </p:to>
                                    </p:set>
                                  </p:childTnLst>
                                </p:cTn>
                              </p:par>
                              <p:par>
                                <p:cTn id="39" presetID="22" presetClass="entr" presetSubtype="8" fill="hold" grpId="0" nodeType="withEffect">
                                  <p:stCondLst>
                                    <p:cond delay="0"/>
                                  </p:stCondLst>
                                  <p:childTnLst>
                                    <p:set>
                                      <p:cBhvr>
                                        <p:cTn id="40" dur="1" fill="hold">
                                          <p:stCondLst>
                                            <p:cond delay="0"/>
                                          </p:stCondLst>
                                        </p:cTn>
                                        <p:tgtEl>
                                          <p:spTgt spid="140"/>
                                        </p:tgtEl>
                                        <p:attrNameLst>
                                          <p:attrName>style.visibility</p:attrName>
                                        </p:attrNameLst>
                                      </p:cBhvr>
                                      <p:to>
                                        <p:strVal val="visible"/>
                                      </p:to>
                                    </p:set>
                                    <p:animEffect transition="in" filter="wipe(left)">
                                      <p:cBhvr>
                                        <p:cTn id="41" dur="500"/>
                                        <p:tgtEl>
                                          <p:spTgt spid="14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31"/>
                                        </p:tgtEl>
                                        <p:attrNameLst>
                                          <p:attrName>style.visibility</p:attrName>
                                        </p:attrNameLst>
                                      </p:cBhvr>
                                      <p:to>
                                        <p:strVal val="visible"/>
                                      </p:to>
                                    </p:set>
                                    <p:animEffect transition="in" filter="wipe(up)">
                                      <p:cBhvr>
                                        <p:cTn id="46" dur="500"/>
                                        <p:tgtEl>
                                          <p:spTgt spid="1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31"/>
                                        </p:tgtEl>
                                      </p:cBhvr>
                                    </p:animEffect>
                                    <p:set>
                                      <p:cBhvr>
                                        <p:cTn id="51" dur="1" fill="hold">
                                          <p:stCondLst>
                                            <p:cond delay="499"/>
                                          </p:stCondLst>
                                        </p:cTn>
                                        <p:tgtEl>
                                          <p:spTgt spid="131"/>
                                        </p:tgtEl>
                                        <p:attrNameLst>
                                          <p:attrName>style.visibility</p:attrName>
                                        </p:attrNameLst>
                                      </p:cBhvr>
                                      <p:to>
                                        <p:strVal val="hidden"/>
                                      </p:to>
                                    </p:set>
                                  </p:childTnLst>
                                </p:cTn>
                              </p:par>
                              <p:par>
                                <p:cTn id="52" presetID="22" presetClass="entr" presetSubtype="8" fill="hold" grpId="0" nodeType="withEffect">
                                  <p:stCondLst>
                                    <p:cond delay="0"/>
                                  </p:stCondLst>
                                  <p:childTnLst>
                                    <p:set>
                                      <p:cBhvr>
                                        <p:cTn id="53" dur="1" fill="hold">
                                          <p:stCondLst>
                                            <p:cond delay="0"/>
                                          </p:stCondLst>
                                        </p:cTn>
                                        <p:tgtEl>
                                          <p:spTgt spid="148"/>
                                        </p:tgtEl>
                                        <p:attrNameLst>
                                          <p:attrName>style.visibility</p:attrName>
                                        </p:attrNameLst>
                                      </p:cBhvr>
                                      <p:to>
                                        <p:strVal val="visible"/>
                                      </p:to>
                                    </p:set>
                                    <p:animEffect transition="in" filter="wipe(left)">
                                      <p:cBhvr>
                                        <p:cTn id="54" dur="500"/>
                                        <p:tgtEl>
                                          <p:spTgt spid="14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203"/>
                                        </p:tgtEl>
                                        <p:attrNameLst>
                                          <p:attrName>style.visibility</p:attrName>
                                        </p:attrNameLst>
                                      </p:cBhvr>
                                      <p:to>
                                        <p:strVal val="visible"/>
                                      </p:to>
                                    </p:set>
                                    <p:animEffect transition="in" filter="wipe(up)">
                                      <p:cBhvr>
                                        <p:cTn id="59" dur="500"/>
                                        <p:tgtEl>
                                          <p:spTgt spid="20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203"/>
                                        </p:tgtEl>
                                      </p:cBhvr>
                                    </p:animEffect>
                                    <p:set>
                                      <p:cBhvr>
                                        <p:cTn id="64" dur="1" fill="hold">
                                          <p:stCondLst>
                                            <p:cond delay="499"/>
                                          </p:stCondLst>
                                        </p:cTn>
                                        <p:tgtEl>
                                          <p:spTgt spid="203"/>
                                        </p:tgtEl>
                                        <p:attrNameLst>
                                          <p:attrName>style.visibility</p:attrName>
                                        </p:attrNameLst>
                                      </p:cBhvr>
                                      <p:to>
                                        <p:strVal val="hidden"/>
                                      </p:to>
                                    </p:set>
                                  </p:childTnLst>
                                </p:cTn>
                              </p:par>
                              <p:par>
                                <p:cTn id="65" presetID="22" presetClass="entr" presetSubtype="8" fill="hold" grpId="0" nodeType="withEffect">
                                  <p:stCondLst>
                                    <p:cond delay="0"/>
                                  </p:stCondLst>
                                  <p:childTnLst>
                                    <p:set>
                                      <p:cBhvr>
                                        <p:cTn id="66" dur="1" fill="hold">
                                          <p:stCondLst>
                                            <p:cond delay="0"/>
                                          </p:stCondLst>
                                        </p:cTn>
                                        <p:tgtEl>
                                          <p:spTgt spid="141"/>
                                        </p:tgtEl>
                                        <p:attrNameLst>
                                          <p:attrName>style.visibility</p:attrName>
                                        </p:attrNameLst>
                                      </p:cBhvr>
                                      <p:to>
                                        <p:strVal val="visible"/>
                                      </p:to>
                                    </p:set>
                                    <p:animEffect transition="in" filter="wipe(left)">
                                      <p:cBhvr>
                                        <p:cTn id="67" dur="500"/>
                                        <p:tgtEl>
                                          <p:spTgt spid="14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212"/>
                                        </p:tgtEl>
                                        <p:attrNameLst>
                                          <p:attrName>style.visibility</p:attrName>
                                        </p:attrNameLst>
                                      </p:cBhvr>
                                      <p:to>
                                        <p:strVal val="visible"/>
                                      </p:to>
                                    </p:set>
                                    <p:animEffect transition="in" filter="wipe(up)">
                                      <p:cBhvr>
                                        <p:cTn id="72" dur="500"/>
                                        <p:tgtEl>
                                          <p:spTgt spid="2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212"/>
                                        </p:tgtEl>
                                      </p:cBhvr>
                                    </p:animEffect>
                                    <p:set>
                                      <p:cBhvr>
                                        <p:cTn id="77" dur="1" fill="hold">
                                          <p:stCondLst>
                                            <p:cond delay="499"/>
                                          </p:stCondLst>
                                        </p:cTn>
                                        <p:tgtEl>
                                          <p:spTgt spid="212"/>
                                        </p:tgtEl>
                                        <p:attrNameLst>
                                          <p:attrName>style.visibility</p:attrName>
                                        </p:attrNameLst>
                                      </p:cBhvr>
                                      <p:to>
                                        <p:strVal val="hidden"/>
                                      </p:to>
                                    </p:set>
                                  </p:childTnLst>
                                </p:cTn>
                              </p:par>
                              <p:par>
                                <p:cTn id="78" presetID="22" presetClass="entr" presetSubtype="8" fill="hold" grpId="0" nodeType="with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left)">
                                      <p:cBhvr>
                                        <p:cTn id="8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40" grpId="0" animBg="1"/>
      <p:bldP spid="141" grpId="0" animBg="1"/>
      <p:bldP spid="147" grpId="0" animBg="1"/>
      <p:bldP spid="148" grpId="0" animBg="1"/>
      <p:bldP spid="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rPr>
              <a:t>Follow up 2</a:t>
            </a:r>
            <a:endParaRPr lang="en-GB" sz="3200" dirty="0"/>
          </a:p>
        </p:txBody>
      </p:sp>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6" name="TextBox 95">
            <a:hlinkClick r:id="" action="ppaction://noaction">
              <a:snd r:embed="rId3" name="f2_1.wav"/>
            </a:hlinkClick>
            <a:extLst>
              <a:ext uri="{FF2B5EF4-FFF2-40B4-BE49-F238E27FC236}">
                <a16:creationId xmlns:a16="http://schemas.microsoft.com/office/drawing/2014/main" id="{4F0377D5-A08D-4FC1-8D76-1193480EA01F}"/>
              </a:ext>
            </a:extLst>
          </p:cNvPr>
          <p:cNvSpPr txBox="1"/>
          <p:nvPr/>
        </p:nvSpPr>
        <p:spPr>
          <a:xfrm>
            <a:off x="3019701" y="83751"/>
            <a:ext cx="8075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Pierre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son école à Max.</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hlinkClick r:id="" action="ppaction://noaction">
              <a:snd r:embed="rId4" name="f2_2.wav"/>
            </a:hlinkClick>
            <a:extLst>
              <a:ext uri="{FF2B5EF4-FFF2-40B4-BE49-F238E27FC236}">
                <a16:creationId xmlns:a16="http://schemas.microsoft.com/office/drawing/2014/main" id="{128A0E1A-5455-4BFD-B48F-0C6D34A623CD}"/>
              </a:ext>
            </a:extLst>
          </p:cNvPr>
          <p:cNvSpPr txBox="1"/>
          <p:nvPr/>
        </p:nvSpPr>
        <p:spPr>
          <a:xfrm>
            <a:off x="123171" y="637666"/>
            <a:ext cx="1036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quoi ?</a:t>
            </a:r>
          </a:p>
        </p:txBody>
      </p:sp>
      <p:pic>
        <p:nvPicPr>
          <p:cNvPr id="55" name="Picture 54" descr="Icon&#10;&#10;Description automatically generated">
            <a:extLst>
              <a:ext uri="{FF2B5EF4-FFF2-40B4-BE49-F238E27FC236}">
                <a16:creationId xmlns:a16="http://schemas.microsoft.com/office/drawing/2014/main" id="{38321F37-B2CE-4FA0-BD30-FAD0A32C77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56" name="Title 1">
            <a:extLst>
              <a:ext uri="{FF2B5EF4-FFF2-40B4-BE49-F238E27FC236}">
                <a16:creationId xmlns:a16="http://schemas.microsoft.com/office/drawing/2014/main" id="{57D8CF3F-F2C1-4CEA-9378-DD0760FBF75E}"/>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 name="TextBox 7">
            <a:extLst>
              <a:ext uri="{FF2B5EF4-FFF2-40B4-BE49-F238E27FC236}">
                <a16:creationId xmlns:a16="http://schemas.microsoft.com/office/drawing/2014/main" id="{0161551A-ECD7-4A59-AB91-C0264AF0989F}"/>
              </a:ext>
            </a:extLst>
          </p:cNvPr>
          <p:cNvSpPr txBox="1"/>
          <p:nvPr/>
        </p:nvSpPr>
        <p:spPr>
          <a:xfrm>
            <a:off x="2430942" y="637666"/>
            <a:ext cx="103632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n’y</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pas quoi ?</a:t>
            </a:r>
          </a:p>
        </p:txBody>
      </p:sp>
      <p:pic>
        <p:nvPicPr>
          <p:cNvPr id="9" name="Picture 8" descr="Graphical user interface&#10;&#10;Description automatically generated">
            <a:extLst>
              <a:ext uri="{FF2B5EF4-FFF2-40B4-BE49-F238E27FC236}">
                <a16:creationId xmlns:a16="http://schemas.microsoft.com/office/drawing/2014/main" id="{5FE23011-923D-4BEC-9895-2E9E1D1A2388}"/>
              </a:ext>
            </a:extLst>
          </p:cNvPr>
          <p:cNvPicPr>
            <a:picLocks noChangeAspect="1"/>
          </p:cNvPicPr>
          <p:nvPr/>
        </p:nvPicPr>
        <p:blipFill rotWithShape="1">
          <a:blip r:embed="rId6">
            <a:extLst>
              <a:ext uri="{28A0092B-C50C-407E-A947-70E740481C1C}">
                <a14:useLocalDpi xmlns:a14="http://schemas.microsoft.com/office/drawing/2010/main" val="0"/>
              </a:ext>
            </a:extLst>
          </a:blip>
          <a:srcRect l="38241" r="33603" b="65483"/>
          <a:stretch/>
        </p:blipFill>
        <p:spPr>
          <a:xfrm>
            <a:off x="8112686" y="998843"/>
            <a:ext cx="4038277" cy="2954875"/>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CACEABA3-80FA-4033-A22C-9EACFF41F7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3329" y="1613289"/>
            <a:ext cx="1669198" cy="4680857"/>
          </a:xfrm>
          <a:prstGeom prst="rect">
            <a:avLst/>
          </a:prstGeom>
        </p:spPr>
      </p:pic>
      <p:graphicFrame>
        <p:nvGraphicFramePr>
          <p:cNvPr id="5" name="Table 5">
            <a:extLst>
              <a:ext uri="{FF2B5EF4-FFF2-40B4-BE49-F238E27FC236}">
                <a16:creationId xmlns:a16="http://schemas.microsoft.com/office/drawing/2014/main" id="{79F6CA0B-027A-4B3C-8D12-20C764F5C2A7}"/>
              </a:ext>
            </a:extLst>
          </p:cNvPr>
          <p:cNvGraphicFramePr>
            <a:graphicFrameLocks noGrp="1"/>
          </p:cNvGraphicFramePr>
          <p:nvPr>
            <p:extLst>
              <p:ext uri="{D42A27DB-BD31-4B8C-83A1-F6EECF244321}">
                <p14:modId xmlns:p14="http://schemas.microsoft.com/office/powerpoint/2010/main" val="405004493"/>
              </p:ext>
            </p:extLst>
          </p:nvPr>
        </p:nvGraphicFramePr>
        <p:xfrm>
          <a:off x="257001" y="1334154"/>
          <a:ext cx="7297685" cy="5240817"/>
        </p:xfrm>
        <a:graphic>
          <a:graphicData uri="http://schemas.openxmlformats.org/drawingml/2006/table">
            <a:tbl>
              <a:tblPr firstRow="1" bandRow="1">
                <a:tableStyleId>{5940675A-B579-460E-94D1-54222C63F5DA}</a:tableStyleId>
              </a:tblPr>
              <a:tblGrid>
                <a:gridCol w="567834">
                  <a:extLst>
                    <a:ext uri="{9D8B030D-6E8A-4147-A177-3AD203B41FA5}">
                      <a16:colId xmlns:a16="http://schemas.microsoft.com/office/drawing/2014/main" val="778387399"/>
                    </a:ext>
                  </a:extLst>
                </a:gridCol>
                <a:gridCol w="1828800">
                  <a:extLst>
                    <a:ext uri="{9D8B030D-6E8A-4147-A177-3AD203B41FA5}">
                      <a16:colId xmlns:a16="http://schemas.microsoft.com/office/drawing/2014/main" val="723933871"/>
                    </a:ext>
                  </a:extLst>
                </a:gridCol>
                <a:gridCol w="1937657">
                  <a:extLst>
                    <a:ext uri="{9D8B030D-6E8A-4147-A177-3AD203B41FA5}">
                      <a16:colId xmlns:a16="http://schemas.microsoft.com/office/drawing/2014/main" val="1778506353"/>
                    </a:ext>
                  </a:extLst>
                </a:gridCol>
                <a:gridCol w="2963394">
                  <a:extLst>
                    <a:ext uri="{9D8B030D-6E8A-4147-A177-3AD203B41FA5}">
                      <a16:colId xmlns:a16="http://schemas.microsoft.com/office/drawing/2014/main" val="822646392"/>
                    </a:ext>
                  </a:extLst>
                </a:gridCol>
              </a:tblGrid>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r>
                        <a:rPr lang="en-GB" sz="2400" dirty="0">
                          <a:solidFill>
                            <a:srgbClr val="002060"/>
                          </a:solidFill>
                          <a:latin typeface="Century Gothic" panose="020B0502020202020204" pitchFamily="34" charset="0"/>
                        </a:rPr>
                        <a:t>Il y a</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n’y</a:t>
                      </a:r>
                      <a:r>
                        <a:rPr lang="en-GB" sz="2400" dirty="0">
                          <a:solidFill>
                            <a:srgbClr val="002060"/>
                          </a:solidFill>
                          <a:latin typeface="Century Gothic" panose="020B0502020202020204" pitchFamily="34" charset="0"/>
                        </a:rPr>
                        <a:t> a pas</a:t>
                      </a:r>
                    </a:p>
                  </a:txBody>
                  <a:tcPr anchor="ctr">
                    <a:solidFill>
                      <a:srgbClr val="FEF8F4"/>
                    </a:solidFill>
                  </a:tcPr>
                </a:tc>
                <a:tc>
                  <a:txBody>
                    <a:bodyPr/>
                    <a:lstStyle/>
                    <a:p>
                      <a:pPr algn="ctr"/>
                      <a:r>
                        <a:rPr lang="en-GB" sz="2400" dirty="0" err="1">
                          <a:solidFill>
                            <a:srgbClr val="002060"/>
                          </a:solidFill>
                          <a:latin typeface="Century Gothic" panose="020B0502020202020204" pitchFamily="34" charset="0"/>
                        </a:rPr>
                        <a:t>en</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anglais</a:t>
                      </a: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2728980100"/>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4496890"/>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90147273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442427629"/>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7698569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571752253"/>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1625291966"/>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698362545"/>
                  </a:ext>
                </a:extLst>
              </a:tr>
              <a:tr h="582313">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tc>
                  <a:txBody>
                    <a:bodyPr/>
                    <a:lstStyle/>
                    <a:p>
                      <a:pPr algn="ctr"/>
                      <a:endParaRPr lang="en-GB" sz="2400" dirty="0">
                        <a:solidFill>
                          <a:srgbClr val="002060"/>
                        </a:solidFill>
                        <a:latin typeface="Century Gothic" panose="020B0502020202020204" pitchFamily="34" charset="0"/>
                      </a:endParaRPr>
                    </a:p>
                  </a:txBody>
                  <a:tcPr anchor="ctr">
                    <a:solidFill>
                      <a:srgbClr val="FEF8F4"/>
                    </a:solidFill>
                  </a:tcPr>
                </a:tc>
                <a:extLst>
                  <a:ext uri="{0D108BD9-81ED-4DB2-BD59-A6C34878D82A}">
                    <a16:rowId xmlns:a16="http://schemas.microsoft.com/office/drawing/2014/main" val="3638243469"/>
                  </a:ext>
                </a:extLst>
              </a:tr>
            </a:tbl>
          </a:graphicData>
        </a:graphic>
      </p:graphicFrame>
      <p:sp>
        <p:nvSpPr>
          <p:cNvPr id="14" name="CustomShape 23">
            <a:hlinkClick r:id="" action="ppaction://noaction">
              <a:snd r:embed="rId8" name="1_beep.wav"/>
            </a:hlinkClick>
            <a:extLst>
              <a:ext uri="{FF2B5EF4-FFF2-40B4-BE49-F238E27FC236}">
                <a16:creationId xmlns:a16="http://schemas.microsoft.com/office/drawing/2014/main" id="{E4401CE9-0F4B-4E13-8617-60B63E0FEE1D}"/>
              </a:ext>
            </a:extLst>
          </p:cNvPr>
          <p:cNvSpPr/>
          <p:nvPr/>
        </p:nvSpPr>
        <p:spPr>
          <a:xfrm>
            <a:off x="123171" y="198048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15" name="CustomShape 23">
            <a:hlinkClick r:id="" action="ppaction://noaction">
              <a:snd r:embed="rId9" name="2_beep.wav"/>
            </a:hlinkClick>
            <a:extLst>
              <a:ext uri="{FF2B5EF4-FFF2-40B4-BE49-F238E27FC236}">
                <a16:creationId xmlns:a16="http://schemas.microsoft.com/office/drawing/2014/main" id="{8243511F-7A49-4813-9848-37E3FD6E0451}"/>
              </a:ext>
            </a:extLst>
          </p:cNvPr>
          <p:cNvSpPr/>
          <p:nvPr/>
        </p:nvSpPr>
        <p:spPr>
          <a:xfrm>
            <a:off x="123171" y="259494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10" name="3_beep.wav"/>
            </a:hlinkClick>
            <a:extLst>
              <a:ext uri="{FF2B5EF4-FFF2-40B4-BE49-F238E27FC236}">
                <a16:creationId xmlns:a16="http://schemas.microsoft.com/office/drawing/2014/main" id="{9646213E-89EC-4F8A-9364-6DA301CCF0B3}"/>
              </a:ext>
            </a:extLst>
          </p:cNvPr>
          <p:cNvSpPr/>
          <p:nvPr/>
        </p:nvSpPr>
        <p:spPr>
          <a:xfrm>
            <a:off x="120951" y="319494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11" name="4_beep.wav"/>
            </a:hlinkClick>
            <a:extLst>
              <a:ext uri="{FF2B5EF4-FFF2-40B4-BE49-F238E27FC236}">
                <a16:creationId xmlns:a16="http://schemas.microsoft.com/office/drawing/2014/main" id="{C41B2988-4951-4D2E-AE15-0A882CCD8140}"/>
              </a:ext>
            </a:extLst>
          </p:cNvPr>
          <p:cNvSpPr/>
          <p:nvPr/>
        </p:nvSpPr>
        <p:spPr>
          <a:xfrm>
            <a:off x="120951" y="373461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12" name="5_beep.wav"/>
            </a:hlinkClick>
            <a:extLst>
              <a:ext uri="{FF2B5EF4-FFF2-40B4-BE49-F238E27FC236}">
                <a16:creationId xmlns:a16="http://schemas.microsoft.com/office/drawing/2014/main" id="{82BBCE24-F3BC-484B-8C2A-DD33D268EF8D}"/>
              </a:ext>
            </a:extLst>
          </p:cNvPr>
          <p:cNvSpPr/>
          <p:nvPr/>
        </p:nvSpPr>
        <p:spPr>
          <a:xfrm>
            <a:off x="120951" y="435036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3" name="6_beep.wav"/>
            </a:hlinkClick>
            <a:extLst>
              <a:ext uri="{FF2B5EF4-FFF2-40B4-BE49-F238E27FC236}">
                <a16:creationId xmlns:a16="http://schemas.microsoft.com/office/drawing/2014/main" id="{52A28908-5CA0-4A78-949F-17F3F1936703}"/>
              </a:ext>
            </a:extLst>
          </p:cNvPr>
          <p:cNvSpPr/>
          <p:nvPr/>
        </p:nvSpPr>
        <p:spPr>
          <a:xfrm>
            <a:off x="120951" y="496481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4" name="7_beepwav.wav"/>
            </a:hlinkClick>
            <a:extLst>
              <a:ext uri="{FF2B5EF4-FFF2-40B4-BE49-F238E27FC236}">
                <a16:creationId xmlns:a16="http://schemas.microsoft.com/office/drawing/2014/main" id="{40618BAD-5AFB-4CE7-B015-9D00C7790208}"/>
              </a:ext>
            </a:extLst>
          </p:cNvPr>
          <p:cNvSpPr/>
          <p:nvPr/>
        </p:nvSpPr>
        <p:spPr>
          <a:xfrm>
            <a:off x="120951" y="547769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1" name="CustomShape 23">
            <a:hlinkClick r:id="" action="ppaction://noaction">
              <a:snd r:embed="rId15" name="8_beep.wav"/>
            </a:hlinkClick>
            <a:extLst>
              <a:ext uri="{FF2B5EF4-FFF2-40B4-BE49-F238E27FC236}">
                <a16:creationId xmlns:a16="http://schemas.microsoft.com/office/drawing/2014/main" id="{E3DCD2D9-388F-4F23-9A17-93DD3A473E18}"/>
              </a:ext>
            </a:extLst>
          </p:cNvPr>
          <p:cNvSpPr/>
          <p:nvPr/>
        </p:nvSpPr>
        <p:spPr>
          <a:xfrm>
            <a:off x="120951" y="609215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2" name="CustomShape 23">
            <a:hlinkClick r:id="" action="ppaction://noaction">
              <a:snd r:embed="rId16" name="1_jardin.wav"/>
            </a:hlinkClick>
            <a:extLst>
              <a:ext uri="{FF2B5EF4-FFF2-40B4-BE49-F238E27FC236}">
                <a16:creationId xmlns:a16="http://schemas.microsoft.com/office/drawing/2014/main" id="{1BAE504C-4F34-435F-ACDA-085FBC05F01D}"/>
              </a:ext>
            </a:extLst>
          </p:cNvPr>
          <p:cNvSpPr/>
          <p:nvPr/>
        </p:nvSpPr>
        <p:spPr>
          <a:xfrm>
            <a:off x="7406059" y="1980481"/>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7" name="2_fenetres.wav"/>
            </a:hlinkClick>
            <a:extLst>
              <a:ext uri="{FF2B5EF4-FFF2-40B4-BE49-F238E27FC236}">
                <a16:creationId xmlns:a16="http://schemas.microsoft.com/office/drawing/2014/main" id="{8874A155-15F8-4CB3-AFEC-7CC11EEBA5DF}"/>
              </a:ext>
            </a:extLst>
          </p:cNvPr>
          <p:cNvSpPr/>
          <p:nvPr/>
        </p:nvSpPr>
        <p:spPr>
          <a:xfrm>
            <a:off x="7406059" y="259494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8" name="3_animaux.wav"/>
            </a:hlinkClick>
            <a:extLst>
              <a:ext uri="{FF2B5EF4-FFF2-40B4-BE49-F238E27FC236}">
                <a16:creationId xmlns:a16="http://schemas.microsoft.com/office/drawing/2014/main" id="{01985CEE-A428-4F42-AACB-26350848399E}"/>
              </a:ext>
            </a:extLst>
          </p:cNvPr>
          <p:cNvSpPr/>
          <p:nvPr/>
        </p:nvSpPr>
        <p:spPr>
          <a:xfrm>
            <a:off x="7403839" y="319494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5" name="CustomShape 23">
            <a:hlinkClick r:id="" action="ppaction://noaction">
              <a:snd r:embed="rId19" name="4_professeurs.wav"/>
            </a:hlinkClick>
            <a:extLst>
              <a:ext uri="{FF2B5EF4-FFF2-40B4-BE49-F238E27FC236}">
                <a16:creationId xmlns:a16="http://schemas.microsoft.com/office/drawing/2014/main" id="{6613E70E-0201-49D6-BC57-796B72EF672D}"/>
              </a:ext>
            </a:extLst>
          </p:cNvPr>
          <p:cNvSpPr/>
          <p:nvPr/>
        </p:nvSpPr>
        <p:spPr>
          <a:xfrm>
            <a:off x="7403839" y="373461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23">
            <a:hlinkClick r:id="" action="ppaction://noaction">
              <a:snd r:embed="rId20" name="5_ordinateurs.wav"/>
            </a:hlinkClick>
            <a:extLst>
              <a:ext uri="{FF2B5EF4-FFF2-40B4-BE49-F238E27FC236}">
                <a16:creationId xmlns:a16="http://schemas.microsoft.com/office/drawing/2014/main" id="{838E354B-609C-484E-A313-31BA106AA550}"/>
              </a:ext>
            </a:extLst>
          </p:cNvPr>
          <p:cNvSpPr/>
          <p:nvPr/>
        </p:nvSpPr>
        <p:spPr>
          <a:xfrm>
            <a:off x="7403839" y="4350360"/>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7" name="CustomShape 23">
            <a:hlinkClick r:id="" action="ppaction://noaction">
              <a:snd r:embed="rId21" name="6_salles.wav"/>
            </a:hlinkClick>
            <a:extLst>
              <a:ext uri="{FF2B5EF4-FFF2-40B4-BE49-F238E27FC236}">
                <a16:creationId xmlns:a16="http://schemas.microsoft.com/office/drawing/2014/main" id="{78851265-6582-48D7-9D29-BDBE3AFE271A}"/>
              </a:ext>
            </a:extLst>
          </p:cNvPr>
          <p:cNvSpPr/>
          <p:nvPr/>
        </p:nvSpPr>
        <p:spPr>
          <a:xfrm>
            <a:off x="7403839" y="4964819"/>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23">
            <a:hlinkClick r:id="" action="ppaction://noaction">
              <a:snd r:embed="rId22" name="7_chaises.wav"/>
            </a:hlinkClick>
            <a:extLst>
              <a:ext uri="{FF2B5EF4-FFF2-40B4-BE49-F238E27FC236}">
                <a16:creationId xmlns:a16="http://schemas.microsoft.com/office/drawing/2014/main" id="{2BD1D395-7186-4BC1-8E71-B77CC432E9DF}"/>
              </a:ext>
            </a:extLst>
          </p:cNvPr>
          <p:cNvSpPr/>
          <p:nvPr/>
        </p:nvSpPr>
        <p:spPr>
          <a:xfrm>
            <a:off x="7403839" y="5477696"/>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23">
            <a:hlinkClick r:id="" action="ppaction://noaction">
              <a:snd r:embed="rId23" name="8_espace_vert.wav"/>
            </a:hlinkClick>
            <a:extLst>
              <a:ext uri="{FF2B5EF4-FFF2-40B4-BE49-F238E27FC236}">
                <a16:creationId xmlns:a16="http://schemas.microsoft.com/office/drawing/2014/main" id="{D2B48B75-411B-463A-BB6A-4D2D8369FB11}"/>
              </a:ext>
            </a:extLst>
          </p:cNvPr>
          <p:cNvSpPr/>
          <p:nvPr/>
        </p:nvSpPr>
        <p:spPr>
          <a:xfrm>
            <a:off x="7403839" y="6092155"/>
            <a:ext cx="464040" cy="396360"/>
          </a:xfrm>
          <a:prstGeom prst="actionButtonBlank">
            <a:avLst/>
          </a:prstGeom>
          <a:solidFill>
            <a:schemeClr val="accent2">
              <a:lumMod val="20000"/>
              <a:lumOff val="80000"/>
            </a:schemeClr>
          </a:solidFill>
          <a:ln>
            <a:solidFill>
              <a:srgbClr val="00206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Picture 29" descr="Shape, arrow&#10;&#10;Description automatically generated">
            <a:extLst>
              <a:ext uri="{FF2B5EF4-FFF2-40B4-BE49-F238E27FC236}">
                <a16:creationId xmlns:a16="http://schemas.microsoft.com/office/drawing/2014/main" id="{CDAEA89A-5516-42BC-93F4-E30F8AF8C71D}"/>
              </a:ext>
            </a:extLst>
          </p:cNvPr>
          <p:cNvPicPr>
            <a:picLocks noChangeAspect="1"/>
          </p:cNvPicPr>
          <p:nvPr/>
        </p:nvPicPr>
        <p:blipFill>
          <a:blip r:embed="rId24"/>
          <a:stretch>
            <a:fillRect/>
          </a:stretch>
        </p:blipFill>
        <p:spPr>
          <a:xfrm>
            <a:off x="1510202" y="1886044"/>
            <a:ext cx="594672" cy="551001"/>
          </a:xfrm>
          <a:prstGeom prst="rect">
            <a:avLst/>
          </a:prstGeom>
        </p:spPr>
      </p:pic>
      <p:sp>
        <p:nvSpPr>
          <p:cNvPr id="7" name="TextBox 6">
            <a:extLst>
              <a:ext uri="{FF2B5EF4-FFF2-40B4-BE49-F238E27FC236}">
                <a16:creationId xmlns:a16="http://schemas.microsoft.com/office/drawing/2014/main" id="{F0F7B0FD-6E70-46AC-BD6D-333DFCEDA329}"/>
              </a:ext>
            </a:extLst>
          </p:cNvPr>
          <p:cNvSpPr txBox="1"/>
          <p:nvPr/>
        </p:nvSpPr>
        <p:spPr>
          <a:xfrm>
            <a:off x="5036039" y="1980481"/>
            <a:ext cx="1644507"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 garden</a:t>
            </a:r>
          </a:p>
        </p:txBody>
      </p:sp>
      <p:pic>
        <p:nvPicPr>
          <p:cNvPr id="32" name="Picture 31" descr="Shape, arrow&#10;&#10;Description automatically generated">
            <a:extLst>
              <a:ext uri="{FF2B5EF4-FFF2-40B4-BE49-F238E27FC236}">
                <a16:creationId xmlns:a16="http://schemas.microsoft.com/office/drawing/2014/main" id="{D7D6DF69-A7FE-4C0E-B87B-D5B45456FA84}"/>
              </a:ext>
            </a:extLst>
          </p:cNvPr>
          <p:cNvPicPr>
            <a:picLocks noChangeAspect="1"/>
          </p:cNvPicPr>
          <p:nvPr/>
        </p:nvPicPr>
        <p:blipFill>
          <a:blip r:embed="rId24"/>
          <a:stretch>
            <a:fillRect/>
          </a:stretch>
        </p:blipFill>
        <p:spPr>
          <a:xfrm>
            <a:off x="1488251" y="2431594"/>
            <a:ext cx="594672" cy="551001"/>
          </a:xfrm>
          <a:prstGeom prst="rect">
            <a:avLst/>
          </a:prstGeom>
        </p:spPr>
      </p:pic>
      <p:pic>
        <p:nvPicPr>
          <p:cNvPr id="33" name="Picture 32" descr="Shape, arrow&#10;&#10;Description automatically generated">
            <a:extLst>
              <a:ext uri="{FF2B5EF4-FFF2-40B4-BE49-F238E27FC236}">
                <a16:creationId xmlns:a16="http://schemas.microsoft.com/office/drawing/2014/main" id="{3756064E-DF47-4017-8135-298CEF3FE6E2}"/>
              </a:ext>
            </a:extLst>
          </p:cNvPr>
          <p:cNvPicPr>
            <a:picLocks noChangeAspect="1"/>
          </p:cNvPicPr>
          <p:nvPr/>
        </p:nvPicPr>
        <p:blipFill>
          <a:blip r:embed="rId24"/>
          <a:stretch>
            <a:fillRect/>
          </a:stretch>
        </p:blipFill>
        <p:spPr>
          <a:xfrm>
            <a:off x="1488251" y="4194472"/>
            <a:ext cx="594672" cy="551001"/>
          </a:xfrm>
          <a:prstGeom prst="rect">
            <a:avLst/>
          </a:prstGeom>
        </p:spPr>
      </p:pic>
      <p:pic>
        <p:nvPicPr>
          <p:cNvPr id="34" name="Picture 33" descr="Shape, arrow&#10;&#10;Description automatically generated">
            <a:extLst>
              <a:ext uri="{FF2B5EF4-FFF2-40B4-BE49-F238E27FC236}">
                <a16:creationId xmlns:a16="http://schemas.microsoft.com/office/drawing/2014/main" id="{DAC3CA60-B7D1-4293-A0D1-8D31C67EA864}"/>
              </a:ext>
            </a:extLst>
          </p:cNvPr>
          <p:cNvPicPr>
            <a:picLocks noChangeAspect="1"/>
          </p:cNvPicPr>
          <p:nvPr/>
        </p:nvPicPr>
        <p:blipFill>
          <a:blip r:embed="rId24"/>
          <a:stretch>
            <a:fillRect/>
          </a:stretch>
        </p:blipFill>
        <p:spPr>
          <a:xfrm>
            <a:off x="1488251" y="4801473"/>
            <a:ext cx="594672" cy="551001"/>
          </a:xfrm>
          <a:prstGeom prst="rect">
            <a:avLst/>
          </a:prstGeom>
        </p:spPr>
      </p:pic>
      <p:pic>
        <p:nvPicPr>
          <p:cNvPr id="35" name="Picture 34" descr="Shape, arrow&#10;&#10;Description automatically generated">
            <a:extLst>
              <a:ext uri="{FF2B5EF4-FFF2-40B4-BE49-F238E27FC236}">
                <a16:creationId xmlns:a16="http://schemas.microsoft.com/office/drawing/2014/main" id="{8B6C5C42-C7B1-4685-93ED-033623024B4C}"/>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92135" y="3166663"/>
            <a:ext cx="616018" cy="418700"/>
          </a:xfrm>
          <a:prstGeom prst="rect">
            <a:avLst/>
          </a:prstGeom>
        </p:spPr>
      </p:pic>
      <p:pic>
        <p:nvPicPr>
          <p:cNvPr id="36" name="Picture 35" descr="Shape, arrow&#10;&#10;Description automatically generated">
            <a:extLst>
              <a:ext uri="{FF2B5EF4-FFF2-40B4-BE49-F238E27FC236}">
                <a16:creationId xmlns:a16="http://schemas.microsoft.com/office/drawing/2014/main" id="{15516DF1-B172-4550-90FA-8C2C5A9AC6B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81002" y="3734610"/>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A0B2D374-97F6-496E-9FD3-FED7A531543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81002" y="5517185"/>
            <a:ext cx="616018" cy="418700"/>
          </a:xfrm>
          <a:prstGeom prst="rect">
            <a:avLst/>
          </a:prstGeom>
        </p:spPr>
      </p:pic>
      <p:pic>
        <p:nvPicPr>
          <p:cNvPr id="38" name="Picture 37" descr="Shape, arrow&#10;&#10;Description automatically generated">
            <a:extLst>
              <a:ext uri="{FF2B5EF4-FFF2-40B4-BE49-F238E27FC236}">
                <a16:creationId xmlns:a16="http://schemas.microsoft.com/office/drawing/2014/main" id="{CFC4E26E-71BE-49AD-9ECE-EC176BE02A0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92135" y="6109153"/>
            <a:ext cx="616018" cy="418700"/>
          </a:xfrm>
          <a:prstGeom prst="rect">
            <a:avLst/>
          </a:prstGeom>
        </p:spPr>
      </p:pic>
      <p:sp>
        <p:nvSpPr>
          <p:cNvPr id="39" name="TextBox 38">
            <a:extLst>
              <a:ext uri="{FF2B5EF4-FFF2-40B4-BE49-F238E27FC236}">
                <a16:creationId xmlns:a16="http://schemas.microsoft.com/office/drawing/2014/main" id="{EB5EF7B7-C125-4695-BF48-8E8BD0B81DF8}"/>
              </a:ext>
            </a:extLst>
          </p:cNvPr>
          <p:cNvSpPr txBox="1"/>
          <p:nvPr/>
        </p:nvSpPr>
        <p:spPr>
          <a:xfrm>
            <a:off x="4668922" y="2547353"/>
            <a:ext cx="2740941"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(some) windows</a:t>
            </a:r>
          </a:p>
        </p:txBody>
      </p:sp>
      <p:sp>
        <p:nvSpPr>
          <p:cNvPr id="40" name="TextBox 39">
            <a:extLst>
              <a:ext uri="{FF2B5EF4-FFF2-40B4-BE49-F238E27FC236}">
                <a16:creationId xmlns:a16="http://schemas.microsoft.com/office/drawing/2014/main" id="{A95121E0-2013-456A-A75A-A3E5DBE05236}"/>
              </a:ext>
            </a:extLst>
          </p:cNvPr>
          <p:cNvSpPr txBox="1"/>
          <p:nvPr/>
        </p:nvSpPr>
        <p:spPr>
          <a:xfrm>
            <a:off x="4736583" y="3135114"/>
            <a:ext cx="248678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(any) animals</a:t>
            </a:r>
          </a:p>
        </p:txBody>
      </p:sp>
      <p:sp>
        <p:nvSpPr>
          <p:cNvPr id="41" name="TextBox 40">
            <a:extLst>
              <a:ext uri="{FF2B5EF4-FFF2-40B4-BE49-F238E27FC236}">
                <a16:creationId xmlns:a16="http://schemas.microsoft.com/office/drawing/2014/main" id="{866CF811-EA18-4E71-971A-F401867CD43E}"/>
              </a:ext>
            </a:extLst>
          </p:cNvPr>
          <p:cNvSpPr txBox="1"/>
          <p:nvPr/>
        </p:nvSpPr>
        <p:spPr>
          <a:xfrm>
            <a:off x="4747711" y="3734610"/>
            <a:ext cx="2486782"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(any) teachers</a:t>
            </a:r>
          </a:p>
        </p:txBody>
      </p:sp>
      <p:sp>
        <p:nvSpPr>
          <p:cNvPr id="42" name="TextBox 41">
            <a:extLst>
              <a:ext uri="{FF2B5EF4-FFF2-40B4-BE49-F238E27FC236}">
                <a16:creationId xmlns:a16="http://schemas.microsoft.com/office/drawing/2014/main" id="{AF80B033-9062-4C79-B7E1-B5E4CD2B92B1}"/>
              </a:ext>
            </a:extLst>
          </p:cNvPr>
          <p:cNvSpPr txBox="1"/>
          <p:nvPr/>
        </p:nvSpPr>
        <p:spPr>
          <a:xfrm>
            <a:off x="4539835" y="4283808"/>
            <a:ext cx="299911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(some) computers</a:t>
            </a:r>
          </a:p>
        </p:txBody>
      </p:sp>
      <p:sp>
        <p:nvSpPr>
          <p:cNvPr id="43" name="TextBox 42">
            <a:extLst>
              <a:ext uri="{FF2B5EF4-FFF2-40B4-BE49-F238E27FC236}">
                <a16:creationId xmlns:a16="http://schemas.microsoft.com/office/drawing/2014/main" id="{A0F9B1A3-FA19-4CA9-AFF3-05F9D14D702C}"/>
              </a:ext>
            </a:extLst>
          </p:cNvPr>
          <p:cNvSpPr txBox="1"/>
          <p:nvPr/>
        </p:nvSpPr>
        <p:spPr>
          <a:xfrm>
            <a:off x="4539835" y="4891744"/>
            <a:ext cx="299911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(some) rooms</a:t>
            </a:r>
          </a:p>
        </p:txBody>
      </p:sp>
      <p:sp>
        <p:nvSpPr>
          <p:cNvPr id="44" name="TextBox 43">
            <a:extLst>
              <a:ext uri="{FF2B5EF4-FFF2-40B4-BE49-F238E27FC236}">
                <a16:creationId xmlns:a16="http://schemas.microsoft.com/office/drawing/2014/main" id="{9819135B-4040-4B3C-A672-6B9361444FBE}"/>
              </a:ext>
            </a:extLst>
          </p:cNvPr>
          <p:cNvSpPr txBox="1"/>
          <p:nvPr/>
        </p:nvSpPr>
        <p:spPr>
          <a:xfrm>
            <a:off x="4539835" y="5412391"/>
            <a:ext cx="299911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(any) chairs</a:t>
            </a:r>
          </a:p>
        </p:txBody>
      </p:sp>
      <p:sp>
        <p:nvSpPr>
          <p:cNvPr id="45" name="TextBox 44">
            <a:extLst>
              <a:ext uri="{FF2B5EF4-FFF2-40B4-BE49-F238E27FC236}">
                <a16:creationId xmlns:a16="http://schemas.microsoft.com/office/drawing/2014/main" id="{59EBB227-5D42-4777-A0BE-54ED2F4F75C3}"/>
              </a:ext>
            </a:extLst>
          </p:cNvPr>
          <p:cNvSpPr txBox="1"/>
          <p:nvPr/>
        </p:nvSpPr>
        <p:spPr>
          <a:xfrm>
            <a:off x="4555573" y="6047081"/>
            <a:ext cx="299911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(any) green space</a:t>
            </a:r>
          </a:p>
        </p:txBody>
      </p:sp>
    </p:spTree>
    <p:extLst>
      <p:ext uri="{BB962C8B-B14F-4D97-AF65-F5344CB8AC3E}">
        <p14:creationId xmlns:p14="http://schemas.microsoft.com/office/powerpoint/2010/main" val="3755280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fade">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fade">
                                      <p:cBhvr>
                                        <p:cTn id="48" dur="5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500"/>
                                        <p:tgtEl>
                                          <p:spTgt spid="37"/>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fade">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fade">
                                      <p:cBhvr>
                                        <p:cTn id="93" dur="500"/>
                                        <p:tgtEl>
                                          <p:spTgt spid="38"/>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45"/>
                                        </p:tgtEl>
                                        <p:attrNameLst>
                                          <p:attrName>style.visibility</p:attrName>
                                        </p:attrNameLst>
                                      </p:cBhvr>
                                      <p:to>
                                        <p:strVal val="visible"/>
                                      </p:to>
                                    </p:set>
                                    <p:animEffect transition="in" filter="fade">
                                      <p:cBhvr>
                                        <p:cTn id="9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7" grpId="0"/>
      <p:bldP spid="39" grpId="0"/>
      <p:bldP spid="40" grpId="0"/>
      <p:bldP spid="41" grpId="0"/>
      <p:bldP spid="42" grpId="0"/>
      <p:bldP spid="43" grpId="0"/>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82047" y="2223664"/>
            <a:ext cx="7299210" cy="559188"/>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They have and they are</a:t>
            </a:r>
            <a:endParaRPr lang="en-GB" sz="3600" b="1"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861605" y="68704"/>
            <a:ext cx="1330395" cy="1332245"/>
          </a:xfrm>
          <a:prstGeom prst="rect">
            <a:avLst/>
          </a:prstGeom>
          <a:noFill/>
          <a:ln>
            <a:noFill/>
          </a:ln>
        </p:spPr>
      </p:pic>
      <p:sp>
        <p:nvSpPr>
          <p:cNvPr id="17" name="Google Shape;171;p8">
            <a:extLst>
              <a:ext uri="{FF2B5EF4-FFF2-40B4-BE49-F238E27FC236}">
                <a16:creationId xmlns:a16="http://schemas.microsoft.com/office/drawing/2014/main" id="{AE134DAB-BDBF-4659-93C0-5D36FB7A816F}"/>
              </a:ext>
            </a:extLst>
          </p:cNvPr>
          <p:cNvSpPr txBox="1"/>
          <p:nvPr/>
        </p:nvSpPr>
        <p:spPr>
          <a:xfrm>
            <a:off x="119399" y="79781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‘they have’ use ___ _____ or _____ _____.</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6568172" y="786267"/>
            <a:ext cx="161788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715759" y="4390319"/>
            <a:ext cx="7860203" cy="551001"/>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752642" y="4368404"/>
            <a:ext cx="817364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ont </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des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ordinateurs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mais</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i="0" u="none" strike="noStrike" kern="1200" cap="none" spc="0" normalizeH="0" baseline="0" noProof="0" dirty="0" err="1">
                <a:ln>
                  <a:noFill/>
                </a:ln>
                <a:solidFill>
                  <a:srgbClr val="002060"/>
                </a:solidFill>
                <a:effectLst/>
                <a:uLnTx/>
                <a:uFillTx/>
                <a:latin typeface="Century Gothic" panose="020B0502020202020204" pitchFamily="34" charset="0"/>
              </a:rPr>
              <a:t>vieux</a:t>
            </a:r>
            <a:r>
              <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0">
            <a:alphaModFix/>
          </a:blip>
          <a:srcRect/>
          <a:stretch/>
        </p:blipFill>
        <p:spPr>
          <a:xfrm>
            <a:off x="176975" y="2826394"/>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81029" y="2822221"/>
            <a:ext cx="774507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They have some chairs but they are old.</a:t>
            </a: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705160" y="4917221"/>
            <a:ext cx="904844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They have some computers but they are old.</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10">
            <a:alphaModFix/>
          </a:blip>
          <a:srcRect/>
          <a:stretch/>
        </p:blipFill>
        <p:spPr>
          <a:xfrm>
            <a:off x="176974" y="4903310"/>
            <a:ext cx="404055" cy="551001"/>
          </a:xfrm>
          <a:prstGeom prst="rect">
            <a:avLst/>
          </a:prstGeom>
          <a:noFill/>
          <a:ln>
            <a:noFill/>
          </a:ln>
        </p:spPr>
      </p:pic>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7598230" y="1764961"/>
            <a:ext cx="4416796" cy="1979726"/>
          </a:xfrm>
          <a:prstGeom prst="wedgeRoundRectCallout">
            <a:avLst>
              <a:gd name="adj1" fmla="val -100366"/>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Remember: the word for ‘they’ needs to match the gender of the noun it describes:</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they</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(the chairs) =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rPr>
              <a:t>elles</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(les chaises (</a:t>
            </a: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fpl</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30" name="Google Shape;171;p8">
            <a:extLst>
              <a:ext uri="{FF2B5EF4-FFF2-40B4-BE49-F238E27FC236}">
                <a16:creationId xmlns:a16="http://schemas.microsoft.com/office/drawing/2014/main" id="{0F4EFB8B-AB9C-4945-B88F-0CBBF2C66514}"/>
              </a:ext>
            </a:extLst>
          </p:cNvPr>
          <p:cNvSpPr txBox="1"/>
          <p:nvPr/>
        </p:nvSpPr>
        <p:spPr>
          <a:xfrm>
            <a:off x="8575963" y="744588"/>
            <a:ext cx="214387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3" name="Google Shape;171;p8">
            <a:extLst>
              <a:ext uri="{FF2B5EF4-FFF2-40B4-BE49-F238E27FC236}">
                <a16:creationId xmlns:a16="http://schemas.microsoft.com/office/drawing/2014/main" id="{0F83025C-71BC-479F-8F25-807F032D73BC}"/>
              </a:ext>
            </a:extLst>
          </p:cNvPr>
          <p:cNvSpPr txBox="1"/>
          <p:nvPr/>
        </p:nvSpPr>
        <p:spPr>
          <a:xfrm>
            <a:off x="123829" y="1429034"/>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‘they are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use ___ _____ or _____ _____.</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Google Shape;171;p8">
            <a:extLst>
              <a:ext uri="{FF2B5EF4-FFF2-40B4-BE49-F238E27FC236}">
                <a16:creationId xmlns:a16="http://schemas.microsoft.com/office/drawing/2014/main" id="{7D3E329E-A83E-4DBC-9759-65B846F66055}"/>
              </a:ext>
            </a:extLst>
          </p:cNvPr>
          <p:cNvSpPr txBox="1"/>
          <p:nvPr/>
        </p:nvSpPr>
        <p:spPr>
          <a:xfrm>
            <a:off x="4238875" y="1417599"/>
            <a:ext cx="161788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ils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sont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9" name="Google Shape;171;p8">
            <a:extLst>
              <a:ext uri="{FF2B5EF4-FFF2-40B4-BE49-F238E27FC236}">
                <a16:creationId xmlns:a16="http://schemas.microsoft.com/office/drawing/2014/main" id="{564690DA-1BB5-48B0-A1DD-60E71D11F26F}"/>
              </a:ext>
            </a:extLst>
          </p:cNvPr>
          <p:cNvSpPr txBox="1"/>
          <p:nvPr/>
        </p:nvSpPr>
        <p:spPr>
          <a:xfrm>
            <a:off x="6219116" y="1417599"/>
            <a:ext cx="214387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elles</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rPr>
              <a:t>sont</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0" name="Google Shape;171;p8">
            <a:extLst>
              <a:ext uri="{FF2B5EF4-FFF2-40B4-BE49-F238E27FC236}">
                <a16:creationId xmlns:a16="http://schemas.microsoft.com/office/drawing/2014/main" id="{644BBCE2-49EF-4557-9D4C-F2F164521722}"/>
              </a:ext>
            </a:extLst>
          </p:cNvPr>
          <p:cNvSpPr txBox="1"/>
          <p:nvPr/>
        </p:nvSpPr>
        <p:spPr>
          <a:xfrm>
            <a:off x="608291" y="2247623"/>
            <a:ext cx="757776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Ils</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ont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des chaises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mais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elles</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sont</a:t>
            </a:r>
            <a:r>
              <a:rPr kumimoji="0" lang="en-GB"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vieilles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E9E9A6AA-6C5F-4538-91BF-B926FF36AA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5160" y="5485287"/>
            <a:ext cx="1321014" cy="930415"/>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84342A70-17D3-460A-98E9-4F11F747FB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1114" y="3411163"/>
            <a:ext cx="1089290" cy="690346"/>
          </a:xfrm>
          <a:prstGeom prst="rect">
            <a:avLst/>
          </a:prstGeom>
        </p:spPr>
      </p:pic>
      <p:pic>
        <p:nvPicPr>
          <p:cNvPr id="10" name="Picture 9" descr="Shape&#10;&#10;Description automatically generated">
            <a:extLst>
              <a:ext uri="{FF2B5EF4-FFF2-40B4-BE49-F238E27FC236}">
                <a16:creationId xmlns:a16="http://schemas.microsoft.com/office/drawing/2014/main" id="{FABA93BE-B4B8-4591-A9D0-0D43A7429B3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89072" y="3434252"/>
            <a:ext cx="1048387" cy="743206"/>
          </a:xfrm>
          <a:prstGeom prst="rect">
            <a:avLst/>
          </a:prstGeom>
        </p:spPr>
      </p:pic>
      <p:sp>
        <p:nvSpPr>
          <p:cNvPr id="41" name="Speech Bubble: Rectangle with Corners Rounded 40">
            <a:extLst>
              <a:ext uri="{FF2B5EF4-FFF2-40B4-BE49-F238E27FC236}">
                <a16:creationId xmlns:a16="http://schemas.microsoft.com/office/drawing/2014/main" id="{C26E22C5-FF10-447B-BD3E-3333C8176C73}"/>
              </a:ext>
            </a:extLst>
          </p:cNvPr>
          <p:cNvSpPr/>
          <p:nvPr/>
        </p:nvSpPr>
        <p:spPr>
          <a:xfrm>
            <a:off x="8326104" y="3901721"/>
            <a:ext cx="3688922" cy="1979726"/>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Adjectives</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match the gender and number of the noun. </a:t>
            </a:r>
            <a:br>
              <a:rPr kumimoji="0" lang="en-GB" sz="2400" i="0" u="none" strike="noStrike" kern="1200" cap="none" spc="0" normalizeH="0" noProof="0" dirty="0">
                <a:ln>
                  <a:noFill/>
                </a:ln>
                <a:solidFill>
                  <a:srgbClr val="002060"/>
                </a:solidFill>
                <a:effectLst/>
                <a:uLnTx/>
                <a:uFillTx/>
                <a:latin typeface="Century Gothic" panose="020B0502020202020204" pitchFamily="34" charset="0"/>
              </a:rPr>
            </a:b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vieux</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 m, </a:t>
            </a: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mpl</a:t>
            </a:r>
            <a:br>
              <a:rPr kumimoji="0" lang="en-GB" sz="2400" i="0" u="none" strike="noStrike" kern="1200" cap="none" spc="0" normalizeH="0" noProof="0" dirty="0">
                <a:ln>
                  <a:noFill/>
                </a:ln>
                <a:solidFill>
                  <a:srgbClr val="002060"/>
                </a:solidFill>
                <a:effectLst/>
                <a:uLnTx/>
                <a:uFillTx/>
                <a:latin typeface="Century Gothic" panose="020B0502020202020204" pitchFamily="34" charset="0"/>
              </a:rPr>
            </a:b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vieill</a:t>
            </a:r>
            <a:r>
              <a:rPr lang="en-GB" sz="2400" dirty="0">
                <a:solidFill>
                  <a:srgbClr val="002060"/>
                </a:solidFill>
                <a:latin typeface="Century Gothic" panose="020B0502020202020204" pitchFamily="34" charset="0"/>
              </a:rPr>
              <a:t>e = f, </a:t>
            </a: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vieilles</a:t>
            </a:r>
            <a:r>
              <a:rPr kumimoji="0" lang="en-GB" sz="2400" i="0" u="none" strike="noStrike" kern="1200" cap="none" spc="0" normalizeH="0" noProof="0" dirty="0">
                <a:ln>
                  <a:noFill/>
                </a:ln>
                <a:solidFill>
                  <a:srgbClr val="002060"/>
                </a:solidFill>
                <a:effectLst/>
                <a:uLnTx/>
                <a:uFillTx/>
                <a:latin typeface="Century Gothic" panose="020B0502020202020204" pitchFamily="34" charset="0"/>
              </a:rPr>
              <a:t> = </a:t>
            </a:r>
            <a:r>
              <a:rPr kumimoji="0" lang="en-GB" sz="2400" i="0" u="none" strike="noStrike" kern="1200" cap="none" spc="0" normalizeH="0" noProof="0" dirty="0" err="1">
                <a:ln>
                  <a:noFill/>
                </a:ln>
                <a:solidFill>
                  <a:srgbClr val="002060"/>
                </a:solidFill>
                <a:effectLst/>
                <a:uLnTx/>
                <a:uFillTx/>
                <a:latin typeface="Century Gothic" panose="020B0502020202020204" pitchFamily="34" charset="0"/>
              </a:rPr>
              <a:t>fpl</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43" name="Speech Bubble: Rectangle with Corners Rounded 42">
            <a:extLst>
              <a:ext uri="{FF2B5EF4-FFF2-40B4-BE49-F238E27FC236}">
                <a16:creationId xmlns:a16="http://schemas.microsoft.com/office/drawing/2014/main" id="{01CBBD92-FD0A-46D0-BA56-0D618E49C91C}"/>
              </a:ext>
            </a:extLst>
          </p:cNvPr>
          <p:cNvSpPr/>
          <p:nvPr/>
        </p:nvSpPr>
        <p:spPr>
          <a:xfrm>
            <a:off x="2671170" y="3386384"/>
            <a:ext cx="4143287" cy="813305"/>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all male or mixed male and female group.</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44" name="Speech Bubble: Rectangle with Corners Rounded 43">
            <a:extLst>
              <a:ext uri="{FF2B5EF4-FFF2-40B4-BE49-F238E27FC236}">
                <a16:creationId xmlns:a16="http://schemas.microsoft.com/office/drawing/2014/main" id="{7C8CF6E3-D15A-4916-B1A0-7CC26BDF6D54}"/>
              </a:ext>
            </a:extLst>
          </p:cNvPr>
          <p:cNvSpPr/>
          <p:nvPr/>
        </p:nvSpPr>
        <p:spPr>
          <a:xfrm>
            <a:off x="2395555" y="5560650"/>
            <a:ext cx="2786046" cy="813305"/>
          </a:xfrm>
          <a:prstGeom prst="wedgeRoundRectCallout">
            <a:avLst>
              <a:gd name="adj1" fmla="val -57873"/>
              <a:gd name="adj2" fmla="val 1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 all female group.</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sp>
        <p:nvSpPr>
          <p:cNvPr id="11" name="Rectangle: Rounded Corners 10">
            <a:extLst>
              <a:ext uri="{FF2B5EF4-FFF2-40B4-BE49-F238E27FC236}">
                <a16:creationId xmlns:a16="http://schemas.microsoft.com/office/drawing/2014/main" id="{E628B25D-DE8D-4E7E-9B92-82D27BBEC700}"/>
              </a:ext>
            </a:extLst>
          </p:cNvPr>
          <p:cNvSpPr/>
          <p:nvPr/>
        </p:nvSpPr>
        <p:spPr>
          <a:xfrm>
            <a:off x="6400800" y="2247623"/>
            <a:ext cx="1197430" cy="5203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50CF173C-D3A7-4CBD-87A3-28F769A21873}"/>
              </a:ext>
            </a:extLst>
          </p:cNvPr>
          <p:cNvSpPr/>
          <p:nvPr/>
        </p:nvSpPr>
        <p:spPr>
          <a:xfrm>
            <a:off x="7143214" y="4405667"/>
            <a:ext cx="1197430" cy="520303"/>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Speech Bubble: Rectangle with Corners Rounded 47">
            <a:extLst>
              <a:ext uri="{FF2B5EF4-FFF2-40B4-BE49-F238E27FC236}">
                <a16:creationId xmlns:a16="http://schemas.microsoft.com/office/drawing/2014/main" id="{D20AEFDC-7624-4192-86CA-C0F48627B3AA}"/>
              </a:ext>
            </a:extLst>
          </p:cNvPr>
          <p:cNvSpPr/>
          <p:nvPr/>
        </p:nvSpPr>
        <p:spPr>
          <a:xfrm>
            <a:off x="5553993" y="138664"/>
            <a:ext cx="2520928" cy="581315"/>
          </a:xfrm>
          <a:prstGeom prst="wedgeRoundRectCallout">
            <a:avLst>
              <a:gd name="adj1" fmla="val 19609"/>
              <a:gd name="adj2" fmla="val 937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liaison here!</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cxnSp>
        <p:nvCxnSpPr>
          <p:cNvPr id="13" name="Straight Arrow Connector 12">
            <a:extLst>
              <a:ext uri="{FF2B5EF4-FFF2-40B4-BE49-F238E27FC236}">
                <a16:creationId xmlns:a16="http://schemas.microsoft.com/office/drawing/2014/main" id="{83D798E4-76EF-425A-A080-5301899573A1}"/>
              </a:ext>
            </a:extLst>
          </p:cNvPr>
          <p:cNvCxnSpPr>
            <a:stCxn id="48" idx="3"/>
          </p:cNvCxnSpPr>
          <p:nvPr/>
        </p:nvCxnSpPr>
        <p:spPr>
          <a:xfrm>
            <a:off x="8074921" y="429322"/>
            <a:ext cx="1731707" cy="445604"/>
          </a:xfrm>
          <a:prstGeom prst="straightConnector1">
            <a:avLst/>
          </a:prstGeom>
          <a:ln w="76200">
            <a:solidFill>
              <a:srgbClr val="2BC0C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22" presetClass="entr" presetSubtype="8"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f3_3.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f3_4.wav"/>
                                        </p:tgtEl>
                                      </p:cMediaNode>
                                    </p:audio>
                                  </p:sub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0"/>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f3_5.wav"/>
                                        </p:tgtEl>
                                      </p:cMediaNode>
                                    </p:audio>
                                  </p:sub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8" name="f3_6.wav"/>
                                        </p:tgtEl>
                                      </p:cMediaNode>
                                    </p:audio>
                                  </p:subTnLst>
                                </p:cTn>
                              </p:par>
                              <p:par>
                                <p:cTn id="68" presetID="1" presetClass="entr" presetSubtype="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51"/>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1"/>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35" grpId="0" animBg="1"/>
      <p:bldP spid="36" grpId="0"/>
      <p:bldP spid="50" grpId="0"/>
      <p:bldP spid="51" grpId="0"/>
      <p:bldP spid="24" grpId="0" animBg="1"/>
      <p:bldP spid="30" grpId="0"/>
      <p:bldP spid="33" grpId="0"/>
      <p:bldP spid="34" grpId="0"/>
      <p:bldP spid="39" grpId="0"/>
      <p:bldP spid="40" grpId="0"/>
      <p:bldP spid="41" grpId="0" animBg="1"/>
      <p:bldP spid="43" grpId="0" animBg="1"/>
      <p:bldP spid="44" grpId="0" animBg="1"/>
      <p:bldP spid="11" grpId="0" animBg="1"/>
      <p:bldP spid="45" grpId="0" animBg="1"/>
      <p:bldP spid="48" grpId="0" animBg="1"/>
      <p:bldP spid="48"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644540" y="28656"/>
            <a:ext cx="9326773" cy="675762"/>
          </a:xfrm>
        </p:spPr>
        <p:txBody>
          <a:bodyPr>
            <a:normAutofit/>
          </a:bodyPr>
          <a:lstStyle/>
          <a:p>
            <a:r>
              <a:rPr lang="en-GB" sz="3200" b="1" dirty="0">
                <a:solidFill>
                  <a:srgbClr val="002060"/>
                </a:solidFill>
                <a:latin typeface="Century Gothic"/>
                <a:ea typeface="Century Gothic"/>
                <a:cs typeface="Century Gothic"/>
                <a:sym typeface="Century Gothic"/>
                <a:hlinkClick r:id="" action="ppaction://noaction">
                  <a:snd r:embed="rId3" name="f4_0.wav"/>
                </a:hlinkClick>
              </a:rPr>
              <a:t>Follow up 3 </a:t>
            </a:r>
            <a:r>
              <a:rPr lang="en-GB" sz="3200" b="1" dirty="0">
                <a:solidFill>
                  <a:srgbClr val="002060"/>
                </a:solidFill>
                <a:latin typeface="Century Gothic" panose="020B0502020202020204" pitchFamily="34" charset="0"/>
                <a:sym typeface="Century Gothic"/>
                <a:hlinkClick r:id="" action="ppaction://noaction">
                  <a:snd r:embed="rId3" name="f4_0.wav"/>
                </a:hlinkClick>
              </a:rPr>
              <a:t>Pierre </a:t>
            </a:r>
            <a:r>
              <a:rPr lang="en-GB" sz="3200" b="1" dirty="0" err="1">
                <a:solidFill>
                  <a:srgbClr val="002060"/>
                </a:solidFill>
                <a:latin typeface="Century Gothic" panose="020B0502020202020204" pitchFamily="34" charset="0"/>
                <a:sym typeface="Century Gothic"/>
                <a:hlinkClick r:id="" action="ppaction://noaction">
                  <a:snd r:embed="rId3" name="f4_0.wav"/>
                </a:hlinkClick>
              </a:rPr>
              <a:t>décrit</a:t>
            </a:r>
            <a:r>
              <a:rPr lang="en-GB" sz="3200" b="1" dirty="0">
                <a:solidFill>
                  <a:srgbClr val="002060"/>
                </a:solidFill>
                <a:latin typeface="Century Gothic" panose="020B0502020202020204" pitchFamily="34" charset="0"/>
                <a:sym typeface="Century Gothic"/>
                <a:hlinkClick r:id="" action="ppaction://noaction">
                  <a:snd r:embed="rId3" name="f4_0.wav"/>
                </a:hlinkClick>
              </a:rPr>
              <a:t> son école à Max.</a:t>
            </a:r>
            <a:endParaRPr lang="en-GB" sz="3200" dirty="0">
              <a:hlinkClick r:id="" action="ppaction://noaction">
                <a:snd r:embed="rId3" name="f4_0.wav"/>
              </a:hlinkClick>
            </a:endParaRPr>
          </a:p>
        </p:txBody>
      </p:sp>
      <p:sp>
        <p:nvSpPr>
          <p:cNvPr id="31" name="Google Shape;167;p2">
            <a:extLst>
              <a:ext uri="{FF2B5EF4-FFF2-40B4-BE49-F238E27FC236}">
                <a16:creationId xmlns:a16="http://schemas.microsoft.com/office/drawing/2014/main" id="{22C2E49C-F3EC-4D9A-A29A-7CEE1D1A9BE7}"/>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8" name="Picture 37" descr="Icon&#10;&#10;Description automatically generated">
            <a:extLst>
              <a:ext uri="{FF2B5EF4-FFF2-40B4-BE49-F238E27FC236}">
                <a16:creationId xmlns:a16="http://schemas.microsoft.com/office/drawing/2014/main" id="{96CA9DED-0F77-4553-B92B-2523DF4AEA5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9" name="Title 2">
            <a:extLst>
              <a:ext uri="{FF2B5EF4-FFF2-40B4-BE49-F238E27FC236}">
                <a16:creationId xmlns:a16="http://schemas.microsoft.com/office/drawing/2014/main" id="{7399CD8E-96DF-4E1E-93BB-4E22B8198EB0}"/>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68" name="Google Shape;134;p2">
            <a:hlinkClick r:id="" action="ppaction://noaction">
              <a:snd r:embed="rId5" name="f4_1.wav"/>
            </a:hlinkClick>
            <a:extLst>
              <a:ext uri="{FF2B5EF4-FFF2-40B4-BE49-F238E27FC236}">
                <a16:creationId xmlns:a16="http://schemas.microsoft.com/office/drawing/2014/main" id="{22CFF00E-399D-4A80-9469-67A8561FE8DE}"/>
              </a:ext>
            </a:extLst>
          </p:cNvPr>
          <p:cNvPicPr preferRelativeResize="0"/>
          <p:nvPr/>
        </p:nvPicPr>
        <p:blipFill rotWithShape="1">
          <a:blip r:embed="rId6">
            <a:alphaModFix/>
          </a:blip>
          <a:srcRect/>
          <a:stretch/>
        </p:blipFill>
        <p:spPr>
          <a:xfrm>
            <a:off x="123171" y="1617411"/>
            <a:ext cx="521369" cy="467946"/>
          </a:xfrm>
          <a:prstGeom prst="rect">
            <a:avLst/>
          </a:prstGeom>
          <a:noFill/>
          <a:ln>
            <a:noFill/>
          </a:ln>
          <a:effectLst>
            <a:outerShdw blurRad="50800" dist="38100" dir="5400000" algn="t" rotWithShape="0">
              <a:prstClr val="black">
                <a:alpha val="40000"/>
              </a:prstClr>
            </a:outerShdw>
          </a:effectLst>
        </p:spPr>
      </p:pic>
      <p:sp>
        <p:nvSpPr>
          <p:cNvPr id="35" name="TextBox 34">
            <a:extLst>
              <a:ext uri="{FF2B5EF4-FFF2-40B4-BE49-F238E27FC236}">
                <a16:creationId xmlns:a16="http://schemas.microsoft.com/office/drawing/2014/main" id="{9557A542-EE93-428B-9ECC-1619A2FF8082}"/>
              </a:ext>
            </a:extLst>
          </p:cNvPr>
          <p:cNvSpPr txBox="1"/>
          <p:nvPr/>
        </p:nvSpPr>
        <p:spPr>
          <a:xfrm>
            <a:off x="123171" y="637666"/>
            <a:ext cx="113192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Max reports back to his class about Pierre’s school. Oh no! He has spilt his hot chocolate on his homework and can’t remember which form of the adjective to use. Help him out.</a:t>
            </a:r>
          </a:p>
        </p:txBody>
      </p:sp>
      <p:sp>
        <p:nvSpPr>
          <p:cNvPr id="36" name="TextBox 35">
            <a:extLst>
              <a:ext uri="{FF2B5EF4-FFF2-40B4-BE49-F238E27FC236}">
                <a16:creationId xmlns:a16="http://schemas.microsoft.com/office/drawing/2014/main" id="{905A3390-4936-410A-9A02-E3B68F3857D9}"/>
              </a:ext>
            </a:extLst>
          </p:cNvPr>
          <p:cNvSpPr txBox="1"/>
          <p:nvPr/>
        </p:nvSpPr>
        <p:spPr>
          <a:xfrm>
            <a:off x="725803" y="1617411"/>
            <a:ext cx="5370197" cy="4679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Ils ont 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jardin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37" name="TextBox 36">
            <a:extLst>
              <a:ext uri="{FF2B5EF4-FFF2-40B4-BE49-F238E27FC236}">
                <a16:creationId xmlns:a16="http://schemas.microsoft.com/office/drawing/2014/main" id="{8C977074-E846-4D41-80A6-D409D633CC7D}"/>
              </a:ext>
            </a:extLst>
          </p:cNvPr>
          <p:cNvSpPr txBox="1"/>
          <p:nvPr/>
        </p:nvSpPr>
        <p:spPr>
          <a:xfrm>
            <a:off x="725803" y="2444726"/>
            <a:ext cx="7068368"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Ils ont </a:t>
            </a:r>
            <a:r>
              <a:rPr lang="fr-FR" sz="2400" dirty="0">
                <a:solidFill>
                  <a:srgbClr val="002060"/>
                </a:solidFill>
                <a:latin typeface="Century Gothic" panose="020B0502020202020204" pitchFamily="34" charset="0"/>
              </a:rPr>
              <a:t>des fenêtres mais elles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C8987DB6-93FD-4190-8F7B-84A24EC0B25C}"/>
              </a:ext>
            </a:extLst>
          </p:cNvPr>
          <p:cNvSpPr txBox="1"/>
          <p:nvPr/>
        </p:nvSpPr>
        <p:spPr>
          <a:xfrm>
            <a:off x="725803" y="3357392"/>
            <a:ext cx="7068368"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lang="fr-FR" sz="2400" dirty="0">
                <a:solidFill>
                  <a:srgbClr val="002060"/>
                </a:solidFill>
                <a:latin typeface="Century Gothic" panose="020B0502020202020204" pitchFamily="34" charset="0"/>
              </a:rPr>
              <a:t>Ils ont des ordinateurs et ils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9640C219-A0E6-42EB-A6F5-495F566CD43F}"/>
              </a:ext>
            </a:extLst>
          </p:cNvPr>
          <p:cNvSpPr txBox="1"/>
          <p:nvPr/>
        </p:nvSpPr>
        <p:spPr>
          <a:xfrm>
            <a:off x="725803" y="4323327"/>
            <a:ext cx="6654711"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lang="fr-FR" sz="2400" dirty="0">
                <a:solidFill>
                  <a:srgbClr val="002060"/>
                </a:solidFill>
                <a:latin typeface="Century Gothic" panose="020B0502020202020204" pitchFamily="34" charset="0"/>
              </a:rPr>
              <a:t>Ils ont un espace vert et il est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68246276-29D0-42D0-AA78-F8A841F5B819}"/>
              </a:ext>
            </a:extLst>
          </p:cNvPr>
          <p:cNvSpPr txBox="1"/>
          <p:nvPr/>
        </p:nvSpPr>
        <p:spPr>
          <a:xfrm>
            <a:off x="725802" y="5310854"/>
            <a:ext cx="8244027"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lang="fr-FR" sz="2400" dirty="0">
                <a:solidFill>
                  <a:srgbClr val="002060"/>
                </a:solidFill>
                <a:latin typeface="Century Gothic" panose="020B0502020202020204" pitchFamily="34" charset="0"/>
              </a:rPr>
              <a:t>Ils ont des salles et elles sont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3" name="TextBox 42">
            <a:extLst>
              <a:ext uri="{FF2B5EF4-FFF2-40B4-BE49-F238E27FC236}">
                <a16:creationId xmlns:a16="http://schemas.microsoft.com/office/drawing/2014/main" id="{8ACB11B4-2568-43C0-94A9-D995DE5329C8}"/>
              </a:ext>
            </a:extLst>
          </p:cNvPr>
          <p:cNvSpPr txBox="1"/>
          <p:nvPr/>
        </p:nvSpPr>
        <p:spPr>
          <a:xfrm>
            <a:off x="725802" y="6138169"/>
            <a:ext cx="7917455" cy="461665"/>
          </a:xfrm>
          <a:prstGeom prst="rect">
            <a:avLst/>
          </a:prstGeom>
          <a:noFill/>
        </p:spPr>
        <p:txBody>
          <a:bodyPr wrap="square" rtlCol="0">
            <a:spAutoFit/>
          </a:bodyPr>
          <a:lstStyle/>
          <a:p>
            <a:pPr lvl="0">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lang="fr-FR" sz="2400" dirty="0">
                <a:solidFill>
                  <a:srgbClr val="002060"/>
                </a:solidFill>
                <a:latin typeface="Century Gothic" panose="020B0502020202020204" pitchFamily="34" charset="0"/>
              </a:rPr>
              <a:t>Ils ont une piscine mais elle est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4" name="Google Shape;134;p2">
            <a:hlinkClick r:id="" action="ppaction://noaction">
              <a:snd r:embed="rId7" name="f4_2.wav"/>
            </a:hlinkClick>
            <a:extLst>
              <a:ext uri="{FF2B5EF4-FFF2-40B4-BE49-F238E27FC236}">
                <a16:creationId xmlns:a16="http://schemas.microsoft.com/office/drawing/2014/main" id="{0EB202B6-34FB-481D-8709-C8C87F43939F}"/>
              </a:ext>
            </a:extLst>
          </p:cNvPr>
          <p:cNvPicPr preferRelativeResize="0"/>
          <p:nvPr/>
        </p:nvPicPr>
        <p:blipFill rotWithShape="1">
          <a:blip r:embed="rId6">
            <a:alphaModFix/>
          </a:blip>
          <a:srcRect/>
          <a:stretch/>
        </p:blipFill>
        <p:spPr>
          <a:xfrm>
            <a:off x="136340" y="2390401"/>
            <a:ext cx="521369" cy="467946"/>
          </a:xfrm>
          <a:prstGeom prst="rect">
            <a:avLst/>
          </a:prstGeom>
          <a:noFill/>
          <a:ln>
            <a:noFill/>
          </a:ln>
          <a:effectLst>
            <a:outerShdw blurRad="50800" dist="38100" dir="5400000" algn="t" rotWithShape="0">
              <a:prstClr val="black">
                <a:alpha val="40000"/>
              </a:prstClr>
            </a:outerShdw>
          </a:effectLst>
        </p:spPr>
      </p:pic>
      <p:pic>
        <p:nvPicPr>
          <p:cNvPr id="54" name="Google Shape;134;p2">
            <a:hlinkClick r:id="" action="ppaction://noaction">
              <a:snd r:embed="rId8" name="f4_5.wav"/>
            </a:hlinkClick>
            <a:extLst>
              <a:ext uri="{FF2B5EF4-FFF2-40B4-BE49-F238E27FC236}">
                <a16:creationId xmlns:a16="http://schemas.microsoft.com/office/drawing/2014/main" id="{91CF87EE-E423-4473-AB1B-29329C3F48AB}"/>
              </a:ext>
            </a:extLst>
          </p:cNvPr>
          <p:cNvPicPr preferRelativeResize="0"/>
          <p:nvPr/>
        </p:nvPicPr>
        <p:blipFill rotWithShape="1">
          <a:blip r:embed="rId6">
            <a:alphaModFix/>
          </a:blip>
          <a:srcRect/>
          <a:stretch/>
        </p:blipFill>
        <p:spPr>
          <a:xfrm>
            <a:off x="123169" y="5237381"/>
            <a:ext cx="521369" cy="467946"/>
          </a:xfrm>
          <a:prstGeom prst="rect">
            <a:avLst/>
          </a:prstGeom>
          <a:noFill/>
          <a:ln>
            <a:noFill/>
          </a:ln>
          <a:effectLst>
            <a:outerShdw blurRad="50800" dist="38100" dir="5400000" algn="t" rotWithShape="0">
              <a:prstClr val="black">
                <a:alpha val="40000"/>
              </a:prstClr>
            </a:outerShdw>
          </a:effectLst>
        </p:spPr>
      </p:pic>
      <p:pic>
        <p:nvPicPr>
          <p:cNvPr id="55" name="Google Shape;134;p2">
            <a:hlinkClick r:id="" action="ppaction://noaction">
              <a:snd r:embed="rId9" name="f4_3.wav"/>
            </a:hlinkClick>
            <a:extLst>
              <a:ext uri="{FF2B5EF4-FFF2-40B4-BE49-F238E27FC236}">
                <a16:creationId xmlns:a16="http://schemas.microsoft.com/office/drawing/2014/main" id="{77E0AA8C-B69F-451B-AADF-1FE432143D3A}"/>
              </a:ext>
            </a:extLst>
          </p:cNvPr>
          <p:cNvPicPr preferRelativeResize="0"/>
          <p:nvPr/>
        </p:nvPicPr>
        <p:blipFill rotWithShape="1">
          <a:blip r:embed="rId6">
            <a:alphaModFix/>
          </a:blip>
          <a:srcRect/>
          <a:stretch/>
        </p:blipFill>
        <p:spPr>
          <a:xfrm>
            <a:off x="123171" y="3339312"/>
            <a:ext cx="521369" cy="467946"/>
          </a:xfrm>
          <a:prstGeom prst="rect">
            <a:avLst/>
          </a:prstGeom>
          <a:noFill/>
          <a:ln>
            <a:noFill/>
          </a:ln>
          <a:effectLst>
            <a:outerShdw blurRad="50800" dist="38100" dir="5400000" algn="t" rotWithShape="0">
              <a:prstClr val="black">
                <a:alpha val="40000"/>
              </a:prstClr>
            </a:outerShdw>
          </a:effectLst>
        </p:spPr>
      </p:pic>
      <p:pic>
        <p:nvPicPr>
          <p:cNvPr id="58" name="Google Shape;134;p2">
            <a:hlinkClick r:id="" action="ppaction://noaction">
              <a:snd r:embed="rId10" name="Ils ont un espace vert et il est grand.wav"/>
            </a:hlinkClick>
            <a:extLst>
              <a:ext uri="{FF2B5EF4-FFF2-40B4-BE49-F238E27FC236}">
                <a16:creationId xmlns:a16="http://schemas.microsoft.com/office/drawing/2014/main" id="{464EC375-1EBD-4830-88D1-675048001857}"/>
              </a:ext>
            </a:extLst>
          </p:cNvPr>
          <p:cNvPicPr preferRelativeResize="0"/>
          <p:nvPr/>
        </p:nvPicPr>
        <p:blipFill rotWithShape="1">
          <a:blip r:embed="rId6">
            <a:alphaModFix/>
          </a:blip>
          <a:srcRect/>
          <a:stretch/>
        </p:blipFill>
        <p:spPr>
          <a:xfrm>
            <a:off x="123170" y="4323327"/>
            <a:ext cx="521369" cy="467946"/>
          </a:xfrm>
          <a:prstGeom prst="rect">
            <a:avLst/>
          </a:prstGeom>
          <a:noFill/>
          <a:ln>
            <a:noFill/>
          </a:ln>
          <a:effectLst>
            <a:outerShdw blurRad="50800" dist="38100" dir="5400000" algn="t" rotWithShape="0">
              <a:prstClr val="black">
                <a:alpha val="40000"/>
              </a:prstClr>
            </a:outerShdw>
          </a:effectLst>
        </p:spPr>
      </p:pic>
      <p:pic>
        <p:nvPicPr>
          <p:cNvPr id="59" name="Google Shape;134;p2">
            <a:hlinkClick r:id="" action="ppaction://noaction">
              <a:snd r:embed="rId11" name="f4_6.wav"/>
            </a:hlinkClick>
            <a:extLst>
              <a:ext uri="{FF2B5EF4-FFF2-40B4-BE49-F238E27FC236}">
                <a16:creationId xmlns:a16="http://schemas.microsoft.com/office/drawing/2014/main" id="{D06D6F0A-A1C1-4B0D-9FF2-E91EDD9B816A}"/>
              </a:ext>
            </a:extLst>
          </p:cNvPr>
          <p:cNvPicPr preferRelativeResize="0"/>
          <p:nvPr/>
        </p:nvPicPr>
        <p:blipFill rotWithShape="1">
          <a:blip r:embed="rId6">
            <a:alphaModFix/>
          </a:blip>
          <a:srcRect/>
          <a:stretch/>
        </p:blipFill>
        <p:spPr>
          <a:xfrm>
            <a:off x="123168" y="6052315"/>
            <a:ext cx="521369" cy="467946"/>
          </a:xfrm>
          <a:prstGeom prst="rect">
            <a:avLst/>
          </a:prstGeom>
          <a:noFill/>
          <a:ln>
            <a:noFill/>
          </a:ln>
          <a:effectLst>
            <a:outerShdw blurRad="50800" dist="38100" dir="5400000" algn="t" rotWithShape="0">
              <a:prstClr val="black">
                <a:alpha val="40000"/>
              </a:prstClr>
            </a:outerShdw>
          </a:effectLst>
        </p:spPr>
      </p:pic>
      <p:graphicFrame>
        <p:nvGraphicFramePr>
          <p:cNvPr id="3" name="Table 4">
            <a:extLst>
              <a:ext uri="{FF2B5EF4-FFF2-40B4-BE49-F238E27FC236}">
                <a16:creationId xmlns:a16="http://schemas.microsoft.com/office/drawing/2014/main" id="{60AD6F16-3C17-4BA0-B483-E047E04380D3}"/>
              </a:ext>
            </a:extLst>
          </p:cNvPr>
          <p:cNvGraphicFramePr>
            <a:graphicFrameLocks noGrp="1"/>
          </p:cNvGraphicFramePr>
          <p:nvPr>
            <p:extLst>
              <p:ext uri="{D42A27DB-BD31-4B8C-83A1-F6EECF244321}">
                <p14:modId xmlns:p14="http://schemas.microsoft.com/office/powerpoint/2010/main" val="1224463893"/>
              </p:ext>
            </p:extLst>
          </p:nvPr>
        </p:nvGraphicFramePr>
        <p:xfrm>
          <a:off x="7575774" y="1476347"/>
          <a:ext cx="4388000" cy="5043912"/>
        </p:xfrm>
        <a:graphic>
          <a:graphicData uri="http://schemas.openxmlformats.org/drawingml/2006/table">
            <a:tbl>
              <a:tblPr firstRow="1" bandRow="1">
                <a:tableStyleId>{5940675A-B579-460E-94D1-54222C63F5DA}</a:tableStyleId>
              </a:tblPr>
              <a:tblGrid>
                <a:gridCol w="2194000">
                  <a:extLst>
                    <a:ext uri="{9D8B030D-6E8A-4147-A177-3AD203B41FA5}">
                      <a16:colId xmlns:a16="http://schemas.microsoft.com/office/drawing/2014/main" val="1342374562"/>
                    </a:ext>
                  </a:extLst>
                </a:gridCol>
                <a:gridCol w="2194000">
                  <a:extLst>
                    <a:ext uri="{9D8B030D-6E8A-4147-A177-3AD203B41FA5}">
                      <a16:colId xmlns:a16="http://schemas.microsoft.com/office/drawing/2014/main" val="2167624441"/>
                    </a:ext>
                  </a:extLst>
                </a:gridCol>
              </a:tblGrid>
              <a:tr h="840652">
                <a:tc>
                  <a:txBody>
                    <a:bodyPr/>
                    <a:lstStyle/>
                    <a:p>
                      <a:pPr algn="ctr"/>
                      <a:r>
                        <a:rPr lang="en-GB" sz="2400" dirty="0">
                          <a:solidFill>
                            <a:srgbClr val="002060"/>
                          </a:solidFill>
                          <a:latin typeface="Century Gothic" panose="020B0502020202020204" pitchFamily="34" charset="0"/>
                        </a:rPr>
                        <a:t>beau</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belle</a:t>
                      </a:r>
                    </a:p>
                  </a:txBody>
                  <a:tcPr anchor="ctr">
                    <a:solidFill>
                      <a:srgbClr val="DDDDFF"/>
                    </a:solidFill>
                  </a:tcPr>
                </a:tc>
                <a:extLst>
                  <a:ext uri="{0D108BD9-81ED-4DB2-BD59-A6C34878D82A}">
                    <a16:rowId xmlns:a16="http://schemas.microsoft.com/office/drawing/2014/main" val="2812746401"/>
                  </a:ext>
                </a:extLst>
              </a:tr>
              <a:tr h="840652">
                <a:tc>
                  <a:txBody>
                    <a:bodyPr/>
                    <a:lstStyle/>
                    <a:p>
                      <a:pPr algn="ctr"/>
                      <a:r>
                        <a:rPr lang="en-GB" sz="2400" dirty="0">
                          <a:solidFill>
                            <a:srgbClr val="002060"/>
                          </a:solidFill>
                          <a:latin typeface="Century Gothic" panose="020B0502020202020204" pitchFamily="34" charset="0"/>
                        </a:rPr>
                        <a:t>petites</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petits</a:t>
                      </a:r>
                    </a:p>
                  </a:txBody>
                  <a:tcPr anchor="ctr">
                    <a:solidFill>
                      <a:srgbClr val="DDDDFF"/>
                    </a:solidFill>
                  </a:tcPr>
                </a:tc>
                <a:extLst>
                  <a:ext uri="{0D108BD9-81ED-4DB2-BD59-A6C34878D82A}">
                    <a16:rowId xmlns:a16="http://schemas.microsoft.com/office/drawing/2014/main" val="594194965"/>
                  </a:ext>
                </a:extLst>
              </a:tr>
              <a:tr h="840652">
                <a:tc>
                  <a:txBody>
                    <a:bodyPr/>
                    <a:lstStyle/>
                    <a:p>
                      <a:pPr algn="ctr"/>
                      <a:r>
                        <a:rPr lang="en-GB" sz="2400" dirty="0" err="1">
                          <a:solidFill>
                            <a:srgbClr val="002060"/>
                          </a:solidFill>
                          <a:latin typeface="Century Gothic" panose="020B0502020202020204" pitchFamily="34" charset="0"/>
                        </a:rPr>
                        <a:t>nouvelles</a:t>
                      </a:r>
                      <a:endParaRPr lang="en-GB" sz="2400" dirty="0">
                        <a:solidFill>
                          <a:srgbClr val="002060"/>
                        </a:solidFill>
                        <a:latin typeface="Century Gothic" panose="020B0502020202020204" pitchFamily="34" charset="0"/>
                      </a:endParaRP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nouveaux</a:t>
                      </a:r>
                    </a:p>
                  </a:txBody>
                  <a:tcPr anchor="ctr">
                    <a:solidFill>
                      <a:srgbClr val="DDDDFF"/>
                    </a:solidFill>
                  </a:tcPr>
                </a:tc>
                <a:extLst>
                  <a:ext uri="{0D108BD9-81ED-4DB2-BD59-A6C34878D82A}">
                    <a16:rowId xmlns:a16="http://schemas.microsoft.com/office/drawing/2014/main" val="2215675712"/>
                  </a:ext>
                </a:extLst>
              </a:tr>
              <a:tr h="840652">
                <a:tc>
                  <a:txBody>
                    <a:bodyPr/>
                    <a:lstStyle/>
                    <a:p>
                      <a:pPr algn="ctr"/>
                      <a:r>
                        <a:rPr lang="en-GB" sz="2400" dirty="0">
                          <a:solidFill>
                            <a:srgbClr val="002060"/>
                          </a:solidFill>
                          <a:latin typeface="Century Gothic" panose="020B0502020202020204" pitchFamily="34" charset="0"/>
                        </a:rPr>
                        <a:t>grand</a:t>
                      </a:r>
                    </a:p>
                  </a:txBody>
                  <a:tcPr anchor="ctr">
                    <a:solidFill>
                      <a:srgbClr val="DDDDFF"/>
                    </a:solidFill>
                  </a:tcPr>
                </a:tc>
                <a:tc>
                  <a:txBody>
                    <a:bodyPr/>
                    <a:lstStyle/>
                    <a:p>
                      <a:pPr algn="ctr"/>
                      <a:r>
                        <a:rPr lang="en-GB" sz="2400" dirty="0" err="1">
                          <a:solidFill>
                            <a:srgbClr val="002060"/>
                          </a:solidFill>
                          <a:latin typeface="Century Gothic" panose="020B0502020202020204" pitchFamily="34" charset="0"/>
                        </a:rPr>
                        <a:t>grande</a:t>
                      </a:r>
                      <a:endParaRPr lang="en-GB" sz="2400" dirty="0">
                        <a:solidFill>
                          <a:srgbClr val="002060"/>
                        </a:solidFill>
                        <a:latin typeface="Century Gothic" panose="020B0502020202020204" pitchFamily="34" charset="0"/>
                      </a:endParaRPr>
                    </a:p>
                  </a:txBody>
                  <a:tcPr anchor="ctr">
                    <a:solidFill>
                      <a:srgbClr val="DDDDFF"/>
                    </a:solidFill>
                  </a:tcPr>
                </a:tc>
                <a:extLst>
                  <a:ext uri="{0D108BD9-81ED-4DB2-BD59-A6C34878D82A}">
                    <a16:rowId xmlns:a16="http://schemas.microsoft.com/office/drawing/2014/main" val="186237118"/>
                  </a:ext>
                </a:extLst>
              </a:tr>
              <a:tr h="840652">
                <a:tc>
                  <a:txBody>
                    <a:bodyPr/>
                    <a:lstStyle/>
                    <a:p>
                      <a:pPr algn="ctr"/>
                      <a:r>
                        <a:rPr lang="en-GB" sz="2400" dirty="0">
                          <a:solidFill>
                            <a:srgbClr val="002060"/>
                          </a:solidFill>
                          <a:latin typeface="Century Gothic" panose="020B0502020202020204" pitchFamily="34" charset="0"/>
                        </a:rPr>
                        <a:t>beaux</a:t>
                      </a:r>
                    </a:p>
                  </a:txBody>
                  <a:tcPr anchor="ctr">
                    <a:solidFill>
                      <a:srgbClr val="DDDDFF"/>
                    </a:solidFill>
                  </a:tcPr>
                </a:tc>
                <a:tc>
                  <a:txBody>
                    <a:bodyPr/>
                    <a:lstStyle/>
                    <a:p>
                      <a:pPr algn="ctr"/>
                      <a:r>
                        <a:rPr lang="en-GB" sz="2400" dirty="0">
                          <a:solidFill>
                            <a:srgbClr val="002060"/>
                          </a:solidFill>
                          <a:latin typeface="Century Gothic" panose="020B0502020202020204" pitchFamily="34" charset="0"/>
                        </a:rPr>
                        <a:t>belles</a:t>
                      </a:r>
                    </a:p>
                  </a:txBody>
                  <a:tcPr anchor="ctr">
                    <a:solidFill>
                      <a:srgbClr val="DDDDFF"/>
                    </a:solidFill>
                  </a:tcPr>
                </a:tc>
                <a:extLst>
                  <a:ext uri="{0D108BD9-81ED-4DB2-BD59-A6C34878D82A}">
                    <a16:rowId xmlns:a16="http://schemas.microsoft.com/office/drawing/2014/main" val="2137495264"/>
                  </a:ext>
                </a:extLst>
              </a:tr>
              <a:tr h="840652">
                <a:tc>
                  <a:txBody>
                    <a:bodyPr/>
                    <a:lstStyle/>
                    <a:p>
                      <a:pPr algn="ctr"/>
                      <a:r>
                        <a:rPr lang="en-GB" sz="2400" dirty="0" err="1">
                          <a:solidFill>
                            <a:srgbClr val="002060"/>
                          </a:solidFill>
                          <a:latin typeface="Century Gothic" panose="020B0502020202020204" pitchFamily="34" charset="0"/>
                        </a:rPr>
                        <a:t>vieux</a:t>
                      </a:r>
                      <a:endParaRPr lang="en-GB" sz="2400" dirty="0">
                        <a:solidFill>
                          <a:srgbClr val="002060"/>
                        </a:solidFill>
                        <a:latin typeface="Century Gothic" panose="020B0502020202020204" pitchFamily="34" charset="0"/>
                      </a:endParaRPr>
                    </a:p>
                  </a:txBody>
                  <a:tcPr anchor="ctr">
                    <a:solidFill>
                      <a:srgbClr val="DDDDFF"/>
                    </a:solidFill>
                  </a:tcPr>
                </a:tc>
                <a:tc>
                  <a:txBody>
                    <a:bodyPr/>
                    <a:lstStyle/>
                    <a:p>
                      <a:pPr algn="ctr"/>
                      <a:r>
                        <a:rPr lang="en-GB" sz="2400" dirty="0" err="1">
                          <a:solidFill>
                            <a:srgbClr val="002060"/>
                          </a:solidFill>
                          <a:latin typeface="Century Gothic" panose="020B0502020202020204" pitchFamily="34" charset="0"/>
                        </a:rPr>
                        <a:t>vieille</a:t>
                      </a:r>
                      <a:endParaRPr lang="en-GB" sz="2400" dirty="0">
                        <a:solidFill>
                          <a:srgbClr val="002060"/>
                        </a:solidFill>
                        <a:latin typeface="Century Gothic" panose="020B0502020202020204" pitchFamily="34" charset="0"/>
                      </a:endParaRPr>
                    </a:p>
                  </a:txBody>
                  <a:tcPr anchor="ctr">
                    <a:solidFill>
                      <a:srgbClr val="DDDDFF"/>
                    </a:solidFill>
                  </a:tcPr>
                </a:tc>
                <a:extLst>
                  <a:ext uri="{0D108BD9-81ED-4DB2-BD59-A6C34878D82A}">
                    <a16:rowId xmlns:a16="http://schemas.microsoft.com/office/drawing/2014/main" val="3607272777"/>
                  </a:ext>
                </a:extLst>
              </a:tr>
            </a:tbl>
          </a:graphicData>
        </a:graphic>
      </p:graphicFrame>
      <p:pic>
        <p:nvPicPr>
          <p:cNvPr id="6" name="Picture 5">
            <a:extLst>
              <a:ext uri="{FF2B5EF4-FFF2-40B4-BE49-F238E27FC236}">
                <a16:creationId xmlns:a16="http://schemas.microsoft.com/office/drawing/2014/main" id="{CA7AE2FB-1D28-4455-8932-A2367F519AF6}"/>
              </a:ext>
            </a:extLst>
          </p:cNvPr>
          <p:cNvPicPr>
            <a:picLocks noChangeAspect="1"/>
          </p:cNvPicPr>
          <p:nvPr/>
        </p:nvPicPr>
        <p:blipFill>
          <a:blip r:embed="rId12"/>
          <a:stretch>
            <a:fillRect/>
          </a:stretch>
        </p:blipFill>
        <p:spPr>
          <a:xfrm>
            <a:off x="4347073" y="1597380"/>
            <a:ext cx="1603387" cy="621846"/>
          </a:xfrm>
          <a:prstGeom prst="rect">
            <a:avLst/>
          </a:prstGeom>
        </p:spPr>
      </p:pic>
      <p:sp>
        <p:nvSpPr>
          <p:cNvPr id="7" name="Rectangle: Rounded Corners 6">
            <a:extLst>
              <a:ext uri="{FF2B5EF4-FFF2-40B4-BE49-F238E27FC236}">
                <a16:creationId xmlns:a16="http://schemas.microsoft.com/office/drawing/2014/main" id="{277483B3-8D2A-489A-A38D-A8E0DF2A74D7}"/>
              </a:ext>
            </a:extLst>
          </p:cNvPr>
          <p:cNvSpPr/>
          <p:nvPr/>
        </p:nvSpPr>
        <p:spPr>
          <a:xfrm>
            <a:off x="7990114" y="1617411"/>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7" name="Picture 76">
            <a:extLst>
              <a:ext uri="{FF2B5EF4-FFF2-40B4-BE49-F238E27FC236}">
                <a16:creationId xmlns:a16="http://schemas.microsoft.com/office/drawing/2014/main" id="{9038042B-4E20-4AD9-8323-FC0348FF4E8E}"/>
              </a:ext>
            </a:extLst>
          </p:cNvPr>
          <p:cNvPicPr>
            <a:picLocks noChangeAspect="1"/>
          </p:cNvPicPr>
          <p:nvPr/>
        </p:nvPicPr>
        <p:blipFill>
          <a:blip r:embed="rId12"/>
          <a:stretch>
            <a:fillRect/>
          </a:stretch>
        </p:blipFill>
        <p:spPr>
          <a:xfrm>
            <a:off x="5891121" y="2357736"/>
            <a:ext cx="1603387" cy="621846"/>
          </a:xfrm>
          <a:prstGeom prst="rect">
            <a:avLst/>
          </a:prstGeom>
        </p:spPr>
      </p:pic>
      <p:pic>
        <p:nvPicPr>
          <p:cNvPr id="78" name="Picture 77">
            <a:extLst>
              <a:ext uri="{FF2B5EF4-FFF2-40B4-BE49-F238E27FC236}">
                <a16:creationId xmlns:a16="http://schemas.microsoft.com/office/drawing/2014/main" id="{3F9F64C4-D1C6-4D34-BF78-DD2A1498BE69}"/>
              </a:ext>
            </a:extLst>
          </p:cNvPr>
          <p:cNvPicPr>
            <a:picLocks noChangeAspect="1"/>
          </p:cNvPicPr>
          <p:nvPr/>
        </p:nvPicPr>
        <p:blipFill>
          <a:blip r:embed="rId12"/>
          <a:stretch>
            <a:fillRect/>
          </a:stretch>
        </p:blipFill>
        <p:spPr>
          <a:xfrm>
            <a:off x="5566273" y="3187605"/>
            <a:ext cx="1952403" cy="757206"/>
          </a:xfrm>
          <a:prstGeom prst="rect">
            <a:avLst/>
          </a:prstGeom>
        </p:spPr>
      </p:pic>
      <p:pic>
        <p:nvPicPr>
          <p:cNvPr id="79" name="Picture 78">
            <a:extLst>
              <a:ext uri="{FF2B5EF4-FFF2-40B4-BE49-F238E27FC236}">
                <a16:creationId xmlns:a16="http://schemas.microsoft.com/office/drawing/2014/main" id="{1C8FC8B7-731F-45B1-8CEE-92E98AD5998E}"/>
              </a:ext>
            </a:extLst>
          </p:cNvPr>
          <p:cNvPicPr>
            <a:picLocks noChangeAspect="1"/>
          </p:cNvPicPr>
          <p:nvPr/>
        </p:nvPicPr>
        <p:blipFill>
          <a:blip r:embed="rId12"/>
          <a:stretch>
            <a:fillRect/>
          </a:stretch>
        </p:blipFill>
        <p:spPr>
          <a:xfrm>
            <a:off x="5232500" y="4253670"/>
            <a:ext cx="1937160" cy="621846"/>
          </a:xfrm>
          <a:prstGeom prst="rect">
            <a:avLst/>
          </a:prstGeom>
        </p:spPr>
      </p:pic>
      <p:pic>
        <p:nvPicPr>
          <p:cNvPr id="80" name="Picture 79">
            <a:extLst>
              <a:ext uri="{FF2B5EF4-FFF2-40B4-BE49-F238E27FC236}">
                <a16:creationId xmlns:a16="http://schemas.microsoft.com/office/drawing/2014/main" id="{09F6308F-7B04-4AE0-AC7B-86AA55BC5B4B}"/>
              </a:ext>
            </a:extLst>
          </p:cNvPr>
          <p:cNvPicPr>
            <a:picLocks noChangeAspect="1"/>
          </p:cNvPicPr>
          <p:nvPr/>
        </p:nvPicPr>
        <p:blipFill>
          <a:blip r:embed="rId12"/>
          <a:stretch>
            <a:fillRect/>
          </a:stretch>
        </p:blipFill>
        <p:spPr>
          <a:xfrm>
            <a:off x="5073064" y="5187333"/>
            <a:ext cx="1937160" cy="751294"/>
          </a:xfrm>
          <a:prstGeom prst="rect">
            <a:avLst/>
          </a:prstGeom>
        </p:spPr>
      </p:pic>
      <p:pic>
        <p:nvPicPr>
          <p:cNvPr id="81" name="Picture 80">
            <a:extLst>
              <a:ext uri="{FF2B5EF4-FFF2-40B4-BE49-F238E27FC236}">
                <a16:creationId xmlns:a16="http://schemas.microsoft.com/office/drawing/2014/main" id="{A5EC5C75-D867-4A27-9017-9063AFBD9967}"/>
              </a:ext>
            </a:extLst>
          </p:cNvPr>
          <p:cNvPicPr>
            <a:picLocks noChangeAspect="1"/>
          </p:cNvPicPr>
          <p:nvPr/>
        </p:nvPicPr>
        <p:blipFill>
          <a:blip r:embed="rId12"/>
          <a:stretch>
            <a:fillRect/>
          </a:stretch>
        </p:blipFill>
        <p:spPr>
          <a:xfrm>
            <a:off x="5406837" y="6038351"/>
            <a:ext cx="1603387" cy="621846"/>
          </a:xfrm>
          <a:prstGeom prst="rect">
            <a:avLst/>
          </a:prstGeom>
        </p:spPr>
      </p:pic>
      <p:sp>
        <p:nvSpPr>
          <p:cNvPr id="82" name="Rectangle: Rounded Corners 81">
            <a:extLst>
              <a:ext uri="{FF2B5EF4-FFF2-40B4-BE49-F238E27FC236}">
                <a16:creationId xmlns:a16="http://schemas.microsoft.com/office/drawing/2014/main" id="{DFD4FCB2-BD30-445B-9E72-582A234B7EBC}"/>
              </a:ext>
            </a:extLst>
          </p:cNvPr>
          <p:cNvSpPr/>
          <p:nvPr/>
        </p:nvSpPr>
        <p:spPr>
          <a:xfrm>
            <a:off x="7990114" y="2444726"/>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Rounded Corners 82">
            <a:extLst>
              <a:ext uri="{FF2B5EF4-FFF2-40B4-BE49-F238E27FC236}">
                <a16:creationId xmlns:a16="http://schemas.microsoft.com/office/drawing/2014/main" id="{260768BB-6FA4-4162-AAE6-7185E1C20195}"/>
              </a:ext>
            </a:extLst>
          </p:cNvPr>
          <p:cNvSpPr/>
          <p:nvPr/>
        </p:nvSpPr>
        <p:spPr>
          <a:xfrm>
            <a:off x="10007510" y="3287316"/>
            <a:ext cx="1698172" cy="601815"/>
          </a:xfrm>
          <a:custGeom>
            <a:avLst/>
            <a:gdLst>
              <a:gd name="connsiteX0" fmla="*/ 0 w 1698172"/>
              <a:gd name="connsiteY0" fmla="*/ 100305 h 601815"/>
              <a:gd name="connsiteX1" fmla="*/ 100305 w 1698172"/>
              <a:gd name="connsiteY1" fmla="*/ 0 h 601815"/>
              <a:gd name="connsiteX2" fmla="*/ 614468 w 1698172"/>
              <a:gd name="connsiteY2" fmla="*/ 0 h 601815"/>
              <a:gd name="connsiteX3" fmla="*/ 1083704 w 1698172"/>
              <a:gd name="connsiteY3" fmla="*/ 0 h 601815"/>
              <a:gd name="connsiteX4" fmla="*/ 1597867 w 1698172"/>
              <a:gd name="connsiteY4" fmla="*/ 0 h 601815"/>
              <a:gd name="connsiteX5" fmla="*/ 1698172 w 1698172"/>
              <a:gd name="connsiteY5" fmla="*/ 100305 h 601815"/>
              <a:gd name="connsiteX6" fmla="*/ 1698172 w 1698172"/>
              <a:gd name="connsiteY6" fmla="*/ 501510 h 601815"/>
              <a:gd name="connsiteX7" fmla="*/ 1597867 w 1698172"/>
              <a:gd name="connsiteY7" fmla="*/ 601815 h 601815"/>
              <a:gd name="connsiteX8" fmla="*/ 1113655 w 1698172"/>
              <a:gd name="connsiteY8" fmla="*/ 601815 h 601815"/>
              <a:gd name="connsiteX9" fmla="*/ 659395 w 1698172"/>
              <a:gd name="connsiteY9" fmla="*/ 601815 h 601815"/>
              <a:gd name="connsiteX10" fmla="*/ 100305 w 1698172"/>
              <a:gd name="connsiteY10" fmla="*/ 601815 h 601815"/>
              <a:gd name="connsiteX11" fmla="*/ 0 w 1698172"/>
              <a:gd name="connsiteY11" fmla="*/ 501510 h 601815"/>
              <a:gd name="connsiteX12" fmla="*/ 0 w 1698172"/>
              <a:gd name="connsiteY12"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98172" h="601815" extrusionOk="0">
                <a:moveTo>
                  <a:pt x="0" y="100305"/>
                </a:moveTo>
                <a:cubicBezTo>
                  <a:pt x="6918" y="49777"/>
                  <a:pt x="49072" y="1846"/>
                  <a:pt x="100305" y="0"/>
                </a:cubicBezTo>
                <a:cubicBezTo>
                  <a:pt x="349154" y="-3538"/>
                  <a:pt x="369026" y="53183"/>
                  <a:pt x="614468" y="0"/>
                </a:cubicBezTo>
                <a:cubicBezTo>
                  <a:pt x="859910" y="-53183"/>
                  <a:pt x="944694" y="45186"/>
                  <a:pt x="1083704" y="0"/>
                </a:cubicBezTo>
                <a:cubicBezTo>
                  <a:pt x="1222714" y="-45186"/>
                  <a:pt x="1373726" y="5587"/>
                  <a:pt x="1597867" y="0"/>
                </a:cubicBezTo>
                <a:cubicBezTo>
                  <a:pt x="1657016" y="3337"/>
                  <a:pt x="1703417" y="47816"/>
                  <a:pt x="1698172" y="100305"/>
                </a:cubicBezTo>
                <a:cubicBezTo>
                  <a:pt x="1730192" y="236086"/>
                  <a:pt x="1697629" y="416103"/>
                  <a:pt x="1698172" y="501510"/>
                </a:cubicBezTo>
                <a:cubicBezTo>
                  <a:pt x="1699144" y="541748"/>
                  <a:pt x="1651358" y="607174"/>
                  <a:pt x="1597867" y="601815"/>
                </a:cubicBezTo>
                <a:cubicBezTo>
                  <a:pt x="1493306" y="631029"/>
                  <a:pt x="1214337" y="565315"/>
                  <a:pt x="1113655" y="601815"/>
                </a:cubicBezTo>
                <a:cubicBezTo>
                  <a:pt x="1012973" y="638315"/>
                  <a:pt x="799218" y="569598"/>
                  <a:pt x="659395" y="601815"/>
                </a:cubicBezTo>
                <a:cubicBezTo>
                  <a:pt x="519572" y="634032"/>
                  <a:pt x="302256" y="566202"/>
                  <a:pt x="100305" y="601815"/>
                </a:cubicBezTo>
                <a:cubicBezTo>
                  <a:pt x="38769" y="597477"/>
                  <a:pt x="-1098" y="571416"/>
                  <a:pt x="0" y="501510"/>
                </a:cubicBezTo>
                <a:cubicBezTo>
                  <a:pt x="-12733" y="392511"/>
                  <a:pt x="47646" y="294529"/>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Rounded Corners 83">
            <a:extLst>
              <a:ext uri="{FF2B5EF4-FFF2-40B4-BE49-F238E27FC236}">
                <a16:creationId xmlns:a16="http://schemas.microsoft.com/office/drawing/2014/main" id="{8CF164D2-3AF4-4A00-A4E2-0AC3CE873AEC}"/>
              </a:ext>
            </a:extLst>
          </p:cNvPr>
          <p:cNvSpPr/>
          <p:nvPr/>
        </p:nvSpPr>
        <p:spPr>
          <a:xfrm>
            <a:off x="7990114" y="4099983"/>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Rounded Corners 84">
            <a:extLst>
              <a:ext uri="{FF2B5EF4-FFF2-40B4-BE49-F238E27FC236}">
                <a16:creationId xmlns:a16="http://schemas.microsoft.com/office/drawing/2014/main" id="{E41837B4-CB92-4A3D-B68F-4F73D9C74046}"/>
              </a:ext>
            </a:extLst>
          </p:cNvPr>
          <p:cNvSpPr/>
          <p:nvPr/>
        </p:nvSpPr>
        <p:spPr>
          <a:xfrm>
            <a:off x="10246402" y="4961165"/>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Rounded Corners 85">
            <a:extLst>
              <a:ext uri="{FF2B5EF4-FFF2-40B4-BE49-F238E27FC236}">
                <a16:creationId xmlns:a16="http://schemas.microsoft.com/office/drawing/2014/main" id="{DA62362E-6224-4B5E-8E40-A125D0C8EAE8}"/>
              </a:ext>
            </a:extLst>
          </p:cNvPr>
          <p:cNvSpPr/>
          <p:nvPr/>
        </p:nvSpPr>
        <p:spPr>
          <a:xfrm>
            <a:off x="10246402" y="5820409"/>
            <a:ext cx="1393372" cy="601815"/>
          </a:xfrm>
          <a:custGeom>
            <a:avLst/>
            <a:gdLst>
              <a:gd name="connsiteX0" fmla="*/ 0 w 1393372"/>
              <a:gd name="connsiteY0" fmla="*/ 100305 h 601815"/>
              <a:gd name="connsiteX1" fmla="*/ 100305 w 1393372"/>
              <a:gd name="connsiteY1" fmla="*/ 0 h 601815"/>
              <a:gd name="connsiteX2" fmla="*/ 708614 w 1393372"/>
              <a:gd name="connsiteY2" fmla="*/ 0 h 601815"/>
              <a:gd name="connsiteX3" fmla="*/ 1293067 w 1393372"/>
              <a:gd name="connsiteY3" fmla="*/ 0 h 601815"/>
              <a:gd name="connsiteX4" fmla="*/ 1393372 w 1393372"/>
              <a:gd name="connsiteY4" fmla="*/ 100305 h 601815"/>
              <a:gd name="connsiteX5" fmla="*/ 1393372 w 1393372"/>
              <a:gd name="connsiteY5" fmla="*/ 501510 h 601815"/>
              <a:gd name="connsiteX6" fmla="*/ 1293067 w 1393372"/>
              <a:gd name="connsiteY6" fmla="*/ 601815 h 601815"/>
              <a:gd name="connsiteX7" fmla="*/ 684758 w 1393372"/>
              <a:gd name="connsiteY7" fmla="*/ 601815 h 601815"/>
              <a:gd name="connsiteX8" fmla="*/ 100305 w 1393372"/>
              <a:gd name="connsiteY8" fmla="*/ 601815 h 601815"/>
              <a:gd name="connsiteX9" fmla="*/ 0 w 1393372"/>
              <a:gd name="connsiteY9" fmla="*/ 501510 h 601815"/>
              <a:gd name="connsiteX10" fmla="*/ 0 w 1393372"/>
              <a:gd name="connsiteY10" fmla="*/ 100305 h 601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3372" h="601815" extrusionOk="0">
                <a:moveTo>
                  <a:pt x="0" y="100305"/>
                </a:moveTo>
                <a:cubicBezTo>
                  <a:pt x="6918" y="49777"/>
                  <a:pt x="49072" y="1846"/>
                  <a:pt x="100305" y="0"/>
                </a:cubicBezTo>
                <a:cubicBezTo>
                  <a:pt x="263866" y="-5285"/>
                  <a:pt x="558426" y="2198"/>
                  <a:pt x="708614" y="0"/>
                </a:cubicBezTo>
                <a:cubicBezTo>
                  <a:pt x="858802" y="-2198"/>
                  <a:pt x="1162789" y="7409"/>
                  <a:pt x="1293067" y="0"/>
                </a:cubicBezTo>
                <a:cubicBezTo>
                  <a:pt x="1345229" y="-3006"/>
                  <a:pt x="1386557" y="58016"/>
                  <a:pt x="1393372" y="100305"/>
                </a:cubicBezTo>
                <a:cubicBezTo>
                  <a:pt x="1412860" y="188053"/>
                  <a:pt x="1352051" y="374808"/>
                  <a:pt x="1393372" y="501510"/>
                </a:cubicBezTo>
                <a:cubicBezTo>
                  <a:pt x="1389067" y="546747"/>
                  <a:pt x="1350608" y="602455"/>
                  <a:pt x="1293067" y="601815"/>
                </a:cubicBezTo>
                <a:cubicBezTo>
                  <a:pt x="1122052" y="618679"/>
                  <a:pt x="821995" y="550921"/>
                  <a:pt x="684758" y="601815"/>
                </a:cubicBezTo>
                <a:cubicBezTo>
                  <a:pt x="547521" y="652709"/>
                  <a:pt x="284216" y="579058"/>
                  <a:pt x="100305" y="601815"/>
                </a:cubicBezTo>
                <a:cubicBezTo>
                  <a:pt x="32994" y="593758"/>
                  <a:pt x="-12867" y="560923"/>
                  <a:pt x="0" y="501510"/>
                </a:cubicBezTo>
                <a:cubicBezTo>
                  <a:pt x="-46531" y="368317"/>
                  <a:pt x="29084" y="193643"/>
                  <a:pt x="0" y="100305"/>
                </a:cubicBezTo>
                <a:close/>
              </a:path>
            </a:pathLst>
          </a:custGeom>
          <a:noFill/>
          <a:ln w="76200">
            <a:solidFill>
              <a:srgbClr val="92D050"/>
            </a:solidFill>
            <a:extLst>
              <a:ext uri="{C807C97D-BFC1-408E-A445-0C87EB9F89A2}">
                <ask:lineSketchStyleProps xmlns:ask="http://schemas.microsoft.com/office/drawing/2018/sketchyshapes" sd="3520093239">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TextBox 86">
            <a:extLst>
              <a:ext uri="{FF2B5EF4-FFF2-40B4-BE49-F238E27FC236}">
                <a16:creationId xmlns:a16="http://schemas.microsoft.com/office/drawing/2014/main" id="{2F4DA366-3E56-4934-B3AD-8A202859E6CF}"/>
              </a:ext>
            </a:extLst>
          </p:cNvPr>
          <p:cNvSpPr txBox="1"/>
          <p:nvPr/>
        </p:nvSpPr>
        <p:spPr>
          <a:xfrm>
            <a:off x="644537" y="1980203"/>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786EB1"/>
                </a:solidFill>
                <a:latin typeface="Century Gothic" panose="020B0502020202020204" pitchFamily="34" charset="0"/>
              </a:rPr>
              <a:t>They have a garden and it is beautiful.</a:t>
            </a:r>
            <a:r>
              <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rPr>
              <a:t> </a:t>
            </a:r>
          </a:p>
        </p:txBody>
      </p:sp>
      <p:sp>
        <p:nvSpPr>
          <p:cNvPr id="88" name="TextBox 87">
            <a:extLst>
              <a:ext uri="{FF2B5EF4-FFF2-40B4-BE49-F238E27FC236}">
                <a16:creationId xmlns:a16="http://schemas.microsoft.com/office/drawing/2014/main" id="{59878631-6D71-42FC-9ACB-ED6A335422DA}"/>
              </a:ext>
            </a:extLst>
          </p:cNvPr>
          <p:cNvSpPr txBox="1"/>
          <p:nvPr/>
        </p:nvSpPr>
        <p:spPr>
          <a:xfrm>
            <a:off x="657709" y="2808475"/>
            <a:ext cx="6918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786EB1"/>
                </a:solidFill>
                <a:latin typeface="Century Gothic" panose="020B0502020202020204" pitchFamily="34" charset="0"/>
              </a:rPr>
              <a:t>They have some windows but they are small.</a:t>
            </a:r>
            <a:endPar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endParaRPr>
          </a:p>
        </p:txBody>
      </p:sp>
      <p:sp>
        <p:nvSpPr>
          <p:cNvPr id="89" name="TextBox 88">
            <a:extLst>
              <a:ext uri="{FF2B5EF4-FFF2-40B4-BE49-F238E27FC236}">
                <a16:creationId xmlns:a16="http://schemas.microsoft.com/office/drawing/2014/main" id="{4ABDE1F7-437D-491B-A354-CB1F620F8B2D}"/>
              </a:ext>
            </a:extLst>
          </p:cNvPr>
          <p:cNvSpPr txBox="1"/>
          <p:nvPr/>
        </p:nvSpPr>
        <p:spPr>
          <a:xfrm>
            <a:off x="569461" y="3755359"/>
            <a:ext cx="72916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786EB1"/>
                </a:solidFill>
                <a:latin typeface="Century Gothic" panose="020B0502020202020204" pitchFamily="34" charset="0"/>
              </a:rPr>
              <a:t>They have some computers and they are new.</a:t>
            </a:r>
            <a:endPar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endParaRPr>
          </a:p>
        </p:txBody>
      </p:sp>
      <p:sp>
        <p:nvSpPr>
          <p:cNvPr id="90" name="TextBox 89">
            <a:extLst>
              <a:ext uri="{FF2B5EF4-FFF2-40B4-BE49-F238E27FC236}">
                <a16:creationId xmlns:a16="http://schemas.microsoft.com/office/drawing/2014/main" id="{BE9AC8F0-D366-4825-9F6A-DC0B93CE596E}"/>
              </a:ext>
            </a:extLst>
          </p:cNvPr>
          <p:cNvSpPr txBox="1"/>
          <p:nvPr/>
        </p:nvSpPr>
        <p:spPr>
          <a:xfrm>
            <a:off x="514761" y="4725807"/>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786EB1"/>
                </a:solidFill>
                <a:latin typeface="Century Gothic" panose="020B0502020202020204" pitchFamily="34" charset="0"/>
              </a:rPr>
              <a:t>They have a green space and it is big.</a:t>
            </a:r>
            <a:endPar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endParaRPr>
          </a:p>
        </p:txBody>
      </p:sp>
      <p:sp>
        <p:nvSpPr>
          <p:cNvPr id="91" name="TextBox 90">
            <a:extLst>
              <a:ext uri="{FF2B5EF4-FFF2-40B4-BE49-F238E27FC236}">
                <a16:creationId xmlns:a16="http://schemas.microsoft.com/office/drawing/2014/main" id="{1544C0CC-16F8-4D23-A9FA-B355179A3AB6}"/>
              </a:ext>
            </a:extLst>
          </p:cNvPr>
          <p:cNvSpPr txBox="1"/>
          <p:nvPr/>
        </p:nvSpPr>
        <p:spPr>
          <a:xfrm>
            <a:off x="571468" y="5637649"/>
            <a:ext cx="7418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786EB1"/>
                </a:solidFill>
                <a:latin typeface="Century Gothic" panose="020B0502020202020204" pitchFamily="34" charset="0"/>
              </a:rPr>
              <a:t>They have some rooms and they are beautiful.</a:t>
            </a:r>
            <a:endPar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endParaRPr>
          </a:p>
        </p:txBody>
      </p:sp>
      <p:sp>
        <p:nvSpPr>
          <p:cNvPr id="92" name="TextBox 91">
            <a:extLst>
              <a:ext uri="{FF2B5EF4-FFF2-40B4-BE49-F238E27FC236}">
                <a16:creationId xmlns:a16="http://schemas.microsoft.com/office/drawing/2014/main" id="{416E6A47-24E2-4071-B8EA-6B92B5BB15BF}"/>
              </a:ext>
            </a:extLst>
          </p:cNvPr>
          <p:cNvSpPr txBox="1"/>
          <p:nvPr/>
        </p:nvSpPr>
        <p:spPr>
          <a:xfrm>
            <a:off x="845484" y="6438652"/>
            <a:ext cx="6284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i="1" dirty="0">
                <a:solidFill>
                  <a:srgbClr val="786EB1"/>
                </a:solidFill>
                <a:latin typeface="Century Gothic" panose="020B0502020202020204" pitchFamily="34" charset="0"/>
              </a:rPr>
              <a:t>They have a pool but it is old.</a:t>
            </a:r>
            <a:endParaRPr kumimoji="0" lang="en-GB" sz="2400" b="0" i="1" u="none" strike="noStrike" kern="1200" cap="none" spc="0" normalizeH="0" baseline="0" noProof="0" dirty="0">
              <a:ln>
                <a:noFill/>
              </a:ln>
              <a:solidFill>
                <a:srgbClr val="786EB1"/>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92D6FB02-CB77-4587-8D2A-BC5CFE9D04B0}"/>
              </a:ext>
            </a:extLst>
          </p:cNvPr>
          <p:cNvPicPr>
            <a:picLocks noChangeAspect="1"/>
          </p:cNvPicPr>
          <p:nvPr/>
        </p:nvPicPr>
        <p:blipFill rotWithShape="1">
          <a:blip r:embed="rId13">
            <a:extLst>
              <a:ext uri="{28A0092B-C50C-407E-A947-70E740481C1C}">
                <a14:useLocalDpi xmlns:a14="http://schemas.microsoft.com/office/drawing/2010/main" val="0"/>
              </a:ext>
            </a:extLst>
          </a:blip>
          <a:srcRect t="-1" b="61227"/>
          <a:stretch/>
        </p:blipFill>
        <p:spPr>
          <a:xfrm>
            <a:off x="9026745" y="59847"/>
            <a:ext cx="757335" cy="676272"/>
          </a:xfrm>
          <a:prstGeom prst="rect">
            <a:avLst/>
          </a:prstGeom>
        </p:spPr>
      </p:pic>
    </p:spTree>
    <p:extLst>
      <p:ext uri="{BB962C8B-B14F-4D97-AF65-F5344CB8AC3E}">
        <p14:creationId xmlns:p14="http://schemas.microsoft.com/office/powerpoint/2010/main" val="159268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fade">
                                      <p:cBhvr>
                                        <p:cTn id="12" dur="5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3"/>
                                        </p:tgtEl>
                                        <p:attrNameLst>
                                          <p:attrName>style.visibility</p:attrName>
                                        </p:attrNameLst>
                                      </p:cBhvr>
                                      <p:to>
                                        <p:strVal val="visible"/>
                                      </p:to>
                                    </p:set>
                                    <p:animEffect transition="in" filter="fade">
                                      <p:cBhvr>
                                        <p:cTn id="17" dur="500"/>
                                        <p:tgtEl>
                                          <p:spTgt spid="8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500"/>
                                        <p:tgtEl>
                                          <p:spTgt spid="8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5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2" grpId="0" animBg="1"/>
      <p:bldP spid="83" grpId="0" animBg="1"/>
      <p:bldP spid="84" grpId="0" animBg="1"/>
      <p:bldP spid="85" grpId="0" animBg="1"/>
      <p:bldP spid="86" grpId="0" animBg="1"/>
      <p:bldP spid="87" grpId="0"/>
      <p:bldP spid="88" grpId="0"/>
      <p:bldP spid="89" grpId="0"/>
      <p:bldP spid="90" grpId="0"/>
      <p:bldP spid="91" grpId="0"/>
      <p:bldP spid="9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 name="TextBox 51">
            <a:hlinkClick r:id="" action="ppaction://noaction">
              <a:snd r:embed="rId3" name="f5_1.wav"/>
            </a:hlinkClick>
            <a:extLst>
              <a:ext uri="{FF2B5EF4-FFF2-40B4-BE49-F238E27FC236}">
                <a16:creationId xmlns:a16="http://schemas.microsoft.com/office/drawing/2014/main" id="{F3082EA1-6ED0-40AF-B3A4-2A6A7FC78D5A}"/>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 ma salle de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1/2</a:t>
            </a:r>
          </a:p>
        </p:txBody>
      </p:sp>
      <p:sp>
        <p:nvSpPr>
          <p:cNvPr id="44" name="TextBox 43">
            <a:hlinkClick r:id="" action="ppaction://noaction">
              <a:snd r:embed="rId4" name="f5_2.wav"/>
            </a:hlinkClick>
            <a:extLst>
              <a:ext uri="{FF2B5EF4-FFF2-40B4-BE49-F238E27FC236}">
                <a16:creationId xmlns:a16="http://schemas.microsoft.com/office/drawing/2014/main" id="{5D0898DE-1127-456E-A502-E1D92714763F}"/>
              </a:ext>
            </a:extLst>
          </p:cNvPr>
          <p:cNvSpPr txBox="1"/>
          <p:nvPr/>
        </p:nvSpPr>
        <p:spPr>
          <a:xfrm>
            <a:off x="123170" y="593574"/>
            <a:ext cx="1025137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salle.         Ton/ta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partenaire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 salle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correspondante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54" name="Picture 53">
            <a:extLst>
              <a:ext uri="{FF2B5EF4-FFF2-40B4-BE49-F238E27FC236}">
                <a16:creationId xmlns:a16="http://schemas.microsoft.com/office/drawing/2014/main" id="{2E4854F9-B488-465C-8417-865E63EB83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0870" y="420318"/>
            <a:ext cx="870244" cy="848156"/>
          </a:xfrm>
          <a:prstGeom prst="rect">
            <a:avLst/>
          </a:prstGeom>
        </p:spPr>
      </p:pic>
      <p:sp>
        <p:nvSpPr>
          <p:cNvPr id="81" name="Rectangle 80">
            <a:extLst>
              <a:ext uri="{FF2B5EF4-FFF2-40B4-BE49-F238E27FC236}">
                <a16:creationId xmlns:a16="http://schemas.microsoft.com/office/drawing/2014/main" id="{604DFBAF-BBDF-4F22-BC87-994865D52233}"/>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2" name="Rectangle 81">
            <a:extLst>
              <a:ext uri="{FF2B5EF4-FFF2-40B4-BE49-F238E27FC236}">
                <a16:creationId xmlns:a16="http://schemas.microsoft.com/office/drawing/2014/main" id="{E5A2A39F-93D2-4641-A5D3-73F010BE5880}"/>
              </a:ext>
            </a:extLst>
          </p:cNvPr>
          <p:cNvSpPr/>
          <p:nvPr/>
        </p:nvSpPr>
        <p:spPr>
          <a:xfrm>
            <a:off x="123170"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DF0EB1DD-F7EC-4E76-8E54-C160801F6E44}"/>
              </a:ext>
            </a:extLst>
          </p:cNvPr>
          <p:cNvSpPr/>
          <p:nvPr/>
        </p:nvSpPr>
        <p:spPr>
          <a:xfrm>
            <a:off x="4146326"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0BFA729C-AB1D-4027-BA81-0B583368C137}"/>
              </a:ext>
            </a:extLst>
          </p:cNvPr>
          <p:cNvSpPr/>
          <p:nvPr/>
        </p:nvSpPr>
        <p:spPr>
          <a:xfrm>
            <a:off x="8203822" y="1524814"/>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791FE509-12E1-4FD1-B537-E8856342DF8F}"/>
              </a:ext>
            </a:extLst>
          </p:cNvPr>
          <p:cNvSpPr/>
          <p:nvPr/>
        </p:nvSpPr>
        <p:spPr>
          <a:xfrm>
            <a:off x="123170"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86" name="Rectangle 85">
            <a:extLst>
              <a:ext uri="{FF2B5EF4-FFF2-40B4-BE49-F238E27FC236}">
                <a16:creationId xmlns:a16="http://schemas.microsoft.com/office/drawing/2014/main" id="{A291610A-00A3-4C07-9C31-C97607AC8D9F}"/>
              </a:ext>
            </a:extLst>
          </p:cNvPr>
          <p:cNvSpPr/>
          <p:nvPr/>
        </p:nvSpPr>
        <p:spPr>
          <a:xfrm>
            <a:off x="4146326"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87" name="Rectangle 86">
            <a:extLst>
              <a:ext uri="{FF2B5EF4-FFF2-40B4-BE49-F238E27FC236}">
                <a16:creationId xmlns:a16="http://schemas.microsoft.com/office/drawing/2014/main" id="{722A14B4-D12E-4031-A557-E6A88B1A99B5}"/>
              </a:ext>
            </a:extLst>
          </p:cNvPr>
          <p:cNvSpPr/>
          <p:nvPr/>
        </p:nvSpPr>
        <p:spPr>
          <a:xfrm>
            <a:off x="8203822"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pic>
        <p:nvPicPr>
          <p:cNvPr id="88" name="Picture 87" descr="A picture containing building, window&#10;&#10;Description automatically generated">
            <a:extLst>
              <a:ext uri="{FF2B5EF4-FFF2-40B4-BE49-F238E27FC236}">
                <a16:creationId xmlns:a16="http://schemas.microsoft.com/office/drawing/2014/main" id="{1652E3EA-BF6D-414C-9EF6-60A769CB4E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5780" y="2442066"/>
            <a:ext cx="737521" cy="1060704"/>
          </a:xfrm>
          <a:prstGeom prst="rect">
            <a:avLst/>
          </a:prstGeom>
        </p:spPr>
      </p:pic>
      <p:pic>
        <p:nvPicPr>
          <p:cNvPr id="89" name="Picture 88" descr="A picture containing furniture, seat, chair&#10;&#10;Description automatically generated">
            <a:extLst>
              <a:ext uri="{FF2B5EF4-FFF2-40B4-BE49-F238E27FC236}">
                <a16:creationId xmlns:a16="http://schemas.microsoft.com/office/drawing/2014/main" id="{E0496AA7-151D-4414-9B2E-530CDB9ADB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300" y="3824754"/>
            <a:ext cx="764867" cy="1060704"/>
          </a:xfrm>
          <a:prstGeom prst="rect">
            <a:avLst/>
          </a:prstGeom>
        </p:spPr>
      </p:pic>
      <p:pic>
        <p:nvPicPr>
          <p:cNvPr id="90" name="Picture 89" descr="A picture containing text, furniture, table, file&#10;&#10;Description automatically generated">
            <a:extLst>
              <a:ext uri="{FF2B5EF4-FFF2-40B4-BE49-F238E27FC236}">
                <a16:creationId xmlns:a16="http://schemas.microsoft.com/office/drawing/2014/main" id="{8E82D56B-2A72-4192-8914-321FB2E61C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3180" y="5558206"/>
            <a:ext cx="1627939" cy="1060704"/>
          </a:xfrm>
          <a:prstGeom prst="rect">
            <a:avLst/>
          </a:prstGeom>
        </p:spPr>
      </p:pic>
      <p:pic>
        <p:nvPicPr>
          <p:cNvPr id="95" name="Picture 94" descr="A picture containing building, window&#10;&#10;Description automatically generated">
            <a:extLst>
              <a:ext uri="{FF2B5EF4-FFF2-40B4-BE49-F238E27FC236}">
                <a16:creationId xmlns:a16="http://schemas.microsoft.com/office/drawing/2014/main" id="{067E8500-798A-46EA-A0E5-0499A78BBA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6572" y="2442066"/>
            <a:ext cx="737521" cy="1060704"/>
          </a:xfrm>
          <a:prstGeom prst="rect">
            <a:avLst/>
          </a:prstGeom>
        </p:spPr>
      </p:pic>
      <p:pic>
        <p:nvPicPr>
          <p:cNvPr id="96" name="Picture 95" descr="A picture containing building, window&#10;&#10;Description automatically generated">
            <a:extLst>
              <a:ext uri="{FF2B5EF4-FFF2-40B4-BE49-F238E27FC236}">
                <a16:creationId xmlns:a16="http://schemas.microsoft.com/office/drawing/2014/main" id="{C9213F16-AF1E-4573-B7B6-2ED1EC2E81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7576" y="2959848"/>
            <a:ext cx="737521" cy="1060704"/>
          </a:xfrm>
          <a:prstGeom prst="rect">
            <a:avLst/>
          </a:prstGeom>
        </p:spPr>
      </p:pic>
      <p:pic>
        <p:nvPicPr>
          <p:cNvPr id="97" name="Picture 96" descr="A picture containing building, window&#10;&#10;Description automatically generated">
            <a:extLst>
              <a:ext uri="{FF2B5EF4-FFF2-40B4-BE49-F238E27FC236}">
                <a16:creationId xmlns:a16="http://schemas.microsoft.com/office/drawing/2014/main" id="{40759C2A-D14A-4640-8194-967A5EA9E3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1078" y="5430255"/>
            <a:ext cx="737521" cy="1060704"/>
          </a:xfrm>
          <a:prstGeom prst="rect">
            <a:avLst/>
          </a:prstGeom>
        </p:spPr>
      </p:pic>
      <p:pic>
        <p:nvPicPr>
          <p:cNvPr id="105" name="Picture 104" descr="A picture containing building, window&#10;&#10;Description automatically generated">
            <a:extLst>
              <a:ext uri="{FF2B5EF4-FFF2-40B4-BE49-F238E27FC236}">
                <a16:creationId xmlns:a16="http://schemas.microsoft.com/office/drawing/2014/main" id="{2AF9291F-D04A-4A01-A6EB-FF7E6DC914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74021" y="3407703"/>
            <a:ext cx="737521" cy="1060704"/>
          </a:xfrm>
          <a:prstGeom prst="rect">
            <a:avLst/>
          </a:prstGeom>
        </p:spPr>
      </p:pic>
      <p:pic>
        <p:nvPicPr>
          <p:cNvPr id="106" name="Picture 105" descr="A picture containing building, window&#10;&#10;Description automatically generated">
            <a:extLst>
              <a:ext uri="{FF2B5EF4-FFF2-40B4-BE49-F238E27FC236}">
                <a16:creationId xmlns:a16="http://schemas.microsoft.com/office/drawing/2014/main" id="{13514545-1FFD-49FE-AA0B-0119FD3955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2840" y="3400597"/>
            <a:ext cx="737521" cy="1060704"/>
          </a:xfrm>
          <a:prstGeom prst="rect">
            <a:avLst/>
          </a:prstGeom>
        </p:spPr>
      </p:pic>
      <p:pic>
        <p:nvPicPr>
          <p:cNvPr id="108" name="Picture 107" descr="A picture containing furniture, seat, chair&#10;&#10;Description automatically generated">
            <a:extLst>
              <a:ext uri="{FF2B5EF4-FFF2-40B4-BE49-F238E27FC236}">
                <a16:creationId xmlns:a16="http://schemas.microsoft.com/office/drawing/2014/main" id="{510BC73A-7A58-4A80-BB91-EDFE193B5D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7761" y="3865469"/>
            <a:ext cx="764867" cy="1060704"/>
          </a:xfrm>
          <a:prstGeom prst="rect">
            <a:avLst/>
          </a:prstGeom>
        </p:spPr>
      </p:pic>
      <p:pic>
        <p:nvPicPr>
          <p:cNvPr id="109" name="Picture 108" descr="A picture containing furniture, seat, chair&#10;&#10;Description automatically generated">
            <a:extLst>
              <a:ext uri="{FF2B5EF4-FFF2-40B4-BE49-F238E27FC236}">
                <a16:creationId xmlns:a16="http://schemas.microsoft.com/office/drawing/2014/main" id="{7A7062A3-CD5C-46E0-B874-BF28B48DE5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1222" y="3892248"/>
            <a:ext cx="764867" cy="1060704"/>
          </a:xfrm>
          <a:prstGeom prst="rect">
            <a:avLst/>
          </a:prstGeom>
        </p:spPr>
      </p:pic>
      <p:pic>
        <p:nvPicPr>
          <p:cNvPr id="110" name="Picture 109" descr="A picture containing furniture, seat, chair&#10;&#10;Description automatically generated">
            <a:extLst>
              <a:ext uri="{FF2B5EF4-FFF2-40B4-BE49-F238E27FC236}">
                <a16:creationId xmlns:a16="http://schemas.microsoft.com/office/drawing/2014/main" id="{1B8A5C21-612A-49A4-80D1-472B476CD6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1296" y="3922783"/>
            <a:ext cx="764867" cy="1060704"/>
          </a:xfrm>
          <a:prstGeom prst="rect">
            <a:avLst/>
          </a:prstGeom>
        </p:spPr>
      </p:pic>
      <p:pic>
        <p:nvPicPr>
          <p:cNvPr id="111" name="Picture 110" descr="A picture containing furniture, seat, chair&#10;&#10;Description automatically generated">
            <a:extLst>
              <a:ext uri="{FF2B5EF4-FFF2-40B4-BE49-F238E27FC236}">
                <a16:creationId xmlns:a16="http://schemas.microsoft.com/office/drawing/2014/main" id="{01DFCC0C-2022-4215-B656-4DB7FEEC30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3219" y="3980097"/>
            <a:ext cx="764867" cy="1060704"/>
          </a:xfrm>
          <a:prstGeom prst="rect">
            <a:avLst/>
          </a:prstGeom>
        </p:spPr>
      </p:pic>
      <p:pic>
        <p:nvPicPr>
          <p:cNvPr id="112" name="Picture 111" descr="A picture containing furniture, seat, chair&#10;&#10;Description automatically generated">
            <a:extLst>
              <a:ext uri="{FF2B5EF4-FFF2-40B4-BE49-F238E27FC236}">
                <a16:creationId xmlns:a16="http://schemas.microsoft.com/office/drawing/2014/main" id="{5BEDB3A7-9917-4EA7-9DAB-EC4E5B859F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4985" y="4226542"/>
            <a:ext cx="764867" cy="1060704"/>
          </a:xfrm>
          <a:prstGeom prst="rect">
            <a:avLst/>
          </a:prstGeom>
        </p:spPr>
      </p:pic>
      <p:pic>
        <p:nvPicPr>
          <p:cNvPr id="113" name="Picture 112" descr="A picture containing furniture, seat, chair&#10;&#10;Description automatically generated">
            <a:extLst>
              <a:ext uri="{FF2B5EF4-FFF2-40B4-BE49-F238E27FC236}">
                <a16:creationId xmlns:a16="http://schemas.microsoft.com/office/drawing/2014/main" id="{A41E3BC7-31DD-4EC3-86B6-02895B8463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8446" y="4267257"/>
            <a:ext cx="764867" cy="1060704"/>
          </a:xfrm>
          <a:prstGeom prst="rect">
            <a:avLst/>
          </a:prstGeom>
        </p:spPr>
      </p:pic>
      <p:pic>
        <p:nvPicPr>
          <p:cNvPr id="114" name="Picture 113" descr="A picture containing furniture, seat, chair&#10;&#10;Description automatically generated">
            <a:extLst>
              <a:ext uri="{FF2B5EF4-FFF2-40B4-BE49-F238E27FC236}">
                <a16:creationId xmlns:a16="http://schemas.microsoft.com/office/drawing/2014/main" id="{A94AD576-1544-4241-A05B-1AFB5B33A5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41907" y="4294036"/>
            <a:ext cx="764867" cy="1060704"/>
          </a:xfrm>
          <a:prstGeom prst="rect">
            <a:avLst/>
          </a:prstGeom>
        </p:spPr>
      </p:pic>
      <p:pic>
        <p:nvPicPr>
          <p:cNvPr id="115" name="Picture 114" descr="A picture containing furniture, seat, chair&#10;&#10;Description automatically generated">
            <a:extLst>
              <a:ext uri="{FF2B5EF4-FFF2-40B4-BE49-F238E27FC236}">
                <a16:creationId xmlns:a16="http://schemas.microsoft.com/office/drawing/2014/main" id="{E9D05AC3-A138-439E-A741-34D31E57B1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981" y="4324571"/>
            <a:ext cx="764867" cy="1060704"/>
          </a:xfrm>
          <a:prstGeom prst="rect">
            <a:avLst/>
          </a:prstGeom>
        </p:spPr>
      </p:pic>
      <p:pic>
        <p:nvPicPr>
          <p:cNvPr id="116" name="Picture 115" descr="A picture containing furniture, seat, chair&#10;&#10;Description automatically generated">
            <a:extLst>
              <a:ext uri="{FF2B5EF4-FFF2-40B4-BE49-F238E27FC236}">
                <a16:creationId xmlns:a16="http://schemas.microsoft.com/office/drawing/2014/main" id="{96DBFBB7-1A07-4367-A86D-7B404F5440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3904" y="4381885"/>
            <a:ext cx="764867" cy="1060704"/>
          </a:xfrm>
          <a:prstGeom prst="rect">
            <a:avLst/>
          </a:prstGeom>
        </p:spPr>
      </p:pic>
      <p:pic>
        <p:nvPicPr>
          <p:cNvPr id="117" name="Picture 116" descr="A picture containing furniture, seat, chair&#10;&#10;Description automatically generated">
            <a:extLst>
              <a:ext uri="{FF2B5EF4-FFF2-40B4-BE49-F238E27FC236}">
                <a16:creationId xmlns:a16="http://schemas.microsoft.com/office/drawing/2014/main" id="{11ADC762-5516-42A8-B42B-120329C9EE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6162" y="4834537"/>
            <a:ext cx="764867" cy="1060704"/>
          </a:xfrm>
          <a:prstGeom prst="rect">
            <a:avLst/>
          </a:prstGeom>
        </p:spPr>
      </p:pic>
      <p:pic>
        <p:nvPicPr>
          <p:cNvPr id="118" name="Picture 117" descr="A picture containing furniture, seat, chair&#10;&#10;Description automatically generated">
            <a:extLst>
              <a:ext uri="{FF2B5EF4-FFF2-40B4-BE49-F238E27FC236}">
                <a16:creationId xmlns:a16="http://schemas.microsoft.com/office/drawing/2014/main" id="{5B427A04-983B-46D7-BD6A-1EA8B072A0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9623" y="4875252"/>
            <a:ext cx="764867" cy="1060704"/>
          </a:xfrm>
          <a:prstGeom prst="rect">
            <a:avLst/>
          </a:prstGeom>
        </p:spPr>
      </p:pic>
      <p:pic>
        <p:nvPicPr>
          <p:cNvPr id="119" name="Picture 118" descr="A picture containing furniture, seat, chair&#10;&#10;Description automatically generated">
            <a:extLst>
              <a:ext uri="{FF2B5EF4-FFF2-40B4-BE49-F238E27FC236}">
                <a16:creationId xmlns:a16="http://schemas.microsoft.com/office/drawing/2014/main" id="{169DF019-18B6-4DB2-A7A3-9345C07406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3084" y="4902031"/>
            <a:ext cx="764867" cy="1060704"/>
          </a:xfrm>
          <a:prstGeom prst="rect">
            <a:avLst/>
          </a:prstGeom>
        </p:spPr>
      </p:pic>
      <p:pic>
        <p:nvPicPr>
          <p:cNvPr id="120" name="Picture 119" descr="A picture containing furniture, seat, chair&#10;&#10;Description automatically generated">
            <a:extLst>
              <a:ext uri="{FF2B5EF4-FFF2-40B4-BE49-F238E27FC236}">
                <a16:creationId xmlns:a16="http://schemas.microsoft.com/office/drawing/2014/main" id="{461DAD95-7039-454D-9FB1-2C2F915273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3158" y="4932566"/>
            <a:ext cx="764867" cy="1060704"/>
          </a:xfrm>
          <a:prstGeom prst="rect">
            <a:avLst/>
          </a:prstGeom>
        </p:spPr>
      </p:pic>
      <p:pic>
        <p:nvPicPr>
          <p:cNvPr id="121" name="Picture 120" descr="A picture containing furniture, seat, chair&#10;&#10;Description automatically generated">
            <a:extLst>
              <a:ext uri="{FF2B5EF4-FFF2-40B4-BE49-F238E27FC236}">
                <a16:creationId xmlns:a16="http://schemas.microsoft.com/office/drawing/2014/main" id="{902617BF-0E16-4616-A580-60D9A8D1F1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5081" y="4989880"/>
            <a:ext cx="764867" cy="1060704"/>
          </a:xfrm>
          <a:prstGeom prst="rect">
            <a:avLst/>
          </a:prstGeom>
        </p:spPr>
      </p:pic>
      <p:pic>
        <p:nvPicPr>
          <p:cNvPr id="122" name="Picture 121" descr="A picture containing furniture, seat, chair&#10;&#10;Description automatically generated">
            <a:extLst>
              <a:ext uri="{FF2B5EF4-FFF2-40B4-BE49-F238E27FC236}">
                <a16:creationId xmlns:a16="http://schemas.microsoft.com/office/drawing/2014/main" id="{B536F762-69D5-44B5-A314-E3B7A8B0AF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6847" y="5236325"/>
            <a:ext cx="764867" cy="1060704"/>
          </a:xfrm>
          <a:prstGeom prst="rect">
            <a:avLst/>
          </a:prstGeom>
        </p:spPr>
      </p:pic>
      <p:pic>
        <p:nvPicPr>
          <p:cNvPr id="123" name="Picture 122" descr="A picture containing furniture, seat, chair&#10;&#10;Description automatically generated">
            <a:extLst>
              <a:ext uri="{FF2B5EF4-FFF2-40B4-BE49-F238E27FC236}">
                <a16:creationId xmlns:a16="http://schemas.microsoft.com/office/drawing/2014/main" id="{3936B8D8-8A31-4087-ABCD-CE80F8B8C6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20308" y="5277040"/>
            <a:ext cx="764867" cy="1060704"/>
          </a:xfrm>
          <a:prstGeom prst="rect">
            <a:avLst/>
          </a:prstGeom>
        </p:spPr>
      </p:pic>
      <p:pic>
        <p:nvPicPr>
          <p:cNvPr id="124" name="Picture 123" descr="A picture containing furniture, seat, chair&#10;&#10;Description automatically generated">
            <a:extLst>
              <a:ext uri="{FF2B5EF4-FFF2-40B4-BE49-F238E27FC236}">
                <a16:creationId xmlns:a16="http://schemas.microsoft.com/office/drawing/2014/main" id="{0E07BC97-3C6A-4FE0-99E3-90637F3102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23769" y="5303819"/>
            <a:ext cx="764867" cy="1060704"/>
          </a:xfrm>
          <a:prstGeom prst="rect">
            <a:avLst/>
          </a:prstGeom>
        </p:spPr>
      </p:pic>
      <p:pic>
        <p:nvPicPr>
          <p:cNvPr id="125" name="Picture 124" descr="A picture containing furniture, seat, chair&#10;&#10;Description automatically generated">
            <a:extLst>
              <a:ext uri="{FF2B5EF4-FFF2-40B4-BE49-F238E27FC236}">
                <a16:creationId xmlns:a16="http://schemas.microsoft.com/office/drawing/2014/main" id="{6D6AE8D2-99DF-4F7A-BDCD-36C9D13B0B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83843" y="5334354"/>
            <a:ext cx="764867" cy="1060704"/>
          </a:xfrm>
          <a:prstGeom prst="rect">
            <a:avLst/>
          </a:prstGeom>
        </p:spPr>
      </p:pic>
      <p:pic>
        <p:nvPicPr>
          <p:cNvPr id="126" name="Picture 125" descr="A picture containing furniture, seat, chair&#10;&#10;Description automatically generated">
            <a:extLst>
              <a:ext uri="{FF2B5EF4-FFF2-40B4-BE49-F238E27FC236}">
                <a16:creationId xmlns:a16="http://schemas.microsoft.com/office/drawing/2014/main" id="{470D419B-9FC3-49EB-9709-1C1E5B8856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25766" y="5391668"/>
            <a:ext cx="764867" cy="1060704"/>
          </a:xfrm>
          <a:prstGeom prst="rect">
            <a:avLst/>
          </a:prstGeom>
        </p:spPr>
      </p:pic>
      <p:pic>
        <p:nvPicPr>
          <p:cNvPr id="127" name="Picture 126" descr="A picture containing furniture, seat, chair&#10;&#10;Description automatically generated">
            <a:extLst>
              <a:ext uri="{FF2B5EF4-FFF2-40B4-BE49-F238E27FC236}">
                <a16:creationId xmlns:a16="http://schemas.microsoft.com/office/drawing/2014/main" id="{B678E69A-B8E6-4208-8A48-5B49E92E26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1474" y="1649931"/>
            <a:ext cx="764867" cy="1060704"/>
          </a:xfrm>
          <a:prstGeom prst="rect">
            <a:avLst/>
          </a:prstGeom>
        </p:spPr>
      </p:pic>
      <p:pic>
        <p:nvPicPr>
          <p:cNvPr id="153" name="Picture 152" descr="A picture containing furniture, seat, chair&#10;&#10;Description automatically generated">
            <a:extLst>
              <a:ext uri="{FF2B5EF4-FFF2-40B4-BE49-F238E27FC236}">
                <a16:creationId xmlns:a16="http://schemas.microsoft.com/office/drawing/2014/main" id="{DD36F7B3-3F32-4F9B-983B-C7DDDA824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4935" y="1690646"/>
            <a:ext cx="764867" cy="1060704"/>
          </a:xfrm>
          <a:prstGeom prst="rect">
            <a:avLst/>
          </a:prstGeom>
        </p:spPr>
      </p:pic>
      <p:pic>
        <p:nvPicPr>
          <p:cNvPr id="154" name="Picture 153" descr="A picture containing furniture, seat, chair&#10;&#10;Description automatically generated">
            <a:extLst>
              <a:ext uri="{FF2B5EF4-FFF2-40B4-BE49-F238E27FC236}">
                <a16:creationId xmlns:a16="http://schemas.microsoft.com/office/drawing/2014/main" id="{36C63D13-1761-495E-9A4F-517881D616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8396" y="1717425"/>
            <a:ext cx="764867" cy="1060704"/>
          </a:xfrm>
          <a:prstGeom prst="rect">
            <a:avLst/>
          </a:prstGeom>
        </p:spPr>
      </p:pic>
      <p:pic>
        <p:nvPicPr>
          <p:cNvPr id="155" name="Picture 154" descr="A picture containing furniture, seat, chair&#10;&#10;Description automatically generated">
            <a:extLst>
              <a:ext uri="{FF2B5EF4-FFF2-40B4-BE49-F238E27FC236}">
                <a16:creationId xmlns:a16="http://schemas.microsoft.com/office/drawing/2014/main" id="{A4F79A25-1A6F-4183-A265-975B9DA51E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08470" y="1747960"/>
            <a:ext cx="764867" cy="1060704"/>
          </a:xfrm>
          <a:prstGeom prst="rect">
            <a:avLst/>
          </a:prstGeom>
        </p:spPr>
      </p:pic>
      <p:pic>
        <p:nvPicPr>
          <p:cNvPr id="156" name="Picture 155" descr="A picture containing furniture, seat, chair&#10;&#10;Description automatically generated">
            <a:extLst>
              <a:ext uri="{FF2B5EF4-FFF2-40B4-BE49-F238E27FC236}">
                <a16:creationId xmlns:a16="http://schemas.microsoft.com/office/drawing/2014/main" id="{4A0ABDB9-7FBC-4652-9B93-FC89FD07E7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50393" y="1805274"/>
            <a:ext cx="764867" cy="1060704"/>
          </a:xfrm>
          <a:prstGeom prst="rect">
            <a:avLst/>
          </a:prstGeom>
        </p:spPr>
      </p:pic>
      <p:pic>
        <p:nvPicPr>
          <p:cNvPr id="157" name="Picture 156" descr="A picture containing furniture, seat, chair&#10;&#10;Description automatically generated">
            <a:extLst>
              <a:ext uri="{FF2B5EF4-FFF2-40B4-BE49-F238E27FC236}">
                <a16:creationId xmlns:a16="http://schemas.microsoft.com/office/drawing/2014/main" id="{28BC86CB-154E-4CF2-BE72-796881BAAF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02159" y="2051719"/>
            <a:ext cx="764867" cy="1060704"/>
          </a:xfrm>
          <a:prstGeom prst="rect">
            <a:avLst/>
          </a:prstGeom>
        </p:spPr>
      </p:pic>
      <p:pic>
        <p:nvPicPr>
          <p:cNvPr id="158" name="Picture 157" descr="A picture containing furniture, seat, chair&#10;&#10;Description automatically generated">
            <a:extLst>
              <a:ext uri="{FF2B5EF4-FFF2-40B4-BE49-F238E27FC236}">
                <a16:creationId xmlns:a16="http://schemas.microsoft.com/office/drawing/2014/main" id="{E52A4DF1-DB41-44DC-99BB-B7428B2864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05620" y="2092434"/>
            <a:ext cx="764867" cy="1060704"/>
          </a:xfrm>
          <a:prstGeom prst="rect">
            <a:avLst/>
          </a:prstGeom>
        </p:spPr>
      </p:pic>
      <p:pic>
        <p:nvPicPr>
          <p:cNvPr id="172" name="Picture 171" descr="A picture containing furniture, seat, chair&#10;&#10;Description automatically generated">
            <a:extLst>
              <a:ext uri="{FF2B5EF4-FFF2-40B4-BE49-F238E27FC236}">
                <a16:creationId xmlns:a16="http://schemas.microsoft.com/office/drawing/2014/main" id="{A662D2DC-AE2C-49CD-8EF9-8A962AE105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9081" y="2119213"/>
            <a:ext cx="764867" cy="1060704"/>
          </a:xfrm>
          <a:prstGeom prst="rect">
            <a:avLst/>
          </a:prstGeom>
        </p:spPr>
      </p:pic>
      <p:pic>
        <p:nvPicPr>
          <p:cNvPr id="173" name="Picture 172" descr="A picture containing furniture, seat, chair&#10;&#10;Description automatically generated">
            <a:extLst>
              <a:ext uri="{FF2B5EF4-FFF2-40B4-BE49-F238E27FC236}">
                <a16:creationId xmlns:a16="http://schemas.microsoft.com/office/drawing/2014/main" id="{D313CB87-8225-46FC-8252-40935FB4EC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69155" y="2149748"/>
            <a:ext cx="764867" cy="1060704"/>
          </a:xfrm>
          <a:prstGeom prst="rect">
            <a:avLst/>
          </a:prstGeom>
        </p:spPr>
      </p:pic>
      <p:pic>
        <p:nvPicPr>
          <p:cNvPr id="174" name="Picture 173" descr="A picture containing furniture, seat, chair&#10;&#10;Description automatically generated">
            <a:extLst>
              <a:ext uri="{FF2B5EF4-FFF2-40B4-BE49-F238E27FC236}">
                <a16:creationId xmlns:a16="http://schemas.microsoft.com/office/drawing/2014/main" id="{C6D095AD-DB8A-4B91-85BC-3790078A10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11078" y="2207062"/>
            <a:ext cx="764867" cy="1060704"/>
          </a:xfrm>
          <a:prstGeom prst="rect">
            <a:avLst/>
          </a:prstGeom>
        </p:spPr>
      </p:pic>
      <p:pic>
        <p:nvPicPr>
          <p:cNvPr id="175" name="Picture 174" descr="A picture containing text, furniture, table, file&#10;&#10;Description automatically generated">
            <a:extLst>
              <a:ext uri="{FF2B5EF4-FFF2-40B4-BE49-F238E27FC236}">
                <a16:creationId xmlns:a16="http://schemas.microsoft.com/office/drawing/2014/main" id="{1A0FAD38-531D-4E0A-91BA-C710552D510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7255" y="2254406"/>
            <a:ext cx="1627939" cy="1060704"/>
          </a:xfrm>
          <a:prstGeom prst="rect">
            <a:avLst/>
          </a:prstGeom>
        </p:spPr>
      </p:pic>
      <p:pic>
        <p:nvPicPr>
          <p:cNvPr id="176" name="Picture 175" descr="Text, shape, rectangle&#10;&#10;Description automatically generated">
            <a:extLst>
              <a:ext uri="{FF2B5EF4-FFF2-40B4-BE49-F238E27FC236}">
                <a16:creationId xmlns:a16="http://schemas.microsoft.com/office/drawing/2014/main" id="{44348F63-B511-4416-B5FE-2690E81053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58627" y="1708933"/>
            <a:ext cx="1957593" cy="1621675"/>
          </a:xfrm>
          <a:prstGeom prst="rect">
            <a:avLst/>
          </a:prstGeom>
        </p:spPr>
      </p:pic>
      <p:pic>
        <p:nvPicPr>
          <p:cNvPr id="177" name="Picture 176" descr="A picture containing text, furniture, table, file&#10;&#10;Description automatically generated">
            <a:extLst>
              <a:ext uri="{FF2B5EF4-FFF2-40B4-BE49-F238E27FC236}">
                <a16:creationId xmlns:a16="http://schemas.microsoft.com/office/drawing/2014/main" id="{480C9DFD-BB11-4D00-9583-3FFD00E384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97507" y="3843971"/>
            <a:ext cx="1627939" cy="1060704"/>
          </a:xfrm>
          <a:prstGeom prst="rect">
            <a:avLst/>
          </a:prstGeom>
        </p:spPr>
      </p:pic>
      <p:pic>
        <p:nvPicPr>
          <p:cNvPr id="178" name="Picture 177" descr="Text, shape, rectangle&#10;&#10;Description automatically generated">
            <a:extLst>
              <a:ext uri="{FF2B5EF4-FFF2-40B4-BE49-F238E27FC236}">
                <a16:creationId xmlns:a16="http://schemas.microsoft.com/office/drawing/2014/main" id="{CB7E7126-1E64-4B74-AF56-35DAEBC9D5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4336" y="5053868"/>
            <a:ext cx="2069401" cy="1621675"/>
          </a:xfrm>
          <a:prstGeom prst="rect">
            <a:avLst/>
          </a:prstGeom>
        </p:spPr>
      </p:pic>
      <p:pic>
        <p:nvPicPr>
          <p:cNvPr id="179" name="Picture 178" descr="Text, shape, rectangle&#10;&#10;Description automatically generated">
            <a:extLst>
              <a:ext uri="{FF2B5EF4-FFF2-40B4-BE49-F238E27FC236}">
                <a16:creationId xmlns:a16="http://schemas.microsoft.com/office/drawing/2014/main" id="{65F35FEE-E72D-4659-8946-4B24F296D2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61550" y="1604243"/>
            <a:ext cx="1988840" cy="1621675"/>
          </a:xfrm>
          <a:prstGeom prst="rect">
            <a:avLst/>
          </a:prstGeom>
        </p:spPr>
      </p:pic>
      <p:sp>
        <p:nvSpPr>
          <p:cNvPr id="180" name="TextBox 179">
            <a:extLst>
              <a:ext uri="{FF2B5EF4-FFF2-40B4-BE49-F238E27FC236}">
                <a16:creationId xmlns:a16="http://schemas.microsoft.com/office/drawing/2014/main" id="{79DA5A04-2161-4CAA-9383-2EAE77932CD0}"/>
              </a:ext>
            </a:extLst>
          </p:cNvPr>
          <p:cNvSpPr txBox="1"/>
          <p:nvPr/>
        </p:nvSpPr>
        <p:spPr>
          <a:xfrm>
            <a:off x="1874497" y="1625868"/>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pic>
        <p:nvPicPr>
          <p:cNvPr id="181" name="Picture 180">
            <a:extLst>
              <a:ext uri="{FF2B5EF4-FFF2-40B4-BE49-F238E27FC236}">
                <a16:creationId xmlns:a16="http://schemas.microsoft.com/office/drawing/2014/main" id="{FA6A3610-B509-4AB4-ADF7-906867998F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53258" y="5665211"/>
            <a:ext cx="934848" cy="788778"/>
          </a:xfrm>
          <a:prstGeom prst="rect">
            <a:avLst/>
          </a:prstGeom>
        </p:spPr>
      </p:pic>
      <p:pic>
        <p:nvPicPr>
          <p:cNvPr id="182" name="Picture 181">
            <a:extLst>
              <a:ext uri="{FF2B5EF4-FFF2-40B4-BE49-F238E27FC236}">
                <a16:creationId xmlns:a16="http://schemas.microsoft.com/office/drawing/2014/main" id="{CB7BD443-E14E-4729-A66B-EDAFB8B292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4702" y="4153514"/>
            <a:ext cx="934848" cy="788778"/>
          </a:xfrm>
          <a:prstGeom prst="rect">
            <a:avLst/>
          </a:prstGeom>
        </p:spPr>
      </p:pic>
      <p:pic>
        <p:nvPicPr>
          <p:cNvPr id="183" name="Picture 182">
            <a:extLst>
              <a:ext uri="{FF2B5EF4-FFF2-40B4-BE49-F238E27FC236}">
                <a16:creationId xmlns:a16="http://schemas.microsoft.com/office/drawing/2014/main" id="{77382B5F-7410-430F-A022-E82BE62F03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43823" y="3759125"/>
            <a:ext cx="934848" cy="788778"/>
          </a:xfrm>
          <a:prstGeom prst="rect">
            <a:avLst/>
          </a:prstGeom>
        </p:spPr>
      </p:pic>
      <p:pic>
        <p:nvPicPr>
          <p:cNvPr id="184" name="Picture 183" descr="Shape, arrow&#10;&#10;Description automatically generated">
            <a:extLst>
              <a:ext uri="{FF2B5EF4-FFF2-40B4-BE49-F238E27FC236}">
                <a16:creationId xmlns:a16="http://schemas.microsoft.com/office/drawing/2014/main" id="{B9CA9F6E-E37B-4FAF-B024-AEB61E860CB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50974" y="5967554"/>
            <a:ext cx="616018" cy="418700"/>
          </a:xfrm>
          <a:prstGeom prst="rect">
            <a:avLst/>
          </a:prstGeom>
        </p:spPr>
      </p:pic>
      <p:pic>
        <p:nvPicPr>
          <p:cNvPr id="185" name="Picture 184" descr="Shape, arrow&#10;&#10;Description automatically generated">
            <a:extLst>
              <a:ext uri="{FF2B5EF4-FFF2-40B4-BE49-F238E27FC236}">
                <a16:creationId xmlns:a16="http://schemas.microsoft.com/office/drawing/2014/main" id="{C83EC84E-4FAF-47A9-BAF4-C0D94089244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6568" y="4327575"/>
            <a:ext cx="616018" cy="418700"/>
          </a:xfrm>
          <a:prstGeom prst="rect">
            <a:avLst/>
          </a:prstGeom>
        </p:spPr>
      </p:pic>
      <p:pic>
        <p:nvPicPr>
          <p:cNvPr id="186" name="Picture 185" descr="Shape, arrow&#10;&#10;Description automatically generated">
            <a:extLst>
              <a:ext uri="{FF2B5EF4-FFF2-40B4-BE49-F238E27FC236}">
                <a16:creationId xmlns:a16="http://schemas.microsoft.com/office/drawing/2014/main" id="{4DED3C6B-D1FB-465D-93D4-317B260FC3D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66748" y="3759125"/>
            <a:ext cx="616018" cy="418700"/>
          </a:xfrm>
          <a:prstGeom prst="rect">
            <a:avLst/>
          </a:prstGeom>
        </p:spPr>
      </p:pic>
      <p:pic>
        <p:nvPicPr>
          <p:cNvPr id="187" name="Picture 186" descr="Shape, arrow&#10;&#10;Description automatically generated">
            <a:extLst>
              <a:ext uri="{FF2B5EF4-FFF2-40B4-BE49-F238E27FC236}">
                <a16:creationId xmlns:a16="http://schemas.microsoft.com/office/drawing/2014/main" id="{CFC608E9-52C9-48DF-B20A-F02F4E72E39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8696" y="4017192"/>
            <a:ext cx="616018" cy="418700"/>
          </a:xfrm>
          <a:prstGeom prst="rect">
            <a:avLst/>
          </a:prstGeom>
        </p:spPr>
      </p:pic>
      <p:pic>
        <p:nvPicPr>
          <p:cNvPr id="188" name="Picture 187" descr="Shape, arrow&#10;&#10;Description automatically generated">
            <a:extLst>
              <a:ext uri="{FF2B5EF4-FFF2-40B4-BE49-F238E27FC236}">
                <a16:creationId xmlns:a16="http://schemas.microsoft.com/office/drawing/2014/main" id="{1A166DC8-528C-4686-9474-BE126FDB552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9409" y="5662255"/>
            <a:ext cx="616018" cy="418700"/>
          </a:xfrm>
          <a:prstGeom prst="rect">
            <a:avLst/>
          </a:prstGeom>
        </p:spPr>
      </p:pic>
      <p:sp>
        <p:nvSpPr>
          <p:cNvPr id="189" name="Rectangle: Rounded Corners 188">
            <a:extLst>
              <a:ext uri="{FF2B5EF4-FFF2-40B4-BE49-F238E27FC236}">
                <a16:creationId xmlns:a16="http://schemas.microsoft.com/office/drawing/2014/main" id="{B34D8771-2E05-428D-8CB4-DAC2F9AE0A9C}"/>
              </a:ext>
            </a:extLst>
          </p:cNvPr>
          <p:cNvSpPr/>
          <p:nvPr/>
        </p:nvSpPr>
        <p:spPr>
          <a:xfrm>
            <a:off x="4150405" y="1492360"/>
            <a:ext cx="3843364" cy="5241227"/>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0" name="TextBox 189">
            <a:extLst>
              <a:ext uri="{FF2B5EF4-FFF2-40B4-BE49-F238E27FC236}">
                <a16:creationId xmlns:a16="http://schemas.microsoft.com/office/drawing/2014/main" id="{F9F6A4C1-30C0-4A6E-8189-A318D1A5C0CB}"/>
              </a:ext>
            </a:extLst>
          </p:cNvPr>
          <p:cNvSpPr txBox="1"/>
          <p:nvPr/>
        </p:nvSpPr>
        <p:spPr>
          <a:xfrm>
            <a:off x="1871585" y="1799752"/>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191" name="TextBox 190">
            <a:extLst>
              <a:ext uri="{FF2B5EF4-FFF2-40B4-BE49-F238E27FC236}">
                <a16:creationId xmlns:a16="http://schemas.microsoft.com/office/drawing/2014/main" id="{2E6BE47A-5B6D-49CE-B16F-71B3A18967EF}"/>
              </a:ext>
            </a:extLst>
          </p:cNvPr>
          <p:cNvSpPr txBox="1"/>
          <p:nvPr/>
        </p:nvSpPr>
        <p:spPr>
          <a:xfrm>
            <a:off x="1847807" y="1966787"/>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192" name="TextBox 191">
            <a:extLst>
              <a:ext uri="{FF2B5EF4-FFF2-40B4-BE49-F238E27FC236}">
                <a16:creationId xmlns:a16="http://schemas.microsoft.com/office/drawing/2014/main" id="{0EEA48C0-E866-43CA-B414-757A70F8F9D3}"/>
              </a:ext>
            </a:extLst>
          </p:cNvPr>
          <p:cNvSpPr txBox="1"/>
          <p:nvPr/>
        </p:nvSpPr>
        <p:spPr>
          <a:xfrm>
            <a:off x="4382061" y="5075254"/>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193" name="TextBox 192">
            <a:extLst>
              <a:ext uri="{FF2B5EF4-FFF2-40B4-BE49-F238E27FC236}">
                <a16:creationId xmlns:a16="http://schemas.microsoft.com/office/drawing/2014/main" id="{F104A83C-3203-4342-8E0C-58644348328F}"/>
              </a:ext>
            </a:extLst>
          </p:cNvPr>
          <p:cNvSpPr txBox="1"/>
          <p:nvPr/>
        </p:nvSpPr>
        <p:spPr>
          <a:xfrm>
            <a:off x="4394842" y="5281559"/>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194" name="TextBox 193">
            <a:extLst>
              <a:ext uri="{FF2B5EF4-FFF2-40B4-BE49-F238E27FC236}">
                <a16:creationId xmlns:a16="http://schemas.microsoft.com/office/drawing/2014/main" id="{AB923F40-E3E9-4405-A787-0B7D677CAFBB}"/>
              </a:ext>
            </a:extLst>
          </p:cNvPr>
          <p:cNvSpPr txBox="1"/>
          <p:nvPr/>
        </p:nvSpPr>
        <p:spPr>
          <a:xfrm>
            <a:off x="4394842" y="5476983"/>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195" name="TextBox 194">
            <a:extLst>
              <a:ext uri="{FF2B5EF4-FFF2-40B4-BE49-F238E27FC236}">
                <a16:creationId xmlns:a16="http://schemas.microsoft.com/office/drawing/2014/main" id="{73002508-B907-47B1-8AAD-2C65A994A070}"/>
              </a:ext>
            </a:extLst>
          </p:cNvPr>
          <p:cNvSpPr txBox="1"/>
          <p:nvPr/>
        </p:nvSpPr>
        <p:spPr>
          <a:xfrm>
            <a:off x="4394842" y="5671701"/>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196" name="TextBox 195">
            <a:extLst>
              <a:ext uri="{FF2B5EF4-FFF2-40B4-BE49-F238E27FC236}">
                <a16:creationId xmlns:a16="http://schemas.microsoft.com/office/drawing/2014/main" id="{B1D27D5A-FC31-43E2-9E03-5E5715D4A9EF}"/>
              </a:ext>
            </a:extLst>
          </p:cNvPr>
          <p:cNvSpPr txBox="1"/>
          <p:nvPr/>
        </p:nvSpPr>
        <p:spPr>
          <a:xfrm>
            <a:off x="4394842" y="5836749"/>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197" name="TextBox 196">
            <a:extLst>
              <a:ext uri="{FF2B5EF4-FFF2-40B4-BE49-F238E27FC236}">
                <a16:creationId xmlns:a16="http://schemas.microsoft.com/office/drawing/2014/main" id="{BFDB4CA3-2C0D-47F5-B105-2F96357F941A}"/>
              </a:ext>
            </a:extLst>
          </p:cNvPr>
          <p:cNvSpPr txBox="1"/>
          <p:nvPr/>
        </p:nvSpPr>
        <p:spPr>
          <a:xfrm>
            <a:off x="4394842" y="6002816"/>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198" name="TextBox 197">
            <a:extLst>
              <a:ext uri="{FF2B5EF4-FFF2-40B4-BE49-F238E27FC236}">
                <a16:creationId xmlns:a16="http://schemas.microsoft.com/office/drawing/2014/main" id="{ACB115EE-9A4A-4ACC-ADEA-7E2FFE5F699C}"/>
              </a:ext>
            </a:extLst>
          </p:cNvPr>
          <p:cNvSpPr txBox="1"/>
          <p:nvPr/>
        </p:nvSpPr>
        <p:spPr>
          <a:xfrm>
            <a:off x="9965987" y="1790109"/>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199" name="TextBox 198">
            <a:extLst>
              <a:ext uri="{FF2B5EF4-FFF2-40B4-BE49-F238E27FC236}">
                <a16:creationId xmlns:a16="http://schemas.microsoft.com/office/drawing/2014/main" id="{38332ACB-6EC4-4E21-9207-34EE1BE92F08}"/>
              </a:ext>
            </a:extLst>
          </p:cNvPr>
          <p:cNvSpPr txBox="1"/>
          <p:nvPr/>
        </p:nvSpPr>
        <p:spPr>
          <a:xfrm>
            <a:off x="9965987" y="1986167"/>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200" name="TextBox 199">
            <a:extLst>
              <a:ext uri="{FF2B5EF4-FFF2-40B4-BE49-F238E27FC236}">
                <a16:creationId xmlns:a16="http://schemas.microsoft.com/office/drawing/2014/main" id="{09D2621A-F769-415B-A367-446EFBA23202}"/>
              </a:ext>
            </a:extLst>
          </p:cNvPr>
          <p:cNvSpPr txBox="1"/>
          <p:nvPr/>
        </p:nvSpPr>
        <p:spPr>
          <a:xfrm>
            <a:off x="9965432" y="2207062"/>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201" name="TextBox 200">
            <a:extLst>
              <a:ext uri="{FF2B5EF4-FFF2-40B4-BE49-F238E27FC236}">
                <a16:creationId xmlns:a16="http://schemas.microsoft.com/office/drawing/2014/main" id="{AC3DBA20-0462-4BE4-A2E4-575C80770039}"/>
              </a:ext>
            </a:extLst>
          </p:cNvPr>
          <p:cNvSpPr txBox="1"/>
          <p:nvPr/>
        </p:nvSpPr>
        <p:spPr>
          <a:xfrm>
            <a:off x="9965432" y="2398923"/>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
        <p:nvSpPr>
          <p:cNvPr id="202" name="TextBox 201">
            <a:extLst>
              <a:ext uri="{FF2B5EF4-FFF2-40B4-BE49-F238E27FC236}">
                <a16:creationId xmlns:a16="http://schemas.microsoft.com/office/drawing/2014/main" id="{63F9A601-6A7B-4B01-92DD-F209C8ADC9A9}"/>
              </a:ext>
            </a:extLst>
          </p:cNvPr>
          <p:cNvSpPr txBox="1"/>
          <p:nvPr/>
        </p:nvSpPr>
        <p:spPr>
          <a:xfrm>
            <a:off x="9933796" y="2649565"/>
            <a:ext cx="2203264" cy="261610"/>
          </a:xfrm>
          <a:prstGeom prst="rect">
            <a:avLst/>
          </a:prstGeom>
          <a:noFill/>
        </p:spPr>
        <p:txBody>
          <a:bodyPr wrap="square" rtlCol="0">
            <a:spAutoFit/>
          </a:bodyPr>
          <a:lstStyle/>
          <a:p>
            <a:r>
              <a:rPr lang="en-GB" sz="1100" dirty="0">
                <a:solidFill>
                  <a:schemeClr val="bg1"/>
                </a:solidFill>
                <a:latin typeface="Cavolini" panose="03000502040302020204" pitchFamily="66" charset="0"/>
                <a:cs typeface="Cavolini" panose="03000502040302020204" pitchFamily="66" charset="0"/>
              </a:rPr>
              <a:t>Bonjour tout le monde!</a:t>
            </a:r>
          </a:p>
        </p:txBody>
      </p:sp>
    </p:spTree>
    <p:extLst>
      <p:ext uri="{BB962C8B-B14F-4D97-AF65-F5344CB8AC3E}">
        <p14:creationId xmlns:p14="http://schemas.microsoft.com/office/powerpoint/2010/main" val="278863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circle(in)">
                                      <p:cBhvr>
                                        <p:cTn id="7" dur="2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8" name="Rectangle 97">
            <a:extLst>
              <a:ext uri="{FF2B5EF4-FFF2-40B4-BE49-F238E27FC236}">
                <a16:creationId xmlns:a16="http://schemas.microsoft.com/office/drawing/2014/main" id="{620D76AF-9267-40FC-90C6-ACC414E2ECB2}"/>
              </a:ext>
            </a:extLst>
          </p:cNvPr>
          <p:cNvSpPr/>
          <p:nvPr/>
        </p:nvSpPr>
        <p:spPr>
          <a:xfrm>
            <a:off x="10374544" y="3808617"/>
            <a:ext cx="18000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1" name="Title 2">
            <a:extLst>
              <a:ext uri="{FF2B5EF4-FFF2-40B4-BE49-F238E27FC236}">
                <a16:creationId xmlns:a16="http://schemas.microsoft.com/office/drawing/2014/main" id="{8A4234D7-8B30-41DD-973F-D76A771D897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53" name="Picture 52" descr="Icon&#10;&#10;Description automatically generated">
            <a:extLst>
              <a:ext uri="{FF2B5EF4-FFF2-40B4-BE49-F238E27FC236}">
                <a16:creationId xmlns:a16="http://schemas.microsoft.com/office/drawing/2014/main" id="{33D069B2-50DB-467E-BFEC-C27687A330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6" name="Rectangle 5">
            <a:extLst>
              <a:ext uri="{FF2B5EF4-FFF2-40B4-BE49-F238E27FC236}">
                <a16:creationId xmlns:a16="http://schemas.microsoft.com/office/drawing/2014/main" id="{75877EC9-B744-4747-8728-6A27AAA905F9}"/>
              </a:ext>
            </a:extLst>
          </p:cNvPr>
          <p:cNvSpPr/>
          <p:nvPr/>
        </p:nvSpPr>
        <p:spPr>
          <a:xfrm>
            <a:off x="123170"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56">
            <a:extLst>
              <a:ext uri="{FF2B5EF4-FFF2-40B4-BE49-F238E27FC236}">
                <a16:creationId xmlns:a16="http://schemas.microsoft.com/office/drawing/2014/main" id="{4F3A7C72-E97E-45DD-99C9-A6E7449F63E7}"/>
              </a:ext>
            </a:extLst>
          </p:cNvPr>
          <p:cNvSpPr/>
          <p:nvPr/>
        </p:nvSpPr>
        <p:spPr>
          <a:xfrm>
            <a:off x="4146326" y="1510649"/>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8C051CA4-671E-4DB5-84E1-BA075FC9D0EB}"/>
              </a:ext>
            </a:extLst>
          </p:cNvPr>
          <p:cNvSpPr/>
          <p:nvPr/>
        </p:nvSpPr>
        <p:spPr>
          <a:xfrm>
            <a:off x="8203822" y="1524814"/>
            <a:ext cx="3815441" cy="519107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3232AB2-267C-4FDC-B0EE-C549D533E0C5}"/>
              </a:ext>
            </a:extLst>
          </p:cNvPr>
          <p:cNvSpPr/>
          <p:nvPr/>
        </p:nvSpPr>
        <p:spPr>
          <a:xfrm>
            <a:off x="123170"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A</a:t>
            </a:r>
          </a:p>
        </p:txBody>
      </p:sp>
      <p:sp>
        <p:nvSpPr>
          <p:cNvPr id="60" name="Rectangle 59">
            <a:extLst>
              <a:ext uri="{FF2B5EF4-FFF2-40B4-BE49-F238E27FC236}">
                <a16:creationId xmlns:a16="http://schemas.microsoft.com/office/drawing/2014/main" id="{64DC14C8-DC19-4BF1-B387-C81BE3D37C93}"/>
              </a:ext>
            </a:extLst>
          </p:cNvPr>
          <p:cNvSpPr/>
          <p:nvPr/>
        </p:nvSpPr>
        <p:spPr>
          <a:xfrm>
            <a:off x="4125710" y="1510649"/>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B</a:t>
            </a:r>
          </a:p>
        </p:txBody>
      </p:sp>
      <p:sp>
        <p:nvSpPr>
          <p:cNvPr id="61" name="Rectangle 60">
            <a:extLst>
              <a:ext uri="{FF2B5EF4-FFF2-40B4-BE49-F238E27FC236}">
                <a16:creationId xmlns:a16="http://schemas.microsoft.com/office/drawing/2014/main" id="{29684874-62C9-4397-A11C-D7AC5B22E0B5}"/>
              </a:ext>
            </a:extLst>
          </p:cNvPr>
          <p:cNvSpPr/>
          <p:nvPr/>
        </p:nvSpPr>
        <p:spPr>
          <a:xfrm>
            <a:off x="8203822" y="1524814"/>
            <a:ext cx="521371" cy="45029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C</a:t>
            </a:r>
          </a:p>
        </p:txBody>
      </p:sp>
      <p:pic>
        <p:nvPicPr>
          <p:cNvPr id="15" name="Picture 14" descr="A picture containing text, furniture, table, file&#10;&#10;Description automatically generated">
            <a:extLst>
              <a:ext uri="{FF2B5EF4-FFF2-40B4-BE49-F238E27FC236}">
                <a16:creationId xmlns:a16="http://schemas.microsoft.com/office/drawing/2014/main" id="{418B0E52-DE7E-457F-9CF7-B5A1A31A5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180" y="5558206"/>
            <a:ext cx="1627939" cy="1060704"/>
          </a:xfrm>
          <a:prstGeom prst="rect">
            <a:avLst/>
          </a:prstGeom>
        </p:spPr>
      </p:pic>
      <p:pic>
        <p:nvPicPr>
          <p:cNvPr id="142" name="Picture 141" descr="A picture containing text, furniture, table, file&#10;&#10;Description automatically generated">
            <a:extLst>
              <a:ext uri="{FF2B5EF4-FFF2-40B4-BE49-F238E27FC236}">
                <a16:creationId xmlns:a16="http://schemas.microsoft.com/office/drawing/2014/main" id="{9036335A-5F15-478C-8722-6E489C31B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7255" y="2254406"/>
            <a:ext cx="1627939" cy="1060704"/>
          </a:xfrm>
          <a:prstGeom prst="rect">
            <a:avLst/>
          </a:prstGeom>
        </p:spPr>
      </p:pic>
      <p:pic>
        <p:nvPicPr>
          <p:cNvPr id="17" name="Picture 16" descr="Text, shape, rectangle&#10;&#10;Description automatically generated">
            <a:extLst>
              <a:ext uri="{FF2B5EF4-FFF2-40B4-BE49-F238E27FC236}">
                <a16:creationId xmlns:a16="http://schemas.microsoft.com/office/drawing/2014/main" id="{83674D3B-81BD-4EE6-91AF-F81F48A2E2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58627" y="1708933"/>
            <a:ext cx="1843467" cy="1621675"/>
          </a:xfrm>
          <a:prstGeom prst="rect">
            <a:avLst/>
          </a:prstGeom>
        </p:spPr>
      </p:pic>
      <p:pic>
        <p:nvPicPr>
          <p:cNvPr id="143" name="Picture 142" descr="A picture containing text, furniture, table, file&#10;&#10;Description automatically generated">
            <a:extLst>
              <a:ext uri="{FF2B5EF4-FFF2-40B4-BE49-F238E27FC236}">
                <a16:creationId xmlns:a16="http://schemas.microsoft.com/office/drawing/2014/main" id="{407781B7-9C6E-43E5-B66E-36B7032CFF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7507" y="3843971"/>
            <a:ext cx="1627939" cy="1060704"/>
          </a:xfrm>
          <a:prstGeom prst="rect">
            <a:avLst/>
          </a:prstGeom>
        </p:spPr>
      </p:pic>
      <p:pic>
        <p:nvPicPr>
          <p:cNvPr id="144" name="Picture 143" descr="Text, shape, rectangle&#10;&#10;Description automatically generated">
            <a:extLst>
              <a:ext uri="{FF2B5EF4-FFF2-40B4-BE49-F238E27FC236}">
                <a16:creationId xmlns:a16="http://schemas.microsoft.com/office/drawing/2014/main" id="{8C3B51B9-6375-4210-BE49-40B165678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3771" y="1933458"/>
            <a:ext cx="1843467" cy="1621675"/>
          </a:xfrm>
          <a:prstGeom prst="rect">
            <a:avLst/>
          </a:prstGeom>
        </p:spPr>
      </p:pic>
      <p:pic>
        <p:nvPicPr>
          <p:cNvPr id="145" name="Picture 144" descr="Text, shape, rectangle&#10;&#10;Description automatically generated">
            <a:extLst>
              <a:ext uri="{FF2B5EF4-FFF2-40B4-BE49-F238E27FC236}">
                <a16:creationId xmlns:a16="http://schemas.microsoft.com/office/drawing/2014/main" id="{1A46FFAF-3B24-4330-8D6B-E2184C48C4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6339" y="3453967"/>
            <a:ext cx="1843467" cy="1621675"/>
          </a:xfrm>
          <a:prstGeom prst="rect">
            <a:avLst/>
          </a:prstGeom>
        </p:spPr>
      </p:pic>
      <p:sp>
        <p:nvSpPr>
          <p:cNvPr id="18" name="TextBox 17">
            <a:extLst>
              <a:ext uri="{FF2B5EF4-FFF2-40B4-BE49-F238E27FC236}">
                <a16:creationId xmlns:a16="http://schemas.microsoft.com/office/drawing/2014/main" id="{E4728298-D179-485E-970D-71027E464019}"/>
              </a:ext>
            </a:extLst>
          </p:cNvPr>
          <p:cNvSpPr txBox="1"/>
          <p:nvPr/>
        </p:nvSpPr>
        <p:spPr>
          <a:xfrm>
            <a:off x="1930319" y="3443698"/>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21" name="Rectangle: Rounded Corners 20">
            <a:extLst>
              <a:ext uri="{FF2B5EF4-FFF2-40B4-BE49-F238E27FC236}">
                <a16:creationId xmlns:a16="http://schemas.microsoft.com/office/drawing/2014/main" id="{34862CC0-0C5E-47CE-9717-7FBC9CF10504}"/>
              </a:ext>
            </a:extLst>
          </p:cNvPr>
          <p:cNvSpPr/>
          <p:nvPr/>
        </p:nvSpPr>
        <p:spPr>
          <a:xfrm>
            <a:off x="130234" y="1474742"/>
            <a:ext cx="3843364" cy="5241227"/>
          </a:xfrm>
          <a:prstGeom prst="roundRect">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7C740B7D-9B97-4CBD-B141-A6B8BB4FC003}"/>
              </a:ext>
            </a:extLst>
          </p:cNvPr>
          <p:cNvPicPr>
            <a:picLocks noChangeAspect="1"/>
          </p:cNvPicPr>
          <p:nvPr/>
        </p:nvPicPr>
        <p:blipFill>
          <a:blip r:embed="rId6"/>
          <a:stretch>
            <a:fillRect/>
          </a:stretch>
        </p:blipFill>
        <p:spPr>
          <a:xfrm>
            <a:off x="811897" y="1951208"/>
            <a:ext cx="938865" cy="1079086"/>
          </a:xfrm>
          <a:prstGeom prst="rect">
            <a:avLst/>
          </a:prstGeom>
        </p:spPr>
      </p:pic>
      <p:pic>
        <p:nvPicPr>
          <p:cNvPr id="83" name="Picture 82">
            <a:extLst>
              <a:ext uri="{FF2B5EF4-FFF2-40B4-BE49-F238E27FC236}">
                <a16:creationId xmlns:a16="http://schemas.microsoft.com/office/drawing/2014/main" id="{B5C7B100-98F5-4E39-ACE0-05E7A19419B5}"/>
              </a:ext>
            </a:extLst>
          </p:cNvPr>
          <p:cNvPicPr>
            <a:picLocks noChangeAspect="1"/>
          </p:cNvPicPr>
          <p:nvPr/>
        </p:nvPicPr>
        <p:blipFill>
          <a:blip r:embed="rId6"/>
          <a:stretch>
            <a:fillRect/>
          </a:stretch>
        </p:blipFill>
        <p:spPr>
          <a:xfrm>
            <a:off x="279031" y="2251522"/>
            <a:ext cx="938865" cy="1079086"/>
          </a:xfrm>
          <a:prstGeom prst="rect">
            <a:avLst/>
          </a:prstGeom>
        </p:spPr>
      </p:pic>
      <p:pic>
        <p:nvPicPr>
          <p:cNvPr id="84" name="Picture 83">
            <a:extLst>
              <a:ext uri="{FF2B5EF4-FFF2-40B4-BE49-F238E27FC236}">
                <a16:creationId xmlns:a16="http://schemas.microsoft.com/office/drawing/2014/main" id="{86D4CC47-B081-49DC-BECB-0871FEDB1C35}"/>
              </a:ext>
            </a:extLst>
          </p:cNvPr>
          <p:cNvPicPr>
            <a:picLocks noChangeAspect="1"/>
          </p:cNvPicPr>
          <p:nvPr/>
        </p:nvPicPr>
        <p:blipFill>
          <a:blip r:embed="rId6"/>
          <a:stretch>
            <a:fillRect/>
          </a:stretch>
        </p:blipFill>
        <p:spPr>
          <a:xfrm>
            <a:off x="10768710" y="5387273"/>
            <a:ext cx="938865" cy="1079086"/>
          </a:xfrm>
          <a:prstGeom prst="rect">
            <a:avLst/>
          </a:prstGeom>
        </p:spPr>
      </p:pic>
      <p:pic>
        <p:nvPicPr>
          <p:cNvPr id="85" name="Picture 84">
            <a:extLst>
              <a:ext uri="{FF2B5EF4-FFF2-40B4-BE49-F238E27FC236}">
                <a16:creationId xmlns:a16="http://schemas.microsoft.com/office/drawing/2014/main" id="{7E687B38-08EF-4C5D-B187-58193C4BDFE7}"/>
              </a:ext>
            </a:extLst>
          </p:cNvPr>
          <p:cNvPicPr>
            <a:picLocks noChangeAspect="1"/>
          </p:cNvPicPr>
          <p:nvPr/>
        </p:nvPicPr>
        <p:blipFill>
          <a:blip r:embed="rId6"/>
          <a:stretch>
            <a:fillRect/>
          </a:stretch>
        </p:blipFill>
        <p:spPr>
          <a:xfrm>
            <a:off x="10926662" y="3074829"/>
            <a:ext cx="938865" cy="1079086"/>
          </a:xfrm>
          <a:prstGeom prst="rect">
            <a:avLst/>
          </a:prstGeom>
        </p:spPr>
      </p:pic>
      <p:pic>
        <p:nvPicPr>
          <p:cNvPr id="86" name="Picture 85">
            <a:extLst>
              <a:ext uri="{FF2B5EF4-FFF2-40B4-BE49-F238E27FC236}">
                <a16:creationId xmlns:a16="http://schemas.microsoft.com/office/drawing/2014/main" id="{A78D9FEF-BF83-44BD-AA13-452E568AB301}"/>
              </a:ext>
            </a:extLst>
          </p:cNvPr>
          <p:cNvPicPr>
            <a:picLocks noChangeAspect="1"/>
          </p:cNvPicPr>
          <p:nvPr/>
        </p:nvPicPr>
        <p:blipFill>
          <a:blip r:embed="rId6"/>
          <a:stretch>
            <a:fillRect/>
          </a:stretch>
        </p:blipFill>
        <p:spPr>
          <a:xfrm>
            <a:off x="6836933" y="1604243"/>
            <a:ext cx="938865" cy="1079086"/>
          </a:xfrm>
          <a:prstGeom prst="rect">
            <a:avLst/>
          </a:prstGeom>
        </p:spPr>
      </p:pic>
      <p:pic>
        <p:nvPicPr>
          <p:cNvPr id="87" name="Picture 86">
            <a:extLst>
              <a:ext uri="{FF2B5EF4-FFF2-40B4-BE49-F238E27FC236}">
                <a16:creationId xmlns:a16="http://schemas.microsoft.com/office/drawing/2014/main" id="{B9BD76C5-77DE-4C08-87BE-1DF21EB9E23F}"/>
              </a:ext>
            </a:extLst>
          </p:cNvPr>
          <p:cNvPicPr>
            <a:picLocks noChangeAspect="1"/>
          </p:cNvPicPr>
          <p:nvPr/>
        </p:nvPicPr>
        <p:blipFill>
          <a:blip r:embed="rId6"/>
          <a:stretch>
            <a:fillRect/>
          </a:stretch>
        </p:blipFill>
        <p:spPr>
          <a:xfrm>
            <a:off x="4221698" y="3656015"/>
            <a:ext cx="938865" cy="1079086"/>
          </a:xfrm>
          <a:prstGeom prst="rect">
            <a:avLst/>
          </a:prstGeom>
        </p:spPr>
      </p:pic>
      <p:sp>
        <p:nvSpPr>
          <p:cNvPr id="88" name="TextBox 87">
            <a:extLst>
              <a:ext uri="{FF2B5EF4-FFF2-40B4-BE49-F238E27FC236}">
                <a16:creationId xmlns:a16="http://schemas.microsoft.com/office/drawing/2014/main" id="{CA7E8D0B-7AD7-4026-B405-163EFD9F99AC}"/>
              </a:ext>
            </a:extLst>
          </p:cNvPr>
          <p:cNvSpPr txBox="1"/>
          <p:nvPr/>
        </p:nvSpPr>
        <p:spPr>
          <a:xfrm>
            <a:off x="1936622" y="4022695"/>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89" name="TextBox 88">
            <a:extLst>
              <a:ext uri="{FF2B5EF4-FFF2-40B4-BE49-F238E27FC236}">
                <a16:creationId xmlns:a16="http://schemas.microsoft.com/office/drawing/2014/main" id="{FA802BBA-E466-4C06-A956-C19EB452E853}"/>
              </a:ext>
            </a:extLst>
          </p:cNvPr>
          <p:cNvSpPr txBox="1"/>
          <p:nvPr/>
        </p:nvSpPr>
        <p:spPr>
          <a:xfrm>
            <a:off x="1899586" y="4285384"/>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90" name="TextBox 89">
            <a:extLst>
              <a:ext uri="{FF2B5EF4-FFF2-40B4-BE49-F238E27FC236}">
                <a16:creationId xmlns:a16="http://schemas.microsoft.com/office/drawing/2014/main" id="{E2CDD226-9126-48E2-B93F-5D7DBA2F6127}"/>
              </a:ext>
            </a:extLst>
          </p:cNvPr>
          <p:cNvSpPr txBox="1"/>
          <p:nvPr/>
        </p:nvSpPr>
        <p:spPr>
          <a:xfrm>
            <a:off x="5062533" y="1989599"/>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95" name="TextBox 94">
            <a:extLst>
              <a:ext uri="{FF2B5EF4-FFF2-40B4-BE49-F238E27FC236}">
                <a16:creationId xmlns:a16="http://schemas.microsoft.com/office/drawing/2014/main" id="{137079C4-E4DA-46B2-8E02-6183CBB0AE45}"/>
              </a:ext>
            </a:extLst>
          </p:cNvPr>
          <p:cNvSpPr txBox="1"/>
          <p:nvPr/>
        </p:nvSpPr>
        <p:spPr>
          <a:xfrm>
            <a:off x="5048643" y="2385728"/>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96" name="TextBox 95">
            <a:extLst>
              <a:ext uri="{FF2B5EF4-FFF2-40B4-BE49-F238E27FC236}">
                <a16:creationId xmlns:a16="http://schemas.microsoft.com/office/drawing/2014/main" id="{0443A918-58C9-4979-BA9A-83827F8A55A9}"/>
              </a:ext>
            </a:extLst>
          </p:cNvPr>
          <p:cNvSpPr txBox="1"/>
          <p:nvPr/>
        </p:nvSpPr>
        <p:spPr>
          <a:xfrm>
            <a:off x="5014261" y="2760798"/>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97" name="TextBox 96">
            <a:extLst>
              <a:ext uri="{FF2B5EF4-FFF2-40B4-BE49-F238E27FC236}">
                <a16:creationId xmlns:a16="http://schemas.microsoft.com/office/drawing/2014/main" id="{8D30E38D-8654-49EF-9B12-577B6FE0E667}"/>
              </a:ext>
            </a:extLst>
          </p:cNvPr>
          <p:cNvSpPr txBox="1"/>
          <p:nvPr/>
        </p:nvSpPr>
        <p:spPr>
          <a:xfrm>
            <a:off x="10031232" y="1767109"/>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105" name="TextBox 104">
            <a:extLst>
              <a:ext uri="{FF2B5EF4-FFF2-40B4-BE49-F238E27FC236}">
                <a16:creationId xmlns:a16="http://schemas.microsoft.com/office/drawing/2014/main" id="{9DE641A1-C2EE-4BCA-B7B1-F1B122D1ADDE}"/>
              </a:ext>
            </a:extLst>
          </p:cNvPr>
          <p:cNvSpPr txBox="1"/>
          <p:nvPr/>
        </p:nvSpPr>
        <p:spPr>
          <a:xfrm>
            <a:off x="10017342" y="2163238"/>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106" name="TextBox 105">
            <a:extLst>
              <a:ext uri="{FF2B5EF4-FFF2-40B4-BE49-F238E27FC236}">
                <a16:creationId xmlns:a16="http://schemas.microsoft.com/office/drawing/2014/main" id="{A51A7ACB-B8E6-450A-8A0E-175A62F23071}"/>
              </a:ext>
            </a:extLst>
          </p:cNvPr>
          <p:cNvSpPr txBox="1"/>
          <p:nvPr/>
        </p:nvSpPr>
        <p:spPr>
          <a:xfrm>
            <a:off x="10001837" y="2593820"/>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108" name="TextBox 107">
            <a:extLst>
              <a:ext uri="{FF2B5EF4-FFF2-40B4-BE49-F238E27FC236}">
                <a16:creationId xmlns:a16="http://schemas.microsoft.com/office/drawing/2014/main" id="{B60AA617-F69C-4F85-BA19-CCFC21968076}"/>
              </a:ext>
            </a:extLst>
          </p:cNvPr>
          <p:cNvSpPr txBox="1"/>
          <p:nvPr/>
        </p:nvSpPr>
        <p:spPr>
          <a:xfrm>
            <a:off x="10004845" y="1968879"/>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109" name="TextBox 108">
            <a:extLst>
              <a:ext uri="{FF2B5EF4-FFF2-40B4-BE49-F238E27FC236}">
                <a16:creationId xmlns:a16="http://schemas.microsoft.com/office/drawing/2014/main" id="{C2364FC0-1E02-44F3-9712-65756C9CC4B1}"/>
              </a:ext>
            </a:extLst>
          </p:cNvPr>
          <p:cNvSpPr txBox="1"/>
          <p:nvPr/>
        </p:nvSpPr>
        <p:spPr>
          <a:xfrm>
            <a:off x="10017342" y="2370609"/>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sp>
        <p:nvSpPr>
          <p:cNvPr id="110" name="TextBox 109">
            <a:extLst>
              <a:ext uri="{FF2B5EF4-FFF2-40B4-BE49-F238E27FC236}">
                <a16:creationId xmlns:a16="http://schemas.microsoft.com/office/drawing/2014/main" id="{995C94E3-343C-4BBB-B467-367D5BF9D639}"/>
              </a:ext>
            </a:extLst>
          </p:cNvPr>
          <p:cNvSpPr txBox="1"/>
          <p:nvPr/>
        </p:nvSpPr>
        <p:spPr>
          <a:xfrm>
            <a:off x="1923163" y="3705519"/>
            <a:ext cx="2108998" cy="276999"/>
          </a:xfrm>
          <a:prstGeom prst="rect">
            <a:avLst/>
          </a:prstGeom>
          <a:noFill/>
        </p:spPr>
        <p:txBody>
          <a:bodyPr wrap="square" rtlCol="0">
            <a:spAutoFit/>
          </a:bodyPr>
          <a:lstStyle/>
          <a:p>
            <a:r>
              <a:rPr lang="en-GB" sz="1200" dirty="0">
                <a:solidFill>
                  <a:schemeClr val="bg1"/>
                </a:solidFill>
                <a:latin typeface="Cavolini" panose="03000502040302020204" pitchFamily="66" charset="0"/>
                <a:cs typeface="Cavolini" panose="03000502040302020204" pitchFamily="66" charset="0"/>
              </a:rPr>
              <a:t>Il y a quoi ?</a:t>
            </a:r>
          </a:p>
        </p:txBody>
      </p:sp>
      <p:pic>
        <p:nvPicPr>
          <p:cNvPr id="5" name="Picture 4" descr="A picture containing table, furniture, console table, worktable&#10;&#10;Description automatically generated">
            <a:extLst>
              <a:ext uri="{FF2B5EF4-FFF2-40B4-BE49-F238E27FC236}">
                <a16:creationId xmlns:a16="http://schemas.microsoft.com/office/drawing/2014/main" id="{1AFC238A-9498-4CD1-BEE9-3523AF06A5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9817" y="5627221"/>
            <a:ext cx="1221691" cy="744468"/>
          </a:xfrm>
          <a:prstGeom prst="rect">
            <a:avLst/>
          </a:prstGeom>
        </p:spPr>
      </p:pic>
      <p:pic>
        <p:nvPicPr>
          <p:cNvPr id="111" name="Picture 110" descr="A picture containing table, furniture, console table, worktable&#10;&#10;Description automatically generated">
            <a:extLst>
              <a:ext uri="{FF2B5EF4-FFF2-40B4-BE49-F238E27FC236}">
                <a16:creationId xmlns:a16="http://schemas.microsoft.com/office/drawing/2014/main" id="{FDB8634F-BA2A-4312-88BC-B88AE81A28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5210" y="5649289"/>
            <a:ext cx="1221691" cy="744468"/>
          </a:xfrm>
          <a:prstGeom prst="rect">
            <a:avLst/>
          </a:prstGeom>
        </p:spPr>
      </p:pic>
      <p:pic>
        <p:nvPicPr>
          <p:cNvPr id="112" name="Picture 111" descr="A picture containing table, furniture, console table, worktable&#10;&#10;Description automatically generated">
            <a:extLst>
              <a:ext uri="{FF2B5EF4-FFF2-40B4-BE49-F238E27FC236}">
                <a16:creationId xmlns:a16="http://schemas.microsoft.com/office/drawing/2014/main" id="{FD13B01B-8D9D-4481-B494-FC364E69A8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6063" y="5627221"/>
            <a:ext cx="1221691" cy="744468"/>
          </a:xfrm>
          <a:prstGeom prst="rect">
            <a:avLst/>
          </a:prstGeom>
        </p:spPr>
      </p:pic>
      <p:pic>
        <p:nvPicPr>
          <p:cNvPr id="113" name="Picture 112" descr="A picture containing table, furniture, console table, worktable&#10;&#10;Description automatically generated">
            <a:extLst>
              <a:ext uri="{FF2B5EF4-FFF2-40B4-BE49-F238E27FC236}">
                <a16:creationId xmlns:a16="http://schemas.microsoft.com/office/drawing/2014/main" id="{1CA86E3D-FA87-4D5B-9512-5F606EF52F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2765" y="5915544"/>
            <a:ext cx="1221691" cy="744468"/>
          </a:xfrm>
          <a:prstGeom prst="rect">
            <a:avLst/>
          </a:prstGeom>
        </p:spPr>
      </p:pic>
      <p:pic>
        <p:nvPicPr>
          <p:cNvPr id="114" name="Picture 113" descr="A picture containing table, furniture, console table, worktable&#10;&#10;Description automatically generated">
            <a:extLst>
              <a:ext uri="{FF2B5EF4-FFF2-40B4-BE49-F238E27FC236}">
                <a16:creationId xmlns:a16="http://schemas.microsoft.com/office/drawing/2014/main" id="{F9FE0BB4-DCC8-4913-8274-DCE48F14A9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8158" y="5937612"/>
            <a:ext cx="1221691" cy="744468"/>
          </a:xfrm>
          <a:prstGeom prst="rect">
            <a:avLst/>
          </a:prstGeom>
        </p:spPr>
      </p:pic>
      <p:pic>
        <p:nvPicPr>
          <p:cNvPr id="115" name="Picture 114" descr="A picture containing table, furniture, console table, worktable&#10;&#10;Description automatically generated">
            <a:extLst>
              <a:ext uri="{FF2B5EF4-FFF2-40B4-BE49-F238E27FC236}">
                <a16:creationId xmlns:a16="http://schemas.microsoft.com/office/drawing/2014/main" id="{D0D0E3EF-8B92-4EF8-98BE-2AB0E71B72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9011" y="5915544"/>
            <a:ext cx="1221691" cy="744468"/>
          </a:xfrm>
          <a:prstGeom prst="rect">
            <a:avLst/>
          </a:prstGeom>
        </p:spPr>
      </p:pic>
      <p:grpSp>
        <p:nvGrpSpPr>
          <p:cNvPr id="9" name="Group 8">
            <a:extLst>
              <a:ext uri="{FF2B5EF4-FFF2-40B4-BE49-F238E27FC236}">
                <a16:creationId xmlns:a16="http://schemas.microsoft.com/office/drawing/2014/main" id="{BCE232C1-FDD6-4F85-90D5-DB221F6FFF7E}"/>
              </a:ext>
            </a:extLst>
          </p:cNvPr>
          <p:cNvGrpSpPr/>
          <p:nvPr/>
        </p:nvGrpSpPr>
        <p:grpSpPr>
          <a:xfrm>
            <a:off x="1812861" y="1719318"/>
            <a:ext cx="2097151" cy="910122"/>
            <a:chOff x="1683676" y="1690695"/>
            <a:chExt cx="2499579" cy="1084768"/>
          </a:xfrm>
        </p:grpSpPr>
        <p:pic>
          <p:nvPicPr>
            <p:cNvPr id="119" name="Picture 118" descr="A picture containing table, furniture, console table, worktable&#10;&#10;Description automatically generated">
              <a:extLst>
                <a:ext uri="{FF2B5EF4-FFF2-40B4-BE49-F238E27FC236}">
                  <a16:creationId xmlns:a16="http://schemas.microsoft.com/office/drawing/2014/main" id="{01E2DFA0-6E07-4794-91D9-06772BB0EE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3676" y="1690695"/>
              <a:ext cx="1323625" cy="806584"/>
            </a:xfrm>
            <a:prstGeom prst="rect">
              <a:avLst/>
            </a:prstGeom>
          </p:spPr>
        </p:pic>
        <p:pic>
          <p:nvPicPr>
            <p:cNvPr id="120" name="Picture 119" descr="A picture containing table, furniture, console table, worktable&#10;&#10;Description automatically generated">
              <a:extLst>
                <a:ext uri="{FF2B5EF4-FFF2-40B4-BE49-F238E27FC236}">
                  <a16:creationId xmlns:a16="http://schemas.microsoft.com/office/drawing/2014/main" id="{1965F163-88EF-4F66-9F4D-B860C2D5CF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3294" y="1807164"/>
              <a:ext cx="1323625" cy="806584"/>
            </a:xfrm>
            <a:prstGeom prst="rect">
              <a:avLst/>
            </a:prstGeom>
          </p:spPr>
        </p:pic>
        <p:pic>
          <p:nvPicPr>
            <p:cNvPr id="121" name="Picture 120" descr="A picture containing table, furniture, console table, worktable&#10;&#10;Description automatically generated">
              <a:extLst>
                <a:ext uri="{FF2B5EF4-FFF2-40B4-BE49-F238E27FC236}">
                  <a16:creationId xmlns:a16="http://schemas.microsoft.com/office/drawing/2014/main" id="{5FB8A6F7-4033-471F-ABBC-5E54C1D3F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9630" y="1968879"/>
              <a:ext cx="1323625" cy="806584"/>
            </a:xfrm>
            <a:prstGeom prst="rect">
              <a:avLst/>
            </a:prstGeom>
          </p:spPr>
        </p:pic>
      </p:grpSp>
      <p:grpSp>
        <p:nvGrpSpPr>
          <p:cNvPr id="122" name="Group 121">
            <a:extLst>
              <a:ext uri="{FF2B5EF4-FFF2-40B4-BE49-F238E27FC236}">
                <a16:creationId xmlns:a16="http://schemas.microsoft.com/office/drawing/2014/main" id="{44DDCA1E-1B3E-4D8E-8422-5991C8EED725}"/>
              </a:ext>
            </a:extLst>
          </p:cNvPr>
          <p:cNvGrpSpPr/>
          <p:nvPr/>
        </p:nvGrpSpPr>
        <p:grpSpPr>
          <a:xfrm>
            <a:off x="296546" y="4523500"/>
            <a:ext cx="2097151" cy="910122"/>
            <a:chOff x="1683676" y="1690695"/>
            <a:chExt cx="2499579" cy="1084768"/>
          </a:xfrm>
        </p:grpSpPr>
        <p:pic>
          <p:nvPicPr>
            <p:cNvPr id="123" name="Picture 122" descr="A picture containing table, furniture, console table, worktable&#10;&#10;Description automatically generated">
              <a:extLst>
                <a:ext uri="{FF2B5EF4-FFF2-40B4-BE49-F238E27FC236}">
                  <a16:creationId xmlns:a16="http://schemas.microsoft.com/office/drawing/2014/main" id="{CC9ACF54-24CF-468F-A60A-A75F825D82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3676" y="1690695"/>
              <a:ext cx="1323625" cy="806584"/>
            </a:xfrm>
            <a:prstGeom prst="rect">
              <a:avLst/>
            </a:prstGeom>
          </p:spPr>
        </p:pic>
        <p:pic>
          <p:nvPicPr>
            <p:cNvPr id="124" name="Picture 123" descr="A picture containing table, furniture, console table, worktable&#10;&#10;Description automatically generated">
              <a:extLst>
                <a:ext uri="{FF2B5EF4-FFF2-40B4-BE49-F238E27FC236}">
                  <a16:creationId xmlns:a16="http://schemas.microsoft.com/office/drawing/2014/main" id="{9D2C425D-7E3A-4B35-9C97-6190735EBD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3294" y="1807164"/>
              <a:ext cx="1323625" cy="806584"/>
            </a:xfrm>
            <a:prstGeom prst="rect">
              <a:avLst/>
            </a:prstGeom>
          </p:spPr>
        </p:pic>
        <p:pic>
          <p:nvPicPr>
            <p:cNvPr id="125" name="Picture 124" descr="A picture containing table, furniture, console table, worktable&#10;&#10;Description automatically generated">
              <a:extLst>
                <a:ext uri="{FF2B5EF4-FFF2-40B4-BE49-F238E27FC236}">
                  <a16:creationId xmlns:a16="http://schemas.microsoft.com/office/drawing/2014/main" id="{922F11D2-44DC-490C-A5D3-DF5FAC8ED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9630" y="1968879"/>
              <a:ext cx="1323625" cy="806584"/>
            </a:xfrm>
            <a:prstGeom prst="rect">
              <a:avLst/>
            </a:prstGeom>
          </p:spPr>
        </p:pic>
      </p:grpSp>
      <p:grpSp>
        <p:nvGrpSpPr>
          <p:cNvPr id="126" name="Group 125">
            <a:extLst>
              <a:ext uri="{FF2B5EF4-FFF2-40B4-BE49-F238E27FC236}">
                <a16:creationId xmlns:a16="http://schemas.microsoft.com/office/drawing/2014/main" id="{AEE778D9-8E17-48C5-B1CE-31C7C32E1503}"/>
              </a:ext>
            </a:extLst>
          </p:cNvPr>
          <p:cNvGrpSpPr/>
          <p:nvPr/>
        </p:nvGrpSpPr>
        <p:grpSpPr>
          <a:xfrm>
            <a:off x="8345493" y="3464201"/>
            <a:ext cx="2097151" cy="910122"/>
            <a:chOff x="1683676" y="1690695"/>
            <a:chExt cx="2499579" cy="1084768"/>
          </a:xfrm>
        </p:grpSpPr>
        <p:pic>
          <p:nvPicPr>
            <p:cNvPr id="127" name="Picture 126" descr="A picture containing table, furniture, console table, worktable&#10;&#10;Description automatically generated">
              <a:extLst>
                <a:ext uri="{FF2B5EF4-FFF2-40B4-BE49-F238E27FC236}">
                  <a16:creationId xmlns:a16="http://schemas.microsoft.com/office/drawing/2014/main" id="{D8C0FD8E-E51A-4430-996D-D6E6F8B80E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3676" y="1690695"/>
              <a:ext cx="1323625" cy="806584"/>
            </a:xfrm>
            <a:prstGeom prst="rect">
              <a:avLst/>
            </a:prstGeom>
          </p:spPr>
        </p:pic>
        <p:pic>
          <p:nvPicPr>
            <p:cNvPr id="153" name="Picture 152" descr="A picture containing table, furniture, console table, worktable&#10;&#10;Description automatically generated">
              <a:extLst>
                <a:ext uri="{FF2B5EF4-FFF2-40B4-BE49-F238E27FC236}">
                  <a16:creationId xmlns:a16="http://schemas.microsoft.com/office/drawing/2014/main" id="{77917224-4571-404F-AFAA-7618F71B52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3294" y="1807164"/>
              <a:ext cx="1323625" cy="806584"/>
            </a:xfrm>
            <a:prstGeom prst="rect">
              <a:avLst/>
            </a:prstGeom>
          </p:spPr>
        </p:pic>
        <p:pic>
          <p:nvPicPr>
            <p:cNvPr id="154" name="Picture 153" descr="A picture containing table, furniture, console table, worktable&#10;&#10;Description automatically generated">
              <a:extLst>
                <a:ext uri="{FF2B5EF4-FFF2-40B4-BE49-F238E27FC236}">
                  <a16:creationId xmlns:a16="http://schemas.microsoft.com/office/drawing/2014/main" id="{C26E6248-EE95-4AFD-9F42-04508F0AD1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9630" y="1968879"/>
              <a:ext cx="1323625" cy="806584"/>
            </a:xfrm>
            <a:prstGeom prst="rect">
              <a:avLst/>
            </a:prstGeom>
          </p:spPr>
        </p:pic>
      </p:grpSp>
      <p:grpSp>
        <p:nvGrpSpPr>
          <p:cNvPr id="155" name="Group 154">
            <a:extLst>
              <a:ext uri="{FF2B5EF4-FFF2-40B4-BE49-F238E27FC236}">
                <a16:creationId xmlns:a16="http://schemas.microsoft.com/office/drawing/2014/main" id="{8C4C27C3-8751-4EE2-BAC9-6C75C7806130}"/>
              </a:ext>
            </a:extLst>
          </p:cNvPr>
          <p:cNvGrpSpPr/>
          <p:nvPr/>
        </p:nvGrpSpPr>
        <p:grpSpPr>
          <a:xfrm>
            <a:off x="8288902" y="4336362"/>
            <a:ext cx="2097151" cy="910122"/>
            <a:chOff x="1683676" y="1690695"/>
            <a:chExt cx="2499579" cy="1084768"/>
          </a:xfrm>
        </p:grpSpPr>
        <p:pic>
          <p:nvPicPr>
            <p:cNvPr id="156" name="Picture 155" descr="A picture containing table, furniture, console table, worktable&#10;&#10;Description automatically generated">
              <a:extLst>
                <a:ext uri="{FF2B5EF4-FFF2-40B4-BE49-F238E27FC236}">
                  <a16:creationId xmlns:a16="http://schemas.microsoft.com/office/drawing/2014/main" id="{18C038F6-D98F-489D-846E-3460E01BC5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3676" y="1690695"/>
              <a:ext cx="1323625" cy="806584"/>
            </a:xfrm>
            <a:prstGeom prst="rect">
              <a:avLst/>
            </a:prstGeom>
          </p:spPr>
        </p:pic>
        <p:pic>
          <p:nvPicPr>
            <p:cNvPr id="157" name="Picture 156" descr="A picture containing table, furniture, console table, worktable&#10;&#10;Description automatically generated">
              <a:extLst>
                <a:ext uri="{FF2B5EF4-FFF2-40B4-BE49-F238E27FC236}">
                  <a16:creationId xmlns:a16="http://schemas.microsoft.com/office/drawing/2014/main" id="{C8F15FCA-0CE5-41E7-B67D-2E8B0EDD1E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33294" y="1807164"/>
              <a:ext cx="1323625" cy="806584"/>
            </a:xfrm>
            <a:prstGeom prst="rect">
              <a:avLst/>
            </a:prstGeom>
          </p:spPr>
        </p:pic>
        <p:pic>
          <p:nvPicPr>
            <p:cNvPr id="158" name="Picture 157" descr="A picture containing table, furniture, console table, worktable&#10;&#10;Description automatically generated">
              <a:extLst>
                <a:ext uri="{FF2B5EF4-FFF2-40B4-BE49-F238E27FC236}">
                  <a16:creationId xmlns:a16="http://schemas.microsoft.com/office/drawing/2014/main" id="{DA927AEE-2F56-4181-97D3-A2EB96AB44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9630" y="1968879"/>
              <a:ext cx="1323625" cy="806584"/>
            </a:xfrm>
            <a:prstGeom prst="rect">
              <a:avLst/>
            </a:prstGeom>
          </p:spPr>
        </p:pic>
      </p:grpSp>
      <p:pic>
        <p:nvPicPr>
          <p:cNvPr id="12" name="Picture 11" descr="A picture containing text, sign, clipart&#10;&#10;Description automatically generated">
            <a:extLst>
              <a:ext uri="{FF2B5EF4-FFF2-40B4-BE49-F238E27FC236}">
                <a16:creationId xmlns:a16="http://schemas.microsoft.com/office/drawing/2014/main" id="{A56F348C-3D0C-45AA-BAB4-C365E0CE05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2733" y="3448053"/>
            <a:ext cx="474859" cy="593574"/>
          </a:xfrm>
          <a:prstGeom prst="rect">
            <a:avLst/>
          </a:prstGeom>
        </p:spPr>
      </p:pic>
      <p:pic>
        <p:nvPicPr>
          <p:cNvPr id="172" name="Picture 171" descr="A picture containing text, sign, clipart&#10;&#10;Description automatically generated">
            <a:extLst>
              <a:ext uri="{FF2B5EF4-FFF2-40B4-BE49-F238E27FC236}">
                <a16:creationId xmlns:a16="http://schemas.microsoft.com/office/drawing/2014/main" id="{59C8940C-A76A-4099-BA13-4D54312DB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8098" y="3527393"/>
            <a:ext cx="474859" cy="593574"/>
          </a:xfrm>
          <a:prstGeom prst="rect">
            <a:avLst/>
          </a:prstGeom>
        </p:spPr>
      </p:pic>
      <p:pic>
        <p:nvPicPr>
          <p:cNvPr id="173" name="Picture 172" descr="A picture containing text, sign, clipart&#10;&#10;Description automatically generated">
            <a:extLst>
              <a:ext uri="{FF2B5EF4-FFF2-40B4-BE49-F238E27FC236}">
                <a16:creationId xmlns:a16="http://schemas.microsoft.com/office/drawing/2014/main" id="{842FD676-4766-496D-AB09-6ABFF4AA2D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7921" y="4677543"/>
            <a:ext cx="474859" cy="593574"/>
          </a:xfrm>
          <a:prstGeom prst="rect">
            <a:avLst/>
          </a:prstGeom>
        </p:spPr>
      </p:pic>
      <p:pic>
        <p:nvPicPr>
          <p:cNvPr id="174" name="Picture 173" descr="A picture containing text, sign, clipart&#10;&#10;Description automatically generated">
            <a:extLst>
              <a:ext uri="{FF2B5EF4-FFF2-40B4-BE49-F238E27FC236}">
                <a16:creationId xmlns:a16="http://schemas.microsoft.com/office/drawing/2014/main" id="{32FBAF43-30A0-4754-822A-D008C92967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3286" y="4756883"/>
            <a:ext cx="474859" cy="593574"/>
          </a:xfrm>
          <a:prstGeom prst="rect">
            <a:avLst/>
          </a:prstGeom>
        </p:spPr>
      </p:pic>
      <p:pic>
        <p:nvPicPr>
          <p:cNvPr id="175" name="Picture 174" descr="A picture containing text, sign, clipart&#10;&#10;Description automatically generated">
            <a:extLst>
              <a:ext uri="{FF2B5EF4-FFF2-40B4-BE49-F238E27FC236}">
                <a16:creationId xmlns:a16="http://schemas.microsoft.com/office/drawing/2014/main" id="{760EFAC9-E5BF-485B-A749-9EEC4EAD00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9808" y="5756387"/>
            <a:ext cx="474859" cy="593574"/>
          </a:xfrm>
          <a:prstGeom prst="rect">
            <a:avLst/>
          </a:prstGeom>
        </p:spPr>
      </p:pic>
      <p:pic>
        <p:nvPicPr>
          <p:cNvPr id="176" name="Picture 175" descr="A picture containing text, sign, clipart&#10;&#10;Description automatically generated">
            <a:extLst>
              <a:ext uri="{FF2B5EF4-FFF2-40B4-BE49-F238E27FC236}">
                <a16:creationId xmlns:a16="http://schemas.microsoft.com/office/drawing/2014/main" id="{594AEB5E-9EA1-4251-BB76-D15D825116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173" y="5835727"/>
            <a:ext cx="474859" cy="593574"/>
          </a:xfrm>
          <a:prstGeom prst="rect">
            <a:avLst/>
          </a:prstGeom>
        </p:spPr>
      </p:pic>
      <p:pic>
        <p:nvPicPr>
          <p:cNvPr id="177" name="Picture 176" descr="Shape, arrow&#10;&#10;Description automatically generated">
            <a:extLst>
              <a:ext uri="{FF2B5EF4-FFF2-40B4-BE49-F238E27FC236}">
                <a16:creationId xmlns:a16="http://schemas.microsoft.com/office/drawing/2014/main" id="{DB5DF5EA-96D5-49A7-A45F-F02D6DEE7B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9583" y="3602517"/>
            <a:ext cx="616018" cy="418700"/>
          </a:xfrm>
          <a:prstGeom prst="rect">
            <a:avLst/>
          </a:prstGeom>
        </p:spPr>
      </p:pic>
      <p:pic>
        <p:nvPicPr>
          <p:cNvPr id="178" name="Picture 177" descr="Shape, arrow&#10;&#10;Description automatically generated">
            <a:extLst>
              <a:ext uri="{FF2B5EF4-FFF2-40B4-BE49-F238E27FC236}">
                <a16:creationId xmlns:a16="http://schemas.microsoft.com/office/drawing/2014/main" id="{E79B72C7-1EB1-4388-9A5D-C5FFAF9EB8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59725" y="5975057"/>
            <a:ext cx="616018" cy="418700"/>
          </a:xfrm>
          <a:prstGeom prst="rect">
            <a:avLst/>
          </a:prstGeom>
        </p:spPr>
      </p:pic>
      <p:pic>
        <p:nvPicPr>
          <p:cNvPr id="179" name="Picture 178" descr="Shape, arrow&#10;&#10;Description automatically generated">
            <a:extLst>
              <a:ext uri="{FF2B5EF4-FFF2-40B4-BE49-F238E27FC236}">
                <a16:creationId xmlns:a16="http://schemas.microsoft.com/office/drawing/2014/main" id="{25B04941-45FB-46D5-ABDB-6EE5BE6330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1112" y="4808093"/>
            <a:ext cx="616018" cy="418700"/>
          </a:xfrm>
          <a:prstGeom prst="rect">
            <a:avLst/>
          </a:prstGeom>
        </p:spPr>
      </p:pic>
      <p:pic>
        <p:nvPicPr>
          <p:cNvPr id="16" name="Picture 15" descr="A picture containing text, clipart, vector graphics&#10;&#10;Description automatically generated">
            <a:extLst>
              <a:ext uri="{FF2B5EF4-FFF2-40B4-BE49-F238E27FC236}">
                <a16:creationId xmlns:a16="http://schemas.microsoft.com/office/drawing/2014/main" id="{98D5593F-F815-488C-9785-DD992D7508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6869899" y="3470249"/>
            <a:ext cx="297162" cy="493984"/>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E1B2B3DA-37A8-444D-94A0-2040C4E54C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34708" y="3884348"/>
            <a:ext cx="392999" cy="196500"/>
          </a:xfrm>
          <a:prstGeom prst="rect">
            <a:avLst/>
          </a:prstGeom>
        </p:spPr>
      </p:pic>
      <p:pic>
        <p:nvPicPr>
          <p:cNvPr id="24" name="Picture 23" descr="A picture containing chart&#10;&#10;Description automatically generated">
            <a:extLst>
              <a:ext uri="{FF2B5EF4-FFF2-40B4-BE49-F238E27FC236}">
                <a16:creationId xmlns:a16="http://schemas.microsoft.com/office/drawing/2014/main" id="{02F7C029-8C03-4447-937A-F9FC2391813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39513" y="3632602"/>
            <a:ext cx="213089" cy="426178"/>
          </a:xfrm>
          <a:prstGeom prst="rect">
            <a:avLst/>
          </a:prstGeom>
        </p:spPr>
      </p:pic>
      <p:sp>
        <p:nvSpPr>
          <p:cNvPr id="180" name="TextBox 179">
            <a:hlinkClick r:id="" action="ppaction://noaction">
              <a:snd r:embed="rId13" name="f5_1.wav"/>
            </a:hlinkClick>
            <a:extLst>
              <a:ext uri="{FF2B5EF4-FFF2-40B4-BE49-F238E27FC236}">
                <a16:creationId xmlns:a16="http://schemas.microsoft.com/office/drawing/2014/main" id="{51D1A7A2-58E7-44FE-8C31-3AE8D7FEC481}"/>
              </a:ext>
            </a:extLst>
          </p:cNvPr>
          <p:cNvSpPr txBox="1"/>
          <p:nvPr/>
        </p:nvSpPr>
        <p:spPr>
          <a:xfrm>
            <a:off x="2800492" y="106125"/>
            <a:ext cx="8746967"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 ma salle de </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classe</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2/2</a:t>
            </a:r>
          </a:p>
        </p:txBody>
      </p:sp>
      <p:sp>
        <p:nvSpPr>
          <p:cNvPr id="181" name="TextBox 180">
            <a:hlinkClick r:id="" action="ppaction://noaction">
              <a:snd r:embed="rId14" name="f5_2.wav"/>
            </a:hlinkClick>
            <a:extLst>
              <a:ext uri="{FF2B5EF4-FFF2-40B4-BE49-F238E27FC236}">
                <a16:creationId xmlns:a16="http://schemas.microsoft.com/office/drawing/2014/main" id="{E4B7715A-7D02-4E6A-8C0E-1C7EB99BE256}"/>
              </a:ext>
            </a:extLst>
          </p:cNvPr>
          <p:cNvSpPr txBox="1"/>
          <p:nvPr/>
        </p:nvSpPr>
        <p:spPr>
          <a:xfrm>
            <a:off x="123170" y="593574"/>
            <a:ext cx="1025137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Personne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Décris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salle.         Ton/ta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partenaire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identifie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la salle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correspondante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2" name="Picture 181">
            <a:extLst>
              <a:ext uri="{FF2B5EF4-FFF2-40B4-BE49-F238E27FC236}">
                <a16:creationId xmlns:a16="http://schemas.microsoft.com/office/drawing/2014/main" id="{4095A431-FC17-4C18-A65C-A4103AFF24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100870" y="420318"/>
            <a:ext cx="870244" cy="848156"/>
          </a:xfrm>
          <a:prstGeom prst="rect">
            <a:avLst/>
          </a:prstGeom>
        </p:spPr>
      </p:pic>
    </p:spTree>
    <p:extLst>
      <p:ext uri="{BB962C8B-B14F-4D97-AF65-F5344CB8AC3E}">
        <p14:creationId xmlns:p14="http://schemas.microsoft.com/office/powerpoint/2010/main" val="70069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11254</TotalTime>
  <Words>2970</Words>
  <Application>Microsoft Office PowerPoint</Application>
  <PresentationFormat>Widescreen</PresentationFormat>
  <Paragraphs>475</Paragraphs>
  <Slides>15</Slides>
  <Notes>15</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Arial</vt:lpstr>
      <vt:lpstr>Calibri</vt:lpstr>
      <vt:lpstr>Calibri Light</vt:lpstr>
      <vt:lpstr>Cavolini</vt:lpstr>
      <vt:lpstr>Century gothic</vt:lpstr>
      <vt:lpstr>Century gothic</vt:lpstr>
      <vt:lpstr>Eras Demi ITC</vt:lpstr>
      <vt:lpstr>Modern Love</vt:lpstr>
      <vt:lpstr>Montserrat Medium</vt:lpstr>
      <vt:lpstr>Segoe Print</vt:lpstr>
      <vt:lpstr>Symbol</vt:lpstr>
      <vt:lpstr>Wingdings</vt:lpstr>
      <vt:lpstr>1_Office Theme</vt:lpstr>
      <vt:lpstr>2_Office Theme</vt:lpstr>
      <vt:lpstr>Office Theme</vt:lpstr>
      <vt:lpstr>Saying where you are going and what there is there</vt:lpstr>
      <vt:lpstr>prononcer</vt:lpstr>
      <vt:lpstr>Follow up 1: </vt:lpstr>
      <vt:lpstr>Follow up 1: </vt:lpstr>
      <vt:lpstr>Follow up 2</vt:lpstr>
      <vt:lpstr>They have and they are</vt:lpstr>
      <vt:lpstr>Follow up 3 Pierre décrit son école à Max.</vt:lpstr>
      <vt:lpstr>Follow up 4: </vt:lpstr>
      <vt:lpstr>Follow up 4: </vt:lpstr>
      <vt:lpstr>Follow up 4: </vt:lpstr>
      <vt:lpstr>vocabulaire</vt:lpstr>
      <vt:lpstr>vocabulaire</vt:lpstr>
      <vt:lpstr>Follow up 4: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388</cp:revision>
  <dcterms:created xsi:type="dcterms:W3CDTF">2021-06-12T06:20:35Z</dcterms:created>
  <dcterms:modified xsi:type="dcterms:W3CDTF">2023-02-25T08:05:03Z</dcterms:modified>
</cp:coreProperties>
</file>