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1"/>
  </p:notesMasterIdLst>
  <p:sldIdLst>
    <p:sldId id="257" r:id="rId4"/>
    <p:sldId id="793" r:id="rId5"/>
    <p:sldId id="861" r:id="rId6"/>
    <p:sldId id="625" r:id="rId7"/>
    <p:sldId id="876" r:id="rId8"/>
    <p:sldId id="877" r:id="rId9"/>
    <p:sldId id="878" r:id="rId10"/>
    <p:sldId id="879" r:id="rId11"/>
    <p:sldId id="880" r:id="rId12"/>
    <p:sldId id="881" r:id="rId13"/>
    <p:sldId id="882" r:id="rId14"/>
    <p:sldId id="883" r:id="rId15"/>
    <p:sldId id="884" r:id="rId16"/>
    <p:sldId id="524" r:id="rId17"/>
    <p:sldId id="545" r:id="rId18"/>
    <p:sldId id="366" r:id="rId19"/>
    <p:sldId id="54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FF"/>
    <a:srgbClr val="786EB1"/>
    <a:srgbClr val="26859D"/>
    <a:srgbClr val="FF0066"/>
    <a:srgbClr val="FFF7FF"/>
    <a:srgbClr val="FFCCFF"/>
    <a:srgbClr val="E7F9F9"/>
    <a:srgbClr val="81CCFF"/>
    <a:srgbClr val="65C1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9119" autoAdjust="0"/>
  </p:normalViewPr>
  <p:slideViewPr>
    <p:cSldViewPr snapToGrid="0">
      <p:cViewPr varScale="1">
        <p:scale>
          <a:sx n="31" d="100"/>
          <a:sy n="31" d="100"/>
        </p:scale>
        <p:origin x="2136" y="60"/>
      </p:cViewPr>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23/02/2022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amalisa.com/?t=es&amp;p=3006"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600" b="1" strike="noStrike" spc="-1" dirty="0">
                <a:solidFill>
                  <a:srgbClr val="002060"/>
                </a:solidFill>
                <a:latin typeface="Century Gothic"/>
                <a:ea typeface="Century Gothic"/>
              </a:rPr>
              <a:t>Phonics:  Revisit SSC [</a:t>
            </a:r>
            <a:r>
              <a:rPr lang="fr-FR" sz="1600" b="1" strike="noStrike" spc="-1" dirty="0" err="1">
                <a:solidFill>
                  <a:srgbClr val="002060"/>
                </a:solidFill>
                <a:latin typeface="Century Gothic"/>
                <a:ea typeface="Century Gothic"/>
              </a:rPr>
              <a:t>oi</a:t>
            </a:r>
            <a:r>
              <a:rPr lang="fr-FR" sz="1600" b="1" strike="noStrike" spc="-1" dirty="0">
                <a:solidFill>
                  <a:srgbClr val="002060"/>
                </a:solidFill>
                <a:latin typeface="Century Gothic"/>
                <a:ea typeface="Century Gothic"/>
              </a:rPr>
              <a:t>] - </a:t>
            </a:r>
            <a:r>
              <a:rPr lang="fr-FR" sz="1600" b="0" strike="noStrike" spc="-1" dirty="0">
                <a:solidFill>
                  <a:srgbClr val="002060"/>
                </a:solidFill>
                <a:latin typeface="Century Gothic"/>
                <a:ea typeface="Century Gothic"/>
              </a:rPr>
              <a:t>voir [69] avoir [8] au revoir [4/1274] pourquoi ? [193] trois [115]</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16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600" b="1" strike="noStrike" spc="-1" dirty="0">
                <a:solidFill>
                  <a:srgbClr val="FF0066"/>
                </a:solidFill>
                <a:latin typeface="Century Gothic"/>
                <a:ea typeface="Century Gothic"/>
              </a:rPr>
              <a:t>Vocabulary </a:t>
            </a:r>
            <a:r>
              <a:rPr lang="it-IT" sz="1600" b="0" strike="noStrike" spc="-1" dirty="0">
                <a:solidFill>
                  <a:srgbClr val="FF0066"/>
                </a:solidFill>
                <a:latin typeface="Century Gothic"/>
                <a:ea typeface="Century Gothic"/>
              </a:rPr>
              <a:t>(new words in </a:t>
            </a:r>
            <a:r>
              <a:rPr lang="it-IT" sz="1600" b="1" strike="noStrike" spc="-1" dirty="0">
                <a:solidFill>
                  <a:srgbClr val="FF0066"/>
                </a:solidFill>
                <a:latin typeface="Century Gothic"/>
                <a:ea typeface="Century Gothic"/>
              </a:rPr>
              <a:t>bold</a:t>
            </a:r>
            <a:r>
              <a:rPr lang="it-IT" sz="1600" b="0" strike="noStrike" spc="-1" dirty="0">
                <a:solidFill>
                  <a:srgbClr val="FF0066"/>
                </a:solidFill>
                <a:latin typeface="Century Gothic"/>
                <a:ea typeface="Century Gothic"/>
              </a:rPr>
              <a:t>): </a:t>
            </a:r>
            <a:r>
              <a:rPr lang="fr-FR" sz="1600" b="1" strike="noStrike" spc="-1" dirty="0">
                <a:solidFill>
                  <a:srgbClr val="FF0066"/>
                </a:solidFill>
                <a:latin typeface="Century Gothic"/>
                <a:ea typeface="Century Gothic"/>
              </a:rPr>
              <a:t>cacher</a:t>
            </a:r>
            <a:r>
              <a:rPr lang="fr-FR" sz="1600" b="0" strike="noStrike" spc="-1" dirty="0">
                <a:solidFill>
                  <a:srgbClr val="FF0066"/>
                </a:solidFill>
                <a:latin typeface="Century Gothic"/>
                <a:ea typeface="Century Gothic"/>
              </a:rPr>
              <a:t> [914] </a:t>
            </a:r>
            <a:r>
              <a:rPr lang="fr-FR" sz="1600" b="1" strike="noStrike" spc="-1" dirty="0">
                <a:solidFill>
                  <a:srgbClr val="FF0066"/>
                </a:solidFill>
                <a:latin typeface="Century Gothic"/>
                <a:ea typeface="Century Gothic"/>
              </a:rPr>
              <a:t>maintenant </a:t>
            </a:r>
            <a:r>
              <a:rPr lang="fr-FR" sz="1600" b="0" strike="noStrike" spc="-1" dirty="0">
                <a:solidFill>
                  <a:srgbClr val="FF0066"/>
                </a:solidFill>
                <a:latin typeface="Century Gothic"/>
                <a:ea typeface="Century Gothic"/>
              </a:rPr>
              <a:t>[192] </a:t>
            </a:r>
            <a:r>
              <a:rPr lang="fr-FR" sz="1600" b="1" strike="noStrike" spc="-1" dirty="0">
                <a:solidFill>
                  <a:srgbClr val="FF0066"/>
                </a:solidFill>
                <a:latin typeface="Century Gothic"/>
                <a:ea typeface="Century Gothic"/>
              </a:rPr>
              <a:t>normalement </a:t>
            </a:r>
            <a:r>
              <a:rPr lang="fr-FR" sz="1600" b="0" strike="noStrike" spc="-1" dirty="0">
                <a:solidFill>
                  <a:srgbClr val="FF0066"/>
                </a:solidFill>
                <a:latin typeface="Century Gothic"/>
                <a:ea typeface="Century Gothic"/>
              </a:rPr>
              <a:t>[2018]</a:t>
            </a:r>
            <a:endParaRPr lang="it-IT" sz="1600" b="0" strike="noStrike" spc="-1" dirty="0">
              <a:solidFill>
                <a:srgbClr val="FF0066"/>
              </a:solidFill>
              <a:latin typeface="Century Gothic"/>
              <a:ea typeface="Century Gothic"/>
            </a:endParaRPr>
          </a:p>
          <a:p>
            <a:pPr marL="0" indent="-216000">
              <a:lnSpc>
                <a:spcPct val="100000"/>
              </a:lnSpc>
            </a:pPr>
            <a:endParaRPr lang="en-GB" sz="1400" dirty="0">
              <a:solidFill>
                <a:srgbClr val="FF0066"/>
              </a:solidFill>
              <a:effectLst/>
              <a:latin typeface="Century Gothic" panose="020B0502020202020204" pitchFamily="34" charset="0"/>
              <a:ea typeface="+mn-ea"/>
              <a:cs typeface="+mn-cs"/>
            </a:endParaRPr>
          </a:p>
          <a:p>
            <a:pPr marL="0" indent="-216000">
              <a:lnSpc>
                <a:spcPct val="100000"/>
              </a:lnSpc>
            </a:pPr>
            <a:r>
              <a:rPr lang="en-GB" sz="1400" b="1" dirty="0">
                <a:solidFill>
                  <a:srgbClr val="FF0066"/>
                </a:solidFill>
                <a:effectLst/>
                <a:latin typeface="Century Gothic" panose="020B0502020202020204" pitchFamily="34" charset="0"/>
                <a:ea typeface="+mn-ea"/>
                <a:cs typeface="+mn-cs"/>
              </a:rPr>
              <a:t>Revisit 1</a:t>
            </a:r>
            <a:r>
              <a:rPr lang="en-GB" sz="1400" dirty="0">
                <a:solidFill>
                  <a:srgbClr val="FF0066"/>
                </a:solidFill>
                <a:effectLst/>
                <a:latin typeface="Century Gothic" panose="020B0502020202020204" pitchFamily="34" charset="0"/>
                <a:ea typeface="+mn-ea"/>
                <a:cs typeface="+mn-cs"/>
              </a:rPr>
              <a:t>: </a:t>
            </a:r>
            <a:r>
              <a:rPr lang="fr-FR" sz="1400" dirty="0">
                <a:solidFill>
                  <a:srgbClr val="FF0066"/>
                </a:solidFill>
                <a:effectLst/>
                <a:latin typeface="Century Gothic" panose="020B0502020202020204" pitchFamily="34" charset="0"/>
                <a:ea typeface="+mn-ea"/>
                <a:cs typeface="+mn-cs"/>
              </a:rPr>
              <a:t>aimer [242] avoir [8]  </a:t>
            </a:r>
            <a:r>
              <a:rPr lang="fr-FR" sz="1400" b="1" dirty="0">
                <a:solidFill>
                  <a:srgbClr val="FF0066"/>
                </a:solidFill>
                <a:effectLst/>
                <a:latin typeface="Century Gothic" panose="020B0502020202020204" pitchFamily="34" charset="0"/>
                <a:ea typeface="+mn-ea"/>
                <a:cs typeface="+mn-cs"/>
              </a:rPr>
              <a:t>vous</a:t>
            </a:r>
            <a:r>
              <a:rPr lang="fr-FR" sz="1400" baseline="30000" dirty="0">
                <a:solidFill>
                  <a:srgbClr val="FF0066"/>
                </a:solidFill>
                <a:effectLst/>
                <a:latin typeface="Century Gothic" panose="020B0502020202020204" pitchFamily="34" charset="0"/>
                <a:ea typeface="+mn-ea"/>
                <a:cs typeface="+mn-cs"/>
              </a:rPr>
              <a:t>2</a:t>
            </a:r>
            <a:r>
              <a:rPr lang="fr-FR" sz="1400" dirty="0">
                <a:solidFill>
                  <a:srgbClr val="FF0066"/>
                </a:solidFill>
                <a:effectLst/>
                <a:latin typeface="Century Gothic" panose="020B0502020202020204" pitchFamily="34" charset="0"/>
                <a:ea typeface="+mn-ea"/>
                <a:cs typeface="+mn-cs"/>
              </a:rPr>
              <a:t> [50] animal [1002] cadeau [2298] chapeau [2908] cheval [2220] fanal [&gt;5000] gâteau [4845] </a:t>
            </a:r>
            <a:r>
              <a:rPr lang="fr-FR" sz="1400" b="1" dirty="0">
                <a:solidFill>
                  <a:srgbClr val="FF0066"/>
                </a:solidFill>
                <a:effectLst/>
                <a:latin typeface="Century Gothic" panose="020B0502020202020204" pitchFamily="34" charset="0"/>
                <a:ea typeface="+mn-ea"/>
                <a:cs typeface="+mn-cs"/>
              </a:rPr>
              <a:t>feu </a:t>
            </a:r>
            <a:r>
              <a:rPr lang="fr-FR" sz="1400" dirty="0">
                <a:solidFill>
                  <a:srgbClr val="FF0066"/>
                </a:solidFill>
                <a:effectLst/>
                <a:latin typeface="Century Gothic" panose="020B0502020202020204" pitchFamily="34" charset="0"/>
                <a:ea typeface="+mn-ea"/>
                <a:cs typeface="+mn-cs"/>
              </a:rPr>
              <a:t>[786] jeu [291] </a:t>
            </a:r>
            <a:r>
              <a:rPr lang="fr-FR" sz="1400" b="1" dirty="0">
                <a:solidFill>
                  <a:srgbClr val="FF0066"/>
                </a:solidFill>
                <a:effectLst/>
                <a:latin typeface="Century Gothic" panose="020B0502020202020204" pitchFamily="34" charset="0"/>
                <a:ea typeface="+mn-ea"/>
                <a:cs typeface="+mn-cs"/>
              </a:rPr>
              <a:t>vœu </a:t>
            </a:r>
            <a:r>
              <a:rPr lang="fr-FR" sz="1400" dirty="0">
                <a:solidFill>
                  <a:srgbClr val="FF0066"/>
                </a:solidFill>
                <a:effectLst/>
                <a:latin typeface="Century Gothic" panose="020B0502020202020204" pitchFamily="34" charset="0"/>
                <a:ea typeface="+mn-ea"/>
                <a:cs typeface="+mn-cs"/>
              </a:rPr>
              <a:t>[2103]</a:t>
            </a:r>
          </a:p>
          <a:p>
            <a:pPr marL="0" indent="-216000">
              <a:lnSpc>
                <a:spcPct val="100000"/>
              </a:lnSpc>
            </a:pPr>
            <a:r>
              <a:rPr lang="en-GB" sz="1400" b="1" dirty="0">
                <a:solidFill>
                  <a:srgbClr val="FF0066"/>
                </a:solidFill>
                <a:effectLst/>
                <a:latin typeface="Century Gothic" panose="020B0502020202020204" pitchFamily="34" charset="0"/>
                <a:ea typeface="+mn-ea"/>
                <a:cs typeface="+mn-cs"/>
              </a:rPr>
              <a:t>Revisit 2</a:t>
            </a:r>
            <a:r>
              <a:rPr lang="en-GB" sz="1400" dirty="0">
                <a:solidFill>
                  <a:srgbClr val="FF0066"/>
                </a:solidFill>
                <a:effectLst/>
                <a:latin typeface="Century Gothic" panose="020B0502020202020204" pitchFamily="34" charset="0"/>
                <a:ea typeface="+mn-ea"/>
                <a:cs typeface="+mn-cs"/>
              </a:rPr>
              <a:t>:</a:t>
            </a:r>
            <a:r>
              <a:rPr lang="en-GB" sz="1400" b="1" dirty="0">
                <a:solidFill>
                  <a:srgbClr val="FF0066"/>
                </a:solidFill>
                <a:effectLst/>
                <a:latin typeface="Century Gothic" panose="020B0502020202020204" pitchFamily="34" charset="0"/>
                <a:ea typeface="+mn-ea"/>
                <a:cs typeface="+mn-cs"/>
              </a:rPr>
              <a:t> </a:t>
            </a:r>
            <a:r>
              <a:rPr lang="fr-FR" sz="1400" b="1" dirty="0">
                <a:solidFill>
                  <a:srgbClr val="FF0066"/>
                </a:solidFill>
                <a:effectLst/>
                <a:latin typeface="Century Gothic" panose="020B0502020202020204" pitchFamily="34" charset="0"/>
                <a:ea typeface="+mn-ea"/>
                <a:cs typeface="+mn-cs"/>
              </a:rPr>
              <a:t>cheveu </a:t>
            </a:r>
            <a:r>
              <a:rPr lang="fr-FR" sz="1400" b="0" dirty="0">
                <a:solidFill>
                  <a:srgbClr val="FF0066"/>
                </a:solidFill>
                <a:effectLst/>
                <a:latin typeface="Century Gothic" panose="020B0502020202020204" pitchFamily="34" charset="0"/>
                <a:ea typeface="+mn-ea"/>
                <a:cs typeface="+mn-cs"/>
              </a:rPr>
              <a:t>[2296] </a:t>
            </a:r>
            <a:r>
              <a:rPr lang="fr-FR" sz="1400" b="1" dirty="0">
                <a:solidFill>
                  <a:srgbClr val="FF0066"/>
                </a:solidFill>
                <a:effectLst/>
                <a:latin typeface="Century Gothic" panose="020B0502020202020204" pitchFamily="34" charset="0"/>
                <a:ea typeface="+mn-ea"/>
                <a:cs typeface="+mn-cs"/>
              </a:rPr>
              <a:t>médecin </a:t>
            </a:r>
            <a:r>
              <a:rPr lang="fr-FR" sz="1400" b="0" dirty="0">
                <a:solidFill>
                  <a:srgbClr val="FF0066"/>
                </a:solidFill>
                <a:effectLst/>
                <a:latin typeface="Century Gothic" panose="020B0502020202020204" pitchFamily="34" charset="0"/>
                <a:ea typeface="+mn-ea"/>
                <a:cs typeface="+mn-cs"/>
              </a:rPr>
              <a:t>[827] nez [2661] œil, yeux [474] </a:t>
            </a:r>
            <a:r>
              <a:rPr lang="fr-FR" sz="1400" b="1" dirty="0">
                <a:solidFill>
                  <a:srgbClr val="FF0066"/>
                </a:solidFill>
                <a:effectLst/>
                <a:latin typeface="Century Gothic" panose="020B0502020202020204" pitchFamily="34" charset="0"/>
                <a:ea typeface="+mn-ea"/>
                <a:cs typeface="+mn-cs"/>
              </a:rPr>
              <a:t>visage </a:t>
            </a:r>
            <a:r>
              <a:rPr lang="fr-FR" sz="1400" b="0" dirty="0">
                <a:solidFill>
                  <a:srgbClr val="FF0066"/>
                </a:solidFill>
                <a:effectLst/>
                <a:latin typeface="Century Gothic" panose="020B0502020202020204" pitchFamily="34" charset="0"/>
                <a:ea typeface="+mn-ea"/>
                <a:cs typeface="+mn-cs"/>
              </a:rPr>
              <a:t>[1292] bleu [1216] </a:t>
            </a:r>
            <a:r>
              <a:rPr lang="fr-FR" sz="1400" b="1" dirty="0">
                <a:solidFill>
                  <a:srgbClr val="FF0066"/>
                </a:solidFill>
                <a:effectLst/>
                <a:latin typeface="Century Gothic" panose="020B0502020202020204" pitchFamily="34" charset="0"/>
                <a:ea typeface="+mn-ea"/>
                <a:cs typeface="+mn-cs"/>
              </a:rPr>
              <a:t>blond </a:t>
            </a:r>
            <a:r>
              <a:rPr lang="fr-FR" sz="1400" b="0" dirty="0">
                <a:solidFill>
                  <a:srgbClr val="FF0066"/>
                </a:solidFill>
                <a:effectLst/>
                <a:latin typeface="Century Gothic" panose="020B0502020202020204" pitchFamily="34" charset="0"/>
                <a:ea typeface="+mn-ea"/>
                <a:cs typeface="+mn-cs"/>
              </a:rPr>
              <a:t>[4585] brun [&gt;5000] court [545] </a:t>
            </a:r>
            <a:r>
              <a:rPr lang="fr-FR" sz="1400" b="1" dirty="0">
                <a:solidFill>
                  <a:srgbClr val="FF0066"/>
                </a:solidFill>
                <a:effectLst/>
                <a:latin typeface="Century Gothic" panose="020B0502020202020204" pitchFamily="34" charset="0"/>
                <a:ea typeface="+mn-ea"/>
                <a:cs typeface="+mn-cs"/>
              </a:rPr>
              <a:t>crépu </a:t>
            </a:r>
            <a:r>
              <a:rPr lang="fr-FR" sz="1400" b="0" dirty="0">
                <a:solidFill>
                  <a:srgbClr val="FF0066"/>
                </a:solidFill>
                <a:effectLst/>
                <a:latin typeface="Century Gothic" panose="020B0502020202020204" pitchFamily="34" charset="0"/>
                <a:ea typeface="+mn-ea"/>
                <a:cs typeface="+mn-cs"/>
              </a:rPr>
              <a:t>[&gt;5000] gris [2769] </a:t>
            </a:r>
            <a:r>
              <a:rPr lang="fr-FR" sz="1400" b="1" dirty="0">
                <a:solidFill>
                  <a:srgbClr val="FF0066"/>
                </a:solidFill>
                <a:effectLst/>
                <a:latin typeface="Century Gothic" panose="020B0502020202020204" pitchFamily="34" charset="0"/>
                <a:ea typeface="+mn-ea"/>
                <a:cs typeface="+mn-cs"/>
              </a:rPr>
              <a:t>long </a:t>
            </a:r>
            <a:r>
              <a:rPr lang="fr-FR" sz="1400" b="0" dirty="0">
                <a:solidFill>
                  <a:srgbClr val="FF0066"/>
                </a:solidFill>
                <a:effectLst/>
                <a:latin typeface="Century Gothic" panose="020B0502020202020204" pitchFamily="34" charset="0"/>
                <a:ea typeface="+mn-ea"/>
                <a:cs typeface="+mn-cs"/>
              </a:rPr>
              <a:t>[202] noir [572] </a:t>
            </a:r>
            <a:r>
              <a:rPr lang="fr-FR" sz="1400" b="1" dirty="0">
                <a:solidFill>
                  <a:srgbClr val="FF0066"/>
                </a:solidFill>
                <a:effectLst/>
                <a:latin typeface="Century Gothic" panose="020B0502020202020204" pitchFamily="34" charset="0"/>
                <a:ea typeface="+mn-ea"/>
                <a:cs typeface="+mn-cs"/>
              </a:rPr>
              <a:t>ovale </a:t>
            </a:r>
            <a:r>
              <a:rPr lang="fr-FR" sz="1400" b="0" dirty="0">
                <a:solidFill>
                  <a:srgbClr val="FF0066"/>
                </a:solidFill>
                <a:effectLst/>
                <a:latin typeface="Century Gothic" panose="020B0502020202020204" pitchFamily="34" charset="0"/>
                <a:ea typeface="+mn-ea"/>
                <a:cs typeface="+mn-cs"/>
              </a:rPr>
              <a:t>[&gt;5000] </a:t>
            </a:r>
            <a:r>
              <a:rPr lang="fr-FR" sz="1400" b="1" dirty="0">
                <a:solidFill>
                  <a:srgbClr val="FF0066"/>
                </a:solidFill>
                <a:effectLst/>
                <a:latin typeface="Century Gothic" panose="020B0502020202020204" pitchFamily="34" charset="0"/>
                <a:ea typeface="+mn-ea"/>
                <a:cs typeface="+mn-cs"/>
              </a:rPr>
              <a:t>rond </a:t>
            </a:r>
            <a:r>
              <a:rPr lang="fr-FR" sz="1400" b="0" dirty="0">
                <a:solidFill>
                  <a:srgbClr val="FF0066"/>
                </a:solidFill>
                <a:effectLst/>
                <a:latin typeface="Century Gothic" panose="020B0502020202020204" pitchFamily="34" charset="0"/>
                <a:ea typeface="+mn-ea"/>
                <a:cs typeface="+mn-cs"/>
              </a:rPr>
              <a:t>[2268] </a:t>
            </a:r>
            <a:r>
              <a:rPr lang="fr-FR" sz="1400" b="1" dirty="0">
                <a:solidFill>
                  <a:srgbClr val="FF0066"/>
                </a:solidFill>
                <a:effectLst/>
                <a:latin typeface="Century Gothic" panose="020B0502020202020204" pitchFamily="34" charset="0"/>
                <a:ea typeface="+mn-ea"/>
                <a:cs typeface="+mn-cs"/>
              </a:rPr>
              <a:t>roux </a:t>
            </a:r>
            <a:r>
              <a:rPr lang="fr-FR" sz="1400" b="0" dirty="0">
                <a:solidFill>
                  <a:srgbClr val="FF0066"/>
                </a:solidFill>
                <a:effectLst/>
                <a:latin typeface="Century Gothic" panose="020B0502020202020204" pitchFamily="34" charset="0"/>
                <a:ea typeface="+mn-ea"/>
                <a:cs typeface="+mn-cs"/>
              </a:rPr>
              <a:t>[&gt;5000] vert [1060] </a:t>
            </a:r>
          </a:p>
          <a:p>
            <a:pPr marL="0" indent="-216000">
              <a:lnSpc>
                <a:spcPct val="100000"/>
              </a:lnSpc>
            </a:pPr>
            <a:endParaRPr lang="en-GB" sz="1400" dirty="0">
              <a:solidFill>
                <a:srgbClr val="FF0066"/>
              </a:solidFill>
              <a:effectLst/>
              <a:latin typeface="Century Gothic" panose="020B0502020202020204" pitchFamily="34" charset="0"/>
              <a:ea typeface="+mn-ea"/>
              <a:cs typeface="+mn-cs"/>
            </a:endParaRPr>
          </a:p>
          <a:p>
            <a:pPr marL="0" indent="-216000">
              <a:lnSpc>
                <a:spcPct val="100000"/>
              </a:lnSpc>
            </a:pPr>
            <a:r>
              <a:rPr lang="en-GB" sz="1400" dirty="0" err="1">
                <a:solidFill>
                  <a:srgbClr val="FF0066"/>
                </a:solidFill>
                <a:effectLst/>
                <a:latin typeface="Century Gothic" panose="020B0502020202020204" pitchFamily="34" charset="0"/>
                <a:ea typeface="+mn-ea"/>
                <a:cs typeface="+mn-cs"/>
              </a:rPr>
              <a:t>Londsale</a:t>
            </a:r>
            <a:r>
              <a:rPr lang="en-GB" sz="1400" dirty="0">
                <a:solidFill>
                  <a:srgbClr val="FF0066"/>
                </a:solidFill>
                <a:effectLst/>
                <a:latin typeface="Century Gothic" panose="020B0502020202020204" pitchFamily="34" charset="0"/>
                <a:ea typeface="+mn-ea"/>
                <a:cs typeface="+mn-cs"/>
              </a:rPr>
              <a:t>, D., &amp; Le Bras, Y.  (2009). </a:t>
            </a:r>
            <a:r>
              <a:rPr lang="en-GB" sz="1400" i="1" dirty="0">
                <a:solidFill>
                  <a:srgbClr val="FF0066"/>
                </a:solidFill>
                <a:effectLst/>
                <a:latin typeface="Century Gothic" panose="020B0502020202020204" pitchFamily="34" charset="0"/>
                <a:ea typeface="+mn-ea"/>
                <a:cs typeface="+mn-cs"/>
              </a:rPr>
              <a:t>A Frequency Dictionary of French: Core vocabulary for learners </a:t>
            </a:r>
            <a:r>
              <a:rPr lang="en-GB" sz="14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[4/6]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as les </a:t>
            </a:r>
            <a:r>
              <a:rPr lang="es-ES_tradnl" sz="1200" b="0" kern="1200" dirty="0" err="1">
                <a:solidFill>
                  <a:schemeClr val="tx1"/>
                </a:solidFill>
                <a:effectLst/>
                <a:latin typeface="+mn-lt"/>
                <a:ea typeface="+mn-ea"/>
                <a:cs typeface="+mn-cs"/>
              </a:rPr>
              <a:t>yeux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verts</a:t>
            </a:r>
            <a:r>
              <a:rPr lang="es-ES_tradnl" sz="1200" b="0" kern="1200" dirty="0">
                <a:solidFill>
                  <a:schemeClr val="tx1"/>
                </a:solidFill>
                <a:effectLst/>
                <a:latin typeface="+mn-lt"/>
                <a:ea typeface="+mn-ea"/>
                <a:cs typeface="+mn-cs"/>
              </a:rPr>
              <a:t>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69028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[5/6]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t>
            </a:r>
            <a:r>
              <a:rPr lang="es-ES_tradnl" sz="1200" b="0" kern="1200" dirty="0" err="1">
                <a:solidFill>
                  <a:schemeClr val="tx1"/>
                </a:solidFill>
                <a:effectLst/>
                <a:latin typeface="+mn-lt"/>
                <a:ea typeface="+mn-ea"/>
                <a:cs typeface="+mn-cs"/>
              </a:rPr>
              <a:t>aimes</a:t>
            </a:r>
            <a:r>
              <a:rPr lang="es-ES_tradnl" sz="1200" b="0" kern="1200" dirty="0">
                <a:solidFill>
                  <a:schemeClr val="tx1"/>
                </a:solidFill>
                <a:effectLst/>
                <a:latin typeface="+mn-lt"/>
                <a:ea typeface="+mn-ea"/>
                <a:cs typeface="+mn-cs"/>
              </a:rPr>
              <a:t> la </a:t>
            </a:r>
            <a:r>
              <a:rPr lang="es-ES_tradnl" sz="1200" b="0" kern="1200" dirty="0" err="1">
                <a:solidFill>
                  <a:schemeClr val="tx1"/>
                </a:solidFill>
                <a:effectLst/>
                <a:latin typeface="+mn-lt"/>
                <a:ea typeface="+mn-ea"/>
                <a:cs typeface="+mn-cs"/>
              </a:rPr>
              <a:t>couleur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jaune</a:t>
            </a:r>
            <a:r>
              <a:rPr lang="es-ES_tradnl" sz="1200" b="0" kern="1200" dirty="0">
                <a:solidFill>
                  <a:schemeClr val="tx1"/>
                </a:solidFill>
                <a:effectLst/>
                <a:latin typeface="+mn-lt"/>
                <a:ea typeface="+mn-ea"/>
                <a:cs typeface="+mn-cs"/>
              </a:rPr>
              <a:t>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48726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t>
            </a:r>
            <a:r>
              <a:rPr lang="es-ES_tradnl" sz="1200" b="0" kern="1200" dirty="0" err="1">
                <a:solidFill>
                  <a:schemeClr val="tx1"/>
                </a:solidFill>
                <a:effectLst/>
                <a:latin typeface="+mn-lt"/>
                <a:ea typeface="+mn-ea"/>
                <a:cs typeface="+mn-cs"/>
              </a:rPr>
              <a:t>aimes</a:t>
            </a:r>
            <a:r>
              <a:rPr lang="es-ES_tradnl" sz="1200" b="0" kern="1200" dirty="0">
                <a:solidFill>
                  <a:schemeClr val="tx1"/>
                </a:solidFill>
                <a:effectLst/>
                <a:latin typeface="+mn-lt"/>
                <a:ea typeface="+mn-ea"/>
                <a:cs typeface="+mn-cs"/>
              </a:rPr>
              <a:t> la </a:t>
            </a:r>
            <a:r>
              <a:rPr lang="es-ES_tradnl" sz="1200" b="0" kern="1200" dirty="0" err="1">
                <a:solidFill>
                  <a:schemeClr val="tx1"/>
                </a:solidFill>
                <a:effectLst/>
                <a:latin typeface="+mn-lt"/>
                <a:ea typeface="+mn-ea"/>
                <a:cs typeface="+mn-cs"/>
              </a:rPr>
              <a:t>couleur</a:t>
            </a:r>
            <a:r>
              <a:rPr lang="es-ES_tradnl" sz="1200" b="0" kern="1200" dirty="0">
                <a:solidFill>
                  <a:schemeClr val="tx1"/>
                </a:solidFill>
                <a:effectLst/>
                <a:latin typeface="+mn-lt"/>
                <a:ea typeface="+mn-ea"/>
                <a:cs typeface="+mn-cs"/>
              </a:rPr>
              <a:t> rouge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41274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practise aural comprehension of </a:t>
            </a:r>
            <a:r>
              <a:rPr lang="en-GB" i="1" baseline="0" dirty="0" err="1"/>
              <a:t>est-ce</a:t>
            </a:r>
            <a:r>
              <a:rPr lang="en-GB" i="1" baseline="0" dirty="0"/>
              <a:t> que </a:t>
            </a:r>
            <a:r>
              <a:rPr lang="en-GB" baseline="0" dirty="0"/>
              <a:t>questions and respond with personal responses.</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works in pairs, asking and answering the questions.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This time they answer for themselves and may answer positively or negatively.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Differentiation</a:t>
            </a:r>
            <a:r>
              <a:rPr lang="en-US" b="0" dirty="0"/>
              <a:t>:</a:t>
            </a:r>
            <a:br>
              <a:rPr lang="en-US" b="0" dirty="0"/>
            </a:br>
            <a:r>
              <a:rPr lang="en-US" b="0" dirty="0"/>
              <a:t>For greater challenge, present the prompts as short French phrases.  e.g. Tu es petit.</a:t>
            </a:r>
            <a:br>
              <a:rPr lang="en-US" b="0" dirty="0"/>
            </a:br>
            <a:r>
              <a:rPr lang="en-US" b="0" dirty="0"/>
              <a:t>For greater challenge still, prompt the questions with English or pictures.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01431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[oi].</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[oi]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voir</a:t>
            </a:r>
            <a:r>
              <a:rPr lang="en-GB" sz="1200" b="0" strike="noStrike" spc="-1" dirty="0">
                <a:solidFill>
                  <a:srgbClr val="000000"/>
                </a:solidFill>
                <a:latin typeface="Calibri"/>
                <a:ea typeface="Calibri"/>
              </a:rPr>
              <a:t>’.</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voir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https://www.signbsl.com/sign/see (scroll down to the correct definition of ‘see’ and we recommend the 1</a:t>
            </a:r>
            <a:r>
              <a:rPr lang="en-US" baseline="30000" dirty="0"/>
              <a:t>st</a:t>
            </a:r>
            <a:r>
              <a:rPr lang="en-US" dirty="0"/>
              <a:t> video of these three) – right index finger comes up to the eye and then points away from the body as if tracing the path of sight from the eyes towards an object in view.</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pronouncing the [oi] sound in an authentic poem.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Remind pupils that they met this poem last week, and that it has four examples of the [oi] sound.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Pupils work in pairs to pronounce the song first of all.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listen to the song.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Play the song again and encourage pupils to sing along.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Source</a:t>
            </a:r>
            <a:r>
              <a:rPr lang="en-GB" b="0" dirty="0"/>
              <a:t>: </a:t>
            </a:r>
            <a:br>
              <a:rPr lang="en-GB" b="0" dirty="0"/>
            </a:br>
            <a:r>
              <a:rPr lang="en-GB" sz="1200" u="sng" kern="1200" dirty="0">
                <a:solidFill>
                  <a:schemeClr val="tx1"/>
                </a:solidFill>
                <a:effectLst/>
                <a:latin typeface="+mn-lt"/>
                <a:ea typeface="+mn-ea"/>
                <a:cs typeface="+mn-cs"/>
                <a:hlinkClick r:id="rId3"/>
              </a:rPr>
              <a:t>https://www.mamalisa.com/?t=es&amp;p=3006</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(Sing to tune of Au </a:t>
            </a:r>
            <a:r>
              <a:rPr lang="en-GB" sz="1200" kern="1200" dirty="0" err="1">
                <a:solidFill>
                  <a:schemeClr val="tx1"/>
                </a:solidFill>
                <a:effectLst/>
                <a:latin typeface="+mn-lt"/>
                <a:ea typeface="+mn-ea"/>
                <a:cs typeface="+mn-cs"/>
              </a:rPr>
              <a:t>clair</a:t>
            </a:r>
            <a:r>
              <a:rPr lang="en-GB" sz="1200" kern="1200" dirty="0">
                <a:solidFill>
                  <a:schemeClr val="tx1"/>
                </a:solidFill>
                <a:effectLst/>
                <a:latin typeface="+mn-lt"/>
                <a:ea typeface="+mn-ea"/>
                <a:cs typeface="+mn-cs"/>
              </a:rPr>
              <a:t> de la lune)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a:t>
            </a:r>
            <a:br>
              <a:rPr lang="en-GB" dirty="0"/>
            </a:br>
            <a:r>
              <a:rPr lang="en-GB" dirty="0"/>
              <a:t>couronne [&gt;5000] </a:t>
            </a:r>
            <a:r>
              <a:rPr lang="en-GB" dirty="0" err="1"/>
              <a:t>fève</a:t>
            </a:r>
            <a:r>
              <a:rPr lang="en-GB" dirty="0"/>
              <a:t> [&gt;5000] galette [&gt;5000] </a:t>
            </a:r>
            <a:r>
              <a:rPr lang="en-GB" dirty="0" err="1"/>
              <a:t>roi</a:t>
            </a:r>
            <a:r>
              <a:rPr lang="en-GB" dirty="0"/>
              <a:t> [1364] </a:t>
            </a:r>
            <a:br>
              <a:rPr lang="en-GB" dirty="0"/>
            </a:b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revisit </a:t>
            </a:r>
            <a:r>
              <a:rPr lang="en-GB" b="0" dirty="0"/>
              <a:t>ne…pas negation with examples using </a:t>
            </a:r>
            <a:r>
              <a:rPr lang="en-GB" b="0" dirty="0" err="1"/>
              <a:t>avoir</a:t>
            </a:r>
            <a:r>
              <a:rPr lang="en-GB" b="0" dirty="0"/>
              <a:t> and </a:t>
            </a:r>
            <a:r>
              <a:rPr lang="en-GB" b="0" dirty="0" err="1"/>
              <a:t>être</a:t>
            </a:r>
            <a:r>
              <a:rPr lang="en-GB" b="0" dirty="0"/>
              <a:t>, which prime for the listening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a:t>
            </a:r>
          </a:p>
          <a:p>
            <a:endParaRPr lang="en-GB" b="1" dirty="0"/>
          </a:p>
          <a:p>
            <a:r>
              <a:rPr lang="en-GB" b="1" dirty="0"/>
              <a:t>Aim:</a:t>
            </a:r>
            <a:r>
              <a:rPr kumimoji="0" lang="en-GB" sz="1200" b="1" i="0" u="none" strike="noStrike" kern="1200" cap="none" spc="0" normalizeH="0" baseline="0" dirty="0">
                <a:ln>
                  <a:noFill/>
                </a:ln>
                <a:solidFill>
                  <a:schemeClr val="tx1"/>
                </a:solidFill>
                <a:effectLst/>
                <a:uLnTx/>
                <a:uFillTx/>
                <a:latin typeface="+mn-lt"/>
                <a:ea typeface="+mn-ea"/>
                <a:cs typeface="+mn-cs"/>
              </a:rPr>
              <a:t> </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practise aural comprehension of positive and negative sentences and </a:t>
            </a:r>
            <a:r>
              <a:rPr kumimoji="0" lang="en-GB" sz="11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est-ce</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que questions.</a:t>
            </a:r>
          </a:p>
          <a:p>
            <a:endParaRPr lang="en-GB" dirty="0"/>
          </a:p>
          <a:p>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Clarify the task.  Pupils listen to questions about </a:t>
            </a:r>
            <a:r>
              <a:rPr kumimoji="0" lang="en-GB"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Eugénie</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and two possible answers.  The answers relate to the picture of </a:t>
            </a:r>
            <a:r>
              <a:rPr kumimoji="0" lang="en-GB"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Eugénie</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and what pupils already know about her (i.e. that she is </a:t>
            </a:r>
            <a:r>
              <a:rPr kumimoji="0" lang="en-GB"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Léa’s</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younger sister).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Pupils write 1-6 and A or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Elicit answers orally from pupils and click to reveal both sets of written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There is no need for comprehension tasks, here, as the next task is a reading comprehension based on similar language.</a:t>
            </a:r>
            <a:endParaRPr lang="en-GB" b="0" i="0" dirty="0"/>
          </a:p>
          <a:p>
            <a:pPr marL="0" indent="0">
              <a:buNone/>
            </a:pPr>
            <a:endParaRPr lang="en-GB" b="0" i="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61516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revisit previously taught vocabulary in an extended text; to practise written comprehension of negative and positive sentences.</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read the text. Click on </a:t>
            </a:r>
            <a:r>
              <a:rPr lang="en-US" b="0" dirty="0" err="1"/>
              <a:t>Eugénie</a:t>
            </a:r>
            <a:r>
              <a:rPr lang="en-US" b="0" dirty="0"/>
              <a:t> to hear the full text, if desired.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Teachers elicits answers in any order, clicking on the English to reveal the French.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volunteer an oral description of </a:t>
            </a:r>
            <a:r>
              <a:rPr lang="en-US" b="0" dirty="0" err="1"/>
              <a:t>Eugénie</a:t>
            </a:r>
            <a:r>
              <a:rPr lang="en-US" b="0" dirty="0"/>
              <a:t> based on the details of the text.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493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5-10 minutes (7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practise aural comprehension of </a:t>
            </a:r>
            <a:r>
              <a:rPr lang="en-GB" i="1" baseline="0" dirty="0" err="1"/>
              <a:t>est-ce</a:t>
            </a:r>
            <a:r>
              <a:rPr lang="en-GB" i="1" baseline="0" dirty="0"/>
              <a:t> que </a:t>
            </a:r>
            <a:r>
              <a:rPr lang="en-GB" baseline="0" dirty="0"/>
              <a:t>questions and respond with negative sentences.</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 says (or clicks for the audio of) the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respond, chorally, with a short negative sentence, using the picture as a prompt.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bring up </a:t>
            </a:r>
            <a:r>
              <a:rPr lang="en-GB" b="0" dirty="0"/>
              <a:t>a written version of the response to read and check.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es </a:t>
            </a:r>
            <a:r>
              <a:rPr lang="es-ES_tradnl" sz="1200" b="0" kern="1200" dirty="0" err="1">
                <a:solidFill>
                  <a:schemeClr val="tx1"/>
                </a:solidFill>
                <a:effectLst/>
                <a:latin typeface="+mn-lt"/>
                <a:ea typeface="+mn-ea"/>
                <a:cs typeface="+mn-cs"/>
              </a:rPr>
              <a:t>petit</a:t>
            </a:r>
            <a:r>
              <a:rPr lang="es-ES_tradnl" sz="1200" b="0" kern="1200" dirty="0">
                <a:solidFill>
                  <a:schemeClr val="tx1"/>
                </a:solidFill>
                <a:effectLst/>
                <a:latin typeface="+mn-lt"/>
                <a:ea typeface="+mn-ea"/>
                <a:cs typeface="+mn-cs"/>
              </a:rPr>
              <a:t>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58107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as le </a:t>
            </a:r>
            <a:r>
              <a:rPr lang="es-ES_tradnl" sz="1200" b="0" kern="1200" dirty="0" err="1">
                <a:solidFill>
                  <a:schemeClr val="tx1"/>
                </a:solidFill>
                <a:effectLst/>
                <a:latin typeface="+mn-lt"/>
                <a:ea typeface="+mn-ea"/>
                <a:cs typeface="+mn-cs"/>
              </a:rPr>
              <a:t>visage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rond</a:t>
            </a:r>
            <a:r>
              <a:rPr lang="es-ES_tradnl" sz="1200" b="0" kern="1200" dirty="0">
                <a:solidFill>
                  <a:schemeClr val="tx1"/>
                </a:solidFill>
                <a:effectLst/>
                <a:latin typeface="+mn-lt"/>
                <a:ea typeface="+mn-ea"/>
                <a:cs typeface="+mn-cs"/>
              </a:rPr>
              <a:t>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2232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as les </a:t>
            </a:r>
            <a:r>
              <a:rPr lang="es-ES_tradnl" sz="1200" b="0" kern="1200" dirty="0" err="1">
                <a:solidFill>
                  <a:schemeClr val="tx1"/>
                </a:solidFill>
                <a:effectLst/>
                <a:latin typeface="+mn-lt"/>
                <a:ea typeface="+mn-ea"/>
                <a:cs typeface="+mn-cs"/>
              </a:rPr>
              <a:t>cheveux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blonds</a:t>
            </a:r>
            <a:r>
              <a:rPr lang="es-ES_tradnl" sz="1200" b="0" kern="1200" dirty="0">
                <a:solidFill>
                  <a:schemeClr val="tx1"/>
                </a:solidFill>
                <a:effectLst/>
                <a:latin typeface="+mn-lt"/>
                <a:ea typeface="+mn-ea"/>
                <a:cs typeface="+mn-cs"/>
              </a:rPr>
              <a:t>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36221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286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95684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3198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1731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534719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931449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08333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771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9995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30107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9286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77808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23/02/2022</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40134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23/02/2022</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29879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23/02/2022</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96976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23/02/2022</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874021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23/02/2022</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33597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23/02/2022</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9207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23/02/2022</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43307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23/02/2022</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543336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23/02/2022</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662045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23/02/2022</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761722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23/02/2022</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971849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92602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53267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23/02/2022</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35868775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33.png"/><Relationship Id="rId5" Type="http://schemas.openxmlformats.org/officeDocument/2006/relationships/audio" Target="../media/audio31.wav"/><Relationship Id="rId4" Type="http://schemas.openxmlformats.org/officeDocument/2006/relationships/audio" Target="../media/audio27.wav"/></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audio" Target="../media/audio32.wav"/><Relationship Id="rId4" Type="http://schemas.openxmlformats.org/officeDocument/2006/relationships/audio" Target="../media/audio27.wav"/></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audio" Target="../media/audio33.wav"/><Relationship Id="rId4" Type="http://schemas.openxmlformats.org/officeDocument/2006/relationships/audio" Target="../media/audio27.wav"/></Relationships>
</file>

<file path=ppt/slides/_rels/slide13.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27.wav"/><Relationship Id="rId3" Type="http://schemas.openxmlformats.org/officeDocument/2006/relationships/image" Target="../media/image29.png"/><Relationship Id="rId7" Type="http://schemas.openxmlformats.org/officeDocument/2006/relationships/audio" Target="../media/audio30.wav"/><Relationship Id="rId12" Type="http://schemas.openxmlformats.org/officeDocument/2006/relationships/image" Target="../media/image36.gif"/><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audio" Target="../media/audio29.wav"/><Relationship Id="rId11" Type="http://schemas.openxmlformats.org/officeDocument/2006/relationships/audio" Target="../media/audio35.wav"/><Relationship Id="rId5" Type="http://schemas.openxmlformats.org/officeDocument/2006/relationships/audio" Target="../media/audio28.wav"/><Relationship Id="rId10" Type="http://schemas.openxmlformats.org/officeDocument/2006/relationships/audio" Target="../media/audio33.wav"/><Relationship Id="rId4" Type="http://schemas.openxmlformats.org/officeDocument/2006/relationships/audio" Target="../media/audio34.wav"/><Relationship Id="rId9" Type="http://schemas.openxmlformats.org/officeDocument/2006/relationships/audio" Target="../media/audio32.wav"/></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29.xml"/><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audio" Target="../media/media1.wav"/><Relationship Id="rId16" Type="http://schemas.openxmlformats.org/officeDocument/2006/relationships/image" Target="../media/image19.png"/><Relationship Id="rId1" Type="http://schemas.microsoft.com/office/2007/relationships/media" Target="../media/media1.wav"/><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3.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gif"/><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audio" Target="../media/audio14.wav"/><Relationship Id="rId3" Type="http://schemas.openxmlformats.org/officeDocument/2006/relationships/image" Target="../media/image26.png"/><Relationship Id="rId21" Type="http://schemas.openxmlformats.org/officeDocument/2006/relationships/audio" Target="../media/audio17.wav"/><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audio" Target="../media/audio13.wav"/><Relationship Id="rId2" Type="http://schemas.openxmlformats.org/officeDocument/2006/relationships/notesSlide" Target="../notesSlides/notesSlide5.xml"/><Relationship Id="rId16" Type="http://schemas.openxmlformats.org/officeDocument/2006/relationships/audio" Target="../media/audio12.wav"/><Relationship Id="rId20" Type="http://schemas.openxmlformats.org/officeDocument/2006/relationships/audio" Target="../media/audio16.wav"/><Relationship Id="rId1" Type="http://schemas.openxmlformats.org/officeDocument/2006/relationships/slideLayout" Target="../slideLayouts/slideLayout29.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5" Type="http://schemas.openxmlformats.org/officeDocument/2006/relationships/audio" Target="../media/audio11.wav"/><Relationship Id="rId23" Type="http://schemas.openxmlformats.org/officeDocument/2006/relationships/image" Target="../media/image22.png"/><Relationship Id="rId10" Type="http://schemas.openxmlformats.org/officeDocument/2006/relationships/audio" Target="../media/audio6.wav"/><Relationship Id="rId19" Type="http://schemas.openxmlformats.org/officeDocument/2006/relationships/audio" Target="../media/audio15.wav"/><Relationship Id="rId4" Type="http://schemas.openxmlformats.org/officeDocument/2006/relationships/image" Target="../media/image25.gif"/><Relationship Id="rId9" Type="http://schemas.openxmlformats.org/officeDocument/2006/relationships/audio" Target="../media/audio5.wav"/><Relationship Id="rId14" Type="http://schemas.openxmlformats.org/officeDocument/2006/relationships/audio" Target="../media/audio10.wav"/><Relationship Id="rId22" Type="http://schemas.openxmlformats.org/officeDocument/2006/relationships/audio" Target="../media/audio18.wav"/></Relationships>
</file>

<file path=ppt/slides/_rels/slide6.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3" Type="http://schemas.openxmlformats.org/officeDocument/2006/relationships/image" Target="../media/image27.png"/><Relationship Id="rId7" Type="http://schemas.openxmlformats.org/officeDocument/2006/relationships/audio" Target="../media/audio20.wav"/><Relationship Id="rId12" Type="http://schemas.openxmlformats.org/officeDocument/2006/relationships/audio" Target="../media/audio25.wav"/><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8.png"/><Relationship Id="rId11" Type="http://schemas.openxmlformats.org/officeDocument/2006/relationships/audio" Target="../media/audio24.wav"/><Relationship Id="rId5" Type="http://schemas.openxmlformats.org/officeDocument/2006/relationships/audio" Target="../media/audio19.wav"/><Relationship Id="rId10" Type="http://schemas.openxmlformats.org/officeDocument/2006/relationships/audio" Target="../media/audio23.wav"/><Relationship Id="rId4" Type="http://schemas.openxmlformats.org/officeDocument/2006/relationships/image" Target="../media/image25.gif"/><Relationship Id="rId9" Type="http://schemas.openxmlformats.org/officeDocument/2006/relationships/audio" Target="../media/audio22.wav"/></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30.gif"/><Relationship Id="rId5" Type="http://schemas.openxmlformats.org/officeDocument/2006/relationships/audio" Target="../media/audio28.wav"/><Relationship Id="rId4" Type="http://schemas.openxmlformats.org/officeDocument/2006/relationships/audio" Target="../media/audio27.wav"/></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audio" Target="../media/audio29.wav"/><Relationship Id="rId4" Type="http://schemas.openxmlformats.org/officeDocument/2006/relationships/audio" Target="../media/audio27.wav"/></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audio" Target="../media/audio30.wav"/><Relationship Id="rId4" Type="http://schemas.openxmlformats.org/officeDocument/2006/relationships/audio" Target="../media/audio2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71450" y="163664"/>
            <a:ext cx="3798534"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10" name="TextBox 9">
            <a:extLst>
              <a:ext uri="{FF2B5EF4-FFF2-40B4-BE49-F238E27FC236}">
                <a16:creationId xmlns:a16="http://schemas.microsoft.com/office/drawing/2014/main" id="{C4E58DBC-0A58-4CA9-9F0F-9A4C67832524}"/>
              </a:ext>
            </a:extLst>
          </p:cNvPr>
          <p:cNvSpPr txBox="1"/>
          <p:nvPr/>
        </p:nvSpPr>
        <p:spPr>
          <a:xfrm rot="21172916">
            <a:off x="126174" y="3916650"/>
            <a:ext cx="43502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egoe Print" panose="02000600000000000000" pitchFamily="2" charset="0"/>
              </a:rPr>
              <a:t>Les trois </a:t>
            </a:r>
            <a:r>
              <a:rPr kumimoji="0" lang="en-GB" sz="2800" b="1" i="0" u="none" strike="noStrike" kern="1200" cap="none" spc="0" normalizeH="0" baseline="0" noProof="0" dirty="0" err="1">
                <a:ln>
                  <a:noFill/>
                </a:ln>
                <a:solidFill>
                  <a:prstClr val="white"/>
                </a:solidFill>
                <a:effectLst/>
                <a:uLnTx/>
                <a:uFillTx/>
                <a:latin typeface="Segoe Print" panose="02000600000000000000" pitchFamily="2" charset="0"/>
              </a:rPr>
              <a:t>Rois</a:t>
            </a:r>
            <a:r>
              <a:rPr kumimoji="0" lang="en-GB" sz="2800" b="1" i="0" u="none" strike="noStrike" kern="1200" cap="none" spc="0" normalizeH="0" baseline="0" noProof="0" dirty="0">
                <a:ln>
                  <a:noFill/>
                </a:ln>
                <a:solidFill>
                  <a:prstClr val="white"/>
                </a:solidFill>
                <a:effectLst/>
                <a:uLnTx/>
                <a:uFillTx/>
                <a:latin typeface="Segoe Print" panose="02000600000000000000" pitchFamily="2" charset="0"/>
              </a:rPr>
              <a:t> mages</a:t>
            </a:r>
          </a:p>
        </p:txBody>
      </p:sp>
      <p:sp>
        <p:nvSpPr>
          <p:cNvPr id="11" name="Rectangle 10">
            <a:extLst>
              <a:ext uri="{FF2B5EF4-FFF2-40B4-BE49-F238E27FC236}">
                <a16:creationId xmlns:a16="http://schemas.microsoft.com/office/drawing/2014/main" id="{E425EB57-A41D-419F-BD12-9EC3753BB685}"/>
              </a:ext>
            </a:extLst>
          </p:cNvPr>
          <p:cNvSpPr/>
          <p:nvPr/>
        </p:nvSpPr>
        <p:spPr>
          <a:xfrm>
            <a:off x="821419" y="1630771"/>
            <a:ext cx="2729133" cy="2250831"/>
          </a:xfrm>
          <a:prstGeom prst="rect">
            <a:avLst/>
          </a:prstGeom>
          <a:solidFill>
            <a:srgbClr val="FFF7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5263762F-EB0B-4B88-8844-8ECCBAD55F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941"/>
          <a:stretch/>
        </p:blipFill>
        <p:spPr>
          <a:xfrm>
            <a:off x="973536" y="1766220"/>
            <a:ext cx="2424900" cy="197993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[4/6]</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Rectangle 7">
            <a:hlinkClick r:id="" action="ppaction://noaction">
              <a:snd r:embed="rId4" name="f3_1.wav"/>
            </a:hlinkClick>
            <a:extLst>
              <a:ext uri="{FF2B5EF4-FFF2-40B4-BE49-F238E27FC236}">
                <a16:creationId xmlns:a16="http://schemas.microsoft.com/office/drawing/2014/main" id="{0703C612-E8AD-48A7-9272-BE5E901870BB}"/>
              </a:ext>
            </a:extLst>
          </p:cNvPr>
          <p:cNvSpPr/>
          <p:nvPr/>
        </p:nvSpPr>
        <p:spPr>
          <a:xfrm>
            <a:off x="123170" y="704418"/>
            <a:ext cx="1094223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Écoute la question.  Donne une réponse en français.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CustomShape 23">
            <a:hlinkClick r:id="" action="ppaction://noaction">
              <a:snd r:embed="rId5" name="f4_14.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2758988" y="5461641"/>
            <a:ext cx="6674023"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n’ai</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les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yeux</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verts.</a:t>
            </a:r>
          </a:p>
        </p:txBody>
      </p:sp>
      <p:pic>
        <p:nvPicPr>
          <p:cNvPr id="11" name="Picture 2" descr="Abstract, Eyes, Look, Ocular, Optical">
            <a:extLst>
              <a:ext uri="{FF2B5EF4-FFF2-40B4-BE49-F238E27FC236}">
                <a16:creationId xmlns:a16="http://schemas.microsoft.com/office/drawing/2014/main" id="{833788FD-DD0C-4A72-8E44-BB153F1678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430" y="1981134"/>
            <a:ext cx="4343140" cy="271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83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[5/6]</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Rectangle 7">
            <a:hlinkClick r:id="" action="ppaction://noaction">
              <a:snd r:embed="rId4" name="f3_1.wav"/>
            </a:hlinkClick>
            <a:extLst>
              <a:ext uri="{FF2B5EF4-FFF2-40B4-BE49-F238E27FC236}">
                <a16:creationId xmlns:a16="http://schemas.microsoft.com/office/drawing/2014/main" id="{0703C612-E8AD-48A7-9272-BE5E901870BB}"/>
              </a:ext>
            </a:extLst>
          </p:cNvPr>
          <p:cNvSpPr/>
          <p:nvPr/>
        </p:nvSpPr>
        <p:spPr>
          <a:xfrm>
            <a:off x="123170" y="704418"/>
            <a:ext cx="1094223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Écoute la question.  Donne une réponse en français.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CustomShape 23">
            <a:hlinkClick r:id="" action="ppaction://noaction">
              <a:snd r:embed="rId5" name="f4_15.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2464083" y="5392368"/>
            <a:ext cx="7507230"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n’aime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la couleur jaune.</a:t>
            </a:r>
          </a:p>
        </p:txBody>
      </p:sp>
      <p:pic>
        <p:nvPicPr>
          <p:cNvPr id="4" name="Picture 3" descr="A picture containing icon&#10;&#10;Description automatically generated">
            <a:extLst>
              <a:ext uri="{FF2B5EF4-FFF2-40B4-BE49-F238E27FC236}">
                <a16:creationId xmlns:a16="http://schemas.microsoft.com/office/drawing/2014/main" id="{797B53C9-BBCC-4F3B-B42B-1E1CF2802F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596318">
            <a:off x="6214438" y="1810884"/>
            <a:ext cx="3519604" cy="3437479"/>
          </a:xfrm>
          <a:prstGeom prst="rect">
            <a:avLst/>
          </a:prstGeom>
        </p:spPr>
      </p:pic>
      <p:cxnSp>
        <p:nvCxnSpPr>
          <p:cNvPr id="6" name="Straight Arrow Connector 5">
            <a:extLst>
              <a:ext uri="{FF2B5EF4-FFF2-40B4-BE49-F238E27FC236}">
                <a16:creationId xmlns:a16="http://schemas.microsoft.com/office/drawing/2014/main" id="{37C965E6-E123-4285-9626-F6E8E04B2E99}"/>
              </a:ext>
            </a:extLst>
          </p:cNvPr>
          <p:cNvCxnSpPr/>
          <p:nvPr/>
        </p:nvCxnSpPr>
        <p:spPr>
          <a:xfrm>
            <a:off x="5594287" y="2812473"/>
            <a:ext cx="623411" cy="3740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Icon&#10;&#10;Description automatically generated">
            <a:extLst>
              <a:ext uri="{FF2B5EF4-FFF2-40B4-BE49-F238E27FC236}">
                <a16:creationId xmlns:a16="http://schemas.microsoft.com/office/drawing/2014/main" id="{83FD2E2B-9966-4A68-AA11-DA850E48E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3540" y="2631136"/>
            <a:ext cx="2095411" cy="1796974"/>
          </a:xfrm>
          <a:prstGeom prst="rect">
            <a:avLst/>
          </a:prstGeom>
        </p:spPr>
      </p:pic>
    </p:spTree>
    <p:extLst>
      <p:ext uri="{BB962C8B-B14F-4D97-AF65-F5344CB8AC3E}">
        <p14:creationId xmlns:p14="http://schemas.microsoft.com/office/powerpoint/2010/main" val="243391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[6/6]</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Rectangle 7">
            <a:hlinkClick r:id="" action="ppaction://noaction">
              <a:snd r:embed="rId4" name="f3_1.wav"/>
            </a:hlinkClick>
            <a:extLst>
              <a:ext uri="{FF2B5EF4-FFF2-40B4-BE49-F238E27FC236}">
                <a16:creationId xmlns:a16="http://schemas.microsoft.com/office/drawing/2014/main" id="{0703C612-E8AD-48A7-9272-BE5E901870BB}"/>
              </a:ext>
            </a:extLst>
          </p:cNvPr>
          <p:cNvSpPr/>
          <p:nvPr/>
        </p:nvSpPr>
        <p:spPr>
          <a:xfrm>
            <a:off x="123170" y="704418"/>
            <a:ext cx="1094223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Écoute la question.  Donne une réponse en français.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CustomShape 23">
            <a:hlinkClick r:id="" action="ppaction://noaction">
              <a:snd r:embed="rId5" name="f4_16.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2464083" y="5392368"/>
            <a:ext cx="7507230"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n’aime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la couleur rouge.</a:t>
            </a:r>
          </a:p>
        </p:txBody>
      </p:sp>
      <p:pic>
        <p:nvPicPr>
          <p:cNvPr id="4" name="Picture 3" descr="A picture containing icon&#10;&#10;Description automatically generated">
            <a:extLst>
              <a:ext uri="{FF2B5EF4-FFF2-40B4-BE49-F238E27FC236}">
                <a16:creationId xmlns:a16="http://schemas.microsoft.com/office/drawing/2014/main" id="{797B53C9-BBCC-4F3B-B42B-1E1CF2802F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661795">
            <a:off x="6214438" y="1810884"/>
            <a:ext cx="3519604" cy="3437479"/>
          </a:xfrm>
          <a:prstGeom prst="rect">
            <a:avLst/>
          </a:prstGeom>
        </p:spPr>
      </p:pic>
      <p:cxnSp>
        <p:nvCxnSpPr>
          <p:cNvPr id="6" name="Straight Arrow Connector 5">
            <a:extLst>
              <a:ext uri="{FF2B5EF4-FFF2-40B4-BE49-F238E27FC236}">
                <a16:creationId xmlns:a16="http://schemas.microsoft.com/office/drawing/2014/main" id="{37C965E6-E123-4285-9626-F6E8E04B2E99}"/>
              </a:ext>
            </a:extLst>
          </p:cNvPr>
          <p:cNvCxnSpPr/>
          <p:nvPr/>
        </p:nvCxnSpPr>
        <p:spPr>
          <a:xfrm>
            <a:off x="5594287" y="2812473"/>
            <a:ext cx="623411" cy="3740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Icon&#10;&#10;Description automatically generated">
            <a:extLst>
              <a:ext uri="{FF2B5EF4-FFF2-40B4-BE49-F238E27FC236}">
                <a16:creationId xmlns:a16="http://schemas.microsoft.com/office/drawing/2014/main" id="{8D92060B-8E36-4D99-98AC-F608545CEE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3540" y="2631136"/>
            <a:ext cx="2095411" cy="1796974"/>
          </a:xfrm>
          <a:prstGeom prst="rect">
            <a:avLst/>
          </a:prstGeom>
        </p:spPr>
      </p:pic>
    </p:spTree>
    <p:extLst>
      <p:ext uri="{BB962C8B-B14F-4D97-AF65-F5344CB8AC3E}">
        <p14:creationId xmlns:p14="http://schemas.microsoft.com/office/powerpoint/2010/main" val="191973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Rectangle 7">
            <a:hlinkClick r:id="" action="ppaction://noaction">
              <a:snd r:embed="rId4" name="f4_4.wav"/>
            </a:hlinkClick>
            <a:extLst>
              <a:ext uri="{FF2B5EF4-FFF2-40B4-BE49-F238E27FC236}">
                <a16:creationId xmlns:a16="http://schemas.microsoft.com/office/drawing/2014/main" id="{0703C612-E8AD-48A7-9272-BE5E901870BB}"/>
              </a:ext>
            </a:extLst>
          </p:cNvPr>
          <p:cNvSpPr/>
          <p:nvPr/>
        </p:nvSpPr>
        <p:spPr>
          <a:xfrm>
            <a:off x="123170" y="704418"/>
            <a:ext cx="38530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Répète l’exercice.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CustomShape 23">
            <a:hlinkClick r:id="" action="ppaction://noaction">
              <a:snd r:embed="rId5" name="f4_11.wav"/>
            </a:hlinkClick>
            <a:extLst>
              <a:ext uri="{FF2B5EF4-FFF2-40B4-BE49-F238E27FC236}">
                <a16:creationId xmlns:a16="http://schemas.microsoft.com/office/drawing/2014/main" id="{F54A5B5C-11C5-47AD-B4FB-42614FEB33B9}"/>
              </a:ext>
            </a:extLst>
          </p:cNvPr>
          <p:cNvSpPr/>
          <p:nvPr/>
        </p:nvSpPr>
        <p:spPr>
          <a:xfrm>
            <a:off x="358254" y="225329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F236F1BE-B56E-44E4-B37B-E4938264B293}"/>
              </a:ext>
            </a:extLst>
          </p:cNvPr>
          <p:cNvSpPr/>
          <p:nvPr/>
        </p:nvSpPr>
        <p:spPr>
          <a:xfrm>
            <a:off x="928255" y="1964955"/>
            <a:ext cx="6096000" cy="4407938"/>
          </a:xfrm>
          <a:prstGeom prst="rect">
            <a:avLst/>
          </a:prstGeom>
        </p:spPr>
        <p:txBody>
          <a:bodyPr>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es petit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as le visage rond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as les cheveux blonds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as les yeux verts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aimes la couleur jaune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aimes la couleur rouge ?</a:t>
            </a:r>
          </a:p>
        </p:txBody>
      </p:sp>
      <p:sp>
        <p:nvSpPr>
          <p:cNvPr id="16" name="CustomShape 23">
            <a:hlinkClick r:id="" action="ppaction://noaction">
              <a:snd r:embed="rId6" name="f4_12.wav"/>
            </a:hlinkClick>
            <a:extLst>
              <a:ext uri="{FF2B5EF4-FFF2-40B4-BE49-F238E27FC236}">
                <a16:creationId xmlns:a16="http://schemas.microsoft.com/office/drawing/2014/main" id="{6203530D-4003-4517-B25A-2D44F7DB7ABB}"/>
              </a:ext>
            </a:extLst>
          </p:cNvPr>
          <p:cNvSpPr/>
          <p:nvPr/>
        </p:nvSpPr>
        <p:spPr>
          <a:xfrm>
            <a:off x="358254" y="293799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3">
            <a:hlinkClick r:id="" action="ppaction://noaction">
              <a:snd r:embed="rId7" name="f4_13.wav"/>
            </a:hlinkClick>
            <a:extLst>
              <a:ext uri="{FF2B5EF4-FFF2-40B4-BE49-F238E27FC236}">
                <a16:creationId xmlns:a16="http://schemas.microsoft.com/office/drawing/2014/main" id="{642A9022-183A-463E-853D-8A84F22F20C3}"/>
              </a:ext>
            </a:extLst>
          </p:cNvPr>
          <p:cNvSpPr/>
          <p:nvPr/>
        </p:nvSpPr>
        <p:spPr>
          <a:xfrm>
            <a:off x="358254" y="364904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3">
            <a:hlinkClick r:id="" action="ppaction://noaction">
              <a:snd r:embed="rId8" name="f4_14.wav"/>
            </a:hlinkClick>
            <a:extLst>
              <a:ext uri="{FF2B5EF4-FFF2-40B4-BE49-F238E27FC236}">
                <a16:creationId xmlns:a16="http://schemas.microsoft.com/office/drawing/2014/main" id="{9F6AF651-F9F7-4760-BED8-DBCC88A5FE12}"/>
              </a:ext>
            </a:extLst>
          </p:cNvPr>
          <p:cNvSpPr/>
          <p:nvPr/>
        </p:nvSpPr>
        <p:spPr>
          <a:xfrm>
            <a:off x="358254" y="446498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9" name="f4_15.wav"/>
            </a:hlinkClick>
            <a:extLst>
              <a:ext uri="{FF2B5EF4-FFF2-40B4-BE49-F238E27FC236}">
                <a16:creationId xmlns:a16="http://schemas.microsoft.com/office/drawing/2014/main" id="{4224BA0A-346C-4C9E-A0FD-4FFBF0647DD0}"/>
              </a:ext>
            </a:extLst>
          </p:cNvPr>
          <p:cNvSpPr/>
          <p:nvPr/>
        </p:nvSpPr>
        <p:spPr>
          <a:xfrm>
            <a:off x="358254" y="518284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23">
            <a:hlinkClick r:id="" action="ppaction://noaction">
              <a:snd r:embed="rId10" name="f4_16.wav"/>
            </a:hlinkClick>
            <a:extLst>
              <a:ext uri="{FF2B5EF4-FFF2-40B4-BE49-F238E27FC236}">
                <a16:creationId xmlns:a16="http://schemas.microsoft.com/office/drawing/2014/main" id="{7564061B-A405-4908-890E-0FD3E6E5C7DE}"/>
              </a:ext>
            </a:extLst>
          </p:cNvPr>
          <p:cNvSpPr/>
          <p:nvPr/>
        </p:nvSpPr>
        <p:spPr>
          <a:xfrm>
            <a:off x="358254" y="590071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6">
            <a:hlinkClick r:id="" action="ppaction://noaction">
              <a:snd r:embed="rId11" name="f4_1.wav"/>
            </a:hlinkClick>
            <a:extLst>
              <a:ext uri="{FF2B5EF4-FFF2-40B4-BE49-F238E27FC236}">
                <a16:creationId xmlns:a16="http://schemas.microsoft.com/office/drawing/2014/main" id="{232DE911-0A41-497C-9AB6-C511955075CA}"/>
              </a:ext>
            </a:extLst>
          </p:cNvPr>
          <p:cNvSpPr/>
          <p:nvPr/>
        </p:nvSpPr>
        <p:spPr>
          <a:xfrm>
            <a:off x="3158837" y="87560"/>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Parle </a:t>
            </a:r>
            <a:r>
              <a:rPr kumimoji="0" lang="es-ES_tradnl" sz="28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avec</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ton/</a:t>
            </a:r>
            <a:r>
              <a:rPr kumimoji="0" lang="es-ES_tradnl" sz="28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ta</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partenaire.</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46CE9BA9-833B-437E-8451-189DBB2C48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45333" y="1394355"/>
            <a:ext cx="1876425" cy="1828800"/>
          </a:xfrm>
          <a:prstGeom prst="rect">
            <a:avLst/>
          </a:prstGeom>
        </p:spPr>
      </p:pic>
      <p:pic>
        <p:nvPicPr>
          <p:cNvPr id="25" name="Picture 24">
            <a:extLst>
              <a:ext uri="{FF2B5EF4-FFF2-40B4-BE49-F238E27FC236}">
                <a16:creationId xmlns:a16="http://schemas.microsoft.com/office/drawing/2014/main" id="{3D50A2C6-73D8-487D-AB34-F78C0C7E69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254837" y="1368927"/>
            <a:ext cx="1876425" cy="1828800"/>
          </a:xfrm>
          <a:prstGeom prst="rect">
            <a:avLst/>
          </a:prstGeom>
        </p:spPr>
      </p:pic>
      <p:sp>
        <p:nvSpPr>
          <p:cNvPr id="26" name="Rectangle 25">
            <a:hlinkClick r:id="" action="ppaction://noaction">
              <a:snd r:embed="rId13" name="f3_1.wav"/>
            </a:hlinkClick>
            <a:extLst>
              <a:ext uri="{FF2B5EF4-FFF2-40B4-BE49-F238E27FC236}">
                <a16:creationId xmlns:a16="http://schemas.microsoft.com/office/drawing/2014/main" id="{E6997961-37D8-46E5-83FB-C4CA0AF6C31C}"/>
              </a:ext>
            </a:extLst>
          </p:cNvPr>
          <p:cNvSpPr/>
          <p:nvPr/>
        </p:nvSpPr>
        <p:spPr>
          <a:xfrm>
            <a:off x="110078" y="1202122"/>
            <a:ext cx="1094223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Écoute la question.  Donne une réponse en français.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peech Bubble: Rectangle with Corners Rounded 26">
            <a:extLst>
              <a:ext uri="{FF2B5EF4-FFF2-40B4-BE49-F238E27FC236}">
                <a16:creationId xmlns:a16="http://schemas.microsoft.com/office/drawing/2014/main" id="{25A5A5F8-D49C-4B6A-8285-3708DB3483BE}"/>
              </a:ext>
            </a:extLst>
          </p:cNvPr>
          <p:cNvSpPr/>
          <p:nvPr/>
        </p:nvSpPr>
        <p:spPr>
          <a:xfrm>
            <a:off x="6788727" y="2937238"/>
            <a:ext cx="5230536" cy="2289637"/>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time, give your own answers to the questions. They may be positive or negative.</a:t>
            </a:r>
          </a:p>
        </p:txBody>
      </p:sp>
    </p:spTree>
    <p:extLst>
      <p:ext uri="{BB962C8B-B14F-4D97-AF65-F5344CB8AC3E}">
        <p14:creationId xmlns:p14="http://schemas.microsoft.com/office/powerpoint/2010/main" val="389498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536883033"/>
              </p:ext>
            </p:extLst>
          </p:nvPr>
        </p:nvGraphicFramePr>
        <p:xfrm>
          <a:off x="579349" y="68253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ovale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rond</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roux</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blond</a:t>
                      </a:r>
                    </a:p>
                  </a:txBody>
                  <a:tcPr/>
                </a:tc>
                <a:tc>
                  <a:txBody>
                    <a:bodyPr/>
                    <a:lstStyle/>
                    <a:p>
                      <a:r>
                        <a:rPr lang="en-GB" sz="2400" b="1" dirty="0" err="1">
                          <a:solidFill>
                            <a:srgbClr val="00B0F0"/>
                          </a:solidFill>
                          <a:latin typeface="Century Gothic" panose="020B0502020202020204" pitchFamily="34" charset="0"/>
                        </a:rPr>
                        <a:t>crépu</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long</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cheveu</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le/la </a:t>
                      </a:r>
                      <a:r>
                        <a:rPr lang="en-GB" sz="2400" b="1" dirty="0" err="1">
                          <a:solidFill>
                            <a:srgbClr val="00B0F0"/>
                          </a:solidFill>
                          <a:latin typeface="Century Gothic" panose="020B0502020202020204" pitchFamily="34" charset="0"/>
                        </a:rPr>
                        <a:t>médecin</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visage</a:t>
                      </a:r>
                    </a:p>
                  </a:txBody>
                  <a:tcPr/>
                </a:tc>
                <a:extLst>
                  <a:ext uri="{0D108BD9-81ED-4DB2-BD59-A6C34878D82A}">
                    <a16:rowId xmlns:a16="http://schemas.microsoft.com/office/drawing/2014/main" val="1956777569"/>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les </a:t>
                      </a:r>
                      <a:r>
                        <a:rPr lang="en-GB" sz="2400" b="1" dirty="0" err="1">
                          <a:solidFill>
                            <a:srgbClr val="92D050"/>
                          </a:solidFill>
                          <a:latin typeface="Century Gothic" panose="020B0502020202020204" pitchFamily="34" charset="0"/>
                        </a:rPr>
                        <a:t>animaux</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les </a:t>
                      </a:r>
                      <a:r>
                        <a:rPr lang="en-GB" sz="2400" b="1" dirty="0" err="1">
                          <a:solidFill>
                            <a:srgbClr val="92D050"/>
                          </a:solidFill>
                          <a:latin typeface="Century Gothic" panose="020B0502020202020204" pitchFamily="34" charset="0"/>
                        </a:rPr>
                        <a:t>feux</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les </a:t>
                      </a:r>
                      <a:r>
                        <a:rPr lang="en-GB" sz="2400" b="1" dirty="0" err="1">
                          <a:solidFill>
                            <a:srgbClr val="92D050"/>
                          </a:solidFill>
                          <a:latin typeface="Century Gothic" panose="020B0502020202020204" pitchFamily="34" charset="0"/>
                        </a:rPr>
                        <a:t>vœux</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cheval</a:t>
                      </a:r>
                    </a:p>
                  </a:txBody>
                  <a:tcPr/>
                </a:tc>
                <a:tc>
                  <a:txBody>
                    <a:bodyPr/>
                    <a:lstStyle/>
                    <a:p>
                      <a:r>
                        <a:rPr lang="en-GB" sz="2400" b="1" dirty="0">
                          <a:solidFill>
                            <a:srgbClr val="92D050"/>
                          </a:solidFill>
                          <a:latin typeface="Century Gothic" panose="020B0502020202020204" pitchFamily="34" charset="0"/>
                        </a:rPr>
                        <a:t>les </a:t>
                      </a:r>
                      <a:r>
                        <a:rPr lang="en-GB" sz="2400" b="1" dirty="0" err="1">
                          <a:solidFill>
                            <a:srgbClr val="92D050"/>
                          </a:solidFill>
                          <a:latin typeface="Century Gothic" panose="020B0502020202020204" pitchFamily="34" charset="0"/>
                        </a:rPr>
                        <a:t>chevaux</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l’animal</a:t>
                      </a:r>
                      <a:r>
                        <a:rPr lang="en-GB" sz="2400" b="1" dirty="0">
                          <a:solidFill>
                            <a:srgbClr val="92D050"/>
                          </a:solidFill>
                          <a:latin typeface="Century Gothic" panose="020B0502020202020204" pitchFamily="34" charset="0"/>
                        </a:rPr>
                        <a:t> (m)</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vous</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feu</a:t>
                      </a: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vœu</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cacher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normalement</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maintenant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65203" y="398965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40309" y="5870758"/>
            <a:ext cx="888311" cy="841558"/>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685978" y="418943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303992"/>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hide, hiding</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0934" y="6288077"/>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usually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295440" y="540302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you (pl, formal)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03087" y="5394947"/>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fire</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57009" y="5420578"/>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wish</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60224" y="4531935"/>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horse</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71237" y="4529831"/>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horses</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57009" y="4560608"/>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animal</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95439" y="3689527"/>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animals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605455" y="363689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fires</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43043" y="3664715"/>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wishes</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60224" y="279336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hair</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7" y="2809393"/>
            <a:ext cx="29587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doctor (m/f)</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12124" y="279336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face</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8" y="1997220"/>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blonde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15959" y="1960700"/>
            <a:ext cx="3003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frizzy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74848" y="1960699"/>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long</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12400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oval</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05455" y="1124623"/>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round</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707458" y="1093338"/>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red</a:t>
            </a: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707458" y="6288077"/>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now</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9632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8" name="Table 4">
            <a:extLst>
              <a:ext uri="{FF2B5EF4-FFF2-40B4-BE49-F238E27FC236}">
                <a16:creationId xmlns:a16="http://schemas.microsoft.com/office/drawing/2014/main" id="{FC925D01-C407-46DD-99B9-D2EBC14CEFB8}"/>
              </a:ext>
            </a:extLst>
          </p:cNvPr>
          <p:cNvGraphicFramePr>
            <a:graphicFrameLocks noGrp="1"/>
          </p:cNvGraphicFramePr>
          <p:nvPr>
            <p:extLst>
              <p:ext uri="{D42A27DB-BD31-4B8C-83A1-F6EECF244321}">
                <p14:modId xmlns:p14="http://schemas.microsoft.com/office/powerpoint/2010/main" val="2836488858"/>
              </p:ext>
            </p:extLst>
          </p:nvPr>
        </p:nvGraphicFramePr>
        <p:xfrm>
          <a:off x="579349" y="68253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oval</a:t>
                      </a:r>
                    </a:p>
                  </a:txBody>
                  <a:tcPr/>
                </a:tc>
                <a:tc>
                  <a:txBody>
                    <a:bodyPr/>
                    <a:lstStyle/>
                    <a:p>
                      <a:r>
                        <a:rPr lang="en-GB" sz="2400" b="1" dirty="0">
                          <a:solidFill>
                            <a:srgbClr val="00B0F0"/>
                          </a:solidFill>
                          <a:latin typeface="Century Gothic" panose="020B0502020202020204" pitchFamily="34" charset="0"/>
                        </a:rPr>
                        <a:t>round</a:t>
                      </a:r>
                    </a:p>
                  </a:txBody>
                  <a:tcPr/>
                </a:tc>
                <a:tc>
                  <a:txBody>
                    <a:bodyPr/>
                    <a:lstStyle/>
                    <a:p>
                      <a:r>
                        <a:rPr lang="en-GB" sz="2400" b="1" dirty="0">
                          <a:solidFill>
                            <a:srgbClr val="00B0F0"/>
                          </a:solidFill>
                          <a:latin typeface="Century Gothic" panose="020B0502020202020204" pitchFamily="34" charset="0"/>
                        </a:rPr>
                        <a:t>red</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blonde</a:t>
                      </a:r>
                    </a:p>
                  </a:txBody>
                  <a:tcPr/>
                </a:tc>
                <a:tc>
                  <a:txBody>
                    <a:bodyPr/>
                    <a:lstStyle/>
                    <a:p>
                      <a:r>
                        <a:rPr lang="en-GB" sz="2400" b="1" dirty="0">
                          <a:solidFill>
                            <a:srgbClr val="00B0F0"/>
                          </a:solidFill>
                          <a:latin typeface="Century Gothic" panose="020B0502020202020204" pitchFamily="34" charset="0"/>
                        </a:rPr>
                        <a:t>frizzy</a:t>
                      </a:r>
                    </a:p>
                  </a:txBody>
                  <a:tcPr/>
                </a:tc>
                <a:tc>
                  <a:txBody>
                    <a:bodyPr/>
                    <a:lstStyle/>
                    <a:p>
                      <a:r>
                        <a:rPr lang="en-GB" sz="2400" b="1" dirty="0">
                          <a:solidFill>
                            <a:srgbClr val="00B0F0"/>
                          </a:solidFill>
                          <a:latin typeface="Century Gothic" panose="020B0502020202020204" pitchFamily="34" charset="0"/>
                        </a:rPr>
                        <a:t>long</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hair</a:t>
                      </a:r>
                    </a:p>
                  </a:txBody>
                  <a:tcPr/>
                </a:tc>
                <a:tc>
                  <a:txBody>
                    <a:bodyPr/>
                    <a:lstStyle/>
                    <a:p>
                      <a:r>
                        <a:rPr lang="en-GB" sz="2400" b="1" dirty="0">
                          <a:solidFill>
                            <a:srgbClr val="00B0F0"/>
                          </a:solidFill>
                          <a:latin typeface="Century Gothic" panose="020B0502020202020204" pitchFamily="34" charset="0"/>
                        </a:rPr>
                        <a:t>(the) doctor (m/f)</a:t>
                      </a:r>
                    </a:p>
                  </a:txBody>
                  <a:tcPr/>
                </a:tc>
                <a:tc>
                  <a:txBody>
                    <a:bodyPr/>
                    <a:lstStyle/>
                    <a:p>
                      <a:r>
                        <a:rPr lang="en-GB" sz="2400" b="1" dirty="0">
                          <a:solidFill>
                            <a:srgbClr val="00B0F0"/>
                          </a:solidFill>
                          <a:latin typeface="Century Gothic" panose="020B0502020202020204" pitchFamily="34" charset="0"/>
                        </a:rPr>
                        <a:t>(the) face</a:t>
                      </a:r>
                    </a:p>
                  </a:txBody>
                  <a:tcPr/>
                </a:tc>
                <a:extLst>
                  <a:ext uri="{0D108BD9-81ED-4DB2-BD59-A6C34878D82A}">
                    <a16:rowId xmlns:a16="http://schemas.microsoft.com/office/drawing/2014/main" val="1956777569"/>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animals</a:t>
                      </a:r>
                    </a:p>
                  </a:txBody>
                  <a:tcPr/>
                </a:tc>
                <a:tc>
                  <a:txBody>
                    <a:bodyPr/>
                    <a:lstStyle/>
                    <a:p>
                      <a:r>
                        <a:rPr lang="en-GB" sz="2400" b="1" dirty="0">
                          <a:solidFill>
                            <a:srgbClr val="92D050"/>
                          </a:solidFill>
                          <a:latin typeface="Century Gothic" panose="020B0502020202020204" pitchFamily="34" charset="0"/>
                        </a:rPr>
                        <a:t>(the) fires</a:t>
                      </a:r>
                    </a:p>
                  </a:txBody>
                  <a:tcPr/>
                </a:tc>
                <a:tc>
                  <a:txBody>
                    <a:bodyPr/>
                    <a:lstStyle/>
                    <a:p>
                      <a:r>
                        <a:rPr lang="en-GB" sz="2400" b="1" dirty="0">
                          <a:solidFill>
                            <a:srgbClr val="92D050"/>
                          </a:solidFill>
                          <a:latin typeface="Century Gothic" panose="020B0502020202020204" pitchFamily="34" charset="0"/>
                        </a:rPr>
                        <a:t>(the) wishes</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horse</a:t>
                      </a:r>
                    </a:p>
                  </a:txBody>
                  <a:tcPr/>
                </a:tc>
                <a:tc>
                  <a:txBody>
                    <a:bodyPr/>
                    <a:lstStyle/>
                    <a:p>
                      <a:r>
                        <a:rPr lang="en-GB" sz="2400" b="1" dirty="0">
                          <a:solidFill>
                            <a:srgbClr val="92D050"/>
                          </a:solidFill>
                          <a:latin typeface="Century Gothic" panose="020B0502020202020204" pitchFamily="34" charset="0"/>
                        </a:rPr>
                        <a:t>(the) horses</a:t>
                      </a:r>
                    </a:p>
                  </a:txBody>
                  <a:tcPr/>
                </a:tc>
                <a:tc>
                  <a:txBody>
                    <a:bodyPr/>
                    <a:lstStyle/>
                    <a:p>
                      <a:r>
                        <a:rPr lang="en-GB" sz="2400" b="1" dirty="0">
                          <a:solidFill>
                            <a:srgbClr val="92D050"/>
                          </a:solidFill>
                          <a:latin typeface="Century Gothic" panose="020B0502020202020204" pitchFamily="34" charset="0"/>
                        </a:rPr>
                        <a:t>(the) animal</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you </a:t>
                      </a:r>
                      <a:r>
                        <a:rPr lang="en-GB" sz="2000" b="1" dirty="0">
                          <a:solidFill>
                            <a:srgbClr val="92D050"/>
                          </a:solidFill>
                          <a:latin typeface="Century Gothic" panose="020B0502020202020204" pitchFamily="34" charset="0"/>
                        </a:rPr>
                        <a:t>(pl, formal)</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fire</a:t>
                      </a:r>
                    </a:p>
                  </a:txBody>
                  <a:tcPr/>
                </a:tc>
                <a:tc>
                  <a:txBody>
                    <a:bodyPr/>
                    <a:lstStyle/>
                    <a:p>
                      <a:r>
                        <a:rPr lang="en-GB" sz="2400" b="1" dirty="0">
                          <a:solidFill>
                            <a:srgbClr val="92D050"/>
                          </a:solidFill>
                          <a:latin typeface="Century Gothic" panose="020B0502020202020204" pitchFamily="34" charset="0"/>
                        </a:rPr>
                        <a:t>(the) wish</a:t>
                      </a:r>
                    </a:p>
                  </a:txBody>
                  <a:tcPr/>
                </a:tc>
                <a:extLst>
                  <a:ext uri="{0D108BD9-81ED-4DB2-BD59-A6C34878D82A}">
                    <a16:rowId xmlns:a16="http://schemas.microsoft.com/office/drawing/2014/main" val="3903794855"/>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hide, hiding</a:t>
                      </a:r>
                    </a:p>
                  </a:txBody>
                  <a:tcPr/>
                </a:tc>
                <a:tc>
                  <a:txBody>
                    <a:bodyPr/>
                    <a:lstStyle/>
                    <a:p>
                      <a:r>
                        <a:rPr lang="en-GB" sz="2400" b="1" dirty="0">
                          <a:solidFill>
                            <a:srgbClr val="FF3399"/>
                          </a:solidFill>
                          <a:latin typeface="Century Gothic" panose="020B0502020202020204" pitchFamily="34" charset="0"/>
                        </a:rPr>
                        <a:t>usually</a:t>
                      </a:r>
                    </a:p>
                  </a:txBody>
                  <a:tcPr/>
                </a:tc>
                <a:tc>
                  <a:txBody>
                    <a:bodyPr/>
                    <a:lstStyle/>
                    <a:p>
                      <a:r>
                        <a:rPr lang="en-GB" sz="2400" b="1" dirty="0">
                          <a:solidFill>
                            <a:srgbClr val="FF3399"/>
                          </a:solidFill>
                          <a:latin typeface="Century Gothic" panose="020B0502020202020204" pitchFamily="34" charset="0"/>
                        </a:rPr>
                        <a:t>now</a:t>
                      </a:r>
                    </a:p>
                  </a:txBody>
                  <a:tcPr/>
                </a:tc>
                <a:extLst>
                  <a:ext uri="{0D108BD9-81ED-4DB2-BD59-A6C34878D82A}">
                    <a16:rowId xmlns:a16="http://schemas.microsoft.com/office/drawing/2014/main" val="3232139915"/>
                  </a:ext>
                </a:extLst>
              </a:tr>
            </a:tbl>
          </a:graphicData>
        </a:graphic>
      </p:graphicFrame>
      <p:pic>
        <p:nvPicPr>
          <p:cNvPr id="39" name="Picture 38">
            <a:extLst>
              <a:ext uri="{FF2B5EF4-FFF2-40B4-BE49-F238E27FC236}">
                <a16:creationId xmlns:a16="http://schemas.microsoft.com/office/drawing/2014/main" id="{409A3B81-9BC3-4479-BDCB-8433D5EFC6E9}"/>
              </a:ext>
            </a:extLst>
          </p:cNvPr>
          <p:cNvPicPr>
            <a:picLocks noChangeAspect="1"/>
          </p:cNvPicPr>
          <p:nvPr/>
        </p:nvPicPr>
        <p:blipFill>
          <a:blip r:embed="rId5"/>
          <a:stretch>
            <a:fillRect/>
          </a:stretch>
        </p:blipFill>
        <p:spPr>
          <a:xfrm>
            <a:off x="665203" y="3989651"/>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A3C56C85-D3B7-4732-B037-AF72041B6C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41" name="Picture 40">
            <a:extLst>
              <a:ext uri="{FF2B5EF4-FFF2-40B4-BE49-F238E27FC236}">
                <a16:creationId xmlns:a16="http://schemas.microsoft.com/office/drawing/2014/main" id="{00EA0AF9-E790-4EB0-BC74-E2E8863754D0}"/>
              </a:ext>
            </a:extLst>
          </p:cNvPr>
          <p:cNvPicPr>
            <a:picLocks noChangeAspect="1"/>
          </p:cNvPicPr>
          <p:nvPr/>
        </p:nvPicPr>
        <p:blipFill>
          <a:blip r:embed="rId7"/>
          <a:stretch>
            <a:fillRect/>
          </a:stretch>
        </p:blipFill>
        <p:spPr>
          <a:xfrm>
            <a:off x="740309" y="5870758"/>
            <a:ext cx="888311" cy="841558"/>
          </a:xfrm>
          <a:prstGeom prst="rect">
            <a:avLst/>
          </a:prstGeom>
        </p:spPr>
      </p:pic>
      <p:sp>
        <p:nvSpPr>
          <p:cNvPr id="42" name="TextBox 41">
            <a:extLst>
              <a:ext uri="{FF2B5EF4-FFF2-40B4-BE49-F238E27FC236}">
                <a16:creationId xmlns:a16="http://schemas.microsoft.com/office/drawing/2014/main" id="{267355E2-C509-4E12-A586-3587EEDD0210}"/>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C765BBEF-DDBF-4F5A-BC2D-9BBB365C4769}"/>
              </a:ext>
            </a:extLst>
          </p:cNvPr>
          <p:cNvSpPr txBox="1"/>
          <p:nvPr/>
        </p:nvSpPr>
        <p:spPr>
          <a:xfrm>
            <a:off x="1685978" y="418943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0C7868EE-F2DA-4174-9F89-97C331FB6343}"/>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17769887-8BB4-4124-86CF-2586C14F5A06}"/>
              </a:ext>
            </a:extLst>
          </p:cNvPr>
          <p:cNvSpPr txBox="1"/>
          <p:nvPr/>
        </p:nvSpPr>
        <p:spPr>
          <a:xfrm>
            <a:off x="2246060" y="6303992"/>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cacher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F4FE819C-9360-4014-90FE-A0488552192C}"/>
              </a:ext>
            </a:extLst>
          </p:cNvPr>
          <p:cNvSpPr txBox="1"/>
          <p:nvPr/>
        </p:nvSpPr>
        <p:spPr>
          <a:xfrm>
            <a:off x="4690934" y="6288077"/>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normalement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7C95180F-CD8E-4FBA-97D2-31B7EA51AD7D}"/>
              </a:ext>
            </a:extLst>
          </p:cNvPr>
          <p:cNvSpPr txBox="1"/>
          <p:nvPr/>
        </p:nvSpPr>
        <p:spPr>
          <a:xfrm>
            <a:off x="2295440" y="540302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vous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A1CBFE8D-B5BD-4C4D-9A6F-DE55A26F434C}"/>
              </a:ext>
            </a:extLst>
          </p:cNvPr>
          <p:cNvSpPr txBox="1"/>
          <p:nvPr/>
        </p:nvSpPr>
        <p:spPr>
          <a:xfrm>
            <a:off x="4703087" y="5394947"/>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feu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extLst>
              <a:ext uri="{FF2B5EF4-FFF2-40B4-BE49-F238E27FC236}">
                <a16:creationId xmlns:a16="http://schemas.microsoft.com/office/drawing/2014/main" id="{5F973BE7-B61E-4A4C-8066-BF59442F657E}"/>
              </a:ext>
            </a:extLst>
          </p:cNvPr>
          <p:cNvSpPr txBox="1"/>
          <p:nvPr/>
        </p:nvSpPr>
        <p:spPr>
          <a:xfrm>
            <a:off x="7657009" y="5420578"/>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a:t>
            </a:r>
            <a:r>
              <a:rPr lang="en-GB" sz="2400" kern="0" dirty="0" err="1">
                <a:solidFill>
                  <a:srgbClr val="002060"/>
                </a:solidFill>
                <a:latin typeface="Century Gothic" panose="020B0502020202020204" pitchFamily="34" charset="0"/>
                <a:cs typeface="Arial"/>
                <a:sym typeface="Arial"/>
              </a:rPr>
              <a:t>vœu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9" name="TextBox 78">
            <a:extLst>
              <a:ext uri="{FF2B5EF4-FFF2-40B4-BE49-F238E27FC236}">
                <a16:creationId xmlns:a16="http://schemas.microsoft.com/office/drawing/2014/main" id="{AAD3DB82-0CE9-44B5-B07D-0BBED664A3F9}"/>
              </a:ext>
            </a:extLst>
          </p:cNvPr>
          <p:cNvSpPr txBox="1"/>
          <p:nvPr/>
        </p:nvSpPr>
        <p:spPr>
          <a:xfrm>
            <a:off x="2260224" y="4531935"/>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cheval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0" name="TextBox 79">
            <a:extLst>
              <a:ext uri="{FF2B5EF4-FFF2-40B4-BE49-F238E27FC236}">
                <a16:creationId xmlns:a16="http://schemas.microsoft.com/office/drawing/2014/main" id="{6CF81F30-67E0-4515-A44F-75CD66198B19}"/>
              </a:ext>
            </a:extLst>
          </p:cNvPr>
          <p:cNvSpPr txBox="1"/>
          <p:nvPr/>
        </p:nvSpPr>
        <p:spPr>
          <a:xfrm>
            <a:off x="4671237" y="4529831"/>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les </a:t>
            </a:r>
            <a:r>
              <a:rPr lang="en-GB" sz="2400" kern="0" dirty="0" err="1">
                <a:solidFill>
                  <a:srgbClr val="002060"/>
                </a:solidFill>
                <a:latin typeface="Century Gothic" panose="020B0502020202020204" pitchFamily="34" charset="0"/>
                <a:cs typeface="Arial"/>
                <a:sym typeface="Arial"/>
              </a:rPr>
              <a:t>chevaux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1" name="TextBox 80">
            <a:extLst>
              <a:ext uri="{FF2B5EF4-FFF2-40B4-BE49-F238E27FC236}">
                <a16:creationId xmlns:a16="http://schemas.microsoft.com/office/drawing/2014/main" id="{CCD21D75-6290-4ECD-83B8-1BD4F995D825}"/>
              </a:ext>
            </a:extLst>
          </p:cNvPr>
          <p:cNvSpPr txBox="1"/>
          <p:nvPr/>
        </p:nvSpPr>
        <p:spPr>
          <a:xfrm>
            <a:off x="7657009" y="4560608"/>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l’animal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82DA3BE4-C56B-4EB7-B354-ACBDC265EE9B}"/>
              </a:ext>
            </a:extLst>
          </p:cNvPr>
          <p:cNvSpPr txBox="1"/>
          <p:nvPr/>
        </p:nvSpPr>
        <p:spPr>
          <a:xfrm>
            <a:off x="2295439" y="3689527"/>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les </a:t>
            </a:r>
            <a:r>
              <a:rPr lang="en-GB" sz="2400" kern="0" noProof="0" dirty="0" err="1">
                <a:solidFill>
                  <a:srgbClr val="002060"/>
                </a:solidFill>
                <a:latin typeface="Century Gothic" panose="020B0502020202020204" pitchFamily="34" charset="0"/>
                <a:cs typeface="Arial"/>
                <a:sym typeface="Arial"/>
              </a:rPr>
              <a:t>animaux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D6AFF073-078C-414A-981A-119EF0516623}"/>
              </a:ext>
            </a:extLst>
          </p:cNvPr>
          <p:cNvSpPr txBox="1"/>
          <p:nvPr/>
        </p:nvSpPr>
        <p:spPr>
          <a:xfrm>
            <a:off x="4749861" y="366471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les </a:t>
            </a:r>
            <a:r>
              <a:rPr lang="en-GB" sz="2400" kern="0" dirty="0" err="1">
                <a:solidFill>
                  <a:srgbClr val="002060"/>
                </a:solidFill>
                <a:latin typeface="Century Gothic" panose="020B0502020202020204" pitchFamily="34" charset="0"/>
                <a:cs typeface="Arial"/>
                <a:sym typeface="Arial"/>
              </a:rPr>
              <a:t>feux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4" name="TextBox 83">
            <a:extLst>
              <a:ext uri="{FF2B5EF4-FFF2-40B4-BE49-F238E27FC236}">
                <a16:creationId xmlns:a16="http://schemas.microsoft.com/office/drawing/2014/main" id="{D5868AFB-AA9D-4ED7-9886-214ADAF02CCF}"/>
              </a:ext>
            </a:extLst>
          </p:cNvPr>
          <p:cNvSpPr txBox="1"/>
          <p:nvPr/>
        </p:nvSpPr>
        <p:spPr>
          <a:xfrm>
            <a:off x="7643043" y="3664715"/>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les </a:t>
            </a:r>
            <a:r>
              <a:rPr lang="en-GB" sz="2400" kern="0" dirty="0" err="1">
                <a:solidFill>
                  <a:srgbClr val="002060"/>
                </a:solidFill>
                <a:latin typeface="Century Gothic" panose="020B0502020202020204" pitchFamily="34" charset="0"/>
                <a:cs typeface="Arial"/>
                <a:sym typeface="Arial"/>
              </a:rPr>
              <a:t>vœux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E733A6C0-A93C-45D4-9AF4-49CE2FC76760}"/>
              </a:ext>
            </a:extLst>
          </p:cNvPr>
          <p:cNvSpPr txBox="1"/>
          <p:nvPr/>
        </p:nvSpPr>
        <p:spPr>
          <a:xfrm>
            <a:off x="2260224" y="2793362"/>
            <a:ext cx="23452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les </a:t>
            </a:r>
            <a:r>
              <a:rPr lang="en-GB" sz="2400" kern="0" dirty="0" err="1">
                <a:solidFill>
                  <a:srgbClr val="002060"/>
                </a:solidFill>
                <a:latin typeface="Century Gothic" panose="020B0502020202020204" pitchFamily="34" charset="0"/>
                <a:cs typeface="Arial"/>
                <a:sym typeface="Arial"/>
              </a:rPr>
              <a:t>cheveux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extLst>
              <a:ext uri="{FF2B5EF4-FFF2-40B4-BE49-F238E27FC236}">
                <a16:creationId xmlns:a16="http://schemas.microsoft.com/office/drawing/2014/main" id="{DF46395F-6529-474C-A04F-C6F0FC5DB550}"/>
              </a:ext>
            </a:extLst>
          </p:cNvPr>
          <p:cNvSpPr txBox="1"/>
          <p:nvPr/>
        </p:nvSpPr>
        <p:spPr>
          <a:xfrm>
            <a:off x="4653397" y="2809393"/>
            <a:ext cx="29587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le/la </a:t>
            </a:r>
            <a:r>
              <a:rPr lang="en-GB" sz="2400" kern="0" dirty="0" err="1">
                <a:solidFill>
                  <a:srgbClr val="002060"/>
                </a:solidFill>
                <a:latin typeface="Century Gothic" panose="020B0502020202020204" pitchFamily="34" charset="0"/>
                <a:cs typeface="Arial"/>
                <a:sym typeface="Arial"/>
              </a:rPr>
              <a:t>médecin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7" name="TextBox 86">
            <a:extLst>
              <a:ext uri="{FF2B5EF4-FFF2-40B4-BE49-F238E27FC236}">
                <a16:creationId xmlns:a16="http://schemas.microsoft.com/office/drawing/2014/main" id="{F7403B8E-4F5D-457D-80DE-56EFDE73B4FF}"/>
              </a:ext>
            </a:extLst>
          </p:cNvPr>
          <p:cNvSpPr txBox="1"/>
          <p:nvPr/>
        </p:nvSpPr>
        <p:spPr>
          <a:xfrm>
            <a:off x="7612124" y="279336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visage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2FFCBAAD-CAA1-444C-9004-BD3888E80110}"/>
              </a:ext>
            </a:extLst>
          </p:cNvPr>
          <p:cNvSpPr txBox="1"/>
          <p:nvPr/>
        </p:nvSpPr>
        <p:spPr>
          <a:xfrm>
            <a:off x="2313278" y="1997220"/>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blond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9" name="TextBox 88">
            <a:extLst>
              <a:ext uri="{FF2B5EF4-FFF2-40B4-BE49-F238E27FC236}">
                <a16:creationId xmlns:a16="http://schemas.microsoft.com/office/drawing/2014/main" id="{179814EE-BF1E-44F0-8622-FE72B579BF0F}"/>
              </a:ext>
            </a:extLst>
          </p:cNvPr>
          <p:cNvSpPr txBox="1"/>
          <p:nvPr/>
        </p:nvSpPr>
        <p:spPr>
          <a:xfrm>
            <a:off x="4715959" y="1960700"/>
            <a:ext cx="3003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crépu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0" name="TextBox 89">
            <a:extLst>
              <a:ext uri="{FF2B5EF4-FFF2-40B4-BE49-F238E27FC236}">
                <a16:creationId xmlns:a16="http://schemas.microsoft.com/office/drawing/2014/main" id="{6AAB2661-981A-4374-A76C-347DCC770204}"/>
              </a:ext>
            </a:extLst>
          </p:cNvPr>
          <p:cNvSpPr txBox="1"/>
          <p:nvPr/>
        </p:nvSpPr>
        <p:spPr>
          <a:xfrm>
            <a:off x="7674848" y="1960699"/>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long</a:t>
            </a:r>
          </a:p>
        </p:txBody>
      </p:sp>
      <p:sp>
        <p:nvSpPr>
          <p:cNvPr id="91" name="TextBox 90">
            <a:extLst>
              <a:ext uri="{FF2B5EF4-FFF2-40B4-BE49-F238E27FC236}">
                <a16:creationId xmlns:a16="http://schemas.microsoft.com/office/drawing/2014/main" id="{A03FEB05-5B45-42EB-8D81-CE1C630493D5}"/>
              </a:ext>
            </a:extLst>
          </p:cNvPr>
          <p:cNvSpPr txBox="1"/>
          <p:nvPr/>
        </p:nvSpPr>
        <p:spPr>
          <a:xfrm>
            <a:off x="2313278" y="112400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ovale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2" name="TextBox 91">
            <a:extLst>
              <a:ext uri="{FF2B5EF4-FFF2-40B4-BE49-F238E27FC236}">
                <a16:creationId xmlns:a16="http://schemas.microsoft.com/office/drawing/2014/main" id="{E4D4DA58-7D33-43E1-9841-5C76A800F086}"/>
              </a:ext>
            </a:extLst>
          </p:cNvPr>
          <p:cNvSpPr txBox="1"/>
          <p:nvPr/>
        </p:nvSpPr>
        <p:spPr>
          <a:xfrm>
            <a:off x="4605455" y="1124623"/>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rond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3" name="TextBox 92">
            <a:extLst>
              <a:ext uri="{FF2B5EF4-FFF2-40B4-BE49-F238E27FC236}">
                <a16:creationId xmlns:a16="http://schemas.microsoft.com/office/drawing/2014/main" id="{F4FB1433-7EBC-42F4-8A8E-A1400868C3EF}"/>
              </a:ext>
            </a:extLst>
          </p:cNvPr>
          <p:cNvSpPr txBox="1"/>
          <p:nvPr/>
        </p:nvSpPr>
        <p:spPr>
          <a:xfrm>
            <a:off x="7707458" y="1093338"/>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roux</a:t>
            </a:r>
          </a:p>
        </p:txBody>
      </p:sp>
      <p:sp>
        <p:nvSpPr>
          <p:cNvPr id="94" name="TextBox 93">
            <a:extLst>
              <a:ext uri="{FF2B5EF4-FFF2-40B4-BE49-F238E27FC236}">
                <a16:creationId xmlns:a16="http://schemas.microsoft.com/office/drawing/2014/main" id="{A0025B68-3144-4709-83AE-DA11D9799A3C}"/>
              </a:ext>
            </a:extLst>
          </p:cNvPr>
          <p:cNvSpPr txBox="1"/>
          <p:nvPr/>
        </p:nvSpPr>
        <p:spPr>
          <a:xfrm>
            <a:off x="7657009" y="6281428"/>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maintenant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23323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16" name="Picture 15">
            <a:extLst>
              <a:ext uri="{FF2B5EF4-FFF2-40B4-BE49-F238E27FC236}">
                <a16:creationId xmlns:a16="http://schemas.microsoft.com/office/drawing/2014/main" id="{845DDC50-7D50-429E-9915-B1B26584C897}"/>
              </a:ext>
            </a:extLst>
          </p:cNvPr>
          <p:cNvPicPr>
            <a:picLocks noChangeAspect="1"/>
          </p:cNvPicPr>
          <p:nvPr/>
        </p:nvPicPr>
        <p:blipFill>
          <a:blip r:embed="rId5"/>
          <a:stretch>
            <a:fillRect/>
          </a:stretch>
        </p:blipFill>
        <p:spPr>
          <a:xfrm>
            <a:off x="665203" y="3989651"/>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8B65C089-3F7E-4C2B-8B25-C66AE542FC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2" name="Picture 21">
            <a:extLst>
              <a:ext uri="{FF2B5EF4-FFF2-40B4-BE49-F238E27FC236}">
                <a16:creationId xmlns:a16="http://schemas.microsoft.com/office/drawing/2014/main" id="{798F337C-DB90-4DC6-8A8E-C945DC398CB0}"/>
              </a:ext>
            </a:extLst>
          </p:cNvPr>
          <p:cNvPicPr>
            <a:picLocks noChangeAspect="1"/>
          </p:cNvPicPr>
          <p:nvPr/>
        </p:nvPicPr>
        <p:blipFill>
          <a:blip r:embed="rId7"/>
          <a:stretch>
            <a:fillRect/>
          </a:stretch>
        </p:blipFill>
        <p:spPr>
          <a:xfrm>
            <a:off x="740309" y="5870758"/>
            <a:ext cx="888311" cy="841558"/>
          </a:xfrm>
          <a:prstGeom prst="rect">
            <a:avLst/>
          </a:prstGeom>
        </p:spPr>
      </p:pic>
      <p:sp>
        <p:nvSpPr>
          <p:cNvPr id="23" name="TextBox 22">
            <a:extLst>
              <a:ext uri="{FF2B5EF4-FFF2-40B4-BE49-F238E27FC236}">
                <a16:creationId xmlns:a16="http://schemas.microsoft.com/office/drawing/2014/main" id="{C04DFCC8-E608-4599-AE22-F9AFEDD26A88}"/>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4" name="TextBox 23">
            <a:extLst>
              <a:ext uri="{FF2B5EF4-FFF2-40B4-BE49-F238E27FC236}">
                <a16:creationId xmlns:a16="http://schemas.microsoft.com/office/drawing/2014/main" id="{E26DC09F-1146-42FD-9E71-AA93779AC3A7}"/>
              </a:ext>
            </a:extLst>
          </p:cNvPr>
          <p:cNvSpPr txBox="1"/>
          <p:nvPr/>
        </p:nvSpPr>
        <p:spPr>
          <a:xfrm>
            <a:off x="1685978" y="418943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7" name="TextBox 26">
            <a:extLst>
              <a:ext uri="{FF2B5EF4-FFF2-40B4-BE49-F238E27FC236}">
                <a16:creationId xmlns:a16="http://schemas.microsoft.com/office/drawing/2014/main" id="{D1405023-90B3-4EAE-908A-2D151B9268C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graphicFrame>
        <p:nvGraphicFramePr>
          <p:cNvPr id="50" name="Table 4">
            <a:extLst>
              <a:ext uri="{FF2B5EF4-FFF2-40B4-BE49-F238E27FC236}">
                <a16:creationId xmlns:a16="http://schemas.microsoft.com/office/drawing/2014/main" id="{43B58453-CC08-43AD-B739-8875E893425A}"/>
              </a:ext>
            </a:extLst>
          </p:cNvPr>
          <p:cNvGraphicFramePr>
            <a:graphicFrameLocks noGrp="1"/>
          </p:cNvGraphicFramePr>
          <p:nvPr>
            <p:extLst>
              <p:ext uri="{D42A27DB-BD31-4B8C-83A1-F6EECF244321}">
                <p14:modId xmlns:p14="http://schemas.microsoft.com/office/powerpoint/2010/main" val="869523590"/>
              </p:ext>
            </p:extLst>
          </p:nvPr>
        </p:nvGraphicFramePr>
        <p:xfrm>
          <a:off x="579349" y="68253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ovale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rond</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roux</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blond</a:t>
                      </a:r>
                    </a:p>
                  </a:txBody>
                  <a:tcPr/>
                </a:tc>
                <a:tc>
                  <a:txBody>
                    <a:bodyPr/>
                    <a:lstStyle/>
                    <a:p>
                      <a:r>
                        <a:rPr lang="en-GB" sz="2400" b="1" dirty="0" err="1">
                          <a:solidFill>
                            <a:srgbClr val="002060"/>
                          </a:solidFill>
                          <a:latin typeface="Century Gothic" panose="020B0502020202020204" pitchFamily="34" charset="0"/>
                        </a:rPr>
                        <a:t>crépu</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long</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cheveu</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le/la </a:t>
                      </a:r>
                      <a:r>
                        <a:rPr lang="en-GB" sz="2400" b="1" dirty="0" err="1">
                          <a:solidFill>
                            <a:srgbClr val="002060"/>
                          </a:solidFill>
                          <a:latin typeface="Century Gothic" panose="020B0502020202020204" pitchFamily="34" charset="0"/>
                        </a:rPr>
                        <a:t>médecin</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visage</a:t>
                      </a:r>
                    </a:p>
                  </a:txBody>
                  <a:tcPr/>
                </a:tc>
                <a:extLst>
                  <a:ext uri="{0D108BD9-81ED-4DB2-BD59-A6C34878D82A}">
                    <a16:rowId xmlns:a16="http://schemas.microsoft.com/office/drawing/2014/main" val="1956777569"/>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les </a:t>
                      </a:r>
                      <a:r>
                        <a:rPr lang="en-GB" sz="2400" b="1" dirty="0" err="1">
                          <a:solidFill>
                            <a:srgbClr val="002060"/>
                          </a:solidFill>
                          <a:latin typeface="Century Gothic" panose="020B0502020202020204" pitchFamily="34" charset="0"/>
                        </a:rPr>
                        <a:t>animaux</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les </a:t>
                      </a:r>
                      <a:r>
                        <a:rPr lang="en-GB" sz="2400" b="1" dirty="0" err="1">
                          <a:solidFill>
                            <a:srgbClr val="002060"/>
                          </a:solidFill>
                          <a:latin typeface="Century Gothic" panose="020B0502020202020204" pitchFamily="34" charset="0"/>
                        </a:rPr>
                        <a:t>feux</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les </a:t>
                      </a:r>
                      <a:r>
                        <a:rPr lang="en-GB" sz="2400" b="1" dirty="0" err="1">
                          <a:solidFill>
                            <a:srgbClr val="002060"/>
                          </a:solidFill>
                          <a:latin typeface="Century Gothic" panose="020B0502020202020204" pitchFamily="34" charset="0"/>
                        </a:rPr>
                        <a:t>vœux</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cheval</a:t>
                      </a:r>
                    </a:p>
                  </a:txBody>
                  <a:tcPr/>
                </a:tc>
                <a:tc>
                  <a:txBody>
                    <a:bodyPr/>
                    <a:lstStyle/>
                    <a:p>
                      <a:r>
                        <a:rPr lang="en-GB" sz="2400" b="1" dirty="0">
                          <a:solidFill>
                            <a:srgbClr val="002060"/>
                          </a:solidFill>
                          <a:latin typeface="Century Gothic" panose="020B0502020202020204" pitchFamily="34" charset="0"/>
                        </a:rPr>
                        <a:t>les </a:t>
                      </a:r>
                      <a:r>
                        <a:rPr lang="en-GB" sz="2400" b="1" dirty="0" err="1">
                          <a:solidFill>
                            <a:srgbClr val="002060"/>
                          </a:solidFill>
                          <a:latin typeface="Century Gothic" panose="020B0502020202020204" pitchFamily="34" charset="0"/>
                        </a:rPr>
                        <a:t>chevaux</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l’animal</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vous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feu</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vœu</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cacher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normalement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maintenant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077907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9" name="Table 4">
            <a:extLst>
              <a:ext uri="{FF2B5EF4-FFF2-40B4-BE49-F238E27FC236}">
                <a16:creationId xmlns:a16="http://schemas.microsoft.com/office/drawing/2014/main" id="{9AD24ACA-C509-4062-8E65-FE4EEF0A8EF9}"/>
              </a:ext>
            </a:extLst>
          </p:cNvPr>
          <p:cNvGraphicFramePr>
            <a:graphicFrameLocks noGrp="1"/>
          </p:cNvGraphicFramePr>
          <p:nvPr>
            <p:extLst>
              <p:ext uri="{D42A27DB-BD31-4B8C-83A1-F6EECF244321}">
                <p14:modId xmlns:p14="http://schemas.microsoft.com/office/powerpoint/2010/main" val="4190053503"/>
              </p:ext>
            </p:extLst>
          </p:nvPr>
        </p:nvGraphicFramePr>
        <p:xfrm>
          <a:off x="579349" y="68253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oval</a:t>
                      </a:r>
                    </a:p>
                  </a:txBody>
                  <a:tcPr/>
                </a:tc>
                <a:tc>
                  <a:txBody>
                    <a:bodyPr/>
                    <a:lstStyle/>
                    <a:p>
                      <a:r>
                        <a:rPr lang="en-GB" sz="2400" b="1" dirty="0">
                          <a:solidFill>
                            <a:srgbClr val="002060"/>
                          </a:solidFill>
                          <a:latin typeface="Century Gothic" panose="020B0502020202020204" pitchFamily="34" charset="0"/>
                        </a:rPr>
                        <a:t>round</a:t>
                      </a:r>
                    </a:p>
                  </a:txBody>
                  <a:tcPr/>
                </a:tc>
                <a:tc>
                  <a:txBody>
                    <a:bodyPr/>
                    <a:lstStyle/>
                    <a:p>
                      <a:r>
                        <a:rPr lang="en-GB" sz="2400" b="1" dirty="0">
                          <a:solidFill>
                            <a:srgbClr val="002060"/>
                          </a:solidFill>
                          <a:latin typeface="Century Gothic" panose="020B0502020202020204" pitchFamily="34" charset="0"/>
                        </a:rPr>
                        <a:t>red</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blonde</a:t>
                      </a:r>
                    </a:p>
                  </a:txBody>
                  <a:tcPr/>
                </a:tc>
                <a:tc>
                  <a:txBody>
                    <a:bodyPr/>
                    <a:lstStyle/>
                    <a:p>
                      <a:r>
                        <a:rPr lang="en-GB" sz="2400" b="1" dirty="0">
                          <a:solidFill>
                            <a:srgbClr val="002060"/>
                          </a:solidFill>
                          <a:latin typeface="Century Gothic" panose="020B0502020202020204" pitchFamily="34" charset="0"/>
                        </a:rPr>
                        <a:t>frizzy</a:t>
                      </a:r>
                    </a:p>
                  </a:txBody>
                  <a:tcPr/>
                </a:tc>
                <a:tc>
                  <a:txBody>
                    <a:bodyPr/>
                    <a:lstStyle/>
                    <a:p>
                      <a:r>
                        <a:rPr lang="en-GB" sz="2400" b="1" dirty="0">
                          <a:solidFill>
                            <a:srgbClr val="002060"/>
                          </a:solidFill>
                          <a:latin typeface="Century Gothic" panose="020B0502020202020204" pitchFamily="34" charset="0"/>
                        </a:rPr>
                        <a:t>long</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hair</a:t>
                      </a:r>
                    </a:p>
                  </a:txBody>
                  <a:tcPr/>
                </a:tc>
                <a:tc>
                  <a:txBody>
                    <a:bodyPr/>
                    <a:lstStyle/>
                    <a:p>
                      <a:r>
                        <a:rPr lang="en-GB" sz="2400" b="1" dirty="0">
                          <a:solidFill>
                            <a:srgbClr val="002060"/>
                          </a:solidFill>
                          <a:latin typeface="Century Gothic" panose="020B0502020202020204" pitchFamily="34" charset="0"/>
                        </a:rPr>
                        <a:t>(the) doctor (m/f)</a:t>
                      </a:r>
                    </a:p>
                  </a:txBody>
                  <a:tcPr/>
                </a:tc>
                <a:tc>
                  <a:txBody>
                    <a:bodyPr/>
                    <a:lstStyle/>
                    <a:p>
                      <a:r>
                        <a:rPr lang="en-GB" sz="2400" b="1" dirty="0">
                          <a:solidFill>
                            <a:srgbClr val="002060"/>
                          </a:solidFill>
                          <a:latin typeface="Century Gothic" panose="020B0502020202020204" pitchFamily="34" charset="0"/>
                        </a:rPr>
                        <a:t>(the) face</a:t>
                      </a:r>
                    </a:p>
                  </a:txBody>
                  <a:tcPr/>
                </a:tc>
                <a:extLst>
                  <a:ext uri="{0D108BD9-81ED-4DB2-BD59-A6C34878D82A}">
                    <a16:rowId xmlns:a16="http://schemas.microsoft.com/office/drawing/2014/main" val="1956777569"/>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animals</a:t>
                      </a:r>
                    </a:p>
                  </a:txBody>
                  <a:tcPr/>
                </a:tc>
                <a:tc>
                  <a:txBody>
                    <a:bodyPr/>
                    <a:lstStyle/>
                    <a:p>
                      <a:r>
                        <a:rPr lang="en-GB" sz="2400" b="1" dirty="0">
                          <a:solidFill>
                            <a:srgbClr val="002060"/>
                          </a:solidFill>
                          <a:latin typeface="Century Gothic" panose="020B0502020202020204" pitchFamily="34" charset="0"/>
                        </a:rPr>
                        <a:t>(the) fires</a:t>
                      </a:r>
                    </a:p>
                  </a:txBody>
                  <a:tcPr/>
                </a:tc>
                <a:tc>
                  <a:txBody>
                    <a:bodyPr/>
                    <a:lstStyle/>
                    <a:p>
                      <a:r>
                        <a:rPr lang="en-GB" sz="2400" b="1" dirty="0">
                          <a:solidFill>
                            <a:srgbClr val="002060"/>
                          </a:solidFill>
                          <a:latin typeface="Century Gothic" panose="020B0502020202020204" pitchFamily="34" charset="0"/>
                        </a:rPr>
                        <a:t>(the) wishes</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horse</a:t>
                      </a:r>
                    </a:p>
                  </a:txBody>
                  <a:tcPr/>
                </a:tc>
                <a:tc>
                  <a:txBody>
                    <a:bodyPr/>
                    <a:lstStyle/>
                    <a:p>
                      <a:r>
                        <a:rPr lang="en-GB" sz="2400" b="1" dirty="0">
                          <a:solidFill>
                            <a:srgbClr val="002060"/>
                          </a:solidFill>
                          <a:latin typeface="Century Gothic" panose="020B0502020202020204" pitchFamily="34" charset="0"/>
                        </a:rPr>
                        <a:t>(the) horses</a:t>
                      </a:r>
                    </a:p>
                  </a:txBody>
                  <a:tcPr/>
                </a:tc>
                <a:tc>
                  <a:txBody>
                    <a:bodyPr/>
                    <a:lstStyle/>
                    <a:p>
                      <a:r>
                        <a:rPr lang="en-GB" sz="2400" b="1" dirty="0">
                          <a:solidFill>
                            <a:srgbClr val="002060"/>
                          </a:solidFill>
                          <a:latin typeface="Century Gothic" panose="020B0502020202020204" pitchFamily="34" charset="0"/>
                        </a:rPr>
                        <a:t>(the) anima</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a:t>
                      </a:r>
                      <a:r>
                        <a:rPr lang="en-GB" sz="2000" b="1" dirty="0">
                          <a:solidFill>
                            <a:srgbClr val="002060"/>
                          </a:solidFill>
                          <a:latin typeface="Century Gothic" panose="020B0502020202020204" pitchFamily="34" charset="0"/>
                        </a:rPr>
                        <a:t>(pl, formal)</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fire</a:t>
                      </a:r>
                    </a:p>
                  </a:txBody>
                  <a:tcPr/>
                </a:tc>
                <a:tc>
                  <a:txBody>
                    <a:bodyPr/>
                    <a:lstStyle/>
                    <a:p>
                      <a:r>
                        <a:rPr lang="en-GB" sz="2400" b="1" dirty="0">
                          <a:solidFill>
                            <a:srgbClr val="002060"/>
                          </a:solidFill>
                          <a:latin typeface="Century Gothic" panose="020B0502020202020204" pitchFamily="34" charset="0"/>
                        </a:rPr>
                        <a:t>(the) wish</a:t>
                      </a:r>
                    </a:p>
                  </a:txBody>
                  <a:tcPr/>
                </a:tc>
                <a:extLst>
                  <a:ext uri="{0D108BD9-81ED-4DB2-BD59-A6C34878D82A}">
                    <a16:rowId xmlns:a16="http://schemas.microsoft.com/office/drawing/2014/main" val="3903794855"/>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hide, hiding</a:t>
                      </a:r>
                    </a:p>
                  </a:txBody>
                  <a:tcPr/>
                </a:tc>
                <a:tc>
                  <a:txBody>
                    <a:bodyPr/>
                    <a:lstStyle/>
                    <a:p>
                      <a:r>
                        <a:rPr lang="en-GB" sz="2400" b="1" dirty="0">
                          <a:solidFill>
                            <a:srgbClr val="002060"/>
                          </a:solidFill>
                          <a:latin typeface="Century Gothic" panose="020B0502020202020204" pitchFamily="34" charset="0"/>
                        </a:rPr>
                        <a:t>usually</a:t>
                      </a:r>
                    </a:p>
                  </a:txBody>
                  <a:tcPr/>
                </a:tc>
                <a:tc>
                  <a:txBody>
                    <a:bodyPr/>
                    <a:lstStyle/>
                    <a:p>
                      <a:r>
                        <a:rPr lang="en-GB" sz="2400" b="1" dirty="0">
                          <a:solidFill>
                            <a:srgbClr val="002060"/>
                          </a:solidFill>
                          <a:latin typeface="Century Gothic" panose="020B0502020202020204" pitchFamily="34" charset="0"/>
                        </a:rPr>
                        <a:t>now</a:t>
                      </a:r>
                    </a:p>
                  </a:txBody>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16BCCEB0-CCBE-4CAA-BBDA-B651FD6411F8}"/>
              </a:ext>
            </a:extLst>
          </p:cNvPr>
          <p:cNvPicPr>
            <a:picLocks noChangeAspect="1"/>
          </p:cNvPicPr>
          <p:nvPr/>
        </p:nvPicPr>
        <p:blipFill>
          <a:blip r:embed="rId5"/>
          <a:stretch>
            <a:fillRect/>
          </a:stretch>
        </p:blipFill>
        <p:spPr>
          <a:xfrm>
            <a:off x="665203" y="3989651"/>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BD6C76EF-197C-498B-B87B-9860662BF3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4" name="Picture 23">
            <a:extLst>
              <a:ext uri="{FF2B5EF4-FFF2-40B4-BE49-F238E27FC236}">
                <a16:creationId xmlns:a16="http://schemas.microsoft.com/office/drawing/2014/main" id="{1356A88C-4E73-4132-8002-D3249360409E}"/>
              </a:ext>
            </a:extLst>
          </p:cNvPr>
          <p:cNvPicPr>
            <a:picLocks noChangeAspect="1"/>
          </p:cNvPicPr>
          <p:nvPr/>
        </p:nvPicPr>
        <p:blipFill>
          <a:blip r:embed="rId7"/>
          <a:stretch>
            <a:fillRect/>
          </a:stretch>
        </p:blipFill>
        <p:spPr>
          <a:xfrm>
            <a:off x="740309" y="5870758"/>
            <a:ext cx="888311" cy="841558"/>
          </a:xfrm>
          <a:prstGeom prst="rect">
            <a:avLst/>
          </a:prstGeom>
        </p:spPr>
      </p:pic>
      <p:sp>
        <p:nvSpPr>
          <p:cNvPr id="27" name="TextBox 26">
            <a:extLst>
              <a:ext uri="{FF2B5EF4-FFF2-40B4-BE49-F238E27FC236}">
                <a16:creationId xmlns:a16="http://schemas.microsoft.com/office/drawing/2014/main" id="{DD95C277-31E9-4C0B-AC3E-ECBBEBDC6893}"/>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579CB7BA-C7A7-44DC-BB41-2C3F1F8B0970}"/>
              </a:ext>
            </a:extLst>
          </p:cNvPr>
          <p:cNvSpPr txBox="1"/>
          <p:nvPr/>
        </p:nvSpPr>
        <p:spPr>
          <a:xfrm>
            <a:off x="1685978" y="418943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3DF2948A-465E-48D0-AD59-6535EE48CD0C}"/>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859525" y="1639987"/>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807387" y="1559385"/>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oi</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14940" y="1020275"/>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107926"/>
            <a:ext cx="224520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186633" y="2845956"/>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av</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8532925" y="2880632"/>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Au rev</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 !</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186633" y="5664686"/>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tr</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s</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8616367" y="558924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pourqu</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 </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pic>
        <p:nvPicPr>
          <p:cNvPr id="10" name="Picture 9" descr="Logo, icon&#10;&#10;Description automatically generated">
            <a:extLst>
              <a:ext uri="{FF2B5EF4-FFF2-40B4-BE49-F238E27FC236}">
                <a16:creationId xmlns:a16="http://schemas.microsoft.com/office/drawing/2014/main" id="{27C26E68-D45A-4688-9864-D41342FFD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3203" y="4432926"/>
            <a:ext cx="862232" cy="1231760"/>
          </a:xfrm>
          <a:prstGeom prst="rect">
            <a:avLst/>
          </a:prstGeom>
        </p:spPr>
      </p:pic>
      <p:pic>
        <p:nvPicPr>
          <p:cNvPr id="30" name="Picture 29" descr="A picture containing silhouette&#10;&#10;Description automatically generated">
            <a:extLst>
              <a:ext uri="{FF2B5EF4-FFF2-40B4-BE49-F238E27FC236}">
                <a16:creationId xmlns:a16="http://schemas.microsoft.com/office/drawing/2014/main" id="{394E49D6-7329-4791-BF9A-26D1AD6E8245}"/>
              </a:ext>
            </a:extLst>
          </p:cNvPr>
          <p:cNvPicPr>
            <a:picLocks noChangeAspect="1"/>
          </p:cNvPicPr>
          <p:nvPr/>
        </p:nvPicPr>
        <p:blipFill rotWithShape="1">
          <a:blip r:embed="rId5">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b="58811"/>
          <a:stretch/>
        </p:blipFill>
        <p:spPr>
          <a:xfrm>
            <a:off x="8374365" y="1499351"/>
            <a:ext cx="3217320" cy="1381281"/>
          </a:xfrm>
          <a:prstGeom prst="rect">
            <a:avLst/>
          </a:prstGeom>
        </p:spPr>
      </p:pic>
      <p:grpSp>
        <p:nvGrpSpPr>
          <p:cNvPr id="39" name="Group 38">
            <a:extLst>
              <a:ext uri="{FF2B5EF4-FFF2-40B4-BE49-F238E27FC236}">
                <a16:creationId xmlns:a16="http://schemas.microsoft.com/office/drawing/2014/main" id="{08D0CF4E-4367-4B72-9D9F-A55079C69678}"/>
              </a:ext>
            </a:extLst>
          </p:cNvPr>
          <p:cNvGrpSpPr/>
          <p:nvPr/>
        </p:nvGrpSpPr>
        <p:grpSpPr>
          <a:xfrm>
            <a:off x="8849884" y="3686588"/>
            <a:ext cx="2624447" cy="1992659"/>
            <a:chOff x="8875090" y="3659535"/>
            <a:chExt cx="2624447" cy="1992659"/>
          </a:xfrm>
        </p:grpSpPr>
        <p:sp>
          <p:nvSpPr>
            <p:cNvPr id="22" name="TextBox 21">
              <a:extLst>
                <a:ext uri="{FF2B5EF4-FFF2-40B4-BE49-F238E27FC236}">
                  <a16:creationId xmlns:a16="http://schemas.microsoft.com/office/drawing/2014/main" id="{3DD0DB12-FF9C-43A0-ADDC-33F2FA2355BD}"/>
                </a:ext>
              </a:extLst>
            </p:cNvPr>
            <p:cNvSpPr txBox="1"/>
            <p:nvPr/>
          </p:nvSpPr>
          <p:spPr>
            <a:xfrm>
              <a:off x="8875090" y="5252084"/>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[why?]</a:t>
              </a:r>
            </a:p>
          </p:txBody>
        </p:sp>
        <p:pic>
          <p:nvPicPr>
            <p:cNvPr id="32" name="Picture 31" descr="Logo&#10;&#10;Description automatically generated">
              <a:extLst>
                <a:ext uri="{FF2B5EF4-FFF2-40B4-BE49-F238E27FC236}">
                  <a16:creationId xmlns:a16="http://schemas.microsoft.com/office/drawing/2014/main" id="{9B0041D7-3F40-45A2-B2BC-6301AD8965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4599" y="3659535"/>
              <a:ext cx="1614198" cy="1682552"/>
            </a:xfrm>
            <a:prstGeom prst="rect">
              <a:avLst/>
            </a:prstGeom>
          </p:spPr>
        </p:pic>
      </p:grpSp>
      <p:grpSp>
        <p:nvGrpSpPr>
          <p:cNvPr id="35" name="Group 34">
            <a:extLst>
              <a:ext uri="{FF2B5EF4-FFF2-40B4-BE49-F238E27FC236}">
                <a16:creationId xmlns:a16="http://schemas.microsoft.com/office/drawing/2014/main" id="{45885CFC-D68C-4F85-8812-FA4E9A0C432D}"/>
              </a:ext>
            </a:extLst>
          </p:cNvPr>
          <p:cNvGrpSpPr/>
          <p:nvPr/>
        </p:nvGrpSpPr>
        <p:grpSpPr>
          <a:xfrm>
            <a:off x="4344172" y="3403305"/>
            <a:ext cx="3227514" cy="2261381"/>
            <a:chOff x="4344172" y="3403305"/>
            <a:chExt cx="3227514" cy="2261381"/>
          </a:xfrm>
        </p:grpSpPr>
        <p:pic>
          <p:nvPicPr>
            <p:cNvPr id="34" name="Picture 33" descr="Icon&#10;&#10;Description automatically generated">
              <a:extLst>
                <a:ext uri="{FF2B5EF4-FFF2-40B4-BE49-F238E27FC236}">
                  <a16:creationId xmlns:a16="http://schemas.microsoft.com/office/drawing/2014/main" id="{818F631F-5D40-4511-8B22-AB7B330E2E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4172" y="3403305"/>
              <a:ext cx="3227514" cy="1613757"/>
            </a:xfrm>
            <a:prstGeom prst="rect">
              <a:avLst/>
            </a:prstGeom>
          </p:spPr>
        </p:pic>
        <p:sp>
          <p:nvSpPr>
            <p:cNvPr id="37" name="TextBox 36">
              <a:extLst>
                <a:ext uri="{FF2B5EF4-FFF2-40B4-BE49-F238E27FC236}">
                  <a16:creationId xmlns:a16="http://schemas.microsoft.com/office/drawing/2014/main" id="{A4B8D0DA-B48D-4B89-907F-0A80B07A14A4}"/>
                </a:ext>
              </a:extLst>
            </p:cNvPr>
            <p:cNvSpPr txBox="1"/>
            <p:nvPr/>
          </p:nvSpPr>
          <p:spPr>
            <a:xfrm>
              <a:off x="4415912" y="5141466"/>
              <a:ext cx="3012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see, seeing]</a:t>
              </a:r>
            </a:p>
          </p:txBody>
        </p:sp>
      </p:grpSp>
      <p:grpSp>
        <p:nvGrpSpPr>
          <p:cNvPr id="38" name="Group 37">
            <a:extLst>
              <a:ext uri="{FF2B5EF4-FFF2-40B4-BE49-F238E27FC236}">
                <a16:creationId xmlns:a16="http://schemas.microsoft.com/office/drawing/2014/main" id="{F0143B4C-B896-4879-8786-5BA6D84A2233}"/>
              </a:ext>
            </a:extLst>
          </p:cNvPr>
          <p:cNvGrpSpPr/>
          <p:nvPr/>
        </p:nvGrpSpPr>
        <p:grpSpPr>
          <a:xfrm>
            <a:off x="-40773" y="1559385"/>
            <a:ext cx="3267453" cy="1633727"/>
            <a:chOff x="-40773" y="1559385"/>
            <a:chExt cx="3267453" cy="1633727"/>
          </a:xfrm>
        </p:grpSpPr>
        <p:pic>
          <p:nvPicPr>
            <p:cNvPr id="8" name="Picture 7">
              <a:extLst>
                <a:ext uri="{FF2B5EF4-FFF2-40B4-BE49-F238E27FC236}">
                  <a16:creationId xmlns:a16="http://schemas.microsoft.com/office/drawing/2014/main" id="{15F70E3D-292A-480A-9FD4-424A991C210F}"/>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0773" y="1559385"/>
              <a:ext cx="3267453" cy="1633727"/>
            </a:xfrm>
            <a:prstGeom prst="rect">
              <a:avLst/>
            </a:prstGeom>
          </p:spPr>
        </p:pic>
        <p:sp>
          <p:nvSpPr>
            <p:cNvPr id="36" name="Rectangle 35">
              <a:extLst>
                <a:ext uri="{FF2B5EF4-FFF2-40B4-BE49-F238E27FC236}">
                  <a16:creationId xmlns:a16="http://schemas.microsoft.com/office/drawing/2014/main" id="{5F1B9C08-42D3-4598-9CD5-FDDB9754FC54}"/>
                </a:ext>
              </a:extLst>
            </p:cNvPr>
            <p:cNvSpPr/>
            <p:nvPr/>
          </p:nvSpPr>
          <p:spPr>
            <a:xfrm>
              <a:off x="1406770" y="2014959"/>
              <a:ext cx="181991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have, having</a:t>
              </a:r>
            </a:p>
          </p:txBody>
        </p:sp>
      </p:grpSp>
    </p:spTree>
    <p:extLst>
      <p:ext uri="{BB962C8B-B14F-4D97-AF65-F5344CB8AC3E}">
        <p14:creationId xmlns:p14="http://schemas.microsoft.com/office/powerpoint/2010/main" val="37194790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1" name="TextBox 100">
            <a:extLst>
              <a:ext uri="{FF2B5EF4-FFF2-40B4-BE49-F238E27FC236}">
                <a16:creationId xmlns:a16="http://schemas.microsoft.com/office/drawing/2014/main" id="{73FC9C0C-0181-40A6-97BA-EAA0043CDF0D}"/>
              </a:ext>
            </a:extLst>
          </p:cNvPr>
          <p:cNvSpPr txBox="1"/>
          <p:nvPr/>
        </p:nvSpPr>
        <p:spPr>
          <a:xfrm>
            <a:off x="3227440" y="89722"/>
            <a:ext cx="50610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chanson.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09" name="Google Shape;111;p3">
            <a:extLst>
              <a:ext uri="{FF2B5EF4-FFF2-40B4-BE49-F238E27FC236}">
                <a16:creationId xmlns:a16="http://schemas.microsoft.com/office/drawing/2014/main" id="{5FFF0688-CCF5-4EAA-9130-DE405D20D29A}"/>
              </a:ext>
            </a:extLst>
          </p:cNvPr>
          <p:cNvPicPr/>
          <p:nvPr/>
        </p:nvPicPr>
        <p:blipFill>
          <a:blip r:embed="rId5"/>
          <a:stretch/>
        </p:blipFill>
        <p:spPr>
          <a:xfrm>
            <a:off x="11085614" y="71250"/>
            <a:ext cx="775440" cy="775440"/>
          </a:xfrm>
          <a:prstGeom prst="rect">
            <a:avLst/>
          </a:prstGeom>
          <a:ln>
            <a:noFill/>
          </a:ln>
        </p:spPr>
      </p:pic>
      <p:sp>
        <p:nvSpPr>
          <p:cNvPr id="210" name="Title 1">
            <a:extLst>
              <a:ext uri="{FF2B5EF4-FFF2-40B4-BE49-F238E27FC236}">
                <a16:creationId xmlns:a16="http://schemas.microsoft.com/office/drawing/2014/main" id="{59C4AA5F-63BF-4778-AAA7-316208C7E9B3}"/>
              </a:ext>
            </a:extLst>
          </p:cNvPr>
          <p:cNvSpPr txBox="1">
            <a:spLocks/>
          </p:cNvSpPr>
          <p:nvPr/>
        </p:nvSpPr>
        <p:spPr>
          <a:xfrm>
            <a:off x="10754668" y="934595"/>
            <a:ext cx="1437332" cy="396360"/>
          </a:xfrm>
          <a:prstGeom prst="rect">
            <a:avLst/>
          </a:prstGeom>
          <a:solidFill>
            <a:srgbClr val="FF0066"/>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 name="Rectangle 4">
            <a:extLst>
              <a:ext uri="{FF2B5EF4-FFF2-40B4-BE49-F238E27FC236}">
                <a16:creationId xmlns:a16="http://schemas.microsoft.com/office/drawing/2014/main" id="{C3D8C72C-EB1D-4913-AB23-4512F1D4EE92}"/>
              </a:ext>
            </a:extLst>
          </p:cNvPr>
          <p:cNvSpPr/>
          <p:nvPr/>
        </p:nvSpPr>
        <p:spPr>
          <a:xfrm>
            <a:off x="253154" y="765484"/>
            <a:ext cx="6096000" cy="5885265"/>
          </a:xfrm>
          <a:prstGeom prst="rect">
            <a:avLst/>
          </a:prstGeom>
        </p:spPr>
        <p:txBody>
          <a:bodyPr>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la jolie fête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Rois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mange la galette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Chez mon oncle Éloi</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 maman est reine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Papa sera roi</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Mais si j'ai la fève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couronne pour moi.</a:t>
            </a:r>
          </a:p>
        </p:txBody>
      </p:sp>
      <p:sp>
        <p:nvSpPr>
          <p:cNvPr id="223" name="TextBox 222">
            <a:extLst>
              <a:ext uri="{FF2B5EF4-FFF2-40B4-BE49-F238E27FC236}">
                <a16:creationId xmlns:a16="http://schemas.microsoft.com/office/drawing/2014/main" id="{BB07ABED-3910-4D43-94D2-607988439987}"/>
              </a:ext>
            </a:extLst>
          </p:cNvPr>
          <p:cNvSpPr txBox="1"/>
          <p:nvPr/>
        </p:nvSpPr>
        <p:spPr>
          <a:xfrm>
            <a:off x="9350604" y="5872904"/>
            <a:ext cx="2845932" cy="1015663"/>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l’oncle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uncle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if</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sera = (s/he) will be</a:t>
            </a:r>
          </a:p>
        </p:txBody>
      </p:sp>
      <p:pic>
        <p:nvPicPr>
          <p:cNvPr id="21" name="Picture 20" descr="Logo&#10;&#10;Description automatically generated">
            <a:extLst>
              <a:ext uri="{FF2B5EF4-FFF2-40B4-BE49-F238E27FC236}">
                <a16:creationId xmlns:a16="http://schemas.microsoft.com/office/drawing/2014/main" id="{7D74781D-B777-4271-B3D8-D8702D025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2882" y="137162"/>
            <a:ext cx="1523494" cy="1015663"/>
          </a:xfrm>
          <a:prstGeom prst="rect">
            <a:avLst/>
          </a:prstGeom>
        </p:spPr>
      </p:pic>
      <p:pic>
        <p:nvPicPr>
          <p:cNvPr id="3" name="f1_1">
            <a:hlinkClick r:id="" action="ppaction://media"/>
            <a:extLst>
              <a:ext uri="{FF2B5EF4-FFF2-40B4-BE49-F238E27FC236}">
                <a16:creationId xmlns:a16="http://schemas.microsoft.com/office/drawing/2014/main" id="{8595B670-6BE9-45D1-A2A5-3BA391F304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3334" y="5203912"/>
            <a:ext cx="609600" cy="609600"/>
          </a:xfrm>
          <a:prstGeom prst="rect">
            <a:avLst/>
          </a:prstGeom>
        </p:spPr>
      </p:pic>
      <p:sp>
        <p:nvSpPr>
          <p:cNvPr id="22" name="Rectangle 21">
            <a:extLst>
              <a:ext uri="{FF2B5EF4-FFF2-40B4-BE49-F238E27FC236}">
                <a16:creationId xmlns:a16="http://schemas.microsoft.com/office/drawing/2014/main" id="{9849E727-0850-4E19-BA1A-58868AB096CD}"/>
              </a:ext>
            </a:extLst>
          </p:cNvPr>
          <p:cNvSpPr/>
          <p:nvPr/>
        </p:nvSpPr>
        <p:spPr>
          <a:xfrm>
            <a:off x="253154" y="761925"/>
            <a:ext cx="6096000" cy="5885265"/>
          </a:xfrm>
          <a:prstGeom prst="rect">
            <a:avLst/>
          </a:prstGeom>
          <a:solidFill>
            <a:schemeClr val="bg1"/>
          </a:solidFill>
        </p:spPr>
        <p:txBody>
          <a:bodyPr>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est</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jolie f</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ê</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ê</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 d</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es</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Rois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mange la gal</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tte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Chez mon oncle Éloi</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 maman </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est</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ei</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Papa sera roi</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Mais si j'ai la f</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è</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couronne pour moi.</a:t>
            </a:r>
          </a:p>
        </p:txBody>
      </p:sp>
      <p:sp>
        <p:nvSpPr>
          <p:cNvPr id="27" name="Rectangle 26">
            <a:extLst>
              <a:ext uri="{FF2B5EF4-FFF2-40B4-BE49-F238E27FC236}">
                <a16:creationId xmlns:a16="http://schemas.microsoft.com/office/drawing/2014/main" id="{D922604F-7937-43B1-B0AA-00ED1609B414}"/>
              </a:ext>
            </a:extLst>
          </p:cNvPr>
          <p:cNvSpPr/>
          <p:nvPr/>
        </p:nvSpPr>
        <p:spPr>
          <a:xfrm>
            <a:off x="260686" y="734743"/>
            <a:ext cx="6096000" cy="5885265"/>
          </a:xfrm>
          <a:prstGeom prst="rect">
            <a:avLst/>
          </a:prstGeom>
          <a:solidFill>
            <a:schemeClr val="bg1"/>
          </a:solidFill>
        </p:spPr>
        <p:txBody>
          <a:bodyPr>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est</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jolie f</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ê</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ê</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 d</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es</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Rois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mange la gal</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tte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a:t>
            </a:r>
            <a:r>
              <a:rPr kumimoji="0" lang="fr-FR" sz="2400" b="1" i="0" u="none" strike="noStrike" kern="1200" cap="none" spc="0" normalizeH="0" baseline="0" noProof="0" dirty="0">
                <a:ln>
                  <a:noFill/>
                </a:ln>
                <a:solidFill>
                  <a:srgbClr val="3399FF"/>
                </a:solidFill>
                <a:effectLst/>
                <a:uLnTx/>
                <a:uFillTx/>
                <a:latin typeface="Century Gothic" panose="020B0502020202020204" pitchFamily="34" charset="0"/>
                <a:ea typeface="+mn-ea"/>
                <a:cs typeface="+mn-cs"/>
              </a:rPr>
              <a:t>ez</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mon oncle </a:t>
            </a:r>
            <a:r>
              <a:rPr kumimoji="0" lang="fr-FR" sz="2400" b="1" i="0" u="none" strike="noStrike" kern="1200" cap="none" spc="0" normalizeH="0" baseline="0" noProof="0" dirty="0">
                <a:ln>
                  <a:noFill/>
                </a:ln>
                <a:solidFill>
                  <a:srgbClr val="3399FF"/>
                </a:solidFill>
                <a:effectLst/>
                <a:uLnTx/>
                <a:uFillTx/>
                <a:latin typeface="Century Gothic" panose="020B0502020202020204" pitchFamily="34" charset="0"/>
                <a:ea typeface="+mn-ea"/>
                <a:cs typeface="+mn-cs"/>
              </a:rPr>
              <a:t>É</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loi</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 maman </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est</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ei</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Papa sera roi</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Mais si j'ai la f</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è</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couronne pour moi.</a:t>
            </a:r>
          </a:p>
        </p:txBody>
      </p:sp>
      <p:sp>
        <p:nvSpPr>
          <p:cNvPr id="30" name="Rectangle 29">
            <a:extLst>
              <a:ext uri="{FF2B5EF4-FFF2-40B4-BE49-F238E27FC236}">
                <a16:creationId xmlns:a16="http://schemas.microsoft.com/office/drawing/2014/main" id="{0CEE12DF-3BAB-48BA-BA42-153EA8937374}"/>
              </a:ext>
            </a:extLst>
          </p:cNvPr>
          <p:cNvSpPr/>
          <p:nvPr/>
        </p:nvSpPr>
        <p:spPr>
          <a:xfrm>
            <a:off x="274787" y="731184"/>
            <a:ext cx="6096000" cy="5885265"/>
          </a:xfrm>
          <a:prstGeom prst="rect">
            <a:avLst/>
          </a:prstGeom>
          <a:solidFill>
            <a:schemeClr val="bg1"/>
          </a:solidFill>
        </p:spPr>
        <p:txBody>
          <a:bodyPr>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la jolie fête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Rois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mange la galette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Chez mon oncle Éloi</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 maman est reine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Papa sera roi</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Mais si j'ai la fève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couronne pour moi.</a:t>
            </a:r>
          </a:p>
        </p:txBody>
      </p:sp>
      <p:pic>
        <p:nvPicPr>
          <p:cNvPr id="14" name="Picture 13" descr="A picture containing text, clipart&#10;&#10;Description automatically generated">
            <a:extLst>
              <a:ext uri="{FF2B5EF4-FFF2-40B4-BE49-F238E27FC236}">
                <a16:creationId xmlns:a16="http://schemas.microsoft.com/office/drawing/2014/main" id="{0CEEEB8F-9AC5-4CE5-B927-75464464EDC0}"/>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228940" y="5024287"/>
            <a:ext cx="1416108" cy="998503"/>
          </a:xfrm>
          <a:prstGeom prst="rect">
            <a:avLst/>
          </a:prstGeom>
        </p:spPr>
      </p:pic>
      <p:pic>
        <p:nvPicPr>
          <p:cNvPr id="10" name="Picture 9" descr="Shape&#10;&#10;Description automatically generated">
            <a:extLst>
              <a:ext uri="{FF2B5EF4-FFF2-40B4-BE49-F238E27FC236}">
                <a16:creationId xmlns:a16="http://schemas.microsoft.com/office/drawing/2014/main" id="{53869145-7385-4254-9B06-A821E9C71B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3650" y="1588472"/>
            <a:ext cx="989844" cy="674331"/>
          </a:xfrm>
          <a:prstGeom prst="rect">
            <a:avLst/>
          </a:prstGeom>
        </p:spPr>
      </p:pic>
      <p:pic>
        <p:nvPicPr>
          <p:cNvPr id="12" name="Picture 11" descr="A picture containing circle&#10;&#10;Description automatically generated">
            <a:extLst>
              <a:ext uri="{FF2B5EF4-FFF2-40B4-BE49-F238E27FC236}">
                <a16:creationId xmlns:a16="http://schemas.microsoft.com/office/drawing/2014/main" id="{80211622-56D7-4ABB-8CCB-A61B577E7B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53534" y="2459714"/>
            <a:ext cx="1110075" cy="551792"/>
          </a:xfrm>
          <a:prstGeom prst="rect">
            <a:avLst/>
          </a:prstGeom>
        </p:spPr>
      </p:pic>
      <p:pic>
        <p:nvPicPr>
          <p:cNvPr id="211" name="Picture 210">
            <a:extLst>
              <a:ext uri="{FF2B5EF4-FFF2-40B4-BE49-F238E27FC236}">
                <a16:creationId xmlns:a16="http://schemas.microsoft.com/office/drawing/2014/main" id="{3ED58589-9C2A-4C9E-BDC8-352C83C9BC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33136" y="4615000"/>
            <a:ext cx="403357" cy="752848"/>
          </a:xfrm>
          <a:prstGeom prst="rect">
            <a:avLst/>
          </a:prstGeom>
        </p:spPr>
      </p:pic>
      <p:pic>
        <p:nvPicPr>
          <p:cNvPr id="212" name="Picture 211">
            <a:extLst>
              <a:ext uri="{FF2B5EF4-FFF2-40B4-BE49-F238E27FC236}">
                <a16:creationId xmlns:a16="http://schemas.microsoft.com/office/drawing/2014/main" id="{C2212034-A972-4568-B1BC-C664B6F2CF2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84573" y="3754948"/>
            <a:ext cx="500485" cy="836969"/>
          </a:xfrm>
          <a:prstGeom prst="rect">
            <a:avLst/>
          </a:prstGeom>
        </p:spPr>
      </p:pic>
      <p:pic>
        <p:nvPicPr>
          <p:cNvPr id="213" name="Picture 212">
            <a:extLst>
              <a:ext uri="{FF2B5EF4-FFF2-40B4-BE49-F238E27FC236}">
                <a16:creationId xmlns:a16="http://schemas.microsoft.com/office/drawing/2014/main" id="{5ABEF72B-ACF2-4C63-B7C6-01EE790995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84907" y="6022790"/>
            <a:ext cx="1033944" cy="565711"/>
          </a:xfrm>
          <a:prstGeom prst="rect">
            <a:avLst/>
          </a:prstGeom>
        </p:spPr>
      </p:pic>
      <p:grpSp>
        <p:nvGrpSpPr>
          <p:cNvPr id="219" name="Group 218">
            <a:extLst>
              <a:ext uri="{FF2B5EF4-FFF2-40B4-BE49-F238E27FC236}">
                <a16:creationId xmlns:a16="http://schemas.microsoft.com/office/drawing/2014/main" id="{4BA502D1-177C-46BD-97C1-8951A4E6BC49}"/>
              </a:ext>
            </a:extLst>
          </p:cNvPr>
          <p:cNvGrpSpPr/>
          <p:nvPr/>
        </p:nvGrpSpPr>
        <p:grpSpPr>
          <a:xfrm>
            <a:off x="4026083" y="873357"/>
            <a:ext cx="1276280" cy="698546"/>
            <a:chOff x="199103" y="494279"/>
            <a:chExt cx="3431183" cy="2104280"/>
          </a:xfrm>
        </p:grpSpPr>
        <p:pic>
          <p:nvPicPr>
            <p:cNvPr id="221" name="Picture 220">
              <a:extLst>
                <a:ext uri="{FF2B5EF4-FFF2-40B4-BE49-F238E27FC236}">
                  <a16:creationId xmlns:a16="http://schemas.microsoft.com/office/drawing/2014/main" id="{F728B825-1CA1-4354-9B11-79AD4ED086D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222" name="Picture 221">
              <a:extLst>
                <a:ext uri="{FF2B5EF4-FFF2-40B4-BE49-F238E27FC236}">
                  <a16:creationId xmlns:a16="http://schemas.microsoft.com/office/drawing/2014/main" id="{3341C50E-E6C2-472A-B17F-071533220E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pic>
        <p:nvPicPr>
          <p:cNvPr id="16" name="Picture 15" descr="A picture containing dark&#10;&#10;Description automatically generated">
            <a:extLst>
              <a:ext uri="{FF2B5EF4-FFF2-40B4-BE49-F238E27FC236}">
                <a16:creationId xmlns:a16="http://schemas.microsoft.com/office/drawing/2014/main" id="{3B1752AD-9892-4A66-B370-DB632A22F7E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04350" y="5554391"/>
            <a:ext cx="228786" cy="358441"/>
          </a:xfrm>
          <a:prstGeom prst="rect">
            <a:avLst/>
          </a:prstGeom>
        </p:spPr>
      </p:pic>
      <p:pic>
        <p:nvPicPr>
          <p:cNvPr id="19" name="Picture 18" descr="A picture containing vector graphics&#10;&#10;Description automatically generated">
            <a:extLst>
              <a:ext uri="{FF2B5EF4-FFF2-40B4-BE49-F238E27FC236}">
                <a16:creationId xmlns:a16="http://schemas.microsoft.com/office/drawing/2014/main" id="{55356547-222F-484B-97DB-A1AF1248C24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56820" y="3038489"/>
            <a:ext cx="499424" cy="627959"/>
          </a:xfrm>
          <a:prstGeom prst="rect">
            <a:avLst/>
          </a:prstGeom>
        </p:spPr>
      </p:pic>
      <p:sp>
        <p:nvSpPr>
          <p:cNvPr id="4" name="TextBox 3">
            <a:extLst>
              <a:ext uri="{FF2B5EF4-FFF2-40B4-BE49-F238E27FC236}">
                <a16:creationId xmlns:a16="http://schemas.microsoft.com/office/drawing/2014/main" id="{98DB65A2-455E-48CF-A2A7-465EE2879B0B}"/>
              </a:ext>
            </a:extLst>
          </p:cNvPr>
          <p:cNvSpPr txBox="1"/>
          <p:nvPr/>
        </p:nvSpPr>
        <p:spPr>
          <a:xfrm>
            <a:off x="6149321" y="928682"/>
            <a:ext cx="5061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It’s the pretty festival.</a:t>
            </a:r>
          </a:p>
        </p:txBody>
      </p:sp>
      <p:sp>
        <p:nvSpPr>
          <p:cNvPr id="34" name="TextBox 33">
            <a:extLst>
              <a:ext uri="{FF2B5EF4-FFF2-40B4-BE49-F238E27FC236}">
                <a16:creationId xmlns:a16="http://schemas.microsoft.com/office/drawing/2014/main" id="{6E546F0B-1AFB-48F2-A2E5-5AA50AC70B15}"/>
              </a:ext>
            </a:extLst>
          </p:cNvPr>
          <p:cNvSpPr txBox="1"/>
          <p:nvPr/>
        </p:nvSpPr>
        <p:spPr>
          <a:xfrm>
            <a:off x="6105957" y="1539308"/>
            <a:ext cx="6086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festival of the Kings (Epiphany)</a:t>
            </a:r>
          </a:p>
        </p:txBody>
      </p:sp>
      <p:sp>
        <p:nvSpPr>
          <p:cNvPr id="35" name="TextBox 34">
            <a:extLst>
              <a:ext uri="{FF2B5EF4-FFF2-40B4-BE49-F238E27FC236}">
                <a16:creationId xmlns:a16="http://schemas.microsoft.com/office/drawing/2014/main" id="{3F855486-85BE-42D2-A08A-DAE5614506BB}"/>
              </a:ext>
            </a:extLst>
          </p:cNvPr>
          <p:cNvSpPr txBox="1"/>
          <p:nvPr/>
        </p:nvSpPr>
        <p:spPr>
          <a:xfrm>
            <a:off x="6163422" y="2313132"/>
            <a:ext cx="5061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eat the (Epiphany) cake</a:t>
            </a:r>
          </a:p>
        </p:txBody>
      </p:sp>
      <p:sp>
        <p:nvSpPr>
          <p:cNvPr id="36" name="TextBox 35">
            <a:extLst>
              <a:ext uri="{FF2B5EF4-FFF2-40B4-BE49-F238E27FC236}">
                <a16:creationId xmlns:a16="http://schemas.microsoft.com/office/drawing/2014/main" id="{6A69703E-0167-4A4F-8632-496D61A50106}"/>
              </a:ext>
            </a:extLst>
          </p:cNvPr>
          <p:cNvSpPr txBox="1"/>
          <p:nvPr/>
        </p:nvSpPr>
        <p:spPr>
          <a:xfrm>
            <a:off x="6163421" y="3186360"/>
            <a:ext cx="5061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my uncle </a:t>
            </a:r>
            <a:r>
              <a:rPr kumimoji="0" lang="en-GB" sz="24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Éloi’s</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house.</a:t>
            </a:r>
          </a:p>
        </p:txBody>
      </p:sp>
      <p:sp>
        <p:nvSpPr>
          <p:cNvPr id="37" name="TextBox 36">
            <a:extLst>
              <a:ext uri="{FF2B5EF4-FFF2-40B4-BE49-F238E27FC236}">
                <a16:creationId xmlns:a16="http://schemas.microsoft.com/office/drawing/2014/main" id="{C436AF3B-BD04-4173-938D-B6FC6D9F223E}"/>
              </a:ext>
            </a:extLst>
          </p:cNvPr>
          <p:cNvSpPr txBox="1"/>
          <p:nvPr/>
        </p:nvSpPr>
        <p:spPr>
          <a:xfrm>
            <a:off x="6147619" y="3897491"/>
            <a:ext cx="5061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If mum is the queen</a:t>
            </a:r>
          </a:p>
        </p:txBody>
      </p:sp>
      <p:sp>
        <p:nvSpPr>
          <p:cNvPr id="38" name="TextBox 37">
            <a:extLst>
              <a:ext uri="{FF2B5EF4-FFF2-40B4-BE49-F238E27FC236}">
                <a16:creationId xmlns:a16="http://schemas.microsoft.com/office/drawing/2014/main" id="{A739EDB9-0314-4F79-A539-2C46D051474F}"/>
              </a:ext>
            </a:extLst>
          </p:cNvPr>
          <p:cNvSpPr txBox="1"/>
          <p:nvPr/>
        </p:nvSpPr>
        <p:spPr>
          <a:xfrm>
            <a:off x="6105957" y="4666837"/>
            <a:ext cx="5061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dad will be the king.</a:t>
            </a:r>
          </a:p>
        </p:txBody>
      </p:sp>
      <p:sp>
        <p:nvSpPr>
          <p:cNvPr id="39" name="TextBox 38">
            <a:extLst>
              <a:ext uri="{FF2B5EF4-FFF2-40B4-BE49-F238E27FC236}">
                <a16:creationId xmlns:a16="http://schemas.microsoft.com/office/drawing/2014/main" id="{58929B2F-E7A9-48EA-817B-914E70778AB7}"/>
              </a:ext>
            </a:extLst>
          </p:cNvPr>
          <p:cNvSpPr txBox="1"/>
          <p:nvPr/>
        </p:nvSpPr>
        <p:spPr>
          <a:xfrm>
            <a:off x="6093121" y="5367848"/>
            <a:ext cx="5061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But if I have the </a:t>
            </a:r>
            <a:r>
              <a:rPr kumimoji="0" lang="en-GB" sz="24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fève</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(figurine)</a:t>
            </a:r>
          </a:p>
        </p:txBody>
      </p:sp>
      <p:sp>
        <p:nvSpPr>
          <p:cNvPr id="40" name="TextBox 39">
            <a:extLst>
              <a:ext uri="{FF2B5EF4-FFF2-40B4-BE49-F238E27FC236}">
                <a16:creationId xmlns:a16="http://schemas.microsoft.com/office/drawing/2014/main" id="{7BC28339-51CF-460F-BF49-C8208CF82CEA}"/>
              </a:ext>
            </a:extLst>
          </p:cNvPr>
          <p:cNvSpPr txBox="1"/>
          <p:nvPr/>
        </p:nvSpPr>
        <p:spPr>
          <a:xfrm>
            <a:off x="6125937" y="6058869"/>
            <a:ext cx="5061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crown for me.</a:t>
            </a:r>
          </a:p>
        </p:txBody>
      </p:sp>
      <p:sp>
        <p:nvSpPr>
          <p:cNvPr id="6" name="Rectangle: Rounded Corners 5">
            <a:extLst>
              <a:ext uri="{FF2B5EF4-FFF2-40B4-BE49-F238E27FC236}">
                <a16:creationId xmlns:a16="http://schemas.microsoft.com/office/drawing/2014/main" id="{DC15BE01-6149-48A8-B1DA-747B2E1FBC23}"/>
              </a:ext>
            </a:extLst>
          </p:cNvPr>
          <p:cNvSpPr/>
          <p:nvPr/>
        </p:nvSpPr>
        <p:spPr>
          <a:xfrm>
            <a:off x="2250831" y="1751427"/>
            <a:ext cx="263769" cy="372795"/>
          </a:xfrm>
          <a:prstGeom prst="roundRect">
            <a:avLst/>
          </a:prstGeom>
          <a:solidFill>
            <a:srgbClr val="FF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FD032940-5EAF-48CE-8330-294C269495D8}"/>
              </a:ext>
            </a:extLst>
          </p:cNvPr>
          <p:cNvSpPr/>
          <p:nvPr/>
        </p:nvSpPr>
        <p:spPr>
          <a:xfrm>
            <a:off x="3117758" y="3230794"/>
            <a:ext cx="263769" cy="372795"/>
          </a:xfrm>
          <a:prstGeom prst="roundRect">
            <a:avLst/>
          </a:prstGeom>
          <a:solidFill>
            <a:srgbClr val="FF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27FA59F2-9F0D-4D99-990C-EF61D80E1BD6}"/>
              </a:ext>
            </a:extLst>
          </p:cNvPr>
          <p:cNvSpPr/>
          <p:nvPr/>
        </p:nvSpPr>
        <p:spPr>
          <a:xfrm>
            <a:off x="2038941" y="4711271"/>
            <a:ext cx="263769" cy="372795"/>
          </a:xfrm>
          <a:prstGeom prst="roundRect">
            <a:avLst/>
          </a:prstGeom>
          <a:solidFill>
            <a:srgbClr val="FF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0048BB75-0497-4F83-A136-9FFFC11F6479}"/>
              </a:ext>
            </a:extLst>
          </p:cNvPr>
          <p:cNvSpPr/>
          <p:nvPr/>
        </p:nvSpPr>
        <p:spPr>
          <a:xfrm>
            <a:off x="3361270" y="6151688"/>
            <a:ext cx="263769" cy="372795"/>
          </a:xfrm>
          <a:prstGeom prst="roundRect">
            <a:avLst/>
          </a:prstGeom>
          <a:solidFill>
            <a:srgbClr val="FF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269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6" grpId="0" animBg="1"/>
      <p:bldP spid="41" grpId="0" animBg="1"/>
      <p:bldP spid="42"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CE1F2D42-3BF2-482F-9B8B-80CCBFF97BD9}"/>
              </a:ext>
            </a:extLst>
          </p:cNvPr>
          <p:cNvSpPr/>
          <p:nvPr/>
        </p:nvSpPr>
        <p:spPr>
          <a:xfrm>
            <a:off x="3113022" y="1470182"/>
            <a:ext cx="5817765" cy="561889"/>
          </a:xfrm>
          <a:prstGeom prst="wedgeRoundRectCallout">
            <a:avLst/>
          </a:prstGeom>
          <a:solidFill>
            <a:srgbClr val="2685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0" name="Rectangle: Rounded Corners 99">
            <a:extLst>
              <a:ext uri="{FF2B5EF4-FFF2-40B4-BE49-F238E27FC236}">
                <a16:creationId xmlns:a16="http://schemas.microsoft.com/office/drawing/2014/main" id="{AA337944-6D25-4473-B07E-B9B3D545B6C7}"/>
              </a:ext>
            </a:extLst>
          </p:cNvPr>
          <p:cNvSpPr/>
          <p:nvPr/>
        </p:nvSpPr>
        <p:spPr>
          <a:xfrm>
            <a:off x="582047" y="2223664"/>
            <a:ext cx="5045031"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Asking yes/no questions with </a:t>
            </a:r>
            <a:r>
              <a:rPr lang="en-GB" sz="3600" b="1" i="1" dirty="0" err="1">
                <a:solidFill>
                  <a:srgbClr val="1E4E79"/>
                </a:solidFill>
                <a:latin typeface="Century Gothic"/>
                <a:ea typeface="Century Gothic"/>
                <a:cs typeface="Century Gothic"/>
                <a:sym typeface="Century Gothic"/>
              </a:rPr>
              <a:t>est-ce</a:t>
            </a:r>
            <a:r>
              <a:rPr lang="en-GB" sz="3600" b="1" i="1" dirty="0">
                <a:solidFill>
                  <a:srgbClr val="1E4E79"/>
                </a:solidFill>
                <a:latin typeface="Century Gothic"/>
                <a:ea typeface="Century Gothic"/>
                <a:cs typeface="Century Gothic"/>
                <a:sym typeface="Century Gothic"/>
              </a:rPr>
              <a:t> que</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52599"/>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19399" y="797814"/>
            <a:ext cx="120726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use </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rPr>
              <a:t>est</a:t>
            </a:r>
            <a:r>
              <a:rPr lang="en-GB" sz="2800" b="1" i="1" dirty="0">
                <a:solidFill>
                  <a:srgbClr val="002060"/>
                </a:solidFill>
                <a:latin typeface="Century Gothic" panose="020B0502020202020204" pitchFamily="34" charset="0"/>
              </a:rPr>
              <a:t>-</a:t>
            </a:r>
            <a:r>
              <a:rPr lang="en-GB" sz="2800" b="1" i="1" dirty="0" err="1">
                <a:solidFill>
                  <a:srgbClr val="002060"/>
                </a:solidFill>
                <a:latin typeface="Century Gothic" panose="020B0502020202020204" pitchFamily="34" charset="0"/>
              </a:rPr>
              <a:t>ce</a:t>
            </a:r>
            <a:r>
              <a:rPr lang="en-GB" sz="2800" b="1" i="1" dirty="0">
                <a:solidFill>
                  <a:srgbClr val="002060"/>
                </a:solidFill>
                <a:latin typeface="Century Gothic" panose="020B0502020202020204" pitchFamily="34" charset="0"/>
              </a:rPr>
              <a:t> que </a:t>
            </a:r>
            <a:r>
              <a:rPr lang="en-GB" sz="2800" dirty="0">
                <a:solidFill>
                  <a:srgbClr val="002060"/>
                </a:solidFill>
                <a:latin typeface="Century Gothic" panose="020B0502020202020204" pitchFamily="34" charset="0"/>
              </a:rPr>
              <a:t>to ask yes/ no questions: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582047" y="2201749"/>
            <a:ext cx="427130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Oui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est</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grande</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439034" y="4323146"/>
            <a:ext cx="504503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Picture 31" descr="Shape, arrow&#10;&#10;Description automatically generated">
            <a:extLst>
              <a:ext uri="{FF2B5EF4-FFF2-40B4-BE49-F238E27FC236}">
                <a16:creationId xmlns:a16="http://schemas.microsoft.com/office/drawing/2014/main" id="{2B0CAA7A-7DCF-45DA-A166-9F8FF890662A}"/>
              </a:ext>
            </a:extLst>
          </p:cNvPr>
          <p:cNvPicPr>
            <a:picLocks noChangeAspect="1"/>
          </p:cNvPicPr>
          <p:nvPr/>
        </p:nvPicPr>
        <p:blipFill>
          <a:blip r:embed="rId4"/>
          <a:stretch>
            <a:fillRect/>
          </a:stretch>
        </p:blipFill>
        <p:spPr>
          <a:xfrm>
            <a:off x="266270" y="2119544"/>
            <a:ext cx="594672" cy="551001"/>
          </a:xfrm>
          <a:prstGeom prst="rect">
            <a:avLst/>
          </a:prstGeom>
        </p:spPr>
      </p:pic>
      <p:sp>
        <p:nvSpPr>
          <p:cNvPr id="42" name="Rectangle: Rounded Corners 41">
            <a:extLst>
              <a:ext uri="{FF2B5EF4-FFF2-40B4-BE49-F238E27FC236}">
                <a16:creationId xmlns:a16="http://schemas.microsoft.com/office/drawing/2014/main" id="{905E5C56-4E96-49E5-92D8-7B5BABEDA108}"/>
              </a:ext>
            </a:extLst>
          </p:cNvPr>
          <p:cNvSpPr/>
          <p:nvPr/>
        </p:nvSpPr>
        <p:spPr>
          <a:xfrm>
            <a:off x="6108606" y="4257481"/>
            <a:ext cx="5358336" cy="972324"/>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Google Shape;171;p8">
            <a:extLst>
              <a:ext uri="{FF2B5EF4-FFF2-40B4-BE49-F238E27FC236}">
                <a16:creationId xmlns:a16="http://schemas.microsoft.com/office/drawing/2014/main" id="{E2F3B530-B02C-434E-BE8D-73F263F97FE0}"/>
              </a:ext>
            </a:extLst>
          </p:cNvPr>
          <p:cNvSpPr txBox="1"/>
          <p:nvPr/>
        </p:nvSpPr>
        <p:spPr>
          <a:xfrm>
            <a:off x="6207408" y="4257481"/>
            <a:ext cx="5206962"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Non,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rPr>
              <a:t>n’</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pas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le visage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ovale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64580AA3-9797-4BA8-9D49-0D2156A8BBF5}"/>
              </a:ext>
            </a:extLst>
          </p:cNvPr>
          <p:cNvSpPr/>
          <p:nvPr/>
        </p:nvSpPr>
        <p:spPr>
          <a:xfrm>
            <a:off x="6106599" y="2223664"/>
            <a:ext cx="55033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4ABDEC51-9B08-4F2F-9780-56541195D4F1}"/>
              </a:ext>
            </a:extLst>
          </p:cNvPr>
          <p:cNvSpPr txBox="1"/>
          <p:nvPr/>
        </p:nvSpPr>
        <p:spPr>
          <a:xfrm>
            <a:off x="6143482" y="2201749"/>
            <a:ext cx="542958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Non,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rPr>
              <a:t>n’</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pas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grande</a:t>
            </a:r>
            <a:r>
              <a:rPr lang="en-GB" sz="2800" b="1" dirty="0">
                <a:solidFill>
                  <a:srgbClr val="002060"/>
                </a:solidFill>
                <a:latin typeface="Century Gothic" panose="020B0502020202020204" pitchFamily="34" charset="0"/>
              </a:rPr>
              <a: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descr="Shape, arrow&#10;&#10;Description automatically generated">
            <a:extLst>
              <a:ext uri="{FF2B5EF4-FFF2-40B4-BE49-F238E27FC236}">
                <a16:creationId xmlns:a16="http://schemas.microsoft.com/office/drawing/2014/main" id="{766C967C-0510-4112-8B43-4EF045A2B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2241" y="2247056"/>
            <a:ext cx="616018" cy="418700"/>
          </a:xfrm>
          <a:prstGeom prst="rect">
            <a:avLst/>
          </a:prstGeom>
        </p:spPr>
      </p:pic>
      <p:pic>
        <p:nvPicPr>
          <p:cNvPr id="37" name="Picture 36" descr="Shape, arrow&#10;&#10;Description automatically generated">
            <a:extLst>
              <a:ext uri="{FF2B5EF4-FFF2-40B4-BE49-F238E27FC236}">
                <a16:creationId xmlns:a16="http://schemas.microsoft.com/office/drawing/2014/main" id="{86550ADB-2310-41FA-ADC3-789346F15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4979" y="4283180"/>
            <a:ext cx="616018" cy="418700"/>
          </a:xfrm>
          <a:prstGeom prst="rect">
            <a:avLst/>
          </a:prstGeom>
        </p:spPr>
      </p:pic>
      <p:sp>
        <p:nvSpPr>
          <p:cNvPr id="38" name="Google Shape;171;p8">
            <a:extLst>
              <a:ext uri="{FF2B5EF4-FFF2-40B4-BE49-F238E27FC236}">
                <a16:creationId xmlns:a16="http://schemas.microsoft.com/office/drawing/2014/main" id="{589B453E-A937-47D8-B641-606223AAB20E}"/>
              </a:ext>
            </a:extLst>
          </p:cNvPr>
          <p:cNvSpPr txBox="1"/>
          <p:nvPr/>
        </p:nvSpPr>
        <p:spPr>
          <a:xfrm>
            <a:off x="481236" y="4303519"/>
            <a:ext cx="500282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Oui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 le visage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ovale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6" name="Picture 45" descr="Shape, arrow&#10;&#10;Description automatically generated">
            <a:extLst>
              <a:ext uri="{FF2B5EF4-FFF2-40B4-BE49-F238E27FC236}">
                <a16:creationId xmlns:a16="http://schemas.microsoft.com/office/drawing/2014/main" id="{DF718810-4A61-43F4-B5A5-BD20A3F89277}"/>
              </a:ext>
            </a:extLst>
          </p:cNvPr>
          <p:cNvPicPr>
            <a:picLocks noChangeAspect="1"/>
          </p:cNvPicPr>
          <p:nvPr/>
        </p:nvPicPr>
        <p:blipFill>
          <a:blip r:embed="rId4"/>
          <a:stretch>
            <a:fillRect/>
          </a:stretch>
        </p:blipFill>
        <p:spPr>
          <a:xfrm>
            <a:off x="103443" y="4228936"/>
            <a:ext cx="594672" cy="551001"/>
          </a:xfrm>
          <a:prstGeom prst="rect">
            <a:avLst/>
          </a:prstGeom>
        </p:spPr>
      </p:pic>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6">
            <a:alphaModFix/>
          </a:blip>
          <a:srcRect/>
          <a:stretch/>
        </p:blipFill>
        <p:spPr>
          <a:xfrm>
            <a:off x="176975" y="2782852"/>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81030" y="2734350"/>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Yes, she is tall.</a:t>
            </a:r>
          </a:p>
        </p:txBody>
      </p:sp>
      <p:sp>
        <p:nvSpPr>
          <p:cNvPr id="51" name="Google Shape;171;p8">
            <a:extLst>
              <a:ext uri="{FF2B5EF4-FFF2-40B4-BE49-F238E27FC236}">
                <a16:creationId xmlns:a16="http://schemas.microsoft.com/office/drawing/2014/main" id="{511E164A-6940-4477-8426-245FBF445D4C}"/>
              </a:ext>
            </a:extLst>
          </p:cNvPr>
          <p:cNvSpPr txBox="1"/>
          <p:nvPr/>
        </p:nvSpPr>
        <p:spPr>
          <a:xfrm>
            <a:off x="6096000" y="2750566"/>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Non, she is not tall.</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2" name="Google Shape;183;p8">
            <a:extLst>
              <a:ext uri="{FF2B5EF4-FFF2-40B4-BE49-F238E27FC236}">
                <a16:creationId xmlns:a16="http://schemas.microsoft.com/office/drawing/2014/main" id="{A85C458A-4637-4C05-84A4-500D32DB6F4C}"/>
              </a:ext>
            </a:extLst>
          </p:cNvPr>
          <p:cNvPicPr preferRelativeResize="0"/>
          <p:nvPr/>
        </p:nvPicPr>
        <p:blipFill rotWithShape="1">
          <a:blip r:embed="rId6">
            <a:alphaModFix/>
          </a:blip>
          <a:srcRect/>
          <a:stretch/>
        </p:blipFill>
        <p:spPr>
          <a:xfrm>
            <a:off x="5778178" y="2751401"/>
            <a:ext cx="404055" cy="551001"/>
          </a:xfrm>
          <a:prstGeom prst="rect">
            <a:avLst/>
          </a:prstGeom>
          <a:noFill/>
          <a:ln>
            <a:noFill/>
          </a:ln>
        </p:spPr>
      </p:pic>
      <p:pic>
        <p:nvPicPr>
          <p:cNvPr id="53" name="Google Shape;183;p8">
            <a:extLst>
              <a:ext uri="{FF2B5EF4-FFF2-40B4-BE49-F238E27FC236}">
                <a16:creationId xmlns:a16="http://schemas.microsoft.com/office/drawing/2014/main" id="{F8FE3886-AC29-41D0-B13C-086296F6D6A7}"/>
              </a:ext>
            </a:extLst>
          </p:cNvPr>
          <p:cNvPicPr preferRelativeResize="0"/>
          <p:nvPr/>
        </p:nvPicPr>
        <p:blipFill rotWithShape="1">
          <a:blip r:embed="rId6">
            <a:alphaModFix/>
          </a:blip>
          <a:srcRect/>
          <a:stretch/>
        </p:blipFill>
        <p:spPr>
          <a:xfrm>
            <a:off x="146425" y="4919702"/>
            <a:ext cx="404055" cy="551001"/>
          </a:xfrm>
          <a:prstGeom prst="rect">
            <a:avLst/>
          </a:prstGeom>
          <a:noFill/>
          <a:ln>
            <a:noFill/>
          </a:ln>
        </p:spPr>
      </p:pic>
      <p:sp>
        <p:nvSpPr>
          <p:cNvPr id="54" name="Google Shape;171;p8">
            <a:extLst>
              <a:ext uri="{FF2B5EF4-FFF2-40B4-BE49-F238E27FC236}">
                <a16:creationId xmlns:a16="http://schemas.microsoft.com/office/drawing/2014/main" id="{C7DC68D2-40AE-4CE2-B400-36CDC6A02D65}"/>
              </a:ext>
            </a:extLst>
          </p:cNvPr>
          <p:cNvSpPr txBox="1"/>
          <p:nvPr/>
        </p:nvSpPr>
        <p:spPr>
          <a:xfrm>
            <a:off x="465279" y="4898994"/>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Yes, she has an oval face.</a:t>
            </a:r>
          </a:p>
        </p:txBody>
      </p:sp>
      <p:pic>
        <p:nvPicPr>
          <p:cNvPr id="58" name="Google Shape;183;p8">
            <a:extLst>
              <a:ext uri="{FF2B5EF4-FFF2-40B4-BE49-F238E27FC236}">
                <a16:creationId xmlns:a16="http://schemas.microsoft.com/office/drawing/2014/main" id="{C20FA265-E995-409D-AA8F-07FEFDE884E2}"/>
              </a:ext>
            </a:extLst>
          </p:cNvPr>
          <p:cNvPicPr preferRelativeResize="0"/>
          <p:nvPr/>
        </p:nvPicPr>
        <p:blipFill rotWithShape="1">
          <a:blip r:embed="rId6">
            <a:alphaModFix/>
          </a:blip>
          <a:srcRect/>
          <a:stretch/>
        </p:blipFill>
        <p:spPr>
          <a:xfrm>
            <a:off x="5819876" y="5247752"/>
            <a:ext cx="404055" cy="551001"/>
          </a:xfrm>
          <a:prstGeom prst="rect">
            <a:avLst/>
          </a:prstGeom>
          <a:noFill/>
          <a:ln>
            <a:noFill/>
          </a:ln>
        </p:spPr>
      </p:pic>
      <p:sp>
        <p:nvSpPr>
          <p:cNvPr id="60" name="Google Shape;171;p8">
            <a:extLst>
              <a:ext uri="{FF2B5EF4-FFF2-40B4-BE49-F238E27FC236}">
                <a16:creationId xmlns:a16="http://schemas.microsoft.com/office/drawing/2014/main" id="{DEB70226-2914-41F3-80C1-086AAC5A480A}"/>
              </a:ext>
            </a:extLst>
          </p:cNvPr>
          <p:cNvSpPr txBox="1"/>
          <p:nvPr/>
        </p:nvSpPr>
        <p:spPr>
          <a:xfrm>
            <a:off x="6143482" y="5255504"/>
            <a:ext cx="5967953"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No, she doesn’t have an oval face.</a:t>
            </a:r>
          </a:p>
        </p:txBody>
      </p:sp>
      <p:pic>
        <p:nvPicPr>
          <p:cNvPr id="28" name="Picture 27" descr="Icon&#10;&#10;Description automatically generated">
            <a:extLst>
              <a:ext uri="{FF2B5EF4-FFF2-40B4-BE49-F238E27FC236}">
                <a16:creationId xmlns:a16="http://schemas.microsoft.com/office/drawing/2014/main" id="{B905194D-8993-4D4B-AFC7-5DD2C6F174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9653" y="201494"/>
            <a:ext cx="1227716" cy="1920038"/>
          </a:xfrm>
          <a:prstGeom prst="rect">
            <a:avLst/>
          </a:prstGeom>
        </p:spPr>
      </p:pic>
      <p:sp>
        <p:nvSpPr>
          <p:cNvPr id="29" name="Google Shape;171;p8">
            <a:extLst>
              <a:ext uri="{FF2B5EF4-FFF2-40B4-BE49-F238E27FC236}">
                <a16:creationId xmlns:a16="http://schemas.microsoft.com/office/drawing/2014/main" id="{89CEAEB4-B48D-4321-A66E-C4BCABAE41AA}"/>
              </a:ext>
            </a:extLst>
          </p:cNvPr>
          <p:cNvSpPr txBox="1"/>
          <p:nvPr/>
        </p:nvSpPr>
        <p:spPr>
          <a:xfrm>
            <a:off x="3143857" y="1466134"/>
            <a:ext cx="578693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Est-</a:t>
            </a:r>
            <a:r>
              <a:rPr kumimoji="0" lang="en-GB" sz="28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ce</a:t>
            </a:r>
            <a:r>
              <a:rPr kumimoji="0" lang="en-GB" sz="2800" b="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que </a:t>
            </a:r>
            <a:r>
              <a:rPr kumimoji="0" lang="en-GB" sz="2800" b="0" i="0" u="none" strike="noStrike" kern="1200" cap="none" spc="0" normalizeH="0" noProof="0" dirty="0" err="1">
                <a:ln>
                  <a:noFill/>
                </a:ln>
                <a:solidFill>
                  <a:schemeClr val="bg1"/>
                </a:solidFill>
                <a:effectLst/>
                <a:uLnTx/>
                <a:uFillTx/>
                <a:latin typeface="Century Gothic" panose="020B0502020202020204" pitchFamily="34" charset="0"/>
                <a:ea typeface="+mn-ea"/>
                <a:cs typeface="+mn-cs"/>
              </a:rPr>
              <a:t>Eugénie</a:t>
            </a:r>
            <a:r>
              <a:rPr kumimoji="0" lang="en-GB" sz="2800" b="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chemeClr val="bg1"/>
                </a:solidFill>
                <a:effectLst/>
                <a:uLnTx/>
                <a:uFillTx/>
                <a:latin typeface="Century Gothic" panose="020B0502020202020204" pitchFamily="34" charset="0"/>
                <a:ea typeface="+mn-ea"/>
                <a:cs typeface="+mn-cs"/>
              </a:rPr>
              <a:t>est</a:t>
            </a:r>
            <a:r>
              <a:rPr kumimoji="0" lang="en-GB" sz="2800" b="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chemeClr val="bg1"/>
                </a:solidFill>
                <a:effectLst/>
                <a:uLnTx/>
                <a:uFillTx/>
                <a:latin typeface="Century Gothic" panose="020B0502020202020204" pitchFamily="34" charset="0"/>
                <a:ea typeface="+mn-ea"/>
                <a:cs typeface="+mn-cs"/>
              </a:rPr>
              <a:t>grande</a:t>
            </a:r>
            <a:r>
              <a:rPr kumimoji="0" lang="en-GB" sz="2800" b="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1" name="Speech Bubble: Rectangle with Corners Rounded 30">
            <a:extLst>
              <a:ext uri="{FF2B5EF4-FFF2-40B4-BE49-F238E27FC236}">
                <a16:creationId xmlns:a16="http://schemas.microsoft.com/office/drawing/2014/main" id="{FE3622BE-CD71-4E3A-925B-573FECF01B8B}"/>
              </a:ext>
            </a:extLst>
          </p:cNvPr>
          <p:cNvSpPr/>
          <p:nvPr/>
        </p:nvSpPr>
        <p:spPr>
          <a:xfrm>
            <a:off x="2618957" y="3382406"/>
            <a:ext cx="6899563" cy="561889"/>
          </a:xfrm>
          <a:prstGeom prst="wedgeRoundRectCallout">
            <a:avLst/>
          </a:prstGeom>
          <a:solidFill>
            <a:srgbClr val="2685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Est-</a:t>
            </a:r>
            <a:r>
              <a:rPr lang="en-GB" sz="2800" dirty="0" err="1">
                <a:solidFill>
                  <a:schemeClr val="bg1"/>
                </a:solidFill>
                <a:latin typeface="Century Gothic" panose="020B0502020202020204" pitchFamily="34" charset="0"/>
              </a:rPr>
              <a:t>ce</a:t>
            </a:r>
            <a:r>
              <a:rPr lang="en-GB" sz="2800" dirty="0">
                <a:solidFill>
                  <a:schemeClr val="bg1"/>
                </a:solidFill>
                <a:latin typeface="Century Gothic" panose="020B0502020202020204" pitchFamily="34" charset="0"/>
              </a:rPr>
              <a:t> que </a:t>
            </a:r>
            <a:r>
              <a:rPr lang="en-GB" sz="2800" dirty="0" err="1">
                <a:solidFill>
                  <a:schemeClr val="bg1"/>
                </a:solidFill>
                <a:latin typeface="Century Gothic" panose="020B0502020202020204" pitchFamily="34" charset="0"/>
              </a:rPr>
              <a:t>Eugénie</a:t>
            </a:r>
            <a:r>
              <a:rPr lang="en-GB" sz="2800" dirty="0">
                <a:solidFill>
                  <a:schemeClr val="bg1"/>
                </a:solidFill>
                <a:latin typeface="Century Gothic" panose="020B0502020202020204" pitchFamily="34" charset="0"/>
              </a:rPr>
              <a:t> a le visage </a:t>
            </a:r>
            <a:r>
              <a:rPr lang="en-GB" sz="2800" dirty="0" err="1">
                <a:solidFill>
                  <a:schemeClr val="bg1"/>
                </a:solidFill>
                <a:latin typeface="Century Gothic" panose="020B0502020202020204" pitchFamily="34" charset="0"/>
              </a:rPr>
              <a:t>ovale</a:t>
            </a:r>
            <a:r>
              <a:rPr lang="en-GB" sz="2800" dirty="0">
                <a:solidFill>
                  <a:schemeClr val="bg1"/>
                </a:solidFill>
                <a:latin typeface="Century Gothic" panose="020B0502020202020204" pitchFamily="34" charset="0"/>
              </a:rPr>
              <a:t> ?</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698115" y="5439674"/>
            <a:ext cx="4887292" cy="1187228"/>
          </a:xfrm>
          <a:prstGeom prst="wedgeRoundRectCallout">
            <a:avLst>
              <a:gd name="adj1" fmla="val 58887"/>
              <a:gd name="adj2" fmla="val -586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to answer</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 with a negative, </a:t>
            </a:r>
            <a:r>
              <a:rPr lang="en-GB" sz="2400" dirty="0">
                <a:solidFill>
                  <a:srgbClr val="002060"/>
                </a:solidFill>
                <a:latin typeface="Century Gothic" panose="020B0502020202020204" pitchFamily="34" charset="0"/>
              </a:rPr>
              <a:t>add </a:t>
            </a:r>
            <a:r>
              <a:rPr kumimoji="0" lang="en-GB" sz="2400" b="1" i="0" u="none" strike="noStrike" kern="1200" cap="none" spc="0" normalizeH="0" baseline="0" noProof="0" dirty="0">
                <a:ln>
                  <a:noFill/>
                </a:ln>
                <a:solidFill>
                  <a:srgbClr val="FF0000"/>
                </a:solidFill>
                <a:effectLst/>
                <a:uLnTx/>
                <a:uFillTx/>
                <a:latin typeface="Century Gothic" panose="020F0302020204030204"/>
              </a:rPr>
              <a:t>ne/n’</a:t>
            </a:r>
            <a:r>
              <a:rPr kumimoji="0" lang="en-GB" sz="2400" b="0" i="0" u="none" strike="noStrike" kern="1200" cap="none" spc="0" normalizeH="0" baseline="0" noProof="0" dirty="0">
                <a:ln>
                  <a:noFill/>
                </a:ln>
                <a:solidFill>
                  <a:srgbClr val="FF000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before the verb and </a:t>
            </a:r>
            <a:r>
              <a:rPr kumimoji="0" lang="en-GB" sz="2400" b="1" i="0" u="none" strike="noStrike" kern="1200" cap="none" spc="0" normalizeH="0" baseline="0" noProof="0" dirty="0">
                <a:ln>
                  <a:noFill/>
                </a:ln>
                <a:solidFill>
                  <a:srgbClr val="FF0000"/>
                </a:solidFill>
                <a:effectLst/>
                <a:uLnTx/>
                <a:uFillTx/>
                <a:latin typeface="Century Gothic" panose="020F0302020204030204"/>
              </a:rPr>
              <a:t>pas</a:t>
            </a:r>
            <a:r>
              <a:rPr kumimoji="0" lang="en-GB" sz="2400" b="0" i="0" u="none" strike="noStrike" kern="1200" cap="none" spc="0" normalizeH="0" baseline="0" noProof="0" dirty="0">
                <a:ln>
                  <a:noFill/>
                </a:ln>
                <a:solidFill>
                  <a:srgbClr val="002060"/>
                </a:solidFill>
                <a:effectLst/>
                <a:uLnTx/>
                <a:uFillTx/>
                <a:latin typeface="Century Gothic" panose="020F0302020204030204"/>
              </a:rPr>
              <a:t> after it. </a:t>
            </a:r>
          </a:p>
        </p:txBody>
      </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0" grpId="0" animBg="1"/>
      <p:bldP spid="17" grpId="0"/>
      <p:bldP spid="62" grpId="0"/>
      <p:bldP spid="47" grpId="0" animBg="1"/>
      <p:bldP spid="42" grpId="0" animBg="1"/>
      <p:bldP spid="55" grpId="0"/>
      <p:bldP spid="35" grpId="0" animBg="1"/>
      <p:bldP spid="36" grpId="0"/>
      <p:bldP spid="38" grpId="0"/>
      <p:bldP spid="50" grpId="0"/>
      <p:bldP spid="51" grpId="0"/>
      <p:bldP spid="54" grpId="0"/>
      <p:bldP spid="60" grpId="0"/>
      <p:bldP spid="29" grpId="0"/>
      <p:bldP spid="31"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2</a:t>
            </a:r>
            <a:endParaRPr lang="en-GB" sz="3200" dirty="0"/>
          </a:p>
        </p:txBody>
      </p:sp>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6" name="TextBox 95">
            <a:extLst>
              <a:ext uri="{FF2B5EF4-FFF2-40B4-BE49-F238E27FC236}">
                <a16:creationId xmlns:a16="http://schemas.microsoft.com/office/drawing/2014/main" id="{4F0377D5-A08D-4FC1-8D76-1193480EA01F}"/>
              </a:ext>
            </a:extLst>
          </p:cNvPr>
          <p:cNvSpPr txBox="1"/>
          <p:nvPr/>
        </p:nvSpPr>
        <p:spPr>
          <a:xfrm>
            <a:off x="3019701" y="83751"/>
            <a:ext cx="8075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Une description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d’Eugénie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7" name="TextBox 96">
            <a:extLst>
              <a:ext uri="{FF2B5EF4-FFF2-40B4-BE49-F238E27FC236}">
                <a16:creationId xmlns:a16="http://schemas.microsoft.com/office/drawing/2014/main" id="{128A0E1A-5455-4BFD-B48F-0C6D34A623CD}"/>
              </a:ext>
            </a:extLst>
          </p:cNvPr>
          <p:cNvSpPr txBox="1"/>
          <p:nvPr/>
        </p:nvSpPr>
        <p:spPr>
          <a:xfrm>
            <a:off x="0" y="628896"/>
            <a:ext cx="1036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questions.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p>
        </p:txBody>
      </p:sp>
      <p:pic>
        <p:nvPicPr>
          <p:cNvPr id="55" name="Picture 54" descr="Icon&#10;&#10;Description automatically generated">
            <a:extLst>
              <a:ext uri="{FF2B5EF4-FFF2-40B4-BE49-F238E27FC236}">
                <a16:creationId xmlns:a16="http://schemas.microsoft.com/office/drawing/2014/main" id="{38321F37-B2CE-4FA0-BD30-FAD0A32C7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56" name="Title 1">
            <a:extLst>
              <a:ext uri="{FF2B5EF4-FFF2-40B4-BE49-F238E27FC236}">
                <a16:creationId xmlns:a16="http://schemas.microsoft.com/office/drawing/2014/main" id="{57D8CF3F-F2C1-4CEA-9378-DD0760FBF75E}"/>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57" name="Picture 56" descr="Icon&#10;&#10;Description automatically generated">
            <a:extLst>
              <a:ext uri="{FF2B5EF4-FFF2-40B4-BE49-F238E27FC236}">
                <a16:creationId xmlns:a16="http://schemas.microsoft.com/office/drawing/2014/main" id="{750CAC54-9002-42F5-8E49-BF619D3328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5582" y="-23225"/>
            <a:ext cx="1956977" cy="3060536"/>
          </a:xfrm>
          <a:prstGeom prst="rect">
            <a:avLst/>
          </a:prstGeom>
        </p:spPr>
      </p:pic>
      <p:graphicFrame>
        <p:nvGraphicFramePr>
          <p:cNvPr id="64" name="Table 2">
            <a:extLst>
              <a:ext uri="{FF2B5EF4-FFF2-40B4-BE49-F238E27FC236}">
                <a16:creationId xmlns:a16="http://schemas.microsoft.com/office/drawing/2014/main" id="{CB1869AF-B1EB-4742-8816-039BBF8D4942}"/>
              </a:ext>
            </a:extLst>
          </p:cNvPr>
          <p:cNvGraphicFramePr/>
          <p:nvPr/>
        </p:nvGraphicFramePr>
        <p:xfrm>
          <a:off x="214710" y="2016384"/>
          <a:ext cx="11104454" cy="3859560"/>
        </p:xfrm>
        <a:graphic>
          <a:graphicData uri="http://schemas.openxmlformats.org/drawingml/2006/table">
            <a:tbl>
              <a:tblPr/>
              <a:tblGrid>
                <a:gridCol w="882225">
                  <a:extLst>
                    <a:ext uri="{9D8B030D-6E8A-4147-A177-3AD203B41FA5}">
                      <a16:colId xmlns:a16="http://schemas.microsoft.com/office/drawing/2014/main" val="20000"/>
                    </a:ext>
                  </a:extLst>
                </a:gridCol>
                <a:gridCol w="4596060">
                  <a:extLst>
                    <a:ext uri="{9D8B030D-6E8A-4147-A177-3AD203B41FA5}">
                      <a16:colId xmlns:a16="http://schemas.microsoft.com/office/drawing/2014/main" val="20001"/>
                    </a:ext>
                  </a:extLst>
                </a:gridCol>
                <a:gridCol w="5626169">
                  <a:extLst>
                    <a:ext uri="{9D8B030D-6E8A-4147-A177-3AD203B41FA5}">
                      <a16:colId xmlns:a16="http://schemas.microsoft.com/office/drawing/2014/main" val="2807937063"/>
                    </a:ext>
                  </a:extLst>
                </a:gridCol>
              </a:tblGrid>
              <a:tr h="952920">
                <a:tc>
                  <a:txBody>
                    <a:bodyPr/>
                    <a:lstStyle/>
                    <a:p>
                      <a:pPr algn="ctr"/>
                      <a:r>
                        <a:rPr lang="en-US" sz="4000" b="1" dirty="0">
                          <a:solidFill>
                            <a:srgbClr val="002060"/>
                          </a:solidFill>
                          <a:latin typeface="Century Gothic" panose="020B0502020202020204" pitchFamily="34" charset="0"/>
                        </a:rPr>
                        <a:t>?</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r>
                        <a:rPr lang="en-US" sz="3200" b="1" dirty="0">
                          <a:solidFill>
                            <a:srgbClr val="002060"/>
                          </a:solidFill>
                          <a:latin typeface="Century Gothic" panose="020B0502020202020204" pitchFamily="34" charset="0"/>
                        </a:rPr>
                        <a:t>A</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r>
                        <a:rPr lang="en-US" sz="3200" b="1" dirty="0">
                          <a:solidFill>
                            <a:srgbClr val="002060"/>
                          </a:solidFill>
                          <a:latin typeface="Century Gothic" panose="020B0502020202020204" pitchFamily="34" charset="0"/>
                        </a:rPr>
                        <a:t>B</a:t>
                      </a: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58" name="CustomShape 23">
            <a:hlinkClick r:id="" action="ppaction://noaction">
              <a:snd r:embed="rId5" name="f2_1.wav"/>
            </a:hlinkClick>
            <a:extLst>
              <a:ext uri="{FF2B5EF4-FFF2-40B4-BE49-F238E27FC236}">
                <a16:creationId xmlns:a16="http://schemas.microsoft.com/office/drawing/2014/main" id="{EA99ECD4-22AA-4001-8092-4A3992D48A2C}"/>
              </a:ext>
            </a:extLst>
          </p:cNvPr>
          <p:cNvSpPr/>
          <p:nvPr/>
        </p:nvSpPr>
        <p:spPr>
          <a:xfrm>
            <a:off x="412520" y="301434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59" name="CustomShape 24">
            <a:hlinkClick r:id="" action="ppaction://noaction">
              <a:snd r:embed="rId6" name="f2_2.wav"/>
            </a:hlinkClick>
            <a:extLst>
              <a:ext uri="{FF2B5EF4-FFF2-40B4-BE49-F238E27FC236}">
                <a16:creationId xmlns:a16="http://schemas.microsoft.com/office/drawing/2014/main" id="{B5FB268A-D8B4-453F-88DA-3C7473DB33DD}"/>
              </a:ext>
            </a:extLst>
          </p:cNvPr>
          <p:cNvSpPr/>
          <p:nvPr/>
        </p:nvSpPr>
        <p:spPr>
          <a:xfrm>
            <a:off x="412520" y="349350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60" name="CustomShape 25">
            <a:hlinkClick r:id="" action="ppaction://noaction">
              <a:snd r:embed="rId7" name="f2_3.wav"/>
            </a:hlinkClick>
            <a:extLst>
              <a:ext uri="{FF2B5EF4-FFF2-40B4-BE49-F238E27FC236}">
                <a16:creationId xmlns:a16="http://schemas.microsoft.com/office/drawing/2014/main" id="{9B517C57-7655-4A7A-8CB4-62FC8D747A77}"/>
              </a:ext>
            </a:extLst>
          </p:cNvPr>
          <p:cNvSpPr/>
          <p:nvPr/>
        </p:nvSpPr>
        <p:spPr>
          <a:xfrm>
            <a:off x="412520" y="396006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61" name="CustomShape 26">
            <a:hlinkClick r:id="" action="ppaction://noaction">
              <a:snd r:embed="rId8" name="f2_4.wav"/>
            </a:hlinkClick>
            <a:extLst>
              <a:ext uri="{FF2B5EF4-FFF2-40B4-BE49-F238E27FC236}">
                <a16:creationId xmlns:a16="http://schemas.microsoft.com/office/drawing/2014/main" id="{3E65B3C1-7A3A-4E18-8A51-C87067F43324}"/>
              </a:ext>
            </a:extLst>
          </p:cNvPr>
          <p:cNvSpPr/>
          <p:nvPr/>
        </p:nvSpPr>
        <p:spPr>
          <a:xfrm>
            <a:off x="412520" y="446550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62" name="CustomShape 27">
            <a:hlinkClick r:id="" action="ppaction://noaction">
              <a:snd r:embed="rId9" name="f2_5.wav"/>
            </a:hlinkClick>
            <a:extLst>
              <a:ext uri="{FF2B5EF4-FFF2-40B4-BE49-F238E27FC236}">
                <a16:creationId xmlns:a16="http://schemas.microsoft.com/office/drawing/2014/main" id="{CDC47800-6289-499B-A870-8FE265495CCB}"/>
              </a:ext>
            </a:extLst>
          </p:cNvPr>
          <p:cNvSpPr/>
          <p:nvPr/>
        </p:nvSpPr>
        <p:spPr>
          <a:xfrm>
            <a:off x="416840" y="495762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63" name="CustomShape 28">
            <a:hlinkClick r:id="" action="ppaction://noaction">
              <a:snd r:embed="rId10" name="f2_6.wav"/>
            </a:hlinkClick>
            <a:extLst>
              <a:ext uri="{FF2B5EF4-FFF2-40B4-BE49-F238E27FC236}">
                <a16:creationId xmlns:a16="http://schemas.microsoft.com/office/drawing/2014/main" id="{28D579DE-B246-4654-B155-2E7794209503}"/>
              </a:ext>
            </a:extLst>
          </p:cNvPr>
          <p:cNvSpPr/>
          <p:nvPr/>
        </p:nvSpPr>
        <p:spPr>
          <a:xfrm>
            <a:off x="412520" y="540078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1" name="f2_7.wav"/>
            </a:hlinkClick>
            <a:extLst>
              <a:ext uri="{FF2B5EF4-FFF2-40B4-BE49-F238E27FC236}">
                <a16:creationId xmlns:a16="http://schemas.microsoft.com/office/drawing/2014/main" id="{F5E75790-7332-413B-8049-507F97BC8D62}"/>
              </a:ext>
            </a:extLst>
          </p:cNvPr>
          <p:cNvSpPr/>
          <p:nvPr/>
        </p:nvSpPr>
        <p:spPr>
          <a:xfrm>
            <a:off x="1195337" y="3012607"/>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CustomShape 23">
            <a:hlinkClick r:id="" action="ppaction://noaction">
              <a:snd r:embed="rId12" name="f2_8.wav"/>
            </a:hlinkClick>
            <a:extLst>
              <a:ext uri="{FF2B5EF4-FFF2-40B4-BE49-F238E27FC236}">
                <a16:creationId xmlns:a16="http://schemas.microsoft.com/office/drawing/2014/main" id="{755D0528-4F07-4DA8-A449-0E2F90BCDC36}"/>
              </a:ext>
            </a:extLst>
          </p:cNvPr>
          <p:cNvSpPr/>
          <p:nvPr/>
        </p:nvSpPr>
        <p:spPr>
          <a:xfrm>
            <a:off x="5833370" y="3012607"/>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CustomShape 23">
            <a:hlinkClick r:id="" action="ppaction://noaction">
              <a:snd r:embed="rId13" name="f2_9.wav"/>
            </a:hlinkClick>
            <a:extLst>
              <a:ext uri="{FF2B5EF4-FFF2-40B4-BE49-F238E27FC236}">
                <a16:creationId xmlns:a16="http://schemas.microsoft.com/office/drawing/2014/main" id="{F0DA938D-16C9-4F6F-A329-F76F841B9FA7}"/>
              </a:ext>
            </a:extLst>
          </p:cNvPr>
          <p:cNvSpPr/>
          <p:nvPr/>
        </p:nvSpPr>
        <p:spPr>
          <a:xfrm>
            <a:off x="1195337" y="3493501"/>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CustomShape 23">
            <a:hlinkClick r:id="" action="ppaction://noaction">
              <a:snd r:embed="rId14" name="f2_10.wav"/>
            </a:hlinkClick>
            <a:extLst>
              <a:ext uri="{FF2B5EF4-FFF2-40B4-BE49-F238E27FC236}">
                <a16:creationId xmlns:a16="http://schemas.microsoft.com/office/drawing/2014/main" id="{19D4397F-9FF0-4ABB-94F0-3856D7BCF1B8}"/>
              </a:ext>
            </a:extLst>
          </p:cNvPr>
          <p:cNvSpPr/>
          <p:nvPr/>
        </p:nvSpPr>
        <p:spPr>
          <a:xfrm>
            <a:off x="5833370" y="3493501"/>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CustomShape 23">
            <a:hlinkClick r:id="" action="ppaction://noaction">
              <a:snd r:embed="rId15" name="f2_11.wav"/>
            </a:hlinkClick>
            <a:extLst>
              <a:ext uri="{FF2B5EF4-FFF2-40B4-BE49-F238E27FC236}">
                <a16:creationId xmlns:a16="http://schemas.microsoft.com/office/drawing/2014/main" id="{2AFC7CE5-46FE-4C9C-A57A-2E7010D83398}"/>
              </a:ext>
            </a:extLst>
          </p:cNvPr>
          <p:cNvSpPr/>
          <p:nvPr/>
        </p:nvSpPr>
        <p:spPr>
          <a:xfrm>
            <a:off x="1195337" y="3984607"/>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CustomShape 23">
            <a:hlinkClick r:id="" action="ppaction://noaction">
              <a:snd r:embed="rId16" name="f2_12.wav"/>
            </a:hlinkClick>
            <a:extLst>
              <a:ext uri="{FF2B5EF4-FFF2-40B4-BE49-F238E27FC236}">
                <a16:creationId xmlns:a16="http://schemas.microsoft.com/office/drawing/2014/main" id="{E6FE95EC-FA97-4E4F-BD7C-FD349A6F264D}"/>
              </a:ext>
            </a:extLst>
          </p:cNvPr>
          <p:cNvSpPr/>
          <p:nvPr/>
        </p:nvSpPr>
        <p:spPr>
          <a:xfrm>
            <a:off x="5833370" y="3984607"/>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CustomShape 23">
            <a:hlinkClick r:id="" action="ppaction://noaction">
              <a:snd r:embed="rId17" name="f2_13.wav"/>
            </a:hlinkClick>
            <a:extLst>
              <a:ext uri="{FF2B5EF4-FFF2-40B4-BE49-F238E27FC236}">
                <a16:creationId xmlns:a16="http://schemas.microsoft.com/office/drawing/2014/main" id="{F8D020FA-8B5E-4E2E-A129-246B12F0A618}"/>
              </a:ext>
            </a:extLst>
          </p:cNvPr>
          <p:cNvSpPr/>
          <p:nvPr/>
        </p:nvSpPr>
        <p:spPr>
          <a:xfrm>
            <a:off x="1195337" y="4465501"/>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CustomShape 23">
            <a:hlinkClick r:id="" action="ppaction://noaction">
              <a:snd r:embed="rId18" name="f2_14.wav"/>
            </a:hlinkClick>
            <a:extLst>
              <a:ext uri="{FF2B5EF4-FFF2-40B4-BE49-F238E27FC236}">
                <a16:creationId xmlns:a16="http://schemas.microsoft.com/office/drawing/2014/main" id="{AE36417B-D269-4E12-AE48-9F5B0C0FBFD0}"/>
              </a:ext>
            </a:extLst>
          </p:cNvPr>
          <p:cNvSpPr/>
          <p:nvPr/>
        </p:nvSpPr>
        <p:spPr>
          <a:xfrm>
            <a:off x="5833370" y="4465501"/>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CustomShape 23">
            <a:hlinkClick r:id="" action="ppaction://noaction">
              <a:snd r:embed="rId19" name="f2_15.wav"/>
            </a:hlinkClick>
            <a:extLst>
              <a:ext uri="{FF2B5EF4-FFF2-40B4-BE49-F238E27FC236}">
                <a16:creationId xmlns:a16="http://schemas.microsoft.com/office/drawing/2014/main" id="{DFA3B0A0-9951-490A-9D65-55735D21D4F8}"/>
              </a:ext>
            </a:extLst>
          </p:cNvPr>
          <p:cNvSpPr/>
          <p:nvPr/>
        </p:nvSpPr>
        <p:spPr>
          <a:xfrm>
            <a:off x="1188929" y="4946395"/>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CustomShape 23">
            <a:hlinkClick r:id="" action="ppaction://noaction">
              <a:snd r:embed="rId20" name="f2_16.wav"/>
            </a:hlinkClick>
            <a:extLst>
              <a:ext uri="{FF2B5EF4-FFF2-40B4-BE49-F238E27FC236}">
                <a16:creationId xmlns:a16="http://schemas.microsoft.com/office/drawing/2014/main" id="{B4D3702D-A81E-4F73-B7C2-DFC66579037D}"/>
              </a:ext>
            </a:extLst>
          </p:cNvPr>
          <p:cNvSpPr/>
          <p:nvPr/>
        </p:nvSpPr>
        <p:spPr>
          <a:xfrm>
            <a:off x="5826962" y="4946395"/>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CustomShape 23">
            <a:hlinkClick r:id="" action="ppaction://noaction">
              <a:snd r:embed="rId21" name="f2_17.wav"/>
            </a:hlinkClick>
            <a:extLst>
              <a:ext uri="{FF2B5EF4-FFF2-40B4-BE49-F238E27FC236}">
                <a16:creationId xmlns:a16="http://schemas.microsoft.com/office/drawing/2014/main" id="{316D4201-3F70-42FC-BDCF-A48511EECE17}"/>
              </a:ext>
            </a:extLst>
          </p:cNvPr>
          <p:cNvSpPr/>
          <p:nvPr/>
        </p:nvSpPr>
        <p:spPr>
          <a:xfrm>
            <a:off x="1188929" y="5427289"/>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CustomShape 23">
            <a:hlinkClick r:id="" action="ppaction://noaction">
              <a:snd r:embed="rId22" name="f2_18.wav"/>
            </a:hlinkClick>
            <a:extLst>
              <a:ext uri="{FF2B5EF4-FFF2-40B4-BE49-F238E27FC236}">
                <a16:creationId xmlns:a16="http://schemas.microsoft.com/office/drawing/2014/main" id="{744C6C56-A44B-4360-AD52-1A5561D0F83F}"/>
              </a:ext>
            </a:extLst>
          </p:cNvPr>
          <p:cNvSpPr/>
          <p:nvPr/>
        </p:nvSpPr>
        <p:spPr>
          <a:xfrm>
            <a:off x="5826962" y="5427289"/>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9F7EF921-9288-45E6-BA77-3FFAAD634DDE}"/>
              </a:ext>
            </a:extLst>
          </p:cNvPr>
          <p:cNvSpPr txBox="1"/>
          <p:nvPr/>
        </p:nvSpPr>
        <p:spPr>
          <a:xfrm>
            <a:off x="1652969" y="3022295"/>
            <a:ext cx="3602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petite.</a:t>
            </a:r>
          </a:p>
        </p:txBody>
      </p:sp>
      <p:sp>
        <p:nvSpPr>
          <p:cNvPr id="78" name="TextBox 77">
            <a:extLst>
              <a:ext uri="{FF2B5EF4-FFF2-40B4-BE49-F238E27FC236}">
                <a16:creationId xmlns:a16="http://schemas.microsoft.com/office/drawing/2014/main" id="{7B4024E4-1480-44DB-ACA2-E0A7D34A1F77}"/>
              </a:ext>
            </a:extLst>
          </p:cNvPr>
          <p:cNvSpPr txBox="1"/>
          <p:nvPr/>
        </p:nvSpPr>
        <p:spPr>
          <a:xfrm>
            <a:off x="6369131" y="2979954"/>
            <a:ext cx="3602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petite.</a:t>
            </a:r>
          </a:p>
        </p:txBody>
      </p:sp>
      <p:sp>
        <p:nvSpPr>
          <p:cNvPr id="79" name="TextBox 78">
            <a:extLst>
              <a:ext uri="{FF2B5EF4-FFF2-40B4-BE49-F238E27FC236}">
                <a16:creationId xmlns:a16="http://schemas.microsoft.com/office/drawing/2014/main" id="{08B0EDBF-0F9E-475D-81BF-4CCC1C306F0F}"/>
              </a:ext>
            </a:extLst>
          </p:cNvPr>
          <p:cNvSpPr txBox="1"/>
          <p:nvPr/>
        </p:nvSpPr>
        <p:spPr>
          <a:xfrm>
            <a:off x="1652969" y="3493500"/>
            <a:ext cx="38360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sœur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d’Adèle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0" name="TextBox 79">
            <a:extLst>
              <a:ext uri="{FF2B5EF4-FFF2-40B4-BE49-F238E27FC236}">
                <a16:creationId xmlns:a16="http://schemas.microsoft.com/office/drawing/2014/main" id="{16AA4BC6-E3FC-41D6-9EB4-3BA21D9A8BAD}"/>
              </a:ext>
            </a:extLst>
          </p:cNvPr>
          <p:cNvSpPr txBox="1"/>
          <p:nvPr/>
        </p:nvSpPr>
        <p:spPr>
          <a:xfrm>
            <a:off x="6369131" y="3493500"/>
            <a:ext cx="5189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sœur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d’Adèle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1" name="TextBox 80">
            <a:extLst>
              <a:ext uri="{FF2B5EF4-FFF2-40B4-BE49-F238E27FC236}">
                <a16:creationId xmlns:a16="http://schemas.microsoft.com/office/drawing/2014/main" id="{73FF9F8E-E42A-4873-B2D7-A8C396C513D0}"/>
              </a:ext>
            </a:extLst>
          </p:cNvPr>
          <p:cNvSpPr txBox="1"/>
          <p:nvPr/>
        </p:nvSpPr>
        <p:spPr>
          <a:xfrm>
            <a:off x="1652969" y="3960535"/>
            <a:ext cx="4273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le visage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rond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2" name="TextBox 81">
            <a:extLst>
              <a:ext uri="{FF2B5EF4-FFF2-40B4-BE49-F238E27FC236}">
                <a16:creationId xmlns:a16="http://schemas.microsoft.com/office/drawing/2014/main" id="{B30AD329-B56E-48BD-84B7-D3B3597264ED}"/>
              </a:ext>
            </a:extLst>
          </p:cNvPr>
          <p:cNvSpPr txBox="1"/>
          <p:nvPr/>
        </p:nvSpPr>
        <p:spPr>
          <a:xfrm>
            <a:off x="6369131" y="3960536"/>
            <a:ext cx="3602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 le visage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rond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3" name="TextBox 82">
            <a:extLst>
              <a:ext uri="{FF2B5EF4-FFF2-40B4-BE49-F238E27FC236}">
                <a16:creationId xmlns:a16="http://schemas.microsoft.com/office/drawing/2014/main" id="{CCD6DC74-3A41-4D22-9FDA-BC8A9DBD6B77}"/>
              </a:ext>
            </a:extLst>
          </p:cNvPr>
          <p:cNvSpPr txBox="1"/>
          <p:nvPr/>
        </p:nvSpPr>
        <p:spPr>
          <a:xfrm>
            <a:off x="1652969" y="4400196"/>
            <a:ext cx="3967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 les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cheveux</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roux.</a:t>
            </a:r>
          </a:p>
        </p:txBody>
      </p:sp>
      <p:sp>
        <p:nvSpPr>
          <p:cNvPr id="84" name="TextBox 83">
            <a:extLst>
              <a:ext uri="{FF2B5EF4-FFF2-40B4-BE49-F238E27FC236}">
                <a16:creationId xmlns:a16="http://schemas.microsoft.com/office/drawing/2014/main" id="{8F25B6D9-4664-4328-B9AC-5FA5F568285E}"/>
              </a:ext>
            </a:extLst>
          </p:cNvPr>
          <p:cNvSpPr txBox="1"/>
          <p:nvPr/>
        </p:nvSpPr>
        <p:spPr>
          <a:xfrm>
            <a:off x="6369130" y="4465501"/>
            <a:ext cx="4764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les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cheveux</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roux.</a:t>
            </a:r>
          </a:p>
        </p:txBody>
      </p:sp>
      <p:sp>
        <p:nvSpPr>
          <p:cNvPr id="85" name="TextBox 84">
            <a:extLst>
              <a:ext uri="{FF2B5EF4-FFF2-40B4-BE49-F238E27FC236}">
                <a16:creationId xmlns:a16="http://schemas.microsoft.com/office/drawing/2014/main" id="{9DC1AD28-A077-4D44-807C-FFE647ED6F44}"/>
              </a:ext>
            </a:extLst>
          </p:cNvPr>
          <p:cNvSpPr txBox="1"/>
          <p:nvPr/>
        </p:nvSpPr>
        <p:spPr>
          <a:xfrm>
            <a:off x="1644635" y="4914110"/>
            <a:ext cx="41041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les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yeux</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bleus.</a:t>
            </a:r>
          </a:p>
        </p:txBody>
      </p:sp>
      <p:sp>
        <p:nvSpPr>
          <p:cNvPr id="86" name="TextBox 85">
            <a:extLst>
              <a:ext uri="{FF2B5EF4-FFF2-40B4-BE49-F238E27FC236}">
                <a16:creationId xmlns:a16="http://schemas.microsoft.com/office/drawing/2014/main" id="{A6166CA0-2563-4C51-96B4-58847B2BF247}"/>
              </a:ext>
            </a:extLst>
          </p:cNvPr>
          <p:cNvSpPr txBox="1"/>
          <p:nvPr/>
        </p:nvSpPr>
        <p:spPr>
          <a:xfrm>
            <a:off x="6369131" y="4946395"/>
            <a:ext cx="3602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 les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yeux</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bleus.</a:t>
            </a:r>
          </a:p>
        </p:txBody>
      </p:sp>
      <p:sp>
        <p:nvSpPr>
          <p:cNvPr id="87" name="TextBox 86">
            <a:extLst>
              <a:ext uri="{FF2B5EF4-FFF2-40B4-BE49-F238E27FC236}">
                <a16:creationId xmlns:a16="http://schemas.microsoft.com/office/drawing/2014/main" id="{5A94B59B-FFD1-4625-A7CC-67ECA9ED931F}"/>
              </a:ext>
            </a:extLst>
          </p:cNvPr>
          <p:cNvSpPr txBox="1"/>
          <p:nvPr/>
        </p:nvSpPr>
        <p:spPr>
          <a:xfrm>
            <a:off x="1644635" y="5408060"/>
            <a:ext cx="41041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couleur jaune.</a:t>
            </a:r>
          </a:p>
        </p:txBody>
      </p:sp>
      <p:sp>
        <p:nvSpPr>
          <p:cNvPr id="88" name="TextBox 87">
            <a:extLst>
              <a:ext uri="{FF2B5EF4-FFF2-40B4-BE49-F238E27FC236}">
                <a16:creationId xmlns:a16="http://schemas.microsoft.com/office/drawing/2014/main" id="{BEBC92F4-8C55-4141-9644-FB4602A6630C}"/>
              </a:ext>
            </a:extLst>
          </p:cNvPr>
          <p:cNvSpPr txBox="1"/>
          <p:nvPr/>
        </p:nvSpPr>
        <p:spPr>
          <a:xfrm>
            <a:off x="6369131" y="5394636"/>
            <a:ext cx="51425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la couleur jaune.</a:t>
            </a:r>
          </a:p>
        </p:txBody>
      </p:sp>
      <p:sp>
        <p:nvSpPr>
          <p:cNvPr id="89" name="Rectangle: Rounded Corners 88">
            <a:extLst>
              <a:ext uri="{FF2B5EF4-FFF2-40B4-BE49-F238E27FC236}">
                <a16:creationId xmlns:a16="http://schemas.microsoft.com/office/drawing/2014/main" id="{4DF2243E-DE21-48C2-A4DF-D80C14C4C5AF}"/>
              </a:ext>
            </a:extLst>
          </p:cNvPr>
          <p:cNvSpPr/>
          <p:nvPr/>
        </p:nvSpPr>
        <p:spPr>
          <a:xfrm>
            <a:off x="1715087" y="3049365"/>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0" name="Rectangle: Rounded Corners 89">
            <a:extLst>
              <a:ext uri="{FF2B5EF4-FFF2-40B4-BE49-F238E27FC236}">
                <a16:creationId xmlns:a16="http://schemas.microsoft.com/office/drawing/2014/main" id="{F8191A74-F412-43DA-AB60-2056BB92358F}"/>
              </a:ext>
            </a:extLst>
          </p:cNvPr>
          <p:cNvSpPr/>
          <p:nvPr/>
        </p:nvSpPr>
        <p:spPr>
          <a:xfrm>
            <a:off x="6398108" y="3011758"/>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1" name="Rectangle: Rounded Corners 90">
            <a:extLst>
              <a:ext uri="{FF2B5EF4-FFF2-40B4-BE49-F238E27FC236}">
                <a16:creationId xmlns:a16="http://schemas.microsoft.com/office/drawing/2014/main" id="{E8C69973-A992-483E-83B9-6CBA59BC504A}"/>
              </a:ext>
            </a:extLst>
          </p:cNvPr>
          <p:cNvSpPr/>
          <p:nvPr/>
        </p:nvSpPr>
        <p:spPr>
          <a:xfrm>
            <a:off x="1708554" y="3561169"/>
            <a:ext cx="3896750" cy="3294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Rectangle: Rounded Corners 91">
            <a:extLst>
              <a:ext uri="{FF2B5EF4-FFF2-40B4-BE49-F238E27FC236}">
                <a16:creationId xmlns:a16="http://schemas.microsoft.com/office/drawing/2014/main" id="{7D494AEA-948A-483C-8240-2234DBAF5B5F}"/>
              </a:ext>
            </a:extLst>
          </p:cNvPr>
          <p:cNvSpPr/>
          <p:nvPr/>
        </p:nvSpPr>
        <p:spPr>
          <a:xfrm>
            <a:off x="6421850" y="3520876"/>
            <a:ext cx="4717438"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3" name="Rectangle: Rounded Corners 92">
            <a:extLst>
              <a:ext uri="{FF2B5EF4-FFF2-40B4-BE49-F238E27FC236}">
                <a16:creationId xmlns:a16="http://schemas.microsoft.com/office/drawing/2014/main" id="{42AB4A85-BAD1-4B83-89F2-D8FFD515C448}"/>
              </a:ext>
            </a:extLst>
          </p:cNvPr>
          <p:cNvSpPr/>
          <p:nvPr/>
        </p:nvSpPr>
        <p:spPr>
          <a:xfrm>
            <a:off x="1706708" y="3987771"/>
            <a:ext cx="3934193"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4" name="Rectangle: Rounded Corners 93">
            <a:extLst>
              <a:ext uri="{FF2B5EF4-FFF2-40B4-BE49-F238E27FC236}">
                <a16:creationId xmlns:a16="http://schemas.microsoft.com/office/drawing/2014/main" id="{C9A90E34-E36C-4CFD-BDE1-809624FBDFCA}"/>
              </a:ext>
            </a:extLst>
          </p:cNvPr>
          <p:cNvSpPr/>
          <p:nvPr/>
        </p:nvSpPr>
        <p:spPr>
          <a:xfrm>
            <a:off x="6369130" y="4003836"/>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5" name="Rectangle: Rounded Corners 94">
            <a:extLst>
              <a:ext uri="{FF2B5EF4-FFF2-40B4-BE49-F238E27FC236}">
                <a16:creationId xmlns:a16="http://schemas.microsoft.com/office/drawing/2014/main" id="{58265257-F5E9-4D6E-B699-F848BB2E9903}"/>
              </a:ext>
            </a:extLst>
          </p:cNvPr>
          <p:cNvSpPr/>
          <p:nvPr/>
        </p:nvSpPr>
        <p:spPr>
          <a:xfrm>
            <a:off x="1715087" y="4432848"/>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5" name="Rectangle: Rounded Corners 144">
            <a:extLst>
              <a:ext uri="{FF2B5EF4-FFF2-40B4-BE49-F238E27FC236}">
                <a16:creationId xmlns:a16="http://schemas.microsoft.com/office/drawing/2014/main" id="{C66AC99D-7864-41D2-979B-7428F00ABA16}"/>
              </a:ext>
            </a:extLst>
          </p:cNvPr>
          <p:cNvSpPr/>
          <p:nvPr/>
        </p:nvSpPr>
        <p:spPr>
          <a:xfrm>
            <a:off x="6480530" y="4462191"/>
            <a:ext cx="4580084"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6" name="Rectangle: Rounded Corners 145">
            <a:extLst>
              <a:ext uri="{FF2B5EF4-FFF2-40B4-BE49-F238E27FC236}">
                <a16:creationId xmlns:a16="http://schemas.microsoft.com/office/drawing/2014/main" id="{4532B766-03ED-4C10-BFA8-B25960E77D4C}"/>
              </a:ext>
            </a:extLst>
          </p:cNvPr>
          <p:cNvSpPr/>
          <p:nvPr/>
        </p:nvSpPr>
        <p:spPr>
          <a:xfrm>
            <a:off x="1716654" y="4957787"/>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7" name="Rectangle: Rounded Corners 146">
            <a:extLst>
              <a:ext uri="{FF2B5EF4-FFF2-40B4-BE49-F238E27FC236}">
                <a16:creationId xmlns:a16="http://schemas.microsoft.com/office/drawing/2014/main" id="{FC6A99F5-8B29-40E8-80F9-768CCA70AF3E}"/>
              </a:ext>
            </a:extLst>
          </p:cNvPr>
          <p:cNvSpPr/>
          <p:nvPr/>
        </p:nvSpPr>
        <p:spPr>
          <a:xfrm>
            <a:off x="6362044" y="4944760"/>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8" name="Rectangle: Rounded Corners 147">
            <a:extLst>
              <a:ext uri="{FF2B5EF4-FFF2-40B4-BE49-F238E27FC236}">
                <a16:creationId xmlns:a16="http://schemas.microsoft.com/office/drawing/2014/main" id="{8B8E0BB1-3A71-4616-81B2-A194077955C3}"/>
              </a:ext>
            </a:extLst>
          </p:cNvPr>
          <p:cNvSpPr/>
          <p:nvPr/>
        </p:nvSpPr>
        <p:spPr>
          <a:xfrm>
            <a:off x="1715087" y="5427289"/>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9" name="Rectangle: Rounded Corners 148">
            <a:extLst>
              <a:ext uri="{FF2B5EF4-FFF2-40B4-BE49-F238E27FC236}">
                <a16:creationId xmlns:a16="http://schemas.microsoft.com/office/drawing/2014/main" id="{25F16C11-C043-4665-948D-DF48F279FA02}"/>
              </a:ext>
            </a:extLst>
          </p:cNvPr>
          <p:cNvSpPr/>
          <p:nvPr/>
        </p:nvSpPr>
        <p:spPr>
          <a:xfrm>
            <a:off x="6438150" y="5444020"/>
            <a:ext cx="4803251"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50" name="Picture 149" descr="Shape, arrow&#10;&#10;Description automatically generated">
            <a:extLst>
              <a:ext uri="{FF2B5EF4-FFF2-40B4-BE49-F238E27FC236}">
                <a16:creationId xmlns:a16="http://schemas.microsoft.com/office/drawing/2014/main" id="{428E7548-542F-4796-A72D-CF0CC7C4B34E}"/>
              </a:ext>
            </a:extLst>
          </p:cNvPr>
          <p:cNvPicPr>
            <a:picLocks noChangeAspect="1"/>
          </p:cNvPicPr>
          <p:nvPr/>
        </p:nvPicPr>
        <p:blipFill>
          <a:blip r:embed="rId23"/>
          <a:stretch>
            <a:fillRect/>
          </a:stretch>
        </p:blipFill>
        <p:spPr>
          <a:xfrm>
            <a:off x="11013602" y="2868786"/>
            <a:ext cx="594672" cy="551001"/>
          </a:xfrm>
          <a:prstGeom prst="rect">
            <a:avLst/>
          </a:prstGeom>
        </p:spPr>
      </p:pic>
      <p:pic>
        <p:nvPicPr>
          <p:cNvPr id="151" name="Picture 150" descr="Shape, arrow&#10;&#10;Description automatically generated">
            <a:extLst>
              <a:ext uri="{FF2B5EF4-FFF2-40B4-BE49-F238E27FC236}">
                <a16:creationId xmlns:a16="http://schemas.microsoft.com/office/drawing/2014/main" id="{D39A240B-454B-43A8-AC62-D969CDDE6A73}"/>
              </a:ext>
            </a:extLst>
          </p:cNvPr>
          <p:cNvPicPr>
            <a:picLocks noChangeAspect="1"/>
          </p:cNvPicPr>
          <p:nvPr/>
        </p:nvPicPr>
        <p:blipFill>
          <a:blip r:embed="rId23"/>
          <a:stretch>
            <a:fillRect/>
          </a:stretch>
        </p:blipFill>
        <p:spPr>
          <a:xfrm>
            <a:off x="11002625" y="3338352"/>
            <a:ext cx="594672" cy="551001"/>
          </a:xfrm>
          <a:prstGeom prst="rect">
            <a:avLst/>
          </a:prstGeom>
        </p:spPr>
      </p:pic>
      <p:pic>
        <p:nvPicPr>
          <p:cNvPr id="152" name="Picture 151" descr="Shape, arrow&#10;&#10;Description automatically generated">
            <a:extLst>
              <a:ext uri="{FF2B5EF4-FFF2-40B4-BE49-F238E27FC236}">
                <a16:creationId xmlns:a16="http://schemas.microsoft.com/office/drawing/2014/main" id="{13DFC8AF-EBD4-47D1-B3C0-2550913BDAFA}"/>
              </a:ext>
            </a:extLst>
          </p:cNvPr>
          <p:cNvPicPr>
            <a:picLocks noChangeAspect="1"/>
          </p:cNvPicPr>
          <p:nvPr/>
        </p:nvPicPr>
        <p:blipFill>
          <a:blip r:embed="rId23"/>
          <a:stretch>
            <a:fillRect/>
          </a:stretch>
        </p:blipFill>
        <p:spPr>
          <a:xfrm>
            <a:off x="11031689" y="3796283"/>
            <a:ext cx="594672" cy="551001"/>
          </a:xfrm>
          <a:prstGeom prst="rect">
            <a:avLst/>
          </a:prstGeom>
        </p:spPr>
      </p:pic>
      <p:pic>
        <p:nvPicPr>
          <p:cNvPr id="153" name="Picture 152" descr="Shape, arrow&#10;&#10;Description automatically generated">
            <a:extLst>
              <a:ext uri="{FF2B5EF4-FFF2-40B4-BE49-F238E27FC236}">
                <a16:creationId xmlns:a16="http://schemas.microsoft.com/office/drawing/2014/main" id="{A7CB3136-33ED-442D-9CF0-6DD8C8377243}"/>
              </a:ext>
            </a:extLst>
          </p:cNvPr>
          <p:cNvPicPr>
            <a:picLocks noChangeAspect="1"/>
          </p:cNvPicPr>
          <p:nvPr/>
        </p:nvPicPr>
        <p:blipFill>
          <a:blip r:embed="rId23"/>
          <a:stretch>
            <a:fillRect/>
          </a:stretch>
        </p:blipFill>
        <p:spPr>
          <a:xfrm>
            <a:off x="11031689" y="4252917"/>
            <a:ext cx="594672" cy="551001"/>
          </a:xfrm>
          <a:prstGeom prst="rect">
            <a:avLst/>
          </a:prstGeom>
        </p:spPr>
      </p:pic>
      <p:pic>
        <p:nvPicPr>
          <p:cNvPr id="154" name="Picture 153" descr="Shape, arrow&#10;&#10;Description automatically generated">
            <a:extLst>
              <a:ext uri="{FF2B5EF4-FFF2-40B4-BE49-F238E27FC236}">
                <a16:creationId xmlns:a16="http://schemas.microsoft.com/office/drawing/2014/main" id="{B16295DD-2AFC-4865-A5D1-06BF375F4B5B}"/>
              </a:ext>
            </a:extLst>
          </p:cNvPr>
          <p:cNvPicPr>
            <a:picLocks noChangeAspect="1"/>
          </p:cNvPicPr>
          <p:nvPr/>
        </p:nvPicPr>
        <p:blipFill>
          <a:blip r:embed="rId23"/>
          <a:stretch>
            <a:fillRect/>
          </a:stretch>
        </p:blipFill>
        <p:spPr>
          <a:xfrm>
            <a:off x="5350925" y="4766338"/>
            <a:ext cx="594672" cy="551001"/>
          </a:xfrm>
          <a:prstGeom prst="rect">
            <a:avLst/>
          </a:prstGeom>
        </p:spPr>
      </p:pic>
      <p:pic>
        <p:nvPicPr>
          <p:cNvPr id="155" name="Picture 154" descr="Shape, arrow&#10;&#10;Description automatically generated">
            <a:extLst>
              <a:ext uri="{FF2B5EF4-FFF2-40B4-BE49-F238E27FC236}">
                <a16:creationId xmlns:a16="http://schemas.microsoft.com/office/drawing/2014/main" id="{12426866-1B66-4670-B699-3698127573DA}"/>
              </a:ext>
            </a:extLst>
          </p:cNvPr>
          <p:cNvPicPr>
            <a:picLocks noChangeAspect="1"/>
          </p:cNvPicPr>
          <p:nvPr/>
        </p:nvPicPr>
        <p:blipFill>
          <a:blip r:embed="rId23"/>
          <a:stretch>
            <a:fillRect/>
          </a:stretch>
        </p:blipFill>
        <p:spPr>
          <a:xfrm>
            <a:off x="5404702" y="5279875"/>
            <a:ext cx="594672" cy="551001"/>
          </a:xfrm>
          <a:prstGeom prst="rect">
            <a:avLst/>
          </a:prstGeom>
        </p:spPr>
      </p:pic>
    </p:spTree>
    <p:extLst>
      <p:ext uri="{BB962C8B-B14F-4D97-AF65-F5344CB8AC3E}">
        <p14:creationId xmlns:p14="http://schemas.microsoft.com/office/powerpoint/2010/main" val="375528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9"/>
                                        </p:tgtEl>
                                      </p:cBhvr>
                                    </p:animEffect>
                                    <p:set>
                                      <p:cBhvr>
                                        <p:cTn id="7" dur="1" fill="hold">
                                          <p:stCondLst>
                                            <p:cond delay="499"/>
                                          </p:stCondLst>
                                        </p:cTn>
                                        <p:tgtEl>
                                          <p:spTgt spid="8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0"/>
                                        </p:tgtEl>
                                      </p:cBhvr>
                                    </p:animEffect>
                                    <p:set>
                                      <p:cBhvr>
                                        <p:cTn id="12" dur="1" fill="hold">
                                          <p:stCondLst>
                                            <p:cond delay="499"/>
                                          </p:stCondLst>
                                        </p:cTn>
                                        <p:tgtEl>
                                          <p:spTgt spid="9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1"/>
                                        </p:tgtEl>
                                      </p:cBhvr>
                                    </p:animEffect>
                                    <p:set>
                                      <p:cBhvr>
                                        <p:cTn id="17" dur="1" fill="hold">
                                          <p:stCondLst>
                                            <p:cond delay="499"/>
                                          </p:stCondLst>
                                        </p:cTn>
                                        <p:tgtEl>
                                          <p:spTgt spid="9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2"/>
                                        </p:tgtEl>
                                      </p:cBhvr>
                                    </p:animEffect>
                                    <p:set>
                                      <p:cBhvr>
                                        <p:cTn id="22" dur="1" fill="hold">
                                          <p:stCondLst>
                                            <p:cond delay="499"/>
                                          </p:stCondLst>
                                        </p:cTn>
                                        <p:tgtEl>
                                          <p:spTgt spid="9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3"/>
                                        </p:tgtEl>
                                      </p:cBhvr>
                                    </p:animEffect>
                                    <p:set>
                                      <p:cBhvr>
                                        <p:cTn id="27" dur="1" fill="hold">
                                          <p:stCondLst>
                                            <p:cond delay="499"/>
                                          </p:stCondLst>
                                        </p:cTn>
                                        <p:tgtEl>
                                          <p:spTgt spid="9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4"/>
                                        </p:tgtEl>
                                      </p:cBhvr>
                                    </p:animEffect>
                                    <p:set>
                                      <p:cBhvr>
                                        <p:cTn id="32" dur="1" fill="hold">
                                          <p:stCondLst>
                                            <p:cond delay="499"/>
                                          </p:stCondLst>
                                        </p:cTn>
                                        <p:tgtEl>
                                          <p:spTgt spid="9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95"/>
                                        </p:tgtEl>
                                      </p:cBhvr>
                                    </p:animEffect>
                                    <p:set>
                                      <p:cBhvr>
                                        <p:cTn id="37" dur="1" fill="hold">
                                          <p:stCondLst>
                                            <p:cond delay="499"/>
                                          </p:stCondLst>
                                        </p:cTn>
                                        <p:tgtEl>
                                          <p:spTgt spid="9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45"/>
                                        </p:tgtEl>
                                      </p:cBhvr>
                                    </p:animEffect>
                                    <p:set>
                                      <p:cBhvr>
                                        <p:cTn id="42" dur="1" fill="hold">
                                          <p:stCondLst>
                                            <p:cond delay="499"/>
                                          </p:stCondLst>
                                        </p:cTn>
                                        <p:tgtEl>
                                          <p:spTgt spid="14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46"/>
                                        </p:tgtEl>
                                      </p:cBhvr>
                                    </p:animEffect>
                                    <p:set>
                                      <p:cBhvr>
                                        <p:cTn id="47" dur="1" fill="hold">
                                          <p:stCondLst>
                                            <p:cond delay="499"/>
                                          </p:stCondLst>
                                        </p:cTn>
                                        <p:tgtEl>
                                          <p:spTgt spid="14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7"/>
                                        </p:tgtEl>
                                      </p:cBhvr>
                                    </p:animEffect>
                                    <p:set>
                                      <p:cBhvr>
                                        <p:cTn id="52" dur="1" fill="hold">
                                          <p:stCondLst>
                                            <p:cond delay="499"/>
                                          </p:stCondLst>
                                        </p:cTn>
                                        <p:tgtEl>
                                          <p:spTgt spid="14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48"/>
                                        </p:tgtEl>
                                      </p:cBhvr>
                                    </p:animEffect>
                                    <p:set>
                                      <p:cBhvr>
                                        <p:cTn id="57" dur="1" fill="hold">
                                          <p:stCondLst>
                                            <p:cond delay="499"/>
                                          </p:stCondLst>
                                        </p:cTn>
                                        <p:tgtEl>
                                          <p:spTgt spid="14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49"/>
                                        </p:tgtEl>
                                      </p:cBhvr>
                                    </p:animEffect>
                                    <p:set>
                                      <p:cBhvr>
                                        <p:cTn id="62" dur="1" fill="hold">
                                          <p:stCondLst>
                                            <p:cond delay="499"/>
                                          </p:stCondLst>
                                        </p:cTn>
                                        <p:tgtEl>
                                          <p:spTgt spid="14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5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P spid="91" grpId="0" animBg="1"/>
      <p:bldP spid="92" grpId="0" animBg="1"/>
      <p:bldP spid="93" grpId="0" animBg="1"/>
      <p:bldP spid="94" grpId="0" animBg="1"/>
      <p:bldP spid="95" grpId="0" animBg="1"/>
      <p:bldP spid="145" grpId="0" animBg="1"/>
      <p:bldP spid="146" grpId="0" animBg="1"/>
      <p:bldP spid="147" grpId="0" animBg="1"/>
      <p:bldP spid="148" grpId="0" animBg="1"/>
      <p:bldP spid="1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r>
              <a:rPr lang="en-GB" sz="3200" b="1" dirty="0">
                <a:solidFill>
                  <a:srgbClr val="002060"/>
                </a:solidFill>
                <a:latin typeface="Century Gothic" panose="020B0502020202020204" pitchFamily="34" charset="0"/>
              </a:rPr>
              <a:t>Une description </a:t>
            </a:r>
            <a:r>
              <a:rPr lang="en-GB" sz="3200" b="1" dirty="0" err="1">
                <a:solidFill>
                  <a:srgbClr val="002060"/>
                </a:solidFill>
                <a:latin typeface="Century Gothic" panose="020B0502020202020204" pitchFamily="34" charset="0"/>
              </a:rPr>
              <a:t>d’Eugénie</a:t>
            </a:r>
            <a:endParaRPr lang="en-GB" sz="3200" dirty="0"/>
          </a:p>
        </p:txBody>
      </p:sp>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8" name="Picture 37" descr="Icon&#10;&#10;Description automatically generated">
            <a:extLst>
              <a:ext uri="{FF2B5EF4-FFF2-40B4-BE49-F238E27FC236}">
                <a16:creationId xmlns:a16="http://schemas.microsoft.com/office/drawing/2014/main" id="{96CA9DED-0F77-4553-B92B-2523DF4AEA5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9" name="Title 2">
            <a:extLst>
              <a:ext uri="{FF2B5EF4-FFF2-40B4-BE49-F238E27FC236}">
                <a16:creationId xmlns:a16="http://schemas.microsoft.com/office/drawing/2014/main" id="{7399CD8E-96DF-4E1E-93BB-4E22B8198EB0}"/>
              </a:ext>
            </a:extLst>
          </p:cNvPr>
          <p:cNvSpPr txBox="1">
            <a:spLocks/>
          </p:cNvSpPr>
          <p:nvPr/>
        </p:nvSpPr>
        <p:spPr>
          <a:xfrm>
            <a:off x="11315774"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4" name="Rectangle 3">
            <a:extLst>
              <a:ext uri="{FF2B5EF4-FFF2-40B4-BE49-F238E27FC236}">
                <a16:creationId xmlns:a16="http://schemas.microsoft.com/office/drawing/2014/main" id="{C1962EBA-CB3E-46F3-BDDA-8F6CB6FFFC04}"/>
              </a:ext>
            </a:extLst>
          </p:cNvPr>
          <p:cNvSpPr/>
          <p:nvPr/>
        </p:nvSpPr>
        <p:spPr>
          <a:xfrm>
            <a:off x="228226" y="2012290"/>
            <a:ext cx="9882288"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DE"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Eugénie est jeune et petite.    </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Elle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est</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la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sœur</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de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Léa</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Elle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n’a</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pas</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le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visage</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ovale, elle a le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visage</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rond</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a:t>
            </a:r>
            <a:b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b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Elle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n’a</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pas</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les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cheveux</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roux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ou</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crépus</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elle a les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cheveux</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noirs</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Elle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n’a</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pas</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les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yeux</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bleus</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elle a les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yeux</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noirs</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aussi</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a:t>
            </a:r>
            <a:b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b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Elle adore les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vêtements</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jaunes</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Aujourd’hui</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elle porte un t-</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shirt</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jaune</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et une jupe*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bleue</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Elle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n’aime</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pas</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la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couleur</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verte.</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  </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 </a:t>
            </a:r>
          </a:p>
        </p:txBody>
      </p:sp>
      <p:pic>
        <p:nvPicPr>
          <p:cNvPr id="45" name="Picture 44" descr="Icon&#10;&#10;Description automatically generated">
            <a:extLst>
              <a:ext uri="{FF2B5EF4-FFF2-40B4-BE49-F238E27FC236}">
                <a16:creationId xmlns:a16="http://schemas.microsoft.com/office/drawing/2014/main" id="{6B974293-0876-495B-8337-5B5392E341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0514" y="2135523"/>
            <a:ext cx="1956977" cy="3060536"/>
          </a:xfrm>
          <a:prstGeom prst="rect">
            <a:avLst/>
          </a:prstGeom>
        </p:spPr>
      </p:pic>
      <p:sp>
        <p:nvSpPr>
          <p:cNvPr id="46" name="Rectangle: Rounded Corners 45">
            <a:extLst>
              <a:ext uri="{FF2B5EF4-FFF2-40B4-BE49-F238E27FC236}">
                <a16:creationId xmlns:a16="http://schemas.microsoft.com/office/drawing/2014/main" id="{77265624-FCBE-40E5-9B46-9EBBD4D3B2A2}"/>
              </a:ext>
            </a:extLst>
          </p:cNvPr>
          <p:cNvSpPr/>
          <p:nvPr/>
        </p:nvSpPr>
        <p:spPr>
          <a:xfrm>
            <a:off x="228226" y="804261"/>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black (pl)</a:t>
            </a:r>
          </a:p>
        </p:txBody>
      </p:sp>
      <p:sp>
        <p:nvSpPr>
          <p:cNvPr id="47" name="Rectangle: Rounded Corners 46">
            <a:extLst>
              <a:ext uri="{FF2B5EF4-FFF2-40B4-BE49-F238E27FC236}">
                <a16:creationId xmlns:a16="http://schemas.microsoft.com/office/drawing/2014/main" id="{D2DBD2EB-3F2D-4565-B73E-2D516CF8254D}"/>
              </a:ext>
            </a:extLst>
          </p:cNvPr>
          <p:cNvSpPr/>
          <p:nvPr/>
        </p:nvSpPr>
        <p:spPr>
          <a:xfrm>
            <a:off x="217214" y="1369654"/>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noirs</a:t>
            </a:r>
          </a:p>
        </p:txBody>
      </p:sp>
      <p:sp>
        <p:nvSpPr>
          <p:cNvPr id="48" name="Rectangle: Rounded Corners 47">
            <a:extLst>
              <a:ext uri="{FF2B5EF4-FFF2-40B4-BE49-F238E27FC236}">
                <a16:creationId xmlns:a16="http://schemas.microsoft.com/office/drawing/2014/main" id="{6AB375C4-F523-4ED5-A9CD-7060535C483F}"/>
              </a:ext>
            </a:extLst>
          </p:cNvPr>
          <p:cNvSpPr/>
          <p:nvPr/>
        </p:nvSpPr>
        <p:spPr>
          <a:xfrm>
            <a:off x="2475147" y="804261"/>
            <a:ext cx="2138416"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clothes</a:t>
            </a:r>
          </a:p>
        </p:txBody>
      </p:sp>
      <p:sp>
        <p:nvSpPr>
          <p:cNvPr id="49" name="Rectangle: Rounded Corners 48">
            <a:extLst>
              <a:ext uri="{FF2B5EF4-FFF2-40B4-BE49-F238E27FC236}">
                <a16:creationId xmlns:a16="http://schemas.microsoft.com/office/drawing/2014/main" id="{0FFEDBF6-D5D6-4024-8D82-4C1820A89E44}"/>
              </a:ext>
            </a:extLst>
          </p:cNvPr>
          <p:cNvSpPr/>
          <p:nvPr/>
        </p:nvSpPr>
        <p:spPr>
          <a:xfrm>
            <a:off x="2464134" y="1369654"/>
            <a:ext cx="2149429"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vêtements</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0" name="Rectangle: Rounded Corners 49">
            <a:extLst>
              <a:ext uri="{FF2B5EF4-FFF2-40B4-BE49-F238E27FC236}">
                <a16:creationId xmlns:a16="http://schemas.microsoft.com/office/drawing/2014/main" id="{5EDD47E9-5570-44F1-A516-86CC9620DB28}"/>
              </a:ext>
            </a:extLst>
          </p:cNvPr>
          <p:cNvSpPr/>
          <p:nvPr/>
        </p:nvSpPr>
        <p:spPr>
          <a:xfrm>
            <a:off x="5091431" y="804261"/>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frizzy (pl)</a:t>
            </a:r>
          </a:p>
        </p:txBody>
      </p:sp>
      <p:sp>
        <p:nvSpPr>
          <p:cNvPr id="51" name="Rectangle: Rounded Corners 50">
            <a:extLst>
              <a:ext uri="{FF2B5EF4-FFF2-40B4-BE49-F238E27FC236}">
                <a16:creationId xmlns:a16="http://schemas.microsoft.com/office/drawing/2014/main" id="{9AA0AB68-B88C-416B-800E-EDCAF58CE847}"/>
              </a:ext>
            </a:extLst>
          </p:cNvPr>
          <p:cNvSpPr/>
          <p:nvPr/>
        </p:nvSpPr>
        <p:spPr>
          <a:xfrm>
            <a:off x="5080419" y="1369654"/>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crépus</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Rectangle: Rounded Corners 51">
            <a:extLst>
              <a:ext uri="{FF2B5EF4-FFF2-40B4-BE49-F238E27FC236}">
                <a16:creationId xmlns:a16="http://schemas.microsoft.com/office/drawing/2014/main" id="{B4A90426-3A14-4D3C-86BD-F2165E3A6FBA}"/>
              </a:ext>
            </a:extLst>
          </p:cNvPr>
          <p:cNvSpPr/>
          <p:nvPr/>
        </p:nvSpPr>
        <p:spPr>
          <a:xfrm>
            <a:off x="7539736" y="804261"/>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eyes</a:t>
            </a:r>
          </a:p>
        </p:txBody>
      </p:sp>
      <p:sp>
        <p:nvSpPr>
          <p:cNvPr id="53" name="Rectangle: Rounded Corners 52">
            <a:extLst>
              <a:ext uri="{FF2B5EF4-FFF2-40B4-BE49-F238E27FC236}">
                <a16:creationId xmlns:a16="http://schemas.microsoft.com/office/drawing/2014/main" id="{CFBE756D-4335-4FF2-BC33-6C6822980DFF}"/>
              </a:ext>
            </a:extLst>
          </p:cNvPr>
          <p:cNvSpPr/>
          <p:nvPr/>
        </p:nvSpPr>
        <p:spPr>
          <a:xfrm>
            <a:off x="7528724" y="1369654"/>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yeux</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6" name="Rectangle: Rounded Corners 55">
            <a:extLst>
              <a:ext uri="{FF2B5EF4-FFF2-40B4-BE49-F238E27FC236}">
                <a16:creationId xmlns:a16="http://schemas.microsoft.com/office/drawing/2014/main" id="{D8BCDCC0-5EC4-486B-A6B5-C69DD3FE133C}"/>
              </a:ext>
            </a:extLst>
          </p:cNvPr>
          <p:cNvSpPr/>
          <p:nvPr/>
        </p:nvSpPr>
        <p:spPr>
          <a:xfrm>
            <a:off x="239238" y="5639015"/>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red (pl)</a:t>
            </a:r>
          </a:p>
        </p:txBody>
      </p:sp>
      <p:sp>
        <p:nvSpPr>
          <p:cNvPr id="57" name="Rectangle: Rounded Corners 56">
            <a:extLst>
              <a:ext uri="{FF2B5EF4-FFF2-40B4-BE49-F238E27FC236}">
                <a16:creationId xmlns:a16="http://schemas.microsoft.com/office/drawing/2014/main" id="{8F84E61F-7DF0-4814-BFE2-B8CB0B4E5655}"/>
              </a:ext>
            </a:extLst>
          </p:cNvPr>
          <p:cNvSpPr/>
          <p:nvPr/>
        </p:nvSpPr>
        <p:spPr>
          <a:xfrm>
            <a:off x="228226" y="6204408"/>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roux</a:t>
            </a:r>
          </a:p>
        </p:txBody>
      </p:sp>
      <p:sp>
        <p:nvSpPr>
          <p:cNvPr id="60" name="Rectangle: Rounded Corners 59">
            <a:extLst>
              <a:ext uri="{FF2B5EF4-FFF2-40B4-BE49-F238E27FC236}">
                <a16:creationId xmlns:a16="http://schemas.microsoft.com/office/drawing/2014/main" id="{70DD282F-1984-4132-B43D-5B52E93B54BE}"/>
              </a:ext>
            </a:extLst>
          </p:cNvPr>
          <p:cNvSpPr/>
          <p:nvPr/>
        </p:nvSpPr>
        <p:spPr>
          <a:xfrm>
            <a:off x="2427153" y="5639015"/>
            <a:ext cx="2354174"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hair (pl)</a:t>
            </a:r>
          </a:p>
        </p:txBody>
      </p:sp>
      <p:sp>
        <p:nvSpPr>
          <p:cNvPr id="61" name="Rectangle: Rounded Corners 60">
            <a:extLst>
              <a:ext uri="{FF2B5EF4-FFF2-40B4-BE49-F238E27FC236}">
                <a16:creationId xmlns:a16="http://schemas.microsoft.com/office/drawing/2014/main" id="{E07C96E2-6BAC-4E5F-835B-B118FB54BD74}"/>
              </a:ext>
            </a:extLst>
          </p:cNvPr>
          <p:cNvSpPr/>
          <p:nvPr/>
        </p:nvSpPr>
        <p:spPr>
          <a:xfrm>
            <a:off x="2416140" y="6204408"/>
            <a:ext cx="2365187"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cheveux</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2" name="Rectangle: Rounded Corners 61">
            <a:extLst>
              <a:ext uri="{FF2B5EF4-FFF2-40B4-BE49-F238E27FC236}">
                <a16:creationId xmlns:a16="http://schemas.microsoft.com/office/drawing/2014/main" id="{9F963F25-19CD-409A-965F-D824493289D6}"/>
              </a:ext>
            </a:extLst>
          </p:cNvPr>
          <p:cNvSpPr/>
          <p:nvPr/>
        </p:nvSpPr>
        <p:spPr>
          <a:xfrm>
            <a:off x="4969612" y="5639015"/>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young</a:t>
            </a:r>
          </a:p>
        </p:txBody>
      </p:sp>
      <p:sp>
        <p:nvSpPr>
          <p:cNvPr id="63" name="Rectangle: Rounded Corners 62">
            <a:extLst>
              <a:ext uri="{FF2B5EF4-FFF2-40B4-BE49-F238E27FC236}">
                <a16:creationId xmlns:a16="http://schemas.microsoft.com/office/drawing/2014/main" id="{2C35ACFC-B30D-4480-A22A-433E3A62ABD4}"/>
              </a:ext>
            </a:extLst>
          </p:cNvPr>
          <p:cNvSpPr/>
          <p:nvPr/>
        </p:nvSpPr>
        <p:spPr>
          <a:xfrm>
            <a:off x="4958600" y="6204408"/>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jeune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4" name="Rectangle: Rounded Corners 63">
            <a:extLst>
              <a:ext uri="{FF2B5EF4-FFF2-40B4-BE49-F238E27FC236}">
                <a16:creationId xmlns:a16="http://schemas.microsoft.com/office/drawing/2014/main" id="{32012115-60A8-4623-8CF0-83756879F91E}"/>
              </a:ext>
            </a:extLst>
          </p:cNvPr>
          <p:cNvSpPr/>
          <p:nvPr/>
        </p:nvSpPr>
        <p:spPr>
          <a:xfrm>
            <a:off x="7328456" y="5639015"/>
            <a:ext cx="222041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p>
        </p:txBody>
      </p:sp>
      <p:sp>
        <p:nvSpPr>
          <p:cNvPr id="65" name="Rectangle: Rounded Corners 64">
            <a:extLst>
              <a:ext uri="{FF2B5EF4-FFF2-40B4-BE49-F238E27FC236}">
                <a16:creationId xmlns:a16="http://schemas.microsoft.com/office/drawing/2014/main" id="{636C86FE-319E-43F4-9D9E-755150C50246}"/>
              </a:ext>
            </a:extLst>
          </p:cNvPr>
          <p:cNvSpPr/>
          <p:nvPr/>
        </p:nvSpPr>
        <p:spPr>
          <a:xfrm>
            <a:off x="7317444" y="6204408"/>
            <a:ext cx="2231430"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aujourd’hui</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Rectangle: Rounded Corners 65">
            <a:extLst>
              <a:ext uri="{FF2B5EF4-FFF2-40B4-BE49-F238E27FC236}">
                <a16:creationId xmlns:a16="http://schemas.microsoft.com/office/drawing/2014/main" id="{2C8FDDC3-6820-40C8-8EF9-D2F8CA085446}"/>
              </a:ext>
            </a:extLst>
          </p:cNvPr>
          <p:cNvSpPr/>
          <p:nvPr/>
        </p:nvSpPr>
        <p:spPr>
          <a:xfrm>
            <a:off x="9693600" y="5639015"/>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face</a:t>
            </a:r>
          </a:p>
        </p:txBody>
      </p:sp>
      <p:sp>
        <p:nvSpPr>
          <p:cNvPr id="67" name="Rectangle: Rounded Corners 66">
            <a:extLst>
              <a:ext uri="{FF2B5EF4-FFF2-40B4-BE49-F238E27FC236}">
                <a16:creationId xmlns:a16="http://schemas.microsoft.com/office/drawing/2014/main" id="{56B9EAAD-7D74-4243-84BB-DFC38085972D}"/>
              </a:ext>
            </a:extLst>
          </p:cNvPr>
          <p:cNvSpPr/>
          <p:nvPr/>
        </p:nvSpPr>
        <p:spPr>
          <a:xfrm>
            <a:off x="9682588" y="6204408"/>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visage</a:t>
            </a:r>
          </a:p>
        </p:txBody>
      </p:sp>
      <p:pic>
        <p:nvPicPr>
          <p:cNvPr id="68" name="Google Shape;134;p2">
            <a:hlinkClick r:id="" action="ppaction://noaction">
              <a:snd r:embed="rId5" name="f3_1.wav"/>
            </a:hlinkClick>
            <a:extLst>
              <a:ext uri="{FF2B5EF4-FFF2-40B4-BE49-F238E27FC236}">
                <a16:creationId xmlns:a16="http://schemas.microsoft.com/office/drawing/2014/main" id="{22CFF00E-399D-4A80-9469-67A8561FE8DE}"/>
              </a:ext>
            </a:extLst>
          </p:cNvPr>
          <p:cNvPicPr preferRelativeResize="0"/>
          <p:nvPr/>
        </p:nvPicPr>
        <p:blipFill rotWithShape="1">
          <a:blip r:embed="rId6">
            <a:alphaModFix/>
          </a:blip>
          <a:srcRect/>
          <a:stretch/>
        </p:blipFill>
        <p:spPr>
          <a:xfrm>
            <a:off x="62134" y="2135523"/>
            <a:ext cx="232914" cy="259190"/>
          </a:xfrm>
          <a:prstGeom prst="rect">
            <a:avLst/>
          </a:prstGeom>
          <a:noFill/>
          <a:ln>
            <a:noFill/>
          </a:ln>
          <a:effectLst>
            <a:outerShdw blurRad="50800" dist="38100" dir="5400000" algn="t" rotWithShape="0">
              <a:prstClr val="black">
                <a:alpha val="40000"/>
              </a:prstClr>
            </a:outerShdw>
          </a:effectLst>
        </p:spPr>
      </p:pic>
      <p:pic>
        <p:nvPicPr>
          <p:cNvPr id="69" name="Google Shape;134;p2">
            <a:hlinkClick r:id="" action="ppaction://noaction">
              <a:snd r:embed="rId7" name="f3_2.wav"/>
            </a:hlinkClick>
            <a:extLst>
              <a:ext uri="{FF2B5EF4-FFF2-40B4-BE49-F238E27FC236}">
                <a16:creationId xmlns:a16="http://schemas.microsoft.com/office/drawing/2014/main" id="{56E9E2F5-4502-43A4-853A-4B4CB93A2ED5}"/>
              </a:ext>
            </a:extLst>
          </p:cNvPr>
          <p:cNvPicPr preferRelativeResize="0"/>
          <p:nvPr/>
        </p:nvPicPr>
        <p:blipFill rotWithShape="1">
          <a:blip r:embed="rId6">
            <a:alphaModFix/>
          </a:blip>
          <a:srcRect/>
          <a:stretch/>
        </p:blipFill>
        <p:spPr>
          <a:xfrm>
            <a:off x="5141660" y="2135523"/>
            <a:ext cx="232914" cy="259190"/>
          </a:xfrm>
          <a:prstGeom prst="rect">
            <a:avLst/>
          </a:prstGeom>
          <a:noFill/>
          <a:ln>
            <a:noFill/>
          </a:ln>
          <a:effectLst>
            <a:outerShdw blurRad="50800" dist="38100" dir="5400000" algn="t" rotWithShape="0">
              <a:prstClr val="black">
                <a:alpha val="40000"/>
              </a:prstClr>
            </a:outerShdw>
          </a:effectLst>
        </p:spPr>
      </p:pic>
      <p:pic>
        <p:nvPicPr>
          <p:cNvPr id="70" name="Google Shape;134;p2">
            <a:hlinkClick r:id="" action="ppaction://noaction">
              <a:snd r:embed="rId8" name="f3_3.wav"/>
            </a:hlinkClick>
            <a:extLst>
              <a:ext uri="{FF2B5EF4-FFF2-40B4-BE49-F238E27FC236}">
                <a16:creationId xmlns:a16="http://schemas.microsoft.com/office/drawing/2014/main" id="{51059A4F-7C9A-443B-A3F6-7E8A3D3DD7B8}"/>
              </a:ext>
            </a:extLst>
          </p:cNvPr>
          <p:cNvPicPr preferRelativeResize="0"/>
          <p:nvPr/>
        </p:nvPicPr>
        <p:blipFill rotWithShape="1">
          <a:blip r:embed="rId6">
            <a:alphaModFix/>
          </a:blip>
          <a:srcRect/>
          <a:stretch/>
        </p:blipFill>
        <p:spPr>
          <a:xfrm>
            <a:off x="62134" y="2590921"/>
            <a:ext cx="232914" cy="259190"/>
          </a:xfrm>
          <a:prstGeom prst="rect">
            <a:avLst/>
          </a:prstGeom>
          <a:noFill/>
          <a:ln>
            <a:noFill/>
          </a:ln>
          <a:effectLst>
            <a:outerShdw blurRad="50800" dist="38100" dir="5400000" algn="t" rotWithShape="0">
              <a:prstClr val="black">
                <a:alpha val="40000"/>
              </a:prstClr>
            </a:outerShdw>
          </a:effectLst>
        </p:spPr>
      </p:pic>
      <p:pic>
        <p:nvPicPr>
          <p:cNvPr id="71" name="Google Shape;134;p2">
            <a:hlinkClick r:id="" action="ppaction://noaction">
              <a:snd r:embed="rId9" name="f3_4.wav"/>
            </a:hlinkClick>
            <a:extLst>
              <a:ext uri="{FF2B5EF4-FFF2-40B4-BE49-F238E27FC236}">
                <a16:creationId xmlns:a16="http://schemas.microsoft.com/office/drawing/2014/main" id="{8983A4A2-781D-4057-9B26-C2879227FB4A}"/>
              </a:ext>
            </a:extLst>
          </p:cNvPr>
          <p:cNvPicPr preferRelativeResize="0"/>
          <p:nvPr/>
        </p:nvPicPr>
        <p:blipFill rotWithShape="1">
          <a:blip r:embed="rId6">
            <a:alphaModFix/>
          </a:blip>
          <a:srcRect/>
          <a:stretch/>
        </p:blipFill>
        <p:spPr>
          <a:xfrm>
            <a:off x="62134" y="3028258"/>
            <a:ext cx="232914" cy="259190"/>
          </a:xfrm>
          <a:prstGeom prst="rect">
            <a:avLst/>
          </a:prstGeom>
          <a:noFill/>
          <a:ln>
            <a:noFill/>
          </a:ln>
          <a:effectLst>
            <a:outerShdw blurRad="50800" dist="38100" dir="5400000" algn="t" rotWithShape="0">
              <a:prstClr val="black">
                <a:alpha val="40000"/>
              </a:prstClr>
            </a:outerShdw>
          </a:effectLst>
        </p:spPr>
      </p:pic>
      <p:pic>
        <p:nvPicPr>
          <p:cNvPr id="72" name="Google Shape;134;p2">
            <a:hlinkClick r:id="" action="ppaction://noaction">
              <a:snd r:embed="rId10" name="f3_5.wav"/>
            </a:hlinkClick>
            <a:extLst>
              <a:ext uri="{FF2B5EF4-FFF2-40B4-BE49-F238E27FC236}">
                <a16:creationId xmlns:a16="http://schemas.microsoft.com/office/drawing/2014/main" id="{5DA31CFE-02CF-42FC-A14F-3FD85DA3E482}"/>
              </a:ext>
            </a:extLst>
          </p:cNvPr>
          <p:cNvPicPr preferRelativeResize="0"/>
          <p:nvPr/>
        </p:nvPicPr>
        <p:blipFill rotWithShape="1">
          <a:blip r:embed="rId6">
            <a:alphaModFix/>
          </a:blip>
          <a:srcRect/>
          <a:stretch/>
        </p:blipFill>
        <p:spPr>
          <a:xfrm>
            <a:off x="2874607" y="3406601"/>
            <a:ext cx="232914" cy="259190"/>
          </a:xfrm>
          <a:prstGeom prst="rect">
            <a:avLst/>
          </a:prstGeom>
          <a:noFill/>
          <a:ln>
            <a:noFill/>
          </a:ln>
          <a:effectLst>
            <a:outerShdw blurRad="50800" dist="38100" dir="5400000" algn="t" rotWithShape="0">
              <a:prstClr val="black">
                <a:alpha val="40000"/>
              </a:prstClr>
            </a:outerShdw>
          </a:effectLst>
        </p:spPr>
      </p:pic>
      <p:pic>
        <p:nvPicPr>
          <p:cNvPr id="73" name="Google Shape;134;p2">
            <a:hlinkClick r:id="" action="ppaction://noaction">
              <a:snd r:embed="rId11" name="f3_6.wav"/>
            </a:hlinkClick>
            <a:extLst>
              <a:ext uri="{FF2B5EF4-FFF2-40B4-BE49-F238E27FC236}">
                <a16:creationId xmlns:a16="http://schemas.microsoft.com/office/drawing/2014/main" id="{8943E69F-1047-4BF9-833B-0BBA08C92E9C}"/>
              </a:ext>
            </a:extLst>
          </p:cNvPr>
          <p:cNvPicPr preferRelativeResize="0"/>
          <p:nvPr/>
        </p:nvPicPr>
        <p:blipFill rotWithShape="1">
          <a:blip r:embed="rId6">
            <a:alphaModFix/>
          </a:blip>
          <a:srcRect/>
          <a:stretch/>
        </p:blipFill>
        <p:spPr>
          <a:xfrm>
            <a:off x="80091" y="4287866"/>
            <a:ext cx="232914" cy="259190"/>
          </a:xfrm>
          <a:prstGeom prst="rect">
            <a:avLst/>
          </a:prstGeom>
          <a:noFill/>
          <a:ln>
            <a:noFill/>
          </a:ln>
          <a:effectLst>
            <a:outerShdw blurRad="50800" dist="38100" dir="5400000" algn="t" rotWithShape="0">
              <a:prstClr val="black">
                <a:alpha val="40000"/>
              </a:prstClr>
            </a:outerShdw>
          </a:effectLst>
        </p:spPr>
      </p:pic>
      <p:pic>
        <p:nvPicPr>
          <p:cNvPr id="74" name="Google Shape;134;p2">
            <a:hlinkClick r:id="" action="ppaction://noaction">
              <a:snd r:embed="rId12" name="f3_7.wav"/>
            </a:hlinkClick>
            <a:extLst>
              <a:ext uri="{FF2B5EF4-FFF2-40B4-BE49-F238E27FC236}">
                <a16:creationId xmlns:a16="http://schemas.microsoft.com/office/drawing/2014/main" id="{55314DD1-107D-48B5-A22D-1430DDB81894}"/>
              </a:ext>
            </a:extLst>
          </p:cNvPr>
          <p:cNvPicPr preferRelativeResize="0"/>
          <p:nvPr/>
        </p:nvPicPr>
        <p:blipFill rotWithShape="1">
          <a:blip r:embed="rId6">
            <a:alphaModFix/>
          </a:blip>
          <a:srcRect/>
          <a:stretch/>
        </p:blipFill>
        <p:spPr>
          <a:xfrm>
            <a:off x="5979543" y="4289949"/>
            <a:ext cx="232914" cy="259190"/>
          </a:xfrm>
          <a:prstGeom prst="rect">
            <a:avLst/>
          </a:prstGeom>
          <a:noFill/>
          <a:ln>
            <a:noFill/>
          </a:ln>
          <a:effectLst>
            <a:outerShdw blurRad="50800" dist="38100" dir="5400000" algn="t" rotWithShape="0">
              <a:prstClr val="black">
                <a:alpha val="40000"/>
              </a:prstClr>
            </a:outerShdw>
          </a:effectLst>
        </p:spPr>
      </p:pic>
      <p:pic>
        <p:nvPicPr>
          <p:cNvPr id="75" name="Google Shape;134;p2">
            <a:hlinkClick r:id="" action="ppaction://noaction">
              <a:snd r:embed="rId13" name="f3_8.wav"/>
            </a:hlinkClick>
            <a:extLst>
              <a:ext uri="{FF2B5EF4-FFF2-40B4-BE49-F238E27FC236}">
                <a16:creationId xmlns:a16="http://schemas.microsoft.com/office/drawing/2014/main" id="{C452F3C0-93B0-4A1F-AB52-F46805766134}"/>
              </a:ext>
            </a:extLst>
          </p:cNvPr>
          <p:cNvPicPr preferRelativeResize="0"/>
          <p:nvPr/>
        </p:nvPicPr>
        <p:blipFill rotWithShape="1">
          <a:blip r:embed="rId6">
            <a:alphaModFix/>
          </a:blip>
          <a:srcRect/>
          <a:stretch/>
        </p:blipFill>
        <p:spPr>
          <a:xfrm>
            <a:off x="7423279" y="4684759"/>
            <a:ext cx="232914" cy="259190"/>
          </a:xfrm>
          <a:prstGeom prst="rect">
            <a:avLst/>
          </a:prstGeom>
          <a:noFill/>
          <a:ln>
            <a:noFill/>
          </a:ln>
          <a:effectLst>
            <a:outerShdw blurRad="50800" dist="38100" dir="5400000" algn="t" rotWithShape="0">
              <a:prstClr val="black">
                <a:alpha val="40000"/>
              </a:prstClr>
            </a:outerShdw>
          </a:effectLst>
        </p:spPr>
      </p:pic>
      <p:sp>
        <p:nvSpPr>
          <p:cNvPr id="76" name="TextBox 75">
            <a:extLst>
              <a:ext uri="{FF2B5EF4-FFF2-40B4-BE49-F238E27FC236}">
                <a16:creationId xmlns:a16="http://schemas.microsoft.com/office/drawing/2014/main" id="{E23AC1C4-597C-4875-9B61-FF639969636C}"/>
              </a:ext>
            </a:extLst>
          </p:cNvPr>
          <p:cNvSpPr txBox="1"/>
          <p:nvPr/>
        </p:nvSpPr>
        <p:spPr>
          <a:xfrm>
            <a:off x="10233567" y="5173835"/>
            <a:ext cx="1956978"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jupe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skirt</a:t>
            </a:r>
          </a:p>
        </p:txBody>
      </p:sp>
    </p:spTree>
    <p:extLst>
      <p:ext uri="{BB962C8B-B14F-4D97-AF65-F5344CB8AC3E}">
        <p14:creationId xmlns:p14="http://schemas.microsoft.com/office/powerpoint/2010/main" val="15926899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childTnLst>
                    </p:cTn>
                  </p:par>
                </p:childTnLst>
              </p:cTn>
              <p:nextCondLst>
                <p:cond evt="onClick" delay="0">
                  <p:tgtEl>
                    <p:spTgt spid="46"/>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up)">
                                      <p:cBhvr>
                                        <p:cTn id="13" dur="500"/>
                                        <p:tgtEl>
                                          <p:spTgt spid="49"/>
                                        </p:tgtEl>
                                      </p:cBhvr>
                                    </p:animEffect>
                                  </p:childTnLst>
                                </p:cTn>
                              </p:par>
                            </p:childTnLst>
                          </p:cTn>
                        </p:par>
                      </p:childTnLst>
                    </p:cTn>
                  </p:par>
                </p:childTnLst>
              </p:cTn>
              <p:nextCondLst>
                <p:cond evt="onClick" delay="0">
                  <p:tgtEl>
                    <p:spTgt spid="48"/>
                  </p:tgtEl>
                </p:cond>
              </p:nextCondLst>
            </p:seq>
            <p:seq concurrent="1" nextAc="seek">
              <p:cTn id="14" restart="whenNotActive" fill="hold" evtFilter="cancelBubble" nodeType="interactiveSeq">
                <p:stCondLst>
                  <p:cond evt="onClick" delay="0">
                    <p:tgtEl>
                      <p:spTgt spid="50"/>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up)">
                                      <p:cBhvr>
                                        <p:cTn id="19" dur="500"/>
                                        <p:tgtEl>
                                          <p:spTgt spid="51"/>
                                        </p:tgtEl>
                                      </p:cBhvr>
                                    </p:animEffect>
                                  </p:childTnLst>
                                </p:cTn>
                              </p:par>
                            </p:childTnLst>
                          </p:cTn>
                        </p:par>
                      </p:childTnLst>
                    </p:cTn>
                  </p:par>
                </p:childTnLst>
              </p:cTn>
              <p:nextCondLst>
                <p:cond evt="onClick" delay="0">
                  <p:tgtEl>
                    <p:spTgt spid="50"/>
                  </p:tgtEl>
                </p:cond>
              </p:nextCondLst>
            </p:seq>
            <p:seq concurrent="1" nextAc="seek">
              <p:cTn id="20" restart="whenNotActive" fill="hold" evtFilter="cancelBubble" nodeType="interactiveSeq">
                <p:stCondLst>
                  <p:cond evt="onClick" delay="0">
                    <p:tgtEl>
                      <p:spTgt spid="52"/>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up)">
                                      <p:cBhvr>
                                        <p:cTn id="25" dur="500"/>
                                        <p:tgtEl>
                                          <p:spTgt spid="53"/>
                                        </p:tgtEl>
                                      </p:cBhvr>
                                    </p:animEffect>
                                  </p:childTnLst>
                                </p:cTn>
                              </p:par>
                            </p:childTnLst>
                          </p:cTn>
                        </p:par>
                      </p:childTnLst>
                    </p:cTn>
                  </p:par>
                </p:childTnLst>
              </p:cTn>
              <p:nextCondLst>
                <p:cond evt="onClick" delay="0">
                  <p:tgtEl>
                    <p:spTgt spid="52"/>
                  </p:tgtEl>
                </p:cond>
              </p:nextCondLst>
            </p:seq>
            <p:seq concurrent="1" nextAc="seek">
              <p:cTn id="26" restart="whenNotActive" fill="hold" evtFilter="cancelBubble" nodeType="interactiveSeq">
                <p:stCondLst>
                  <p:cond evt="onClick" delay="0">
                    <p:tgtEl>
                      <p:spTgt spid="56"/>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up)">
                                      <p:cBhvr>
                                        <p:cTn id="31" dur="500"/>
                                        <p:tgtEl>
                                          <p:spTgt spid="57"/>
                                        </p:tgtEl>
                                      </p:cBhvr>
                                    </p:animEffect>
                                  </p:childTnLst>
                                </p:cTn>
                              </p:par>
                            </p:childTnLst>
                          </p:cTn>
                        </p:par>
                      </p:childTnLst>
                    </p:cTn>
                  </p:par>
                </p:childTnLst>
              </p:cTn>
              <p:nextCondLst>
                <p:cond evt="onClick" delay="0">
                  <p:tgtEl>
                    <p:spTgt spid="56"/>
                  </p:tgtEl>
                </p:cond>
              </p:nextCondLst>
            </p:seq>
            <p:seq concurrent="1" nextAc="seek">
              <p:cTn id="32" restart="whenNotActive" fill="hold" evtFilter="cancelBubble" nodeType="interactiveSeq">
                <p:stCondLst>
                  <p:cond evt="onClick" delay="0">
                    <p:tgtEl>
                      <p:spTgt spid="60"/>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up)">
                                      <p:cBhvr>
                                        <p:cTn id="37" dur="500"/>
                                        <p:tgtEl>
                                          <p:spTgt spid="61"/>
                                        </p:tgtEl>
                                      </p:cBhvr>
                                    </p:animEffect>
                                  </p:childTnLst>
                                </p:cTn>
                              </p:par>
                            </p:childTnLst>
                          </p:cTn>
                        </p:par>
                      </p:childTnLst>
                    </p:cTn>
                  </p:par>
                </p:childTnLst>
              </p:cTn>
              <p:nextCondLst>
                <p:cond evt="onClick" delay="0">
                  <p:tgtEl>
                    <p:spTgt spid="60"/>
                  </p:tgtEl>
                </p:cond>
              </p:nextCondLst>
            </p:seq>
            <p:seq concurrent="1" nextAc="seek">
              <p:cTn id="38" restart="whenNotActive" fill="hold" evtFilter="cancelBubble" nodeType="interactiveSeq">
                <p:stCondLst>
                  <p:cond evt="onClick" delay="0">
                    <p:tgtEl>
                      <p:spTgt spid="62"/>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wipe(up)">
                                      <p:cBhvr>
                                        <p:cTn id="43" dur="500"/>
                                        <p:tgtEl>
                                          <p:spTgt spid="63"/>
                                        </p:tgtEl>
                                      </p:cBhvr>
                                    </p:animEffect>
                                  </p:childTnLst>
                                </p:cTn>
                              </p:par>
                            </p:childTnLst>
                          </p:cTn>
                        </p:par>
                      </p:childTnLst>
                    </p:cTn>
                  </p:par>
                </p:childTnLst>
              </p:cTn>
              <p:nextCondLst>
                <p:cond evt="onClick" delay="0">
                  <p:tgtEl>
                    <p:spTgt spid="62"/>
                  </p:tgtEl>
                </p:cond>
              </p:nextCondLst>
            </p:seq>
            <p:seq concurrent="1" nextAc="seek">
              <p:cTn id="44" restart="whenNotActive" fill="hold" evtFilter="cancelBubble" nodeType="interactiveSeq">
                <p:stCondLst>
                  <p:cond evt="onClick" delay="0">
                    <p:tgtEl>
                      <p:spTgt spid="64"/>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up)">
                                      <p:cBhvr>
                                        <p:cTn id="49" dur="500"/>
                                        <p:tgtEl>
                                          <p:spTgt spid="65"/>
                                        </p:tgtEl>
                                      </p:cBhvr>
                                    </p:animEffect>
                                  </p:childTnLst>
                                </p:cTn>
                              </p:par>
                            </p:childTnLst>
                          </p:cTn>
                        </p:par>
                      </p:childTnLst>
                    </p:cTn>
                  </p:par>
                </p:childTnLst>
              </p:cTn>
              <p:nextCondLst>
                <p:cond evt="onClick" delay="0">
                  <p:tgtEl>
                    <p:spTgt spid="64"/>
                  </p:tgtEl>
                </p:cond>
              </p:nextCondLst>
            </p:seq>
            <p:seq concurrent="1" nextAc="seek">
              <p:cTn id="50" restart="whenNotActive" fill="hold" evtFilter="cancelBubble" nodeType="interactiveSeq">
                <p:stCondLst>
                  <p:cond evt="onClick" delay="0">
                    <p:tgtEl>
                      <p:spTgt spid="66"/>
                    </p:tgtEl>
                  </p:cond>
                </p:stCondLst>
                <p:endSync evt="end" delay="0">
                  <p:rtn val="all"/>
                </p:endSync>
                <p:childTnLst>
                  <p:par>
                    <p:cTn id="51" fill="hold">
                      <p:stCondLst>
                        <p:cond delay="0"/>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childTnLst>
                          </p:cTn>
                        </p:par>
                      </p:childTnLst>
                    </p:cTn>
                  </p:par>
                </p:childTnLst>
              </p:cTn>
              <p:nextCondLst>
                <p:cond evt="onClick" delay="0">
                  <p:tgtEl>
                    <p:spTgt spid="66"/>
                  </p:tgtEl>
                </p:cond>
              </p:nextCondLst>
            </p:seq>
          </p:childTnLst>
        </p:cTn>
      </p:par>
    </p:tnLst>
    <p:bldLst>
      <p:bldP spid="47" grpId="0" animBg="1"/>
      <p:bldP spid="49" grpId="0" animBg="1"/>
      <p:bldP spid="51" grpId="0" animBg="1"/>
      <p:bldP spid="53" grpId="0" animBg="1"/>
      <p:bldP spid="57" grpId="0" animBg="1"/>
      <p:bldP spid="61" grpId="0" animBg="1"/>
      <p:bldP spid="63" grpId="0" animBg="1"/>
      <p:bldP spid="65" grpId="0" animBg="1"/>
      <p:bldP spid="6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[1/6]</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Rectangle 7">
            <a:hlinkClick r:id="" action="ppaction://noaction">
              <a:snd r:embed="rId4" name="f3_1.wav"/>
            </a:hlinkClick>
            <a:extLst>
              <a:ext uri="{FF2B5EF4-FFF2-40B4-BE49-F238E27FC236}">
                <a16:creationId xmlns:a16="http://schemas.microsoft.com/office/drawing/2014/main" id="{0703C612-E8AD-48A7-9272-BE5E901870BB}"/>
              </a:ext>
            </a:extLst>
          </p:cNvPr>
          <p:cNvSpPr/>
          <p:nvPr/>
        </p:nvSpPr>
        <p:spPr>
          <a:xfrm>
            <a:off x="123170" y="704418"/>
            <a:ext cx="1094223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Écoute la question.  Donne une réponse en français.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CustomShape 23">
            <a:hlinkClick r:id="" action="ppaction://noaction">
              <a:snd r:embed="rId5" name="f4_11.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3522922" y="5468815"/>
            <a:ext cx="5146156"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ne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suis</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petit.</a:t>
            </a:r>
          </a:p>
        </p:txBody>
      </p:sp>
      <p:pic>
        <p:nvPicPr>
          <p:cNvPr id="4" name="Picture 3" descr="Logo&#10;&#10;Description automatically generated">
            <a:extLst>
              <a:ext uri="{FF2B5EF4-FFF2-40B4-BE49-F238E27FC236}">
                <a16:creationId xmlns:a16="http://schemas.microsoft.com/office/drawing/2014/main" id="{CD3AC1F8-662D-4A91-8659-79D2E7F37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2922" y="1396359"/>
            <a:ext cx="4859291" cy="3876934"/>
          </a:xfrm>
          <a:prstGeom prst="rect">
            <a:avLst/>
          </a:prstGeom>
        </p:spPr>
      </p:pic>
    </p:spTree>
    <p:extLst>
      <p:ext uri="{BB962C8B-B14F-4D97-AF65-F5344CB8AC3E}">
        <p14:creationId xmlns:p14="http://schemas.microsoft.com/office/powerpoint/2010/main" val="2200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[2/6]</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Rectangle 7">
            <a:hlinkClick r:id="" action="ppaction://noaction">
              <a:snd r:embed="rId4" name="f3_1.wav"/>
            </a:hlinkClick>
            <a:extLst>
              <a:ext uri="{FF2B5EF4-FFF2-40B4-BE49-F238E27FC236}">
                <a16:creationId xmlns:a16="http://schemas.microsoft.com/office/drawing/2014/main" id="{0703C612-E8AD-48A7-9272-BE5E901870BB}"/>
              </a:ext>
            </a:extLst>
          </p:cNvPr>
          <p:cNvSpPr/>
          <p:nvPr/>
        </p:nvSpPr>
        <p:spPr>
          <a:xfrm>
            <a:off x="123170" y="704418"/>
            <a:ext cx="1094223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Écoute la question.  Donne une réponse en français.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CustomShape 23">
            <a:hlinkClick r:id="" action="ppaction://noaction">
              <a:snd r:embed="rId5" name="f4_12.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2758988" y="5461641"/>
            <a:ext cx="6674023"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n’ai</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le visage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rond</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5" name="Picture 4">
            <a:extLst>
              <a:ext uri="{FF2B5EF4-FFF2-40B4-BE49-F238E27FC236}">
                <a16:creationId xmlns:a16="http://schemas.microsoft.com/office/drawing/2014/main" id="{33818F32-BB78-4ACB-8C60-FF560553589B}"/>
              </a:ext>
            </a:extLst>
          </p:cNvPr>
          <p:cNvPicPr>
            <a:picLocks noChangeAspect="1"/>
          </p:cNvPicPr>
          <p:nvPr/>
        </p:nvPicPr>
        <p:blipFill>
          <a:blip r:embed="rId6">
            <a:biLevel thresh="50000"/>
            <a:extLst>
              <a:ext uri="{28A0092B-C50C-407E-A947-70E740481C1C}">
                <a14:useLocalDpi xmlns:a14="http://schemas.microsoft.com/office/drawing/2010/main" val="0"/>
              </a:ext>
            </a:extLst>
          </a:blip>
          <a:stretch>
            <a:fillRect/>
          </a:stretch>
        </p:blipFill>
        <p:spPr>
          <a:xfrm>
            <a:off x="4857385" y="1373435"/>
            <a:ext cx="2277255" cy="4003964"/>
          </a:xfrm>
          <a:prstGeom prst="rect">
            <a:avLst/>
          </a:prstGeom>
        </p:spPr>
      </p:pic>
    </p:spTree>
    <p:extLst>
      <p:ext uri="{BB962C8B-B14F-4D97-AF65-F5344CB8AC3E}">
        <p14:creationId xmlns:p14="http://schemas.microsoft.com/office/powerpoint/2010/main" val="7427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[3/6]</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Rectangle 7">
            <a:hlinkClick r:id="" action="ppaction://noaction">
              <a:snd r:embed="rId4" name="f3_1.wav"/>
            </a:hlinkClick>
            <a:extLst>
              <a:ext uri="{FF2B5EF4-FFF2-40B4-BE49-F238E27FC236}">
                <a16:creationId xmlns:a16="http://schemas.microsoft.com/office/drawing/2014/main" id="{0703C612-E8AD-48A7-9272-BE5E901870BB}"/>
              </a:ext>
            </a:extLst>
          </p:cNvPr>
          <p:cNvSpPr/>
          <p:nvPr/>
        </p:nvSpPr>
        <p:spPr>
          <a:xfrm>
            <a:off x="123170" y="704418"/>
            <a:ext cx="1094223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Écoute la question.  Donne une réponse en français.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CustomShape 23">
            <a:hlinkClick r:id="" action="ppaction://noaction">
              <a:snd r:embed="rId5" name="f4_13.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2758988" y="5461641"/>
            <a:ext cx="6674023"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n’ai</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les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cheveux</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blonds.</a:t>
            </a:r>
          </a:p>
        </p:txBody>
      </p:sp>
      <p:pic>
        <p:nvPicPr>
          <p:cNvPr id="10" name="Picture 2" descr="Face, Black, Man, Smile, Afro, Hair">
            <a:extLst>
              <a:ext uri="{FF2B5EF4-FFF2-40B4-BE49-F238E27FC236}">
                <a16:creationId xmlns:a16="http://schemas.microsoft.com/office/drawing/2014/main" id="{63FA306E-3E6C-4658-B035-6ED2864EB9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8125" y="1777719"/>
            <a:ext cx="3073220" cy="3195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67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10037</TotalTime>
  <Words>2536</Words>
  <Application>Microsoft Office PowerPoint</Application>
  <PresentationFormat>Widescreen</PresentationFormat>
  <Paragraphs>456</Paragraphs>
  <Slides>17</Slides>
  <Notes>17</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17</vt:i4>
      </vt:variant>
    </vt:vector>
  </HeadingPairs>
  <TitlesOfParts>
    <vt:vector size="30" baseType="lpstr">
      <vt:lpstr>Montserrat Medium</vt:lpstr>
      <vt:lpstr>Arial</vt:lpstr>
      <vt:lpstr>Calibri</vt:lpstr>
      <vt:lpstr>Calibri Light</vt:lpstr>
      <vt:lpstr>Century Gothic</vt:lpstr>
      <vt:lpstr>Eras Demi ITC</vt:lpstr>
      <vt:lpstr>Modern Love</vt:lpstr>
      <vt:lpstr>Segoe Print</vt:lpstr>
      <vt:lpstr>Symbol</vt:lpstr>
      <vt:lpstr>Wingdings</vt:lpstr>
      <vt:lpstr>1_Office Theme</vt:lpstr>
      <vt:lpstr>2_Office Theme</vt:lpstr>
      <vt:lpstr>Office Theme</vt:lpstr>
      <vt:lpstr>Saying what I and others do </vt:lpstr>
      <vt:lpstr>prononcer</vt:lpstr>
      <vt:lpstr>Follow up 1: </vt:lpstr>
      <vt:lpstr>Asking yes/no questions with est-ce que</vt:lpstr>
      <vt:lpstr>Follow up 2</vt:lpstr>
      <vt:lpstr>Follow up 3 Une description d’Eugénie</vt:lpstr>
      <vt:lpstr>Follow up 4 [1/6]</vt:lpstr>
      <vt:lpstr>Follow up 4 [2/6]</vt:lpstr>
      <vt:lpstr>Follow up 4 [3/6]</vt:lpstr>
      <vt:lpstr>Follow up 4 [4/6]</vt:lpstr>
      <vt:lpstr>Follow up 4 [5/6]</vt:lpstr>
      <vt:lpstr>Follow up 4 [6/6]</vt:lpstr>
      <vt:lpstr>Follow up 4</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326</cp:revision>
  <dcterms:created xsi:type="dcterms:W3CDTF">2021-06-12T06:20:35Z</dcterms:created>
  <dcterms:modified xsi:type="dcterms:W3CDTF">2022-02-23T06:52:51Z</dcterms:modified>
</cp:coreProperties>
</file>