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5" r:id="rId2"/>
    <p:sldId id="810" r:id="rId3"/>
    <p:sldId id="762" r:id="rId4"/>
    <p:sldId id="799" r:id="rId5"/>
    <p:sldId id="374" r:id="rId6"/>
    <p:sldId id="806" r:id="rId7"/>
    <p:sldId id="807" r:id="rId8"/>
    <p:sldId id="808" r:id="rId9"/>
    <p:sldId id="805" r:id="rId10"/>
    <p:sldId id="625" r:id="rId11"/>
    <p:sldId id="757" r:id="rId12"/>
    <p:sldId id="809" r:id="rId13"/>
    <p:sldId id="804" r:id="rId14"/>
    <p:sldId id="759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AE9F3"/>
    <a:srgbClr val="D5F7FF"/>
    <a:srgbClr val="FFF7FF"/>
    <a:srgbClr val="786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2632" autoAdjust="0"/>
  </p:normalViewPr>
  <p:slideViewPr>
    <p:cSldViewPr snapToGrid="0">
      <p:cViewPr varScale="1">
        <p:scale>
          <a:sx n="41" d="100"/>
          <a:sy n="41" d="100"/>
        </p:scale>
        <p:origin x="174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11170-8DA9-40F2-94E4-1A3E7A77E3E2}" type="datetimeFigureOut">
              <a:rPr lang="en-GB" smtClean="0"/>
              <a:t>23/02/2022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447D4-6B59-4E68-80F5-86CD28FFCD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197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SSC [</a:t>
            </a:r>
            <a:r>
              <a:rPr lang="fr-FR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é|er|ez|et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and [</a:t>
            </a:r>
            <a:r>
              <a:rPr lang="fr-FR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è|ê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-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répéter [630] écrire [382]  bébé [2271] donner [46] parler [106] et [6] nez [2661] fête [1490] tête [343] frère [1043] être [5] problème [188]</a:t>
            </a:r>
            <a:b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endParaRPr lang="it-IT" sz="1200" b="0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</a:t>
            </a: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étudier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[960] </a:t>
            </a: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partager 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[527] </a:t>
            </a: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parfois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[410]</a:t>
            </a:r>
            <a:endParaRPr lang="it-IT" sz="1200" b="0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en-GB" sz="11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aimer [242] arriver [174] célébrer [2170]  organiser [701] porter [105] préparer [368]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année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[102] 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fête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[1490]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gens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[236]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histoire [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262]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santé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[641]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vêtement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[2383] </a:t>
            </a: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avons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[8]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avez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[8] nous [31] vous [50]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exercice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[1290] chaise [3419]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cours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[169] enfant [126] où [48] sur [16] ici [167]  là [109]</a:t>
            </a:r>
            <a:endParaRPr lang="en-GB" sz="1100" b="1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 introduced in these resources are given in the SOW and in the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resources that first introduced and formally re-visited those words. </a:t>
            </a: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dirty="0"/>
              <a:t>Introduce </a:t>
            </a:r>
            <a:r>
              <a:rPr lang="en-GB" b="0" dirty="0"/>
              <a:t>ne…pas negation with single-verb structures</a:t>
            </a:r>
            <a:r>
              <a:rPr lang="en-GB" sz="1200" b="0" i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d</a:t>
            </a:r>
            <a:r>
              <a:rPr lang="en-GB" dirty="0"/>
              <a:t>raw attention to differences between French and English negation structure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089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9BA0C89-9DD4-4D7A-BACA-65BA96379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THIS IS THE MORE CHALLENGING VERSION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Timing: 5 minutes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Aim: </a:t>
            </a:r>
            <a:r>
              <a:rPr lang="en-GB" b="0" dirty="0"/>
              <a:t>to pay attention to the position of </a:t>
            </a:r>
            <a:r>
              <a:rPr lang="en-GB" b="0" dirty="0" err="1"/>
              <a:t>ne..pas</a:t>
            </a:r>
            <a:r>
              <a:rPr lang="en-GB" b="0" dirty="0"/>
              <a:t> and practise written distinction between simple positive and negative sentence structures, using the previous text about </a:t>
            </a:r>
            <a:r>
              <a:rPr lang="es-ES_tradnl" sz="1200" b="0" i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La </a:t>
            </a:r>
            <a:r>
              <a:rPr lang="es-ES_tradnl" sz="1200" b="0" i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Fête</a:t>
            </a:r>
            <a:r>
              <a:rPr lang="es-ES_tradnl" sz="1200" b="0" i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des Rois 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as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the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source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of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information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b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b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2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Differentiation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: note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that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there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a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simpler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version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of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this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task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on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the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next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slide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 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There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are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picture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prompts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with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ticks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and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crosses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for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each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sentence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to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indicate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positive and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negative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dirty="0"/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Students write</a:t>
            </a:r>
            <a:r>
              <a:rPr lang="en-GB" baseline="0" dirty="0">
                <a:sym typeface="Wingdings" panose="05000000000000000000" pitchFamily="2" charset="2"/>
              </a:rPr>
              <a:t> down 1-7.  Ensure that pupils know that all the sentence items are asking about </a:t>
            </a:r>
            <a:r>
              <a:rPr lang="en-GB" baseline="0" dirty="0" err="1">
                <a:sym typeface="Wingdings" panose="05000000000000000000" pitchFamily="2" charset="2"/>
              </a:rPr>
              <a:t>Eugénie</a:t>
            </a:r>
            <a:r>
              <a:rPr lang="en-GB" baseline="0" dirty="0">
                <a:sym typeface="Wingdings" panose="05000000000000000000" pitchFamily="2" charset="2"/>
              </a:rPr>
              <a:t> (she-</a:t>
            </a:r>
            <a:r>
              <a:rPr lang="en-GB" baseline="0" dirty="0" err="1">
                <a:sym typeface="Wingdings" panose="05000000000000000000" pitchFamily="2" charset="2"/>
              </a:rPr>
              <a:t>elle</a:t>
            </a:r>
            <a:r>
              <a:rPr lang="en-GB" baseline="0" dirty="0">
                <a:sym typeface="Wingdings" panose="05000000000000000000" pitchFamily="2" charset="2"/>
              </a:rPr>
              <a:t>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Using the text as a prompt, students decide f</a:t>
            </a:r>
            <a:r>
              <a:rPr lang="en-GB" baseline="0" dirty="0">
                <a:sym typeface="Wingdings" panose="05000000000000000000" pitchFamily="2" charset="2"/>
              </a:rPr>
              <a:t>or each and they write either ne/n’… pas OR (–), meaning the splodges are hiding nothing.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Click to highlight the text where each answer is.  </a:t>
            </a:r>
            <a:r>
              <a:rPr lang="en-GB" dirty="0"/>
              <a:t>Answers splodges disappear one by one on clicks.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Teachers can elicit the answers from students in French by asking e.g. ‘Est-</a:t>
            </a:r>
            <a:r>
              <a:rPr lang="en-GB" dirty="0" err="1"/>
              <a:t>ce</a:t>
            </a:r>
            <a:r>
              <a:rPr lang="en-GB" dirty="0"/>
              <a:t> que </a:t>
            </a:r>
            <a:r>
              <a:rPr lang="en-GB" dirty="0" err="1"/>
              <a:t>Eugénie</a:t>
            </a:r>
            <a:r>
              <a:rPr lang="en-GB" dirty="0"/>
              <a:t> prepare ?’ </a:t>
            </a:r>
            <a:r>
              <a:rPr lang="en-GB" dirty="0">
                <a:sym typeface="Wingdings" panose="05000000000000000000" pitchFamily="2" charset="2"/>
              </a:rPr>
              <a:t> students reply yes or no.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If desired, teachers can click on the numbered buttons to listen and check.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5150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9BA0C89-9DD4-4D7A-BACA-65BA96379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THIS IS THE MORE SUPPORTED VERSION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Timing: 5 minutes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Aim: </a:t>
            </a:r>
            <a:r>
              <a:rPr lang="en-GB" b="0" dirty="0"/>
              <a:t>to pay attention to the position of </a:t>
            </a:r>
            <a:r>
              <a:rPr lang="en-GB" b="0" dirty="0" err="1"/>
              <a:t>ne..pas</a:t>
            </a:r>
            <a:r>
              <a:rPr lang="en-GB" b="0" dirty="0"/>
              <a:t> and practise written distinction between simple positive and negative sentence structures, using the previous text about </a:t>
            </a:r>
            <a:r>
              <a:rPr lang="es-ES_tradnl" sz="1200" b="0" i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La </a:t>
            </a:r>
            <a:r>
              <a:rPr lang="es-ES_tradnl" sz="1200" b="0" i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Fête</a:t>
            </a:r>
            <a:r>
              <a:rPr lang="es-ES_tradnl" sz="1200" b="0" i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des Rois 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as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the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source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of </a:t>
            </a:r>
            <a:r>
              <a:rPr lang="es-ES_tradnl" sz="12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information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b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b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2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Differentiation</a:t>
            </a:r>
            <a: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: 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this is an more supported version of the task for lower proficiency learners.</a:t>
            </a:r>
            <a:endParaRPr lang="en-GB" dirty="0"/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Students write</a:t>
            </a:r>
            <a:r>
              <a:rPr lang="en-GB" baseline="0" dirty="0">
                <a:sym typeface="Wingdings" panose="05000000000000000000" pitchFamily="2" charset="2"/>
              </a:rPr>
              <a:t> down 1-7.  Ensure that pupils know that all the sentence items are asking about </a:t>
            </a:r>
            <a:r>
              <a:rPr lang="en-GB" baseline="0" dirty="0" err="1">
                <a:sym typeface="Wingdings" panose="05000000000000000000" pitchFamily="2" charset="2"/>
              </a:rPr>
              <a:t>Eugénie</a:t>
            </a:r>
            <a:r>
              <a:rPr lang="en-GB" baseline="0" dirty="0">
                <a:sym typeface="Wingdings" panose="05000000000000000000" pitchFamily="2" charset="2"/>
              </a:rPr>
              <a:t> (she-</a:t>
            </a:r>
            <a:r>
              <a:rPr lang="en-GB" baseline="0" dirty="0" err="1">
                <a:sym typeface="Wingdings" panose="05000000000000000000" pitchFamily="2" charset="2"/>
              </a:rPr>
              <a:t>elle</a:t>
            </a:r>
            <a:r>
              <a:rPr lang="en-GB" baseline="0" dirty="0">
                <a:sym typeface="Wingdings" panose="05000000000000000000" pitchFamily="2" charset="2"/>
              </a:rPr>
              <a:t>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Using the pictures and ticks/crosses as a prompt, students decide f</a:t>
            </a:r>
            <a:r>
              <a:rPr lang="en-GB" baseline="0" dirty="0">
                <a:sym typeface="Wingdings" panose="05000000000000000000" pitchFamily="2" charset="2"/>
              </a:rPr>
              <a:t>or each and they write either ne/n’…pas OR (–), meaning the splodges are hiding nothing.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Answers splodges disappear one by one on clicks.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Teachers can elicit the answers from students in French by asking e.g. ‘Est-</a:t>
            </a:r>
            <a:r>
              <a:rPr lang="en-GB" dirty="0" err="1"/>
              <a:t>ce</a:t>
            </a:r>
            <a:r>
              <a:rPr lang="en-GB" dirty="0"/>
              <a:t> que </a:t>
            </a:r>
            <a:r>
              <a:rPr lang="en-GB" dirty="0" err="1"/>
              <a:t>Eugénie</a:t>
            </a:r>
            <a:r>
              <a:rPr lang="en-GB" dirty="0"/>
              <a:t> </a:t>
            </a:r>
            <a:r>
              <a:rPr lang="en-GB" dirty="0" err="1"/>
              <a:t>prépare</a:t>
            </a:r>
            <a:r>
              <a:rPr lang="en-GB" dirty="0"/>
              <a:t>?’ </a:t>
            </a:r>
            <a:r>
              <a:rPr lang="en-GB" dirty="0">
                <a:sym typeface="Wingdings" panose="05000000000000000000" pitchFamily="2" charset="2"/>
              </a:rPr>
              <a:t> students reply yes or no.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If desired, teachers can click on the numbered buttons to listen and check.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6846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distinction of positive and negative sentences in the 1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present; to practise comprehension of several previously taught verbs.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Ensure pupils are clear about the task.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play the example. Ask pupils to either tick or cross.  Click to listen again.  This time pupils write down the English meaning.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reveal the answers.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Continue with items 1-7.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rtl="0" eaLnBrk="1" fontAlgn="ctr" latinLnBrk="0" hangingPunct="1"/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Parfois, je chante.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Parfois, je ne parle pas.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Parfois, j’écoute.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Parfois, je mange.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Parfois, je ne partage pas.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Parfois, je danse.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Parfois, je ne dessine pas.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Parfois, je n’explique pas.</a:t>
            </a:r>
          </a:p>
          <a:p>
            <a:pPr rtl="0" eaLnBrk="1" fontAlgn="ctr" latinLnBrk="0" hangingPunct="1"/>
            <a:endParaRPr lang="de-DE" sz="1200" b="0" strike="noStrike" kern="1200" spc="-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94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5 minutes</a:t>
            </a:r>
          </a:p>
          <a:p>
            <a:endParaRPr lang="en-GB" b="1" dirty="0"/>
          </a:p>
          <a:p>
            <a:r>
              <a:rPr lang="en-GB" b="1" dirty="0"/>
              <a:t>Aim:</a:t>
            </a: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practise written comprehension of a variety of short verb phrases, and respond orally as to their correct/incorrectness, using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vrai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n’est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pas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vrai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endParaRPr lang="en-GB" dirty="0"/>
          </a:p>
          <a:p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Teacher to draw attention to the fact that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vrai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comes after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i.e.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always surround the verb, and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not necessarily the last thing in the sentence.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elicits responses (That’s true, That isn’t true) by making a statement about each picture.  E.g.,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AutoNum type="arabicPeriod"/>
            </a:pPr>
            <a:r>
              <a:rPr lang="en-GB" dirty="0"/>
              <a:t>Students respond orally, using </a:t>
            </a:r>
            <a:r>
              <a:rPr lang="en-GB" i="1" dirty="0" err="1"/>
              <a:t>c’est</a:t>
            </a:r>
            <a:r>
              <a:rPr lang="en-GB" i="1" dirty="0"/>
              <a:t> </a:t>
            </a:r>
            <a:r>
              <a:rPr lang="en-GB" i="1" dirty="0" err="1"/>
              <a:t>vrai</a:t>
            </a:r>
            <a:r>
              <a:rPr lang="en-GB" i="1" dirty="0"/>
              <a:t> </a:t>
            </a:r>
            <a:r>
              <a:rPr lang="en-GB" i="0" dirty="0"/>
              <a:t> or </a:t>
            </a:r>
            <a:r>
              <a:rPr lang="en-GB" i="1" dirty="0" err="1"/>
              <a:t>ce</a:t>
            </a:r>
            <a:r>
              <a:rPr lang="en-GB" i="1" dirty="0"/>
              <a:t> </a:t>
            </a:r>
            <a:r>
              <a:rPr lang="en-GB" i="1" dirty="0" err="1"/>
              <a:t>n’est</a:t>
            </a:r>
            <a:r>
              <a:rPr lang="en-GB" i="1" dirty="0"/>
              <a:t> pas </a:t>
            </a:r>
            <a:r>
              <a:rPr lang="en-GB" i="1" dirty="0" err="1"/>
              <a:t>vrai</a:t>
            </a:r>
            <a:r>
              <a:rPr lang="en-GB" i="0" dirty="0"/>
              <a:t> </a:t>
            </a:r>
            <a:r>
              <a:rPr lang="en-GB" b="1" i="0" dirty="0"/>
              <a:t>only</a:t>
            </a:r>
            <a:r>
              <a:rPr lang="en-GB" b="0" i="0" dirty="0"/>
              <a:t> at this stage. Answers appear on clicks.  Audio is attached to the answers. Elicit first, then click to listen and check </a:t>
            </a:r>
            <a:r>
              <a:rPr lang="en-GB" b="0" i="0"/>
              <a:t>with pupils.</a:t>
            </a:r>
            <a:endParaRPr lang="en-GB" b="0" i="0" dirty="0"/>
          </a:p>
          <a:p>
            <a:pPr marL="0" indent="0">
              <a:buNone/>
            </a:pPr>
            <a:endParaRPr lang="en-GB" b="0" i="0" dirty="0"/>
          </a:p>
          <a:p>
            <a:pPr marL="0" indent="0">
              <a:buNone/>
            </a:pPr>
            <a:r>
              <a:rPr lang="en-GB" b="1" i="0" dirty="0"/>
              <a:t>Note</a:t>
            </a:r>
            <a:r>
              <a:rPr lang="en-GB" b="0" i="0" dirty="0"/>
              <a:t>: in the follow ups this week, pupils will use these same prompts to practise writing simple negative sentences.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0829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[é]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[et]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the same sound written differently.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[é, et, et,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répéter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répéter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https://www.signbsl.com/sign/repeat (the 2</a:t>
            </a:r>
            <a:r>
              <a:rPr lang="en-US" baseline="30000" dirty="0"/>
              <a:t>nd</a:t>
            </a:r>
            <a:r>
              <a:rPr lang="en-US" dirty="0"/>
              <a:t> video marked again: repeat with the female signer)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[è]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[ê]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the same sound written differently.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[è]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xxx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ê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te: raise both hands in the air (middle three fingers facing down in a partial fist, with thumb and pinkie facing upwards) and move up and down alternate left and right to suggest a celebration-style dance.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Source: https://www.signbsl.com/sign/party (the 3</a:t>
            </a:r>
            <a:r>
              <a:rPr kumimoji="0" lang="en-GB" sz="1200" b="0" i="0" u="none" strike="noStrike" kern="1200" cap="none" spc="-1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rd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video from the right is the best one, in my view)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982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8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consolidate SSC </a:t>
            </a:r>
            <a:r>
              <a:rPr lang="en-GB" b="1" dirty="0"/>
              <a:t>[</a:t>
            </a:r>
            <a:r>
              <a:rPr lang="en-GB" b="1" dirty="0" err="1"/>
              <a:t>è|ê</a:t>
            </a:r>
            <a:r>
              <a:rPr lang="en-GB" b="1" dirty="0"/>
              <a:t>] </a:t>
            </a:r>
            <a:r>
              <a:rPr lang="en-GB" b="0" dirty="0"/>
              <a:t>and </a:t>
            </a:r>
            <a:r>
              <a:rPr lang="en-GB" b="1" dirty="0"/>
              <a:t>[</a:t>
            </a:r>
            <a:r>
              <a:rPr lang="en-GB" b="1" dirty="0" err="1"/>
              <a:t>é|er</a:t>
            </a:r>
            <a:r>
              <a:rPr lang="en-GB" b="1" dirty="0"/>
              <a:t>].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Tell pupils that all of the missing words have either the SSC </a:t>
            </a:r>
            <a:r>
              <a:rPr lang="en-GB" b="1" dirty="0"/>
              <a:t>[</a:t>
            </a:r>
            <a:r>
              <a:rPr lang="en-GB" b="1" dirty="0" err="1"/>
              <a:t>è|ê</a:t>
            </a:r>
            <a:r>
              <a:rPr lang="en-GB" b="1" dirty="0"/>
              <a:t>] </a:t>
            </a:r>
            <a:r>
              <a:rPr lang="en-GB" b="0" dirty="0"/>
              <a:t>or </a:t>
            </a:r>
            <a:r>
              <a:rPr lang="en-GB" b="1" dirty="0"/>
              <a:t>[</a:t>
            </a:r>
            <a:r>
              <a:rPr lang="en-GB" b="1" dirty="0" err="1"/>
              <a:t>é|er</a:t>
            </a:r>
            <a:r>
              <a:rPr lang="en-GB" b="1" dirty="0"/>
              <a:t>] </a:t>
            </a:r>
            <a:r>
              <a:rPr lang="en-GB" b="0" dirty="0"/>
              <a:t>and that there some words they have met before and a few words they don’t know.  They should just listen and have a go at writing down what they hear.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number 1 – 12 in their books.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listen to each sentence.  Pupils write the missing words (or just SSC letters – see below).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They may need to listen to each sentence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and check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Teachers elicit pupils’ understanding of the text (Note that they are resources about the </a:t>
            </a:r>
            <a:r>
              <a:rPr lang="es-ES_tradnl" sz="1200" i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Fête</a:t>
            </a:r>
            <a:r>
              <a:rPr lang="es-ES_tradnl" sz="1200" i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des Rois </a:t>
            </a:r>
            <a:r>
              <a:rPr lang="es-ES_tradnl" sz="12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in Y3/4 </a:t>
            </a:r>
            <a:r>
              <a:rPr lang="es-ES_tradnl" sz="12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lessons</a:t>
            </a:r>
            <a:r>
              <a:rPr lang="es-ES_tradnl" sz="12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so </a:t>
            </a:r>
            <a:r>
              <a:rPr lang="es-ES_tradnl" sz="12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the</a:t>
            </a:r>
            <a:r>
              <a:rPr lang="es-ES_tradnl" sz="12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context</a:t>
            </a:r>
            <a:r>
              <a:rPr lang="es-ES_tradnl" sz="12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may</a:t>
            </a:r>
            <a:r>
              <a:rPr lang="es-ES_tradnl" sz="12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be familiar </a:t>
            </a:r>
            <a:r>
              <a:rPr lang="es-ES_tradnl" sz="12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to</a:t>
            </a:r>
            <a:r>
              <a:rPr lang="es-ES_tradnl" sz="12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them</a:t>
            </a:r>
            <a:r>
              <a:rPr lang="es-ES_tradnl" sz="12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).</a:t>
            </a:r>
            <a:endParaRPr lang="en-GB" sz="1200" i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cs typeface="Nirmala UI" panose="020B0502040204020203" pitchFamily="34" charset="0"/>
              </a:rPr>
              <a:t>If time allows, pupils can read the text aloud again in pairs.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Differentiation</a:t>
            </a:r>
            <a:r>
              <a:rPr lang="en-GB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For learners who need more support, just the SSC letters can be gapped, instead.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 </a:t>
            </a:r>
            <a:br>
              <a:rPr lang="en-GB" dirty="0"/>
            </a:br>
            <a:r>
              <a:rPr lang="en-GB" dirty="0" err="1"/>
              <a:t>arrivée</a:t>
            </a:r>
            <a:r>
              <a:rPr lang="en-GB" dirty="0"/>
              <a:t> [1075] couronne [&gt;5000] figurine [&gt;5000] galette [&gt;5000] </a:t>
            </a:r>
            <a:r>
              <a:rPr lang="en-GB" dirty="0" err="1"/>
              <a:t>roi</a:t>
            </a:r>
            <a:r>
              <a:rPr lang="en-GB" dirty="0"/>
              <a:t> [1364] </a:t>
            </a:r>
            <a:br>
              <a:rPr lang="en-GB" dirty="0"/>
            </a:b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  <a:endParaRPr lang="en-GB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527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4 minutes (4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pronunciation and written comprehension of previously taught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word.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2"/>
            </a:pPr>
            <a:r>
              <a:rPr lang="en-GB" b="0" dirty="0"/>
              <a:t>Elicit the French word from the six words provided.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2"/>
            </a:pPr>
            <a:r>
              <a:rPr lang="en-GB" b="0" dirty="0"/>
              <a:t>Continue for the remaining 5 items.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2"/>
            </a:pPr>
            <a:r>
              <a:rPr lang="en-GB" b="0" dirty="0"/>
              <a:t>Move to the next three slides to practise spoken recall.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1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[1/3]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recall of previously taught vocabulary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two picture prompts.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Start the 5 second timer.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Pupils say the words to a partner.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Teacher elicits the two words chorally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Click to confirm the written answers. (If audio is required, click on the French words to hear it).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6. Continue for the next two slides.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5446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[2/3]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396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[3/3]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565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4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the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 French word. Elicit pronunciation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the English meaning and picture prompt. Elicit the French word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Present all three words like this, in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for one English meaning to disappear.  Elicit the English meaning from pupils.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Click for the French word to disappear.  Elicit the French from pupils. Continue with the remaining items.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2874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924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7589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5940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52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6366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4048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524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515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800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718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3064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5827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84960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5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36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3" Type="http://schemas.openxmlformats.org/officeDocument/2006/relationships/image" Target="../media/image34.png"/><Relationship Id="rId7" Type="http://schemas.openxmlformats.org/officeDocument/2006/relationships/audio" Target="../media/audio39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8.wav"/><Relationship Id="rId11" Type="http://schemas.openxmlformats.org/officeDocument/2006/relationships/audio" Target="../media/audio43.wav"/><Relationship Id="rId5" Type="http://schemas.openxmlformats.org/officeDocument/2006/relationships/image" Target="../media/image35.gif"/><Relationship Id="rId10" Type="http://schemas.openxmlformats.org/officeDocument/2006/relationships/audio" Target="../media/audio42.wav"/><Relationship Id="rId4" Type="http://schemas.openxmlformats.org/officeDocument/2006/relationships/audio" Target="../media/audio37.wav"/><Relationship Id="rId9" Type="http://schemas.openxmlformats.org/officeDocument/2006/relationships/audio" Target="../media/audio4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audio" Target="../media/audio39.wav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8.wav"/><Relationship Id="rId11" Type="http://schemas.openxmlformats.org/officeDocument/2006/relationships/audio" Target="../media/audio43.wav"/><Relationship Id="rId5" Type="http://schemas.openxmlformats.org/officeDocument/2006/relationships/image" Target="../media/image35.gif"/><Relationship Id="rId10" Type="http://schemas.openxmlformats.org/officeDocument/2006/relationships/audio" Target="../media/audio42.wav"/><Relationship Id="rId4" Type="http://schemas.openxmlformats.org/officeDocument/2006/relationships/audio" Target="../media/audio37.wav"/><Relationship Id="rId9" Type="http://schemas.openxmlformats.org/officeDocument/2006/relationships/audio" Target="../media/audio41.wav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8.wav"/><Relationship Id="rId13" Type="http://schemas.openxmlformats.org/officeDocument/2006/relationships/image" Target="../media/image38.gif"/><Relationship Id="rId3" Type="http://schemas.openxmlformats.org/officeDocument/2006/relationships/image" Target="../media/image37.png"/><Relationship Id="rId7" Type="http://schemas.openxmlformats.org/officeDocument/2006/relationships/audio" Target="../media/audio47.wav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6.wav"/><Relationship Id="rId11" Type="http://schemas.openxmlformats.org/officeDocument/2006/relationships/audio" Target="../media/audio51.wav"/><Relationship Id="rId5" Type="http://schemas.openxmlformats.org/officeDocument/2006/relationships/audio" Target="../media/audio45.wav"/><Relationship Id="rId15" Type="http://schemas.openxmlformats.org/officeDocument/2006/relationships/image" Target="../media/image27.png"/><Relationship Id="rId10" Type="http://schemas.openxmlformats.org/officeDocument/2006/relationships/audio" Target="../media/audio50.wav"/><Relationship Id="rId4" Type="http://schemas.openxmlformats.org/officeDocument/2006/relationships/audio" Target="../media/audio44.wav"/><Relationship Id="rId9" Type="http://schemas.openxmlformats.org/officeDocument/2006/relationships/audio" Target="../media/audio49.wav"/><Relationship Id="rId1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audio" Target="../media/audio58.wav"/><Relationship Id="rId18" Type="http://schemas.openxmlformats.org/officeDocument/2006/relationships/image" Target="../media/image42.png"/><Relationship Id="rId26" Type="http://schemas.openxmlformats.org/officeDocument/2006/relationships/audio" Target="../media/audio64.wav"/><Relationship Id="rId3" Type="http://schemas.openxmlformats.org/officeDocument/2006/relationships/audio" Target="../media/audio52.wav"/><Relationship Id="rId21" Type="http://schemas.openxmlformats.org/officeDocument/2006/relationships/image" Target="../media/image45.PNG"/><Relationship Id="rId7" Type="http://schemas.openxmlformats.org/officeDocument/2006/relationships/image" Target="../media/image4.png"/><Relationship Id="rId12" Type="http://schemas.openxmlformats.org/officeDocument/2006/relationships/audio" Target="../media/audio57.wav"/><Relationship Id="rId17" Type="http://schemas.openxmlformats.org/officeDocument/2006/relationships/image" Target="../media/image41.PNG"/><Relationship Id="rId25" Type="http://schemas.openxmlformats.org/officeDocument/2006/relationships/audio" Target="../media/audio63.wav"/><Relationship Id="rId2" Type="http://schemas.openxmlformats.org/officeDocument/2006/relationships/notesSlide" Target="../notesSlides/notesSlide14.xml"/><Relationship Id="rId16" Type="http://schemas.openxmlformats.org/officeDocument/2006/relationships/audio" Target="../media/audio61.wav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5.wav"/><Relationship Id="rId11" Type="http://schemas.openxmlformats.org/officeDocument/2006/relationships/image" Target="../media/image40.png"/><Relationship Id="rId24" Type="http://schemas.openxmlformats.org/officeDocument/2006/relationships/audio" Target="../media/audio62.wav"/><Relationship Id="rId5" Type="http://schemas.openxmlformats.org/officeDocument/2006/relationships/audio" Target="../media/audio54.wav"/><Relationship Id="rId15" Type="http://schemas.openxmlformats.org/officeDocument/2006/relationships/audio" Target="../media/audio60.wav"/><Relationship Id="rId23" Type="http://schemas.openxmlformats.org/officeDocument/2006/relationships/image" Target="../media/image32.PNG"/><Relationship Id="rId10" Type="http://schemas.openxmlformats.org/officeDocument/2006/relationships/image" Target="../media/image39.png"/><Relationship Id="rId19" Type="http://schemas.openxmlformats.org/officeDocument/2006/relationships/image" Target="../media/image43.PNG"/><Relationship Id="rId4" Type="http://schemas.openxmlformats.org/officeDocument/2006/relationships/audio" Target="../media/audio53.wav"/><Relationship Id="rId9" Type="http://schemas.openxmlformats.org/officeDocument/2006/relationships/audio" Target="../media/audio56.wav"/><Relationship Id="rId14" Type="http://schemas.openxmlformats.org/officeDocument/2006/relationships/audio" Target="../media/audio59.wav"/><Relationship Id="rId22" Type="http://schemas.openxmlformats.org/officeDocument/2006/relationships/image" Target="../media/image46.png"/><Relationship Id="rId27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4.png"/><Relationship Id="rId5" Type="http://schemas.openxmlformats.org/officeDocument/2006/relationships/audio" Target="../media/audio3.wav"/><Relationship Id="rId15" Type="http://schemas.openxmlformats.org/officeDocument/2006/relationships/image" Target="../media/image8.gif"/><Relationship Id="rId10" Type="http://schemas.openxmlformats.org/officeDocument/2006/relationships/image" Target="../media/image3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13.png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1.wav"/><Relationship Id="rId11" Type="http://schemas.openxmlformats.org/officeDocument/2006/relationships/image" Target="../media/image11.png"/><Relationship Id="rId5" Type="http://schemas.openxmlformats.org/officeDocument/2006/relationships/audio" Target="../media/audio10.wav"/><Relationship Id="rId15" Type="http://schemas.openxmlformats.org/officeDocument/2006/relationships/image" Target="../media/image15.jpg"/><Relationship Id="rId10" Type="http://schemas.openxmlformats.org/officeDocument/2006/relationships/image" Target="../media/image3.png"/><Relationship Id="rId4" Type="http://schemas.openxmlformats.org/officeDocument/2006/relationships/audio" Target="../media/audio9.wav"/><Relationship Id="rId9" Type="http://schemas.openxmlformats.org/officeDocument/2006/relationships/audio" Target="../media/audio14.wav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audio" Target="../media/audio23.wav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12" Type="http://schemas.openxmlformats.org/officeDocument/2006/relationships/audio" Target="../media/audio22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24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7.wav"/><Relationship Id="rId11" Type="http://schemas.openxmlformats.org/officeDocument/2006/relationships/audio" Target="../media/audio21.wav"/><Relationship Id="rId5" Type="http://schemas.openxmlformats.org/officeDocument/2006/relationships/audio" Target="../media/audio16.wav"/><Relationship Id="rId15" Type="http://schemas.openxmlformats.org/officeDocument/2006/relationships/image" Target="../media/image18.png"/><Relationship Id="rId10" Type="http://schemas.openxmlformats.org/officeDocument/2006/relationships/audio" Target="../media/audio20.wav"/><Relationship Id="rId4" Type="http://schemas.openxmlformats.org/officeDocument/2006/relationships/audio" Target="../media/audio15.wav"/><Relationship Id="rId9" Type="http://schemas.openxmlformats.org/officeDocument/2006/relationships/audio" Target="../media/audio19.wav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13" Type="http://schemas.openxmlformats.org/officeDocument/2006/relationships/image" Target="../media/image12.png"/><Relationship Id="rId18" Type="http://schemas.openxmlformats.org/officeDocument/2006/relationships/image" Target="../media/image24.png"/><Relationship Id="rId3" Type="http://schemas.openxmlformats.org/officeDocument/2006/relationships/audio" Target="../media/audio25.wav"/><Relationship Id="rId7" Type="http://schemas.openxmlformats.org/officeDocument/2006/relationships/audio" Target="../media/audio29.wav"/><Relationship Id="rId12" Type="http://schemas.openxmlformats.org/officeDocument/2006/relationships/image" Target="../media/image11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8.wav"/><Relationship Id="rId11" Type="http://schemas.openxmlformats.org/officeDocument/2006/relationships/image" Target="../media/image19.png"/><Relationship Id="rId5" Type="http://schemas.openxmlformats.org/officeDocument/2006/relationships/audio" Target="../media/audio27.wav"/><Relationship Id="rId15" Type="http://schemas.openxmlformats.org/officeDocument/2006/relationships/image" Target="../media/image21.png"/><Relationship Id="rId10" Type="http://schemas.openxmlformats.org/officeDocument/2006/relationships/image" Target="../media/image4.png"/><Relationship Id="rId4" Type="http://schemas.openxmlformats.org/officeDocument/2006/relationships/audio" Target="../media/audio26.wav"/><Relationship Id="rId9" Type="http://schemas.openxmlformats.org/officeDocument/2006/relationships/audio" Target="../media/audio31.wav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1.wav"/><Relationship Id="rId7" Type="http://schemas.openxmlformats.org/officeDocument/2006/relationships/audio" Target="../media/audio28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5.wav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6.wav"/><Relationship Id="rId5" Type="http://schemas.openxmlformats.org/officeDocument/2006/relationships/audio" Target="../media/audio27.wav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9.wav"/><Relationship Id="rId5" Type="http://schemas.openxmlformats.org/officeDocument/2006/relationships/audio" Target="../media/audio30.wav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9.png"/><Relationship Id="rId3" Type="http://schemas.openxmlformats.org/officeDocument/2006/relationships/audio" Target="../media/audio32.wav"/><Relationship Id="rId7" Type="http://schemas.openxmlformats.org/officeDocument/2006/relationships/image" Target="../media/image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1.wav"/><Relationship Id="rId11" Type="http://schemas.openxmlformats.org/officeDocument/2006/relationships/image" Target="../media/image27.png"/><Relationship Id="rId5" Type="http://schemas.openxmlformats.org/officeDocument/2006/relationships/audio" Target="../media/audio34.wav"/><Relationship Id="rId10" Type="http://schemas.openxmlformats.org/officeDocument/2006/relationships/image" Target="../media/image26.svg"/><Relationship Id="rId4" Type="http://schemas.openxmlformats.org/officeDocument/2006/relationships/audio" Target="../media/audio33.wav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C8EC6C81-7B1C-48AC-8CEE-B881474E6344}"/>
              </a:ext>
            </a:extLst>
          </p:cNvPr>
          <p:cNvSpPr/>
          <p:nvPr/>
        </p:nvSpPr>
        <p:spPr>
          <a:xfrm>
            <a:off x="0" y="0"/>
            <a:ext cx="457128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110520" y="5143828"/>
            <a:ext cx="4571280" cy="229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Negation</a:t>
            </a:r>
            <a:endParaRPr kumimoji="0" lang="fr-FR" sz="2800" b="1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Est-ce que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questions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é,er,ez,et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], [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è|ê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do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8679F1-031B-476E-9273-ADCCBEAA904B}"/>
              </a:ext>
            </a:extLst>
          </p:cNvPr>
          <p:cNvSpPr txBox="1"/>
          <p:nvPr/>
        </p:nvSpPr>
        <p:spPr>
          <a:xfrm rot="21172916">
            <a:off x="126174" y="3916650"/>
            <a:ext cx="435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La Galette des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Rois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41435A-B1AB-4DE2-8F85-BB75BDF600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3"/>
          <a:stretch/>
        </p:blipFill>
        <p:spPr>
          <a:xfrm>
            <a:off x="1105346" y="1693934"/>
            <a:ext cx="2345927" cy="2154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A337944-6D25-4473-B07E-B9B3D545B6C7}"/>
              </a:ext>
            </a:extLst>
          </p:cNvPr>
          <p:cNvSpPr/>
          <p:nvPr/>
        </p:nvSpPr>
        <p:spPr>
          <a:xfrm>
            <a:off x="655813" y="4135237"/>
            <a:ext cx="1635811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Making sentences negative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113752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lang="en-GB" sz="28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ne…pas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119399" y="1396826"/>
            <a:ext cx="280125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English…</a:t>
            </a:r>
          </a:p>
        </p:txBody>
      </p:sp>
      <p:sp>
        <p:nvSpPr>
          <p:cNvPr id="62" name="Google Shape;171;p8">
            <a:extLst>
              <a:ext uri="{FF2B5EF4-FFF2-40B4-BE49-F238E27FC236}">
                <a16:creationId xmlns:a16="http://schemas.microsoft.com/office/drawing/2014/main" id="{39EBB1DC-9A49-4F60-AA18-4DAF95C63A01}"/>
              </a:ext>
            </a:extLst>
          </p:cNvPr>
          <p:cNvSpPr txBox="1"/>
          <p:nvPr/>
        </p:nvSpPr>
        <p:spPr>
          <a:xfrm>
            <a:off x="709185" y="4135237"/>
            <a:ext cx="16358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speak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8" name="Google Shape;171;p8">
            <a:extLst>
              <a:ext uri="{FF2B5EF4-FFF2-40B4-BE49-F238E27FC236}">
                <a16:creationId xmlns:a16="http://schemas.microsoft.com/office/drawing/2014/main" id="{C61B9EAD-FFA6-4A9D-BCD2-6F698FF04E40}"/>
              </a:ext>
            </a:extLst>
          </p:cNvPr>
          <p:cNvSpPr txBox="1"/>
          <p:nvPr/>
        </p:nvSpPr>
        <p:spPr>
          <a:xfrm>
            <a:off x="387315" y="5084714"/>
            <a:ext cx="4870945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…add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don’t </a:t>
            </a:r>
            <a:r>
              <a:rPr kumimoji="0" lang="en-GB" sz="280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verb to make the sentence negative.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0BCB21-4DC4-4A9C-B35C-DDD3478EB7F8}"/>
              </a:ext>
            </a:extLst>
          </p:cNvPr>
          <p:cNvSpPr/>
          <p:nvPr/>
        </p:nvSpPr>
        <p:spPr>
          <a:xfrm>
            <a:off x="2627189" y="4150730"/>
            <a:ext cx="2650638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9B1D3A4E-1B7F-4BC6-9B24-2015EA70E908}"/>
              </a:ext>
            </a:extLst>
          </p:cNvPr>
          <p:cNvSpPr txBox="1"/>
          <p:nvPr/>
        </p:nvSpPr>
        <p:spPr>
          <a:xfrm>
            <a:off x="2672118" y="4133164"/>
            <a:ext cx="328274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don’t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speak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776B7F-03BF-49ED-BAD2-3EA38B694C99}"/>
              </a:ext>
            </a:extLst>
          </p:cNvPr>
          <p:cNvSpPr/>
          <p:nvPr/>
        </p:nvSpPr>
        <p:spPr>
          <a:xfrm>
            <a:off x="2891893" y="4196972"/>
            <a:ext cx="970826" cy="376152"/>
          </a:xfrm>
          <a:prstGeom prst="roundRect">
            <a:avLst/>
          </a:prstGeom>
          <a:solidFill>
            <a:srgbClr val="D5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9" descr="A picture containing room&#10;&#10;Description automatically generated">
            <a:extLst>
              <a:ext uri="{FF2B5EF4-FFF2-40B4-BE49-F238E27FC236}">
                <a16:creationId xmlns:a16="http://schemas.microsoft.com/office/drawing/2014/main" id="{B3FA5C0C-A5EA-4D4F-A5C0-929C0B8F17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" t="14959" r="36630" b="23871"/>
          <a:stretch/>
        </p:blipFill>
        <p:spPr>
          <a:xfrm>
            <a:off x="655813" y="2159497"/>
            <a:ext cx="1780175" cy="1716554"/>
          </a:xfrm>
          <a:prstGeom prst="rect">
            <a:avLst/>
          </a:prstGeom>
        </p:spPr>
      </p:pic>
      <p:pic>
        <p:nvPicPr>
          <p:cNvPr id="31" name="Picture 30" descr="A picture containing room&#10;&#10;Description automatically generated">
            <a:extLst>
              <a:ext uri="{FF2B5EF4-FFF2-40B4-BE49-F238E27FC236}">
                <a16:creationId xmlns:a16="http://schemas.microsoft.com/office/drawing/2014/main" id="{74F6A716-7659-4A68-97A3-FADA529E77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6" t="22458" b="20551"/>
          <a:stretch/>
        </p:blipFill>
        <p:spPr>
          <a:xfrm>
            <a:off x="3258709" y="2349987"/>
            <a:ext cx="1133376" cy="1598693"/>
          </a:xfrm>
          <a:prstGeom prst="rect">
            <a:avLst/>
          </a:prstGeom>
        </p:spPr>
      </p:pic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766C967C-0510-4112-8B43-4EF045A2B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307" y="3557106"/>
            <a:ext cx="803622" cy="546212"/>
          </a:xfrm>
          <a:prstGeom prst="rect">
            <a:avLst/>
          </a:prstGeom>
        </p:spPr>
      </p:pic>
      <p:pic>
        <p:nvPicPr>
          <p:cNvPr id="32" name="Picture 31" descr="Shape, arrow&#10;&#10;Description automatically generated">
            <a:extLst>
              <a:ext uri="{FF2B5EF4-FFF2-40B4-BE49-F238E27FC236}">
                <a16:creationId xmlns:a16="http://schemas.microsoft.com/office/drawing/2014/main" id="{2B0CAA7A-7DCF-45DA-A166-9F8FF89066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6724" y="3371927"/>
            <a:ext cx="594672" cy="551001"/>
          </a:xfrm>
          <a:prstGeom prst="rect">
            <a:avLst/>
          </a:prstGeom>
        </p:spPr>
      </p:pic>
      <p:sp>
        <p:nvSpPr>
          <p:cNvPr id="33" name="Google Shape;171;p8">
            <a:extLst>
              <a:ext uri="{FF2B5EF4-FFF2-40B4-BE49-F238E27FC236}">
                <a16:creationId xmlns:a16="http://schemas.microsoft.com/office/drawing/2014/main" id="{83F13A52-3BE0-40A7-9DD6-FF671F100F37}"/>
              </a:ext>
            </a:extLst>
          </p:cNvPr>
          <p:cNvSpPr txBox="1"/>
          <p:nvPr/>
        </p:nvSpPr>
        <p:spPr>
          <a:xfrm>
            <a:off x="6019935" y="1416190"/>
            <a:ext cx="280125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French…</a:t>
            </a:r>
          </a:p>
        </p:txBody>
      </p:sp>
      <p:pic>
        <p:nvPicPr>
          <p:cNvPr id="34" name="Picture 33" descr="A picture containing room&#10;&#10;Description automatically generated">
            <a:extLst>
              <a:ext uri="{FF2B5EF4-FFF2-40B4-BE49-F238E27FC236}">
                <a16:creationId xmlns:a16="http://schemas.microsoft.com/office/drawing/2014/main" id="{BCACAC72-F4FE-46BB-84E8-C44AA06568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" t="14959" r="36630" b="23871"/>
          <a:stretch/>
        </p:blipFill>
        <p:spPr>
          <a:xfrm>
            <a:off x="6442097" y="2113658"/>
            <a:ext cx="1780175" cy="1716554"/>
          </a:xfrm>
          <a:prstGeom prst="rect">
            <a:avLst/>
          </a:prstGeom>
        </p:spPr>
      </p:pic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5B3D2F49-BBAC-40C3-8B14-2D26714BF7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3008" y="3326088"/>
            <a:ext cx="594672" cy="551001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9834EE-6FD2-4048-971A-039FE3B87845}"/>
              </a:ext>
            </a:extLst>
          </p:cNvPr>
          <p:cNvSpPr/>
          <p:nvPr/>
        </p:nvSpPr>
        <p:spPr>
          <a:xfrm>
            <a:off x="6388725" y="4155317"/>
            <a:ext cx="1796089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Google Shape;171;p8">
            <a:extLst>
              <a:ext uri="{FF2B5EF4-FFF2-40B4-BE49-F238E27FC236}">
                <a16:creationId xmlns:a16="http://schemas.microsoft.com/office/drawing/2014/main" id="{CBC52923-2214-4558-ACBD-5982764345AB}"/>
              </a:ext>
            </a:extLst>
          </p:cNvPr>
          <p:cNvSpPr txBox="1"/>
          <p:nvPr/>
        </p:nvSpPr>
        <p:spPr>
          <a:xfrm>
            <a:off x="6404640" y="4123458"/>
            <a:ext cx="178017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05E5C56-4E96-49E5-92D8-7B5BABEDA108}"/>
              </a:ext>
            </a:extLst>
          </p:cNvPr>
          <p:cNvSpPr/>
          <p:nvPr/>
        </p:nvSpPr>
        <p:spPr>
          <a:xfrm>
            <a:off x="8699443" y="4140014"/>
            <a:ext cx="328274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4" name="Picture 43" descr="A picture containing room&#10;&#10;Description automatically generated">
            <a:extLst>
              <a:ext uri="{FF2B5EF4-FFF2-40B4-BE49-F238E27FC236}">
                <a16:creationId xmlns:a16="http://schemas.microsoft.com/office/drawing/2014/main" id="{ADA584D1-85D3-4BC0-A592-9100F28FB9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6" t="22458" b="20551"/>
          <a:stretch/>
        </p:blipFill>
        <p:spPr>
          <a:xfrm>
            <a:off x="9377995" y="2308736"/>
            <a:ext cx="1133376" cy="1598693"/>
          </a:xfrm>
          <a:prstGeom prst="rect">
            <a:avLst/>
          </a:prstGeom>
        </p:spPr>
      </p:pic>
      <p:pic>
        <p:nvPicPr>
          <p:cNvPr id="45" name="Picture 44" descr="Shape, arrow&#10;&#10;Description automatically generated">
            <a:extLst>
              <a:ext uri="{FF2B5EF4-FFF2-40B4-BE49-F238E27FC236}">
                <a16:creationId xmlns:a16="http://schemas.microsoft.com/office/drawing/2014/main" id="{B816453B-F38A-476E-BA79-5B204F6EF2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50" y="3647427"/>
            <a:ext cx="655055" cy="445233"/>
          </a:xfrm>
          <a:prstGeom prst="rect">
            <a:avLst/>
          </a:prstGeom>
        </p:spPr>
      </p:pic>
      <p:sp>
        <p:nvSpPr>
          <p:cNvPr id="55" name="Google Shape;171;p8">
            <a:extLst>
              <a:ext uri="{FF2B5EF4-FFF2-40B4-BE49-F238E27FC236}">
                <a16:creationId xmlns:a16="http://schemas.microsoft.com/office/drawing/2014/main" id="{E2F3B530-B02C-434E-BE8D-73F263F97FE0}"/>
              </a:ext>
            </a:extLst>
          </p:cNvPr>
          <p:cNvSpPr txBox="1"/>
          <p:nvPr/>
        </p:nvSpPr>
        <p:spPr>
          <a:xfrm>
            <a:off x="8752657" y="4092660"/>
            <a:ext cx="328274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 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parle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pas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6" name="Picture 55" descr="Shape, arrow&#10;&#10;Description automatically generated">
            <a:extLst>
              <a:ext uri="{FF2B5EF4-FFF2-40B4-BE49-F238E27FC236}">
                <a16:creationId xmlns:a16="http://schemas.microsoft.com/office/drawing/2014/main" id="{EB803F6E-6F94-4DE9-96AC-49A61D5143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038" y="3684812"/>
            <a:ext cx="655055" cy="445233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9280756-9E21-4FEE-9658-E9D7BFF4F48D}"/>
              </a:ext>
            </a:extLst>
          </p:cNvPr>
          <p:cNvSpPr/>
          <p:nvPr/>
        </p:nvSpPr>
        <p:spPr>
          <a:xfrm>
            <a:off x="9281467" y="4196972"/>
            <a:ext cx="566688" cy="376152"/>
          </a:xfrm>
          <a:prstGeom prst="roundRect">
            <a:avLst/>
          </a:prstGeom>
          <a:solidFill>
            <a:srgbClr val="D5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4A78B05-3C2B-4B6D-BBE0-DAEFA4E44410}"/>
              </a:ext>
            </a:extLst>
          </p:cNvPr>
          <p:cNvSpPr/>
          <p:nvPr/>
        </p:nvSpPr>
        <p:spPr>
          <a:xfrm>
            <a:off x="10890902" y="4186835"/>
            <a:ext cx="645285" cy="376152"/>
          </a:xfrm>
          <a:prstGeom prst="roundRect">
            <a:avLst/>
          </a:prstGeom>
          <a:solidFill>
            <a:srgbClr val="D5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Google Shape;171;p8">
            <a:extLst>
              <a:ext uri="{FF2B5EF4-FFF2-40B4-BE49-F238E27FC236}">
                <a16:creationId xmlns:a16="http://schemas.microsoft.com/office/drawing/2014/main" id="{E795E384-D541-4A37-A0F1-7BE814746D2C}"/>
              </a:ext>
            </a:extLst>
          </p:cNvPr>
          <p:cNvSpPr txBox="1"/>
          <p:nvPr/>
        </p:nvSpPr>
        <p:spPr>
          <a:xfrm>
            <a:off x="6455267" y="5168903"/>
            <a:ext cx="5580131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…add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 </a:t>
            </a:r>
            <a:r>
              <a:rPr kumimoji="0" lang="en-GB" sz="280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verb and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verb to make the sentence negative.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8EDBE8D4-A191-4C16-AEB1-EC4BB55E2EFF}"/>
              </a:ext>
            </a:extLst>
          </p:cNvPr>
          <p:cNvSpPr/>
          <p:nvPr/>
        </p:nvSpPr>
        <p:spPr>
          <a:xfrm>
            <a:off x="2853498" y="718722"/>
            <a:ext cx="6332873" cy="1332245"/>
          </a:xfrm>
          <a:prstGeom prst="wedgeRoundRectCallout">
            <a:avLst>
              <a:gd name="adj1" fmla="val -12267"/>
              <a:gd name="adj2" fmla="val 6854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Century Gothic" panose="020F0302020204030204"/>
              </a:rPr>
              <a:t>Ne</a:t>
            </a:r>
            <a:r>
              <a:rPr lang="en-GB" sz="2400" dirty="0">
                <a:solidFill>
                  <a:srgbClr val="FF0000"/>
                </a:solidFill>
                <a:latin typeface="Century Gothic" panose="020F0302020204030204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changes to </a:t>
            </a:r>
            <a:r>
              <a:rPr lang="en-GB" sz="2400" b="1" dirty="0">
                <a:solidFill>
                  <a:srgbClr val="FF0000"/>
                </a:solidFill>
                <a:latin typeface="Century Gothic" panose="020F0302020204030204"/>
              </a:rPr>
              <a:t>n</a:t>
            </a:r>
            <a:r>
              <a:rPr lang="en-GB" sz="2400" b="1" dirty="0">
                <a:solidFill>
                  <a:srgbClr val="002060"/>
                </a:solidFill>
                <a:latin typeface="Century Gothic" panose="020F0302020204030204"/>
              </a:rPr>
              <a:t>’ </a:t>
            </a:r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before a verb starting with a vowel (or a silent h).</a:t>
            </a:r>
          </a:p>
          <a:p>
            <a:pPr lvl="0"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For example: je </a:t>
            </a:r>
            <a:r>
              <a:rPr lang="en-GB" sz="2400" b="1" dirty="0" err="1">
                <a:solidFill>
                  <a:srgbClr val="FF0000"/>
                </a:solidFill>
                <a:latin typeface="Century Gothic" panose="020F0302020204030204"/>
              </a:rPr>
              <a:t>n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F0302020204030204"/>
              </a:rPr>
              <a:t>’a</a:t>
            </a:r>
            <a:r>
              <a:rPr lang="en-GB" sz="2400" dirty="0" err="1">
                <a:solidFill>
                  <a:srgbClr val="002060"/>
                </a:solidFill>
                <a:latin typeface="Century Gothic" panose="020F0302020204030204"/>
              </a:rPr>
              <a:t>ime</a:t>
            </a:r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 pas [I don’t like]</a:t>
            </a:r>
          </a:p>
        </p:txBody>
      </p:sp>
    </p:spTree>
    <p:extLst>
      <p:ext uri="{BB962C8B-B14F-4D97-AF65-F5344CB8AC3E}">
        <p14:creationId xmlns:p14="http://schemas.microsoft.com/office/powerpoint/2010/main" val="63476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7" grpId="0"/>
      <p:bldP spid="62" grpId="0"/>
      <p:bldP spid="68" grpId="0"/>
      <p:bldP spid="47" grpId="0" animBg="1"/>
      <p:bldP spid="27" grpId="0"/>
      <p:bldP spid="5" grpId="0" animBg="1"/>
      <p:bldP spid="5" grpId="1" animBg="1"/>
      <p:bldP spid="33" grpId="0"/>
      <p:bldP spid="40" grpId="0" animBg="1"/>
      <p:bldP spid="41" grpId="0"/>
      <p:bldP spid="42" grpId="0" animBg="1"/>
      <p:bldP spid="55" grpId="0"/>
      <p:bldP spid="43" grpId="0" animBg="1"/>
      <p:bldP spid="43" grpId="1" animBg="1"/>
      <p:bldP spid="57" grpId="0" animBg="1"/>
      <p:bldP spid="57" grpId="1" animBg="1"/>
      <p:bldP spid="59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0" y="3345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La fête des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Rois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7085880-DAE4-484F-89E0-624A0CA91C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985158"/>
              </p:ext>
            </p:extLst>
          </p:nvPr>
        </p:nvGraphicFramePr>
        <p:xfrm>
          <a:off x="53676" y="4650207"/>
          <a:ext cx="12079332" cy="2174341"/>
        </p:xfrm>
        <a:graphic>
          <a:graphicData uri="http://schemas.openxmlformats.org/drawingml/2006/table">
            <a:tbl>
              <a:tblPr/>
              <a:tblGrid>
                <a:gridCol w="12079332">
                  <a:extLst>
                    <a:ext uri="{9D8B030D-6E8A-4147-A177-3AD203B41FA5}">
                      <a16:colId xmlns:a16="http://schemas.microsoft.com/office/drawing/2014/main" val="1109811973"/>
                    </a:ext>
                  </a:extLst>
                </a:gridCol>
              </a:tblGrid>
              <a:tr h="21743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Le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six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janvier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,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c’est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la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fête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des Rois. La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mère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de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Léa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et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Eugénie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prépare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la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galette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des Rois.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C’est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pour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l’Épiphanie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et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l’arrivée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des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trois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Rois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mages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à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Bethléem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C’est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une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tradition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La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galette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est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un 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gâteau avec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une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fève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(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ou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figurine) et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une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couronne ! 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Maintenant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,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pour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célébrer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‘</a:t>
                      </a:r>
                      <a:r>
                        <a:rPr lang="es-ES_tradnl" sz="2000" b="0" i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La </a:t>
                      </a:r>
                      <a:r>
                        <a:rPr lang="es-ES_tradnl" sz="2000" b="0" i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Fête</a:t>
                      </a:r>
                      <a:r>
                        <a:rPr lang="es-ES_tradnl" sz="2000" b="0" i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des Rois’,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Eugénie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est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sous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la table et elle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décide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comment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partager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la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galette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C’est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la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tradition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Cette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année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,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Léa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trouve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la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fève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 Elle porte la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couronne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 Elle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est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très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contente. Bon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appétit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, </a:t>
                      </a:r>
                      <a:r>
                        <a:rPr lang="es-ES_tradnl" sz="2000" b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Léa</a:t>
                      </a:r>
                      <a:r>
                        <a:rPr lang="es-ES_tradnl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!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149912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17C7DC8C-639D-40A2-9201-CA9D34EDD24A}"/>
              </a:ext>
            </a:extLst>
          </p:cNvPr>
          <p:cNvSpPr txBox="1"/>
          <p:nvPr/>
        </p:nvSpPr>
        <p:spPr>
          <a:xfrm>
            <a:off x="1041169" y="778376"/>
            <a:ext cx="538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prépare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</a:p>
        </p:txBody>
      </p:sp>
      <p:sp>
        <p:nvSpPr>
          <p:cNvPr id="23" name="Action Button: Custom 16">
            <a:hlinkClick r:id="" action="ppaction://noaction" highlightClick="1">
              <a:snd r:embed="rId4" name="7_1.wav"/>
            </a:hlinkClick>
            <a:extLst>
              <a:ext uri="{FF2B5EF4-FFF2-40B4-BE49-F238E27FC236}">
                <a16:creationId xmlns:a16="http://schemas.microsoft.com/office/drawing/2014/main" id="{214AB285-D582-4796-838F-33DA8FF1F8FF}"/>
              </a:ext>
            </a:extLst>
          </p:cNvPr>
          <p:cNvSpPr/>
          <p:nvPr/>
        </p:nvSpPr>
        <p:spPr>
          <a:xfrm>
            <a:off x="125331" y="828053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6" name="Explosion: 8 Points 25">
            <a:extLst>
              <a:ext uri="{FF2B5EF4-FFF2-40B4-BE49-F238E27FC236}">
                <a16:creationId xmlns:a16="http://schemas.microsoft.com/office/drawing/2014/main" id="{C1E2356C-0D9A-450B-8DC1-FECD30EBAB91}"/>
              </a:ext>
            </a:extLst>
          </p:cNvPr>
          <p:cNvSpPr/>
          <p:nvPr/>
        </p:nvSpPr>
        <p:spPr>
          <a:xfrm rot="19944511">
            <a:off x="1892984" y="729684"/>
            <a:ext cx="859247" cy="73292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4" name="Explosion: 8 Points 43">
            <a:extLst>
              <a:ext uri="{FF2B5EF4-FFF2-40B4-BE49-F238E27FC236}">
                <a16:creationId xmlns:a16="http://schemas.microsoft.com/office/drawing/2014/main" id="{74D1D636-9461-41F3-9293-797D778C6048}"/>
              </a:ext>
            </a:extLst>
          </p:cNvPr>
          <p:cNvSpPr/>
          <p:nvPr/>
        </p:nvSpPr>
        <p:spPr>
          <a:xfrm rot="20850111">
            <a:off x="4429808" y="675336"/>
            <a:ext cx="1253118" cy="91773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C16CDA-041C-4A38-B6CB-C365C39D6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59" y="497115"/>
            <a:ext cx="633601" cy="99089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3D5200A-C4F7-47D4-A51D-B03B6CD69F27}"/>
              </a:ext>
            </a:extLst>
          </p:cNvPr>
          <p:cNvSpPr txBox="1"/>
          <p:nvPr/>
        </p:nvSpPr>
        <p:spPr>
          <a:xfrm>
            <a:off x="1041169" y="1783456"/>
            <a:ext cx="538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 arrive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</a:p>
        </p:txBody>
      </p:sp>
      <p:sp>
        <p:nvSpPr>
          <p:cNvPr id="46" name="Action Button: Custom 16">
            <a:hlinkClick r:id="" action="ppaction://noaction" highlightClick="1">
              <a:snd r:embed="rId6" name="7_4.wav"/>
            </a:hlinkClick>
            <a:extLst>
              <a:ext uri="{FF2B5EF4-FFF2-40B4-BE49-F238E27FC236}">
                <a16:creationId xmlns:a16="http://schemas.microsoft.com/office/drawing/2014/main" id="{114F3E89-EF96-4F1C-ABD1-A3F82B823722}"/>
              </a:ext>
            </a:extLst>
          </p:cNvPr>
          <p:cNvSpPr/>
          <p:nvPr/>
        </p:nvSpPr>
        <p:spPr>
          <a:xfrm>
            <a:off x="125331" y="1833133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47" name="Explosion: 8 Points 46">
            <a:extLst>
              <a:ext uri="{FF2B5EF4-FFF2-40B4-BE49-F238E27FC236}">
                <a16:creationId xmlns:a16="http://schemas.microsoft.com/office/drawing/2014/main" id="{3550CAEA-7A74-4223-BFA5-33B5AC6011EE}"/>
              </a:ext>
            </a:extLst>
          </p:cNvPr>
          <p:cNvSpPr/>
          <p:nvPr/>
        </p:nvSpPr>
        <p:spPr>
          <a:xfrm rot="19944511">
            <a:off x="1879048" y="1755099"/>
            <a:ext cx="859247" cy="73292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id="{AB9DB666-1C2A-4AF8-8209-A260FD396488}"/>
              </a:ext>
            </a:extLst>
          </p:cNvPr>
          <p:cNvSpPr/>
          <p:nvPr/>
        </p:nvSpPr>
        <p:spPr>
          <a:xfrm rot="20850111">
            <a:off x="3846929" y="1707013"/>
            <a:ext cx="1253118" cy="91773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25997AC-600C-4C29-AFC9-85DC9DE34C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59" y="1502195"/>
            <a:ext cx="633601" cy="99089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E244D39-B138-480C-B0F6-042911B88552}"/>
              </a:ext>
            </a:extLst>
          </p:cNvPr>
          <p:cNvSpPr txBox="1"/>
          <p:nvPr/>
        </p:nvSpPr>
        <p:spPr>
          <a:xfrm>
            <a:off x="1041169" y="2863807"/>
            <a:ext cx="538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     célèbre</a:t>
            </a:r>
          </a:p>
        </p:txBody>
      </p:sp>
      <p:sp>
        <p:nvSpPr>
          <p:cNvPr id="51" name="Action Button: Custom 16">
            <a:hlinkClick r:id="" action="ppaction://noaction" highlightClick="1">
              <a:snd r:embed="rId7" name="7_7.wav"/>
            </a:hlinkClick>
            <a:extLst>
              <a:ext uri="{FF2B5EF4-FFF2-40B4-BE49-F238E27FC236}">
                <a16:creationId xmlns:a16="http://schemas.microsoft.com/office/drawing/2014/main" id="{9F7FF10C-D274-4EEC-B41D-44A29031ACFC}"/>
              </a:ext>
            </a:extLst>
          </p:cNvPr>
          <p:cNvSpPr/>
          <p:nvPr/>
        </p:nvSpPr>
        <p:spPr>
          <a:xfrm>
            <a:off x="125331" y="2913484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52" name="Explosion: 8 Points 51">
            <a:extLst>
              <a:ext uri="{FF2B5EF4-FFF2-40B4-BE49-F238E27FC236}">
                <a16:creationId xmlns:a16="http://schemas.microsoft.com/office/drawing/2014/main" id="{2F698C13-6C78-49D8-8E69-D3E2E18BEA3B}"/>
              </a:ext>
            </a:extLst>
          </p:cNvPr>
          <p:cNvSpPr/>
          <p:nvPr/>
        </p:nvSpPr>
        <p:spPr>
          <a:xfrm rot="19944511">
            <a:off x="1828816" y="2832085"/>
            <a:ext cx="859247" cy="73292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53" name="Explosion: 8 Points 52">
            <a:extLst>
              <a:ext uri="{FF2B5EF4-FFF2-40B4-BE49-F238E27FC236}">
                <a16:creationId xmlns:a16="http://schemas.microsoft.com/office/drawing/2014/main" id="{F8C62E43-47E5-4D5D-BFBE-FB1E53B6B9CD}"/>
              </a:ext>
            </a:extLst>
          </p:cNvPr>
          <p:cNvSpPr/>
          <p:nvPr/>
        </p:nvSpPr>
        <p:spPr>
          <a:xfrm rot="20850111">
            <a:off x="4295675" y="2770944"/>
            <a:ext cx="1253118" cy="91773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3D50FE1-F135-49B5-ABB6-6B8D855FB7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59" y="2582546"/>
            <a:ext cx="633601" cy="990895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48561804-A0A1-4666-975B-F888D4A061F4}"/>
              </a:ext>
            </a:extLst>
          </p:cNvPr>
          <p:cNvSpPr txBox="1"/>
          <p:nvPr/>
        </p:nvSpPr>
        <p:spPr>
          <a:xfrm>
            <a:off x="1041169" y="3888306"/>
            <a:ext cx="472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    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décide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Action Button: Custom 16">
            <a:hlinkClick r:id="" action="ppaction://noaction" highlightClick="1">
              <a:snd r:embed="rId8" name="7_6.wav"/>
            </a:hlinkClick>
            <a:extLst>
              <a:ext uri="{FF2B5EF4-FFF2-40B4-BE49-F238E27FC236}">
                <a16:creationId xmlns:a16="http://schemas.microsoft.com/office/drawing/2014/main" id="{7818F15C-F269-4DEF-B456-B6CC0AAF381F}"/>
              </a:ext>
            </a:extLst>
          </p:cNvPr>
          <p:cNvSpPr/>
          <p:nvPr/>
        </p:nvSpPr>
        <p:spPr>
          <a:xfrm>
            <a:off x="125331" y="3937983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57" name="Explosion: 8 Points 56">
            <a:extLst>
              <a:ext uri="{FF2B5EF4-FFF2-40B4-BE49-F238E27FC236}">
                <a16:creationId xmlns:a16="http://schemas.microsoft.com/office/drawing/2014/main" id="{DF944123-57A9-45CF-A93F-16FD29475E43}"/>
              </a:ext>
            </a:extLst>
          </p:cNvPr>
          <p:cNvSpPr/>
          <p:nvPr/>
        </p:nvSpPr>
        <p:spPr>
          <a:xfrm rot="19944511">
            <a:off x="1864193" y="3845010"/>
            <a:ext cx="859247" cy="73292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58" name="Explosion: 8 Points 57">
            <a:extLst>
              <a:ext uri="{FF2B5EF4-FFF2-40B4-BE49-F238E27FC236}">
                <a16:creationId xmlns:a16="http://schemas.microsoft.com/office/drawing/2014/main" id="{D117A7D8-6798-4ECC-B8CF-FF459EC84B49}"/>
              </a:ext>
            </a:extLst>
          </p:cNvPr>
          <p:cNvSpPr/>
          <p:nvPr/>
        </p:nvSpPr>
        <p:spPr>
          <a:xfrm rot="20850111">
            <a:off x="4190194" y="3812418"/>
            <a:ext cx="1253118" cy="91773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2C9F25ED-367C-4E9A-82CC-C8A263763C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59" y="3607045"/>
            <a:ext cx="633601" cy="990895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CD157C68-4A45-4652-B606-C0C5B6123B3D}"/>
              </a:ext>
            </a:extLst>
          </p:cNvPr>
          <p:cNvSpPr txBox="1"/>
          <p:nvPr/>
        </p:nvSpPr>
        <p:spPr>
          <a:xfrm>
            <a:off x="6770756" y="841679"/>
            <a:ext cx="538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trouve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</a:p>
        </p:txBody>
      </p:sp>
      <p:sp>
        <p:nvSpPr>
          <p:cNvPr id="61" name="Action Button: Custom 16">
            <a:hlinkClick r:id="" action="ppaction://noaction" highlightClick="1">
              <a:snd r:embed="rId9" name="7_9.wav"/>
            </a:hlinkClick>
            <a:extLst>
              <a:ext uri="{FF2B5EF4-FFF2-40B4-BE49-F238E27FC236}">
                <a16:creationId xmlns:a16="http://schemas.microsoft.com/office/drawing/2014/main" id="{F8336CBD-7489-49B3-AF8F-9F4D729463E6}"/>
              </a:ext>
            </a:extLst>
          </p:cNvPr>
          <p:cNvSpPr/>
          <p:nvPr/>
        </p:nvSpPr>
        <p:spPr>
          <a:xfrm>
            <a:off x="5854918" y="891356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2" name="Explosion: 8 Points 61">
            <a:extLst>
              <a:ext uri="{FF2B5EF4-FFF2-40B4-BE49-F238E27FC236}">
                <a16:creationId xmlns:a16="http://schemas.microsoft.com/office/drawing/2014/main" id="{DF09FFE7-A9DB-4192-9801-C06DAFAB18CC}"/>
              </a:ext>
            </a:extLst>
          </p:cNvPr>
          <p:cNvSpPr/>
          <p:nvPr/>
        </p:nvSpPr>
        <p:spPr>
          <a:xfrm rot="19944511">
            <a:off x="7605219" y="796828"/>
            <a:ext cx="859247" cy="73292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63" name="Explosion: 8 Points 62">
            <a:extLst>
              <a:ext uri="{FF2B5EF4-FFF2-40B4-BE49-F238E27FC236}">
                <a16:creationId xmlns:a16="http://schemas.microsoft.com/office/drawing/2014/main" id="{F9323EB1-C943-4BA0-B427-1BC624159A8D}"/>
              </a:ext>
            </a:extLst>
          </p:cNvPr>
          <p:cNvSpPr/>
          <p:nvPr/>
        </p:nvSpPr>
        <p:spPr>
          <a:xfrm rot="20850111">
            <a:off x="9813258" y="751813"/>
            <a:ext cx="1253118" cy="91773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56A5EAFE-96D0-4968-A30A-3BB8149DD9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46" y="560418"/>
            <a:ext cx="633601" cy="990895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0AC9F63D-B66D-4DE1-AB89-91E9393B3A15}"/>
              </a:ext>
            </a:extLst>
          </p:cNvPr>
          <p:cNvSpPr txBox="1"/>
          <p:nvPr/>
        </p:nvSpPr>
        <p:spPr>
          <a:xfrm>
            <a:off x="6770756" y="1846759"/>
            <a:ext cx="538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porte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</a:p>
        </p:txBody>
      </p:sp>
      <p:sp>
        <p:nvSpPr>
          <p:cNvPr id="66" name="Action Button: Custom 16">
            <a:hlinkClick r:id="" action="ppaction://noaction" highlightClick="1">
              <a:snd r:embed="rId10" name="7_12.wav"/>
            </a:hlinkClick>
            <a:extLst>
              <a:ext uri="{FF2B5EF4-FFF2-40B4-BE49-F238E27FC236}">
                <a16:creationId xmlns:a16="http://schemas.microsoft.com/office/drawing/2014/main" id="{5F3C3083-C0DF-430A-B88D-3D49D01ED071}"/>
              </a:ext>
            </a:extLst>
          </p:cNvPr>
          <p:cNvSpPr/>
          <p:nvPr/>
        </p:nvSpPr>
        <p:spPr>
          <a:xfrm>
            <a:off x="5854918" y="1896436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67" name="Explosion: 8 Points 66">
            <a:extLst>
              <a:ext uri="{FF2B5EF4-FFF2-40B4-BE49-F238E27FC236}">
                <a16:creationId xmlns:a16="http://schemas.microsoft.com/office/drawing/2014/main" id="{51A0A7BC-C0AA-4BB4-90C5-C15A8E0E7A47}"/>
              </a:ext>
            </a:extLst>
          </p:cNvPr>
          <p:cNvSpPr/>
          <p:nvPr/>
        </p:nvSpPr>
        <p:spPr>
          <a:xfrm rot="19944511">
            <a:off x="7613804" y="1799418"/>
            <a:ext cx="859247" cy="73292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68" name="Explosion: 8 Points 67">
            <a:extLst>
              <a:ext uri="{FF2B5EF4-FFF2-40B4-BE49-F238E27FC236}">
                <a16:creationId xmlns:a16="http://schemas.microsoft.com/office/drawing/2014/main" id="{B545EAF4-AE7C-4160-9ECF-8FAF3A3E2023}"/>
              </a:ext>
            </a:extLst>
          </p:cNvPr>
          <p:cNvSpPr/>
          <p:nvPr/>
        </p:nvSpPr>
        <p:spPr>
          <a:xfrm rot="20850111">
            <a:off x="9571904" y="1759379"/>
            <a:ext cx="1253118" cy="91773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740EF971-211E-4197-8067-CF492FC4E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46" y="1565498"/>
            <a:ext cx="633601" cy="990895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181696D4-5A43-47CC-B727-F416FA15780C}"/>
              </a:ext>
            </a:extLst>
          </p:cNvPr>
          <p:cNvSpPr txBox="1"/>
          <p:nvPr/>
        </p:nvSpPr>
        <p:spPr>
          <a:xfrm>
            <a:off x="6770756" y="2927110"/>
            <a:ext cx="538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 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1" name="Action Button: Custom 16">
            <a:hlinkClick r:id="" action="ppaction://noaction" highlightClick="1">
              <a:snd r:embed="rId11" name="7_16.wav"/>
            </a:hlinkClick>
            <a:extLst>
              <a:ext uri="{FF2B5EF4-FFF2-40B4-BE49-F238E27FC236}">
                <a16:creationId xmlns:a16="http://schemas.microsoft.com/office/drawing/2014/main" id="{E84B5875-C318-4BBC-8FF5-2E964D5B9AFB}"/>
              </a:ext>
            </a:extLst>
          </p:cNvPr>
          <p:cNvSpPr/>
          <p:nvPr/>
        </p:nvSpPr>
        <p:spPr>
          <a:xfrm>
            <a:off x="5854918" y="2976787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72" name="Explosion: 8 Points 71">
            <a:extLst>
              <a:ext uri="{FF2B5EF4-FFF2-40B4-BE49-F238E27FC236}">
                <a16:creationId xmlns:a16="http://schemas.microsoft.com/office/drawing/2014/main" id="{C1A33CAA-F1C8-4E6A-8B55-EDD673082C57}"/>
              </a:ext>
            </a:extLst>
          </p:cNvPr>
          <p:cNvSpPr/>
          <p:nvPr/>
        </p:nvSpPr>
        <p:spPr>
          <a:xfrm rot="19944511">
            <a:off x="7613370" y="2890465"/>
            <a:ext cx="859247" cy="73292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73" name="Explosion: 8 Points 72">
            <a:extLst>
              <a:ext uri="{FF2B5EF4-FFF2-40B4-BE49-F238E27FC236}">
                <a16:creationId xmlns:a16="http://schemas.microsoft.com/office/drawing/2014/main" id="{DF27DCCF-4141-463C-B1A9-95E8C1D707D3}"/>
              </a:ext>
            </a:extLst>
          </p:cNvPr>
          <p:cNvSpPr/>
          <p:nvPr/>
        </p:nvSpPr>
        <p:spPr>
          <a:xfrm rot="20850111">
            <a:off x="8981569" y="2849364"/>
            <a:ext cx="1253118" cy="91773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5D6D055E-1217-4B23-AEED-2D5F12C0A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46" y="2645849"/>
            <a:ext cx="633601" cy="99089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A5DE52-93FE-4A21-B963-2B8E9AAB6A31}"/>
              </a:ext>
            </a:extLst>
          </p:cNvPr>
          <p:cNvSpPr/>
          <p:nvPr/>
        </p:nvSpPr>
        <p:spPr>
          <a:xfrm>
            <a:off x="4345353" y="4752538"/>
            <a:ext cx="1182414" cy="352336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F54C5CB8-ED7D-419F-BA7F-6E3103079D53}"/>
              </a:ext>
            </a:extLst>
          </p:cNvPr>
          <p:cNvSpPr/>
          <p:nvPr/>
        </p:nvSpPr>
        <p:spPr>
          <a:xfrm>
            <a:off x="7790876" y="4760647"/>
            <a:ext cx="1106238" cy="295107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CCCA3784-4E22-42E3-AFDB-664409FFE022}"/>
              </a:ext>
            </a:extLst>
          </p:cNvPr>
          <p:cNvSpPr/>
          <p:nvPr/>
        </p:nvSpPr>
        <p:spPr>
          <a:xfrm>
            <a:off x="3274142" y="5078277"/>
            <a:ext cx="2695079" cy="352336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56C5AA85-51FB-44F1-A64D-4271C0F32179}"/>
              </a:ext>
            </a:extLst>
          </p:cNvPr>
          <p:cNvSpPr/>
          <p:nvPr/>
        </p:nvSpPr>
        <p:spPr>
          <a:xfrm>
            <a:off x="1707112" y="5728432"/>
            <a:ext cx="1773507" cy="349293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485D0457-C20D-4FE8-85B7-F6CD35688518}"/>
              </a:ext>
            </a:extLst>
          </p:cNvPr>
          <p:cNvSpPr/>
          <p:nvPr/>
        </p:nvSpPr>
        <p:spPr>
          <a:xfrm>
            <a:off x="5707293" y="5737378"/>
            <a:ext cx="1063464" cy="340348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807DF6E3-EF29-475A-87CB-1248C98CB89F}"/>
              </a:ext>
            </a:extLst>
          </p:cNvPr>
          <p:cNvSpPr/>
          <p:nvPr/>
        </p:nvSpPr>
        <p:spPr>
          <a:xfrm>
            <a:off x="9134235" y="5737377"/>
            <a:ext cx="1484603" cy="349292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CFF094BC-F5B6-4449-A538-A97FCBC7F963}"/>
              </a:ext>
            </a:extLst>
          </p:cNvPr>
          <p:cNvSpPr/>
          <p:nvPr/>
        </p:nvSpPr>
        <p:spPr>
          <a:xfrm>
            <a:off x="1809638" y="6404418"/>
            <a:ext cx="2401581" cy="340348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E726D3D9-82C9-41C7-876E-FEBB4AD99B69}"/>
              </a:ext>
            </a:extLst>
          </p:cNvPr>
          <p:cNvSpPr/>
          <p:nvPr/>
        </p:nvSpPr>
        <p:spPr>
          <a:xfrm>
            <a:off x="4211219" y="6379932"/>
            <a:ext cx="2868007" cy="325739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8EBB7F4D-7912-4B38-9121-B672F1204805}"/>
              </a:ext>
            </a:extLst>
          </p:cNvPr>
          <p:cNvSpPr/>
          <p:nvPr/>
        </p:nvSpPr>
        <p:spPr>
          <a:xfrm>
            <a:off x="7085868" y="6379932"/>
            <a:ext cx="2642935" cy="364834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74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4" grpId="0" animBg="1"/>
      <p:bldP spid="47" grpId="0" animBg="1"/>
      <p:bldP spid="48" grpId="0" animBg="1"/>
      <p:bldP spid="52" grpId="0" animBg="1"/>
      <p:bldP spid="53" grpId="0" animBg="1"/>
      <p:bldP spid="57" grpId="0" animBg="1"/>
      <p:bldP spid="58" grpId="0" animBg="1"/>
      <p:bldP spid="62" grpId="0" animBg="1"/>
      <p:bldP spid="63" grpId="0" animBg="1"/>
      <p:bldP spid="67" grpId="0" animBg="1"/>
      <p:bldP spid="68" grpId="0" animBg="1"/>
      <p:bldP spid="72" grpId="0" animBg="1"/>
      <p:bldP spid="73" grpId="0" animBg="1"/>
      <p:bldP spid="2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0" y="3345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La fête des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Rois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C7DC8C-639D-40A2-9201-CA9D34EDD24A}"/>
              </a:ext>
            </a:extLst>
          </p:cNvPr>
          <p:cNvSpPr txBox="1"/>
          <p:nvPr/>
        </p:nvSpPr>
        <p:spPr>
          <a:xfrm>
            <a:off x="1041169" y="778376"/>
            <a:ext cx="4763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prépare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</a:p>
        </p:txBody>
      </p:sp>
      <p:sp>
        <p:nvSpPr>
          <p:cNvPr id="23" name="Action Button: Custom 16">
            <a:hlinkClick r:id="" action="ppaction://noaction" highlightClick="1">
              <a:snd r:embed="rId4" name="7_1.wav"/>
            </a:hlinkClick>
            <a:extLst>
              <a:ext uri="{FF2B5EF4-FFF2-40B4-BE49-F238E27FC236}">
                <a16:creationId xmlns:a16="http://schemas.microsoft.com/office/drawing/2014/main" id="{214AB285-D582-4796-838F-33DA8FF1F8FF}"/>
              </a:ext>
            </a:extLst>
          </p:cNvPr>
          <p:cNvSpPr/>
          <p:nvPr/>
        </p:nvSpPr>
        <p:spPr>
          <a:xfrm>
            <a:off x="68179" y="828053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6" name="Explosion: 8 Points 25">
            <a:extLst>
              <a:ext uri="{FF2B5EF4-FFF2-40B4-BE49-F238E27FC236}">
                <a16:creationId xmlns:a16="http://schemas.microsoft.com/office/drawing/2014/main" id="{C1E2356C-0D9A-450B-8DC1-FECD30EBAB91}"/>
              </a:ext>
            </a:extLst>
          </p:cNvPr>
          <p:cNvSpPr/>
          <p:nvPr/>
        </p:nvSpPr>
        <p:spPr>
          <a:xfrm rot="19944511">
            <a:off x="1892984" y="729684"/>
            <a:ext cx="859247" cy="73292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4" name="Explosion: 8 Points 43">
            <a:extLst>
              <a:ext uri="{FF2B5EF4-FFF2-40B4-BE49-F238E27FC236}">
                <a16:creationId xmlns:a16="http://schemas.microsoft.com/office/drawing/2014/main" id="{74D1D636-9461-41F3-9293-797D778C6048}"/>
              </a:ext>
            </a:extLst>
          </p:cNvPr>
          <p:cNvSpPr/>
          <p:nvPr/>
        </p:nvSpPr>
        <p:spPr>
          <a:xfrm rot="20850111">
            <a:off x="4429808" y="675336"/>
            <a:ext cx="1253118" cy="91773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C16CDA-041C-4A38-B6CB-C365C39D6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59" y="497115"/>
            <a:ext cx="633601" cy="99089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3D5200A-C4F7-47D4-A51D-B03B6CD69F27}"/>
              </a:ext>
            </a:extLst>
          </p:cNvPr>
          <p:cNvSpPr txBox="1"/>
          <p:nvPr/>
        </p:nvSpPr>
        <p:spPr>
          <a:xfrm>
            <a:off x="1040200" y="2267532"/>
            <a:ext cx="4498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 arrive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</a:p>
        </p:txBody>
      </p:sp>
      <p:sp>
        <p:nvSpPr>
          <p:cNvPr id="46" name="Action Button: Custom 16">
            <a:hlinkClick r:id="" action="ppaction://noaction" highlightClick="1">
              <a:snd r:embed="rId6" name="7_4.wav"/>
            </a:hlinkClick>
            <a:extLst>
              <a:ext uri="{FF2B5EF4-FFF2-40B4-BE49-F238E27FC236}">
                <a16:creationId xmlns:a16="http://schemas.microsoft.com/office/drawing/2014/main" id="{114F3E89-EF96-4F1C-ABD1-A3F82B823722}"/>
              </a:ext>
            </a:extLst>
          </p:cNvPr>
          <p:cNvSpPr/>
          <p:nvPr/>
        </p:nvSpPr>
        <p:spPr>
          <a:xfrm>
            <a:off x="68179" y="2316063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47" name="Explosion: 8 Points 46">
            <a:extLst>
              <a:ext uri="{FF2B5EF4-FFF2-40B4-BE49-F238E27FC236}">
                <a16:creationId xmlns:a16="http://schemas.microsoft.com/office/drawing/2014/main" id="{3550CAEA-7A74-4223-BFA5-33B5AC6011EE}"/>
              </a:ext>
            </a:extLst>
          </p:cNvPr>
          <p:cNvSpPr/>
          <p:nvPr/>
        </p:nvSpPr>
        <p:spPr>
          <a:xfrm rot="19944511">
            <a:off x="1879048" y="2238029"/>
            <a:ext cx="859247" cy="73292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id="{AB9DB666-1C2A-4AF8-8209-A260FD396488}"/>
              </a:ext>
            </a:extLst>
          </p:cNvPr>
          <p:cNvSpPr/>
          <p:nvPr/>
        </p:nvSpPr>
        <p:spPr>
          <a:xfrm rot="20850111">
            <a:off x="3846929" y="2189943"/>
            <a:ext cx="1253118" cy="91773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25997AC-600C-4C29-AFC9-85DC9DE34C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59" y="1985125"/>
            <a:ext cx="633601" cy="99089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E244D39-B138-480C-B0F6-042911B88552}"/>
              </a:ext>
            </a:extLst>
          </p:cNvPr>
          <p:cNvSpPr txBox="1"/>
          <p:nvPr/>
        </p:nvSpPr>
        <p:spPr>
          <a:xfrm>
            <a:off x="1041169" y="3757715"/>
            <a:ext cx="538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     célèbre</a:t>
            </a:r>
          </a:p>
        </p:txBody>
      </p:sp>
      <p:sp>
        <p:nvSpPr>
          <p:cNvPr id="51" name="Action Button: Custom 16">
            <a:hlinkClick r:id="" action="ppaction://noaction" highlightClick="1">
              <a:snd r:embed="rId7" name="7_7.wav"/>
            </a:hlinkClick>
            <a:extLst>
              <a:ext uri="{FF2B5EF4-FFF2-40B4-BE49-F238E27FC236}">
                <a16:creationId xmlns:a16="http://schemas.microsoft.com/office/drawing/2014/main" id="{9F7FF10C-D274-4EEC-B41D-44A29031ACFC}"/>
              </a:ext>
            </a:extLst>
          </p:cNvPr>
          <p:cNvSpPr/>
          <p:nvPr/>
        </p:nvSpPr>
        <p:spPr>
          <a:xfrm>
            <a:off x="68179" y="3807392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52" name="Explosion: 8 Points 51">
            <a:extLst>
              <a:ext uri="{FF2B5EF4-FFF2-40B4-BE49-F238E27FC236}">
                <a16:creationId xmlns:a16="http://schemas.microsoft.com/office/drawing/2014/main" id="{2F698C13-6C78-49D8-8E69-D3E2E18BEA3B}"/>
              </a:ext>
            </a:extLst>
          </p:cNvPr>
          <p:cNvSpPr/>
          <p:nvPr/>
        </p:nvSpPr>
        <p:spPr>
          <a:xfrm rot="19944511">
            <a:off x="1828816" y="3725993"/>
            <a:ext cx="859247" cy="73292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53" name="Explosion: 8 Points 52">
            <a:extLst>
              <a:ext uri="{FF2B5EF4-FFF2-40B4-BE49-F238E27FC236}">
                <a16:creationId xmlns:a16="http://schemas.microsoft.com/office/drawing/2014/main" id="{F8C62E43-47E5-4D5D-BFBE-FB1E53B6B9CD}"/>
              </a:ext>
            </a:extLst>
          </p:cNvPr>
          <p:cNvSpPr/>
          <p:nvPr/>
        </p:nvSpPr>
        <p:spPr>
          <a:xfrm rot="20850111">
            <a:off x="4295675" y="3664852"/>
            <a:ext cx="1253118" cy="91773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3D50FE1-F135-49B5-ABB6-6B8D855FB7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44" y="3520879"/>
            <a:ext cx="633601" cy="990895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48561804-A0A1-4666-975B-F888D4A061F4}"/>
              </a:ext>
            </a:extLst>
          </p:cNvPr>
          <p:cNvSpPr txBox="1"/>
          <p:nvPr/>
        </p:nvSpPr>
        <p:spPr>
          <a:xfrm>
            <a:off x="1041169" y="5461222"/>
            <a:ext cx="472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    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décide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Action Button: Custom 16">
            <a:hlinkClick r:id="" action="ppaction://noaction" highlightClick="1">
              <a:snd r:embed="rId8" name="7_6.wav"/>
            </a:hlinkClick>
            <a:extLst>
              <a:ext uri="{FF2B5EF4-FFF2-40B4-BE49-F238E27FC236}">
                <a16:creationId xmlns:a16="http://schemas.microsoft.com/office/drawing/2014/main" id="{7818F15C-F269-4DEF-B456-B6CC0AAF381F}"/>
              </a:ext>
            </a:extLst>
          </p:cNvPr>
          <p:cNvSpPr/>
          <p:nvPr/>
        </p:nvSpPr>
        <p:spPr>
          <a:xfrm>
            <a:off x="68179" y="5510899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57" name="Explosion: 8 Points 56">
            <a:extLst>
              <a:ext uri="{FF2B5EF4-FFF2-40B4-BE49-F238E27FC236}">
                <a16:creationId xmlns:a16="http://schemas.microsoft.com/office/drawing/2014/main" id="{DF944123-57A9-45CF-A93F-16FD29475E43}"/>
              </a:ext>
            </a:extLst>
          </p:cNvPr>
          <p:cNvSpPr/>
          <p:nvPr/>
        </p:nvSpPr>
        <p:spPr>
          <a:xfrm rot="19944511">
            <a:off x="1864193" y="5417926"/>
            <a:ext cx="859247" cy="73292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58" name="Explosion: 8 Points 57">
            <a:extLst>
              <a:ext uri="{FF2B5EF4-FFF2-40B4-BE49-F238E27FC236}">
                <a16:creationId xmlns:a16="http://schemas.microsoft.com/office/drawing/2014/main" id="{D117A7D8-6798-4ECC-B8CF-FF459EC84B49}"/>
              </a:ext>
            </a:extLst>
          </p:cNvPr>
          <p:cNvSpPr/>
          <p:nvPr/>
        </p:nvSpPr>
        <p:spPr>
          <a:xfrm rot="20850111">
            <a:off x="4190194" y="5385334"/>
            <a:ext cx="1253118" cy="91773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2C9F25ED-367C-4E9A-82CC-C8A263763C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59" y="5179961"/>
            <a:ext cx="633601" cy="990895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CD157C68-4A45-4652-B606-C0C5B6123B3D}"/>
              </a:ext>
            </a:extLst>
          </p:cNvPr>
          <p:cNvSpPr txBox="1"/>
          <p:nvPr/>
        </p:nvSpPr>
        <p:spPr>
          <a:xfrm>
            <a:off x="6770756" y="841679"/>
            <a:ext cx="538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trouve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</a:p>
        </p:txBody>
      </p:sp>
      <p:sp>
        <p:nvSpPr>
          <p:cNvPr id="61" name="Action Button: Custom 16">
            <a:hlinkClick r:id="" action="ppaction://noaction" highlightClick="1">
              <a:snd r:embed="rId9" name="7_9.wav"/>
            </a:hlinkClick>
            <a:extLst>
              <a:ext uri="{FF2B5EF4-FFF2-40B4-BE49-F238E27FC236}">
                <a16:creationId xmlns:a16="http://schemas.microsoft.com/office/drawing/2014/main" id="{F8336CBD-7489-49B3-AF8F-9F4D729463E6}"/>
              </a:ext>
            </a:extLst>
          </p:cNvPr>
          <p:cNvSpPr/>
          <p:nvPr/>
        </p:nvSpPr>
        <p:spPr>
          <a:xfrm>
            <a:off x="5767381" y="892898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2" name="Explosion: 8 Points 61">
            <a:extLst>
              <a:ext uri="{FF2B5EF4-FFF2-40B4-BE49-F238E27FC236}">
                <a16:creationId xmlns:a16="http://schemas.microsoft.com/office/drawing/2014/main" id="{DF09FFE7-A9DB-4192-9801-C06DAFAB18CC}"/>
              </a:ext>
            </a:extLst>
          </p:cNvPr>
          <p:cNvSpPr/>
          <p:nvPr/>
        </p:nvSpPr>
        <p:spPr>
          <a:xfrm rot="19944511">
            <a:off x="7605219" y="796828"/>
            <a:ext cx="859247" cy="73292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63" name="Explosion: 8 Points 62">
            <a:extLst>
              <a:ext uri="{FF2B5EF4-FFF2-40B4-BE49-F238E27FC236}">
                <a16:creationId xmlns:a16="http://schemas.microsoft.com/office/drawing/2014/main" id="{F9323EB1-C943-4BA0-B427-1BC624159A8D}"/>
              </a:ext>
            </a:extLst>
          </p:cNvPr>
          <p:cNvSpPr/>
          <p:nvPr/>
        </p:nvSpPr>
        <p:spPr>
          <a:xfrm rot="20850111">
            <a:off x="9813258" y="751813"/>
            <a:ext cx="1253118" cy="91773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56A5EAFE-96D0-4968-A30A-3BB8149DD9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46" y="560418"/>
            <a:ext cx="633601" cy="990895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0AC9F63D-B66D-4DE1-AB89-91E9393B3A15}"/>
              </a:ext>
            </a:extLst>
          </p:cNvPr>
          <p:cNvSpPr txBox="1"/>
          <p:nvPr/>
        </p:nvSpPr>
        <p:spPr>
          <a:xfrm>
            <a:off x="6770756" y="2329689"/>
            <a:ext cx="538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porte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</a:p>
        </p:txBody>
      </p:sp>
      <p:sp>
        <p:nvSpPr>
          <p:cNvPr id="66" name="Action Button: Custom 16">
            <a:hlinkClick r:id="" action="ppaction://noaction" highlightClick="1">
              <a:snd r:embed="rId10" name="7_12.wav"/>
            </a:hlinkClick>
            <a:extLst>
              <a:ext uri="{FF2B5EF4-FFF2-40B4-BE49-F238E27FC236}">
                <a16:creationId xmlns:a16="http://schemas.microsoft.com/office/drawing/2014/main" id="{5F3C3083-C0DF-430A-B88D-3D49D01ED071}"/>
              </a:ext>
            </a:extLst>
          </p:cNvPr>
          <p:cNvSpPr/>
          <p:nvPr/>
        </p:nvSpPr>
        <p:spPr>
          <a:xfrm>
            <a:off x="5767381" y="2373656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67" name="Explosion: 8 Points 66">
            <a:extLst>
              <a:ext uri="{FF2B5EF4-FFF2-40B4-BE49-F238E27FC236}">
                <a16:creationId xmlns:a16="http://schemas.microsoft.com/office/drawing/2014/main" id="{51A0A7BC-C0AA-4BB4-90C5-C15A8E0E7A47}"/>
              </a:ext>
            </a:extLst>
          </p:cNvPr>
          <p:cNvSpPr/>
          <p:nvPr/>
        </p:nvSpPr>
        <p:spPr>
          <a:xfrm rot="19944511">
            <a:off x="7613804" y="2282348"/>
            <a:ext cx="859247" cy="73292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68" name="Explosion: 8 Points 67">
            <a:extLst>
              <a:ext uri="{FF2B5EF4-FFF2-40B4-BE49-F238E27FC236}">
                <a16:creationId xmlns:a16="http://schemas.microsoft.com/office/drawing/2014/main" id="{B545EAF4-AE7C-4160-9ECF-8FAF3A3E2023}"/>
              </a:ext>
            </a:extLst>
          </p:cNvPr>
          <p:cNvSpPr/>
          <p:nvPr/>
        </p:nvSpPr>
        <p:spPr>
          <a:xfrm rot="20850111">
            <a:off x="9571904" y="2242309"/>
            <a:ext cx="1253118" cy="91773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740EF971-211E-4197-8067-CF492FC4E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817" y="2047987"/>
            <a:ext cx="633601" cy="990895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181696D4-5A43-47CC-B727-F416FA15780C}"/>
              </a:ext>
            </a:extLst>
          </p:cNvPr>
          <p:cNvSpPr txBox="1"/>
          <p:nvPr/>
        </p:nvSpPr>
        <p:spPr>
          <a:xfrm>
            <a:off x="6770756" y="3821018"/>
            <a:ext cx="538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 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1" name="Action Button: Custom 16">
            <a:hlinkClick r:id="" action="ppaction://noaction" highlightClick="1">
              <a:snd r:embed="rId11" name="7_16.wav"/>
            </a:hlinkClick>
            <a:extLst>
              <a:ext uri="{FF2B5EF4-FFF2-40B4-BE49-F238E27FC236}">
                <a16:creationId xmlns:a16="http://schemas.microsoft.com/office/drawing/2014/main" id="{E84B5875-C318-4BBC-8FF5-2E964D5B9AFB}"/>
              </a:ext>
            </a:extLst>
          </p:cNvPr>
          <p:cNvSpPr/>
          <p:nvPr/>
        </p:nvSpPr>
        <p:spPr>
          <a:xfrm>
            <a:off x="5767381" y="3871665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72" name="Explosion: 8 Points 71">
            <a:extLst>
              <a:ext uri="{FF2B5EF4-FFF2-40B4-BE49-F238E27FC236}">
                <a16:creationId xmlns:a16="http://schemas.microsoft.com/office/drawing/2014/main" id="{C1A33CAA-F1C8-4E6A-8B55-EDD673082C57}"/>
              </a:ext>
            </a:extLst>
          </p:cNvPr>
          <p:cNvSpPr/>
          <p:nvPr/>
        </p:nvSpPr>
        <p:spPr>
          <a:xfrm rot="19944511">
            <a:off x="7613370" y="3784373"/>
            <a:ext cx="859247" cy="732921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73" name="Explosion: 8 Points 72">
            <a:extLst>
              <a:ext uri="{FF2B5EF4-FFF2-40B4-BE49-F238E27FC236}">
                <a16:creationId xmlns:a16="http://schemas.microsoft.com/office/drawing/2014/main" id="{DF27DCCF-4141-463C-B1A9-95E8C1D707D3}"/>
              </a:ext>
            </a:extLst>
          </p:cNvPr>
          <p:cNvSpPr/>
          <p:nvPr/>
        </p:nvSpPr>
        <p:spPr>
          <a:xfrm rot="20850111">
            <a:off x="8981569" y="3743272"/>
            <a:ext cx="1253118" cy="91773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5D6D055E-1217-4B23-AEED-2D5F12C0A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46" y="3539757"/>
            <a:ext cx="633601" cy="990895"/>
          </a:xfrm>
          <a:prstGeom prst="rect">
            <a:avLst/>
          </a:prstGeom>
        </p:spPr>
      </p:pic>
      <p:pic>
        <p:nvPicPr>
          <p:cNvPr id="75" name="Picture 74" descr="Shape, arrow&#10;&#10;Description automatically generated">
            <a:extLst>
              <a:ext uri="{FF2B5EF4-FFF2-40B4-BE49-F238E27FC236}">
                <a16:creationId xmlns:a16="http://schemas.microsoft.com/office/drawing/2014/main" id="{BD18F502-4185-4F2A-B298-3D962D7A21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76" y="1055865"/>
            <a:ext cx="655055" cy="445233"/>
          </a:xfrm>
          <a:prstGeom prst="rect">
            <a:avLst/>
          </a:prstGeom>
        </p:spPr>
      </p:pic>
      <p:pic>
        <p:nvPicPr>
          <p:cNvPr id="76" name="Picture 75" descr="Shape, arrow&#10;&#10;Description automatically generated">
            <a:extLst>
              <a:ext uri="{FF2B5EF4-FFF2-40B4-BE49-F238E27FC236}">
                <a16:creationId xmlns:a16="http://schemas.microsoft.com/office/drawing/2014/main" id="{4C1F5166-25BD-46B8-8A6E-081A7F033D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17" y="2704320"/>
            <a:ext cx="655055" cy="445233"/>
          </a:xfrm>
          <a:prstGeom prst="rect">
            <a:avLst/>
          </a:prstGeom>
        </p:spPr>
      </p:pic>
      <p:pic>
        <p:nvPicPr>
          <p:cNvPr id="77" name="Picture 76" descr="Shape, arrow&#10;&#10;Description automatically generated">
            <a:extLst>
              <a:ext uri="{FF2B5EF4-FFF2-40B4-BE49-F238E27FC236}">
                <a16:creationId xmlns:a16="http://schemas.microsoft.com/office/drawing/2014/main" id="{FCD3ABFD-7B3E-4450-9AC5-11BB110F30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2937" y="4066862"/>
            <a:ext cx="594672" cy="551001"/>
          </a:xfrm>
          <a:prstGeom prst="rect">
            <a:avLst/>
          </a:prstGeom>
        </p:spPr>
      </p:pic>
      <p:pic>
        <p:nvPicPr>
          <p:cNvPr id="78" name="Picture 77" descr="Shape, arrow&#10;&#10;Description automatically generated">
            <a:extLst>
              <a:ext uri="{FF2B5EF4-FFF2-40B4-BE49-F238E27FC236}">
                <a16:creationId xmlns:a16="http://schemas.microsoft.com/office/drawing/2014/main" id="{70B1E744-2F09-4C93-A928-6FC5A6C164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1231" y="5766419"/>
            <a:ext cx="594672" cy="551001"/>
          </a:xfrm>
          <a:prstGeom prst="rect">
            <a:avLst/>
          </a:prstGeom>
        </p:spPr>
      </p:pic>
      <p:pic>
        <p:nvPicPr>
          <p:cNvPr id="79" name="Picture 78" descr="Shape, arrow&#10;&#10;Description automatically generated">
            <a:extLst>
              <a:ext uri="{FF2B5EF4-FFF2-40B4-BE49-F238E27FC236}">
                <a16:creationId xmlns:a16="http://schemas.microsoft.com/office/drawing/2014/main" id="{146CF97E-8603-43D3-B59B-0B557C039D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3315"/>
            <a:ext cx="655055" cy="445233"/>
          </a:xfrm>
          <a:prstGeom prst="rect">
            <a:avLst/>
          </a:prstGeom>
        </p:spPr>
      </p:pic>
      <p:pic>
        <p:nvPicPr>
          <p:cNvPr id="88" name="Picture 87" descr="Shape, arrow&#10;&#10;Description automatically generated">
            <a:extLst>
              <a:ext uri="{FF2B5EF4-FFF2-40B4-BE49-F238E27FC236}">
                <a16:creationId xmlns:a16="http://schemas.microsoft.com/office/drawing/2014/main" id="{B994BC97-0747-457C-AFDA-037E4455AD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982" y="2731277"/>
            <a:ext cx="655055" cy="445233"/>
          </a:xfrm>
          <a:prstGeom prst="rect">
            <a:avLst/>
          </a:prstGeom>
        </p:spPr>
      </p:pic>
      <p:pic>
        <p:nvPicPr>
          <p:cNvPr id="89" name="Picture 88" descr="Shape, arrow&#10;&#10;Description automatically generated">
            <a:extLst>
              <a:ext uri="{FF2B5EF4-FFF2-40B4-BE49-F238E27FC236}">
                <a16:creationId xmlns:a16="http://schemas.microsoft.com/office/drawing/2014/main" id="{98CFACC6-2965-49A5-8814-CE51C06561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79" y="4287519"/>
            <a:ext cx="655055" cy="44523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9A338D76-827B-44D6-98A1-5A50BD3523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157" y="4957745"/>
            <a:ext cx="1103320" cy="1725494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0EA9E88E-26E5-4FD0-8CAD-642FD870EEC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114" y="4593885"/>
            <a:ext cx="3154322" cy="241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8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4" grpId="0" animBg="1"/>
      <p:bldP spid="47" grpId="0" animBg="1"/>
      <p:bldP spid="48" grpId="0" animBg="1"/>
      <p:bldP spid="52" grpId="0" animBg="1"/>
      <p:bldP spid="53" grpId="0" animBg="1"/>
      <p:bldP spid="57" grpId="0" animBg="1"/>
      <p:bldP spid="58" grpId="0" animBg="1"/>
      <p:bldP spid="62" grpId="0" animBg="1"/>
      <p:bldP spid="63" grpId="0" animBg="1"/>
      <p:bldP spid="67" grpId="0" animBg="1"/>
      <p:bldP spid="68" grpId="0" animBg="1"/>
      <p:bldP spid="72" grpId="0" animBg="1"/>
      <p:bldP spid="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8000317"/>
              </p:ext>
            </p:extLst>
          </p:nvPr>
        </p:nvGraphicFramePr>
        <p:xfrm>
          <a:off x="214711" y="1588688"/>
          <a:ext cx="6319439" cy="4780450"/>
        </p:xfrm>
        <a:graphic>
          <a:graphicData uri="http://schemas.openxmlformats.org/drawingml/2006/table">
            <a:tbl>
              <a:tblPr/>
              <a:tblGrid>
                <a:gridCol w="768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121646418"/>
                    </a:ext>
                  </a:extLst>
                </a:gridCol>
                <a:gridCol w="4255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Écris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Sometimes I sing.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Sometimes I don’t speak.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Sometimes I listen.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Sometimes I eat.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Sometimes I don’t share.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Sometimes I dance.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Sometimes I don’t draw.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Sometimes I don’t explain.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701822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4" name="8_1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330991" y="25682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5" name="8_2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330991" y="307080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6" name="8_3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330991" y="354996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7" name="8_4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330991" y="401652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8" name="8_5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330991" y="452196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9" name="8_6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335311" y="501408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10" name="8_7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330991" y="54572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CustomShape 14">
            <a:extLst>
              <a:ext uri="{FF2B5EF4-FFF2-40B4-BE49-F238E27FC236}">
                <a16:creationId xmlns:a16="http://schemas.microsoft.com/office/drawing/2014/main" id="{5B038370-52AC-441F-8035-3DB346524715}"/>
              </a:ext>
            </a:extLst>
          </p:cNvPr>
          <p:cNvSpPr/>
          <p:nvPr/>
        </p:nvSpPr>
        <p:spPr>
          <a:xfrm>
            <a:off x="0" y="1004964"/>
            <a:ext cx="105537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Century Gothic"/>
              </a:rPr>
              <a:t>Does she say she sometimes does or doesn’t do each activity?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4" name="CustomShape 26">
            <a:hlinkClick r:id="" action="ppaction://noaction">
              <a:snd r:embed="rId11" name="8_8.wav"/>
            </a:hlinkClick>
            <a:extLst>
              <a:ext uri="{FF2B5EF4-FFF2-40B4-BE49-F238E27FC236}">
                <a16:creationId xmlns:a16="http://schemas.microsoft.com/office/drawing/2014/main" id="{F3DA2855-FE7E-4237-ABCE-0B0B769C964D}"/>
              </a:ext>
            </a:extLst>
          </p:cNvPr>
          <p:cNvSpPr/>
          <p:nvPr/>
        </p:nvSpPr>
        <p:spPr>
          <a:xfrm>
            <a:off x="335311" y="591048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C74AEB5-8260-4076-B235-4FD8F00B48F4}"/>
              </a:ext>
            </a:extLst>
          </p:cNvPr>
          <p:cNvSpPr/>
          <p:nvPr/>
        </p:nvSpPr>
        <p:spPr>
          <a:xfrm>
            <a:off x="160200" y="567792"/>
            <a:ext cx="106394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Eugénie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changes her mind a lot. Sometimes she does one thing, something another.</a:t>
            </a:r>
          </a:p>
        </p:txBody>
      </p:sp>
      <p:pic>
        <p:nvPicPr>
          <p:cNvPr id="45" name="Picture 44" descr="Shape, arrow&#10;&#10;Description automatically generated">
            <a:extLst>
              <a:ext uri="{FF2B5EF4-FFF2-40B4-BE49-F238E27FC236}">
                <a16:creationId xmlns:a16="http://schemas.microsoft.com/office/drawing/2014/main" id="{C8F77CB9-53A5-41FB-ABCF-AC416ED0AD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4704" y="1863582"/>
            <a:ext cx="462709" cy="428729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6539712-5BE3-4E66-AAA3-B87517D60F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395" y="2888783"/>
            <a:ext cx="1717603" cy="26861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43B5FC-1E7A-4D0C-8CA9-97881FBD01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844" y="2964608"/>
            <a:ext cx="1717603" cy="2686176"/>
          </a:xfrm>
          <a:prstGeom prst="rect">
            <a:avLst/>
          </a:prstGeom>
        </p:spPr>
      </p:pic>
      <p:pic>
        <p:nvPicPr>
          <p:cNvPr id="35" name="Picture 34" descr="Shape, arrow&#10;&#10;Description automatically generated">
            <a:extLst>
              <a:ext uri="{FF2B5EF4-FFF2-40B4-BE49-F238E27FC236}">
                <a16:creationId xmlns:a16="http://schemas.microsoft.com/office/drawing/2014/main" id="{7864472A-6B85-473E-A0D2-485E54221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13" y="1899092"/>
            <a:ext cx="655055" cy="44523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C6F261-98C8-4C49-A2F3-BD68CB767A11}"/>
              </a:ext>
            </a:extLst>
          </p:cNvPr>
          <p:cNvSpPr/>
          <p:nvPr/>
        </p:nvSpPr>
        <p:spPr>
          <a:xfrm>
            <a:off x="2349305" y="2568248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 descr="Shape, arrow&#10;&#10;Description automatically generated">
            <a:extLst>
              <a:ext uri="{FF2B5EF4-FFF2-40B4-BE49-F238E27FC236}">
                <a16:creationId xmlns:a16="http://schemas.microsoft.com/office/drawing/2014/main" id="{4B7D70F9-1BAB-45F8-9104-F071FDB5D8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2231" y="2535879"/>
            <a:ext cx="462709" cy="428729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0A2004F7-ABB8-4C33-9137-EE7AF338BA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956" y="3087312"/>
            <a:ext cx="558883" cy="379866"/>
          </a:xfrm>
          <a:prstGeom prst="rect">
            <a:avLst/>
          </a:prstGeom>
        </p:spPr>
      </p:pic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6D52742F-C26F-4463-A7C6-23CBACDBA0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18130" y="3501963"/>
            <a:ext cx="462709" cy="428729"/>
          </a:xfrm>
          <a:prstGeom prst="rect">
            <a:avLst/>
          </a:prstGeom>
        </p:spPr>
      </p:pic>
      <p:pic>
        <p:nvPicPr>
          <p:cNvPr id="40" name="Picture 39" descr="Shape, arrow&#10;&#10;Description automatically generated">
            <a:extLst>
              <a:ext uri="{FF2B5EF4-FFF2-40B4-BE49-F238E27FC236}">
                <a16:creationId xmlns:a16="http://schemas.microsoft.com/office/drawing/2014/main" id="{01CEC361-555C-45B1-B3F5-953F870FEB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13898" y="3996376"/>
            <a:ext cx="462709" cy="428729"/>
          </a:xfrm>
          <a:prstGeom prst="rect">
            <a:avLst/>
          </a:prstGeom>
        </p:spPr>
      </p:pic>
      <p:pic>
        <p:nvPicPr>
          <p:cNvPr id="41" name="Picture 40" descr="Shape, arrow&#10;&#10;Description automatically generated">
            <a:extLst>
              <a:ext uri="{FF2B5EF4-FFF2-40B4-BE49-F238E27FC236}">
                <a16:creationId xmlns:a16="http://schemas.microsoft.com/office/drawing/2014/main" id="{1A3D513B-0F17-46A0-AC02-BBC051DDE4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25" y="4555607"/>
            <a:ext cx="558883" cy="379866"/>
          </a:xfrm>
          <a:prstGeom prst="rect">
            <a:avLst/>
          </a:prstGeom>
        </p:spPr>
      </p:pic>
      <p:pic>
        <p:nvPicPr>
          <p:cNvPr id="42" name="Picture 41" descr="Shape, arrow&#10;&#10;Description automatically generated">
            <a:extLst>
              <a:ext uri="{FF2B5EF4-FFF2-40B4-BE49-F238E27FC236}">
                <a16:creationId xmlns:a16="http://schemas.microsoft.com/office/drawing/2014/main" id="{EC8C05B6-04B3-4C35-AC82-BF92AB4B9E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9311" y="4992429"/>
            <a:ext cx="462709" cy="428729"/>
          </a:xfrm>
          <a:prstGeom prst="rect">
            <a:avLst/>
          </a:prstGeom>
        </p:spPr>
      </p:pic>
      <p:pic>
        <p:nvPicPr>
          <p:cNvPr id="43" name="Picture 42" descr="Shape, arrow&#10;&#10;Description automatically generated">
            <a:extLst>
              <a:ext uri="{FF2B5EF4-FFF2-40B4-BE49-F238E27FC236}">
                <a16:creationId xmlns:a16="http://schemas.microsoft.com/office/drawing/2014/main" id="{A8F10BC5-D2B2-49EF-8E49-AE8E0C12D18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23" y="5516253"/>
            <a:ext cx="558883" cy="379866"/>
          </a:xfrm>
          <a:prstGeom prst="rect">
            <a:avLst/>
          </a:prstGeom>
        </p:spPr>
      </p:pic>
      <p:pic>
        <p:nvPicPr>
          <p:cNvPr id="44" name="Picture 43" descr="Shape, arrow&#10;&#10;Description automatically generated">
            <a:extLst>
              <a:ext uri="{FF2B5EF4-FFF2-40B4-BE49-F238E27FC236}">
                <a16:creationId xmlns:a16="http://schemas.microsoft.com/office/drawing/2014/main" id="{F7489FDB-DFEE-4227-B86E-CD096F1317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22" y="5961803"/>
            <a:ext cx="558883" cy="379866"/>
          </a:xfrm>
          <a:prstGeom prst="rect">
            <a:avLst/>
          </a:prstGeom>
        </p:spPr>
      </p:pic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93B460C-DDCF-451E-B85C-88C9300F95C4}"/>
              </a:ext>
            </a:extLst>
          </p:cNvPr>
          <p:cNvSpPr/>
          <p:nvPr/>
        </p:nvSpPr>
        <p:spPr>
          <a:xfrm>
            <a:off x="2345189" y="3113371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807EEA4-00C1-47FD-B23B-0DBA242AFBE5}"/>
              </a:ext>
            </a:extLst>
          </p:cNvPr>
          <p:cNvSpPr/>
          <p:nvPr/>
        </p:nvSpPr>
        <p:spPr>
          <a:xfrm>
            <a:off x="2345189" y="3534332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9BDE6C2E-02AE-4263-86D4-2D03ED7B57BC}"/>
              </a:ext>
            </a:extLst>
          </p:cNvPr>
          <p:cNvSpPr/>
          <p:nvPr/>
        </p:nvSpPr>
        <p:spPr>
          <a:xfrm>
            <a:off x="2345189" y="4033691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87132D9-145D-4C63-A7E2-EBC9249BEDA4}"/>
              </a:ext>
            </a:extLst>
          </p:cNvPr>
          <p:cNvSpPr/>
          <p:nvPr/>
        </p:nvSpPr>
        <p:spPr>
          <a:xfrm>
            <a:off x="2359156" y="4479086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4C05ED-2D2D-4317-A950-C3E2DAE20F27}"/>
              </a:ext>
            </a:extLst>
          </p:cNvPr>
          <p:cNvSpPr/>
          <p:nvPr/>
        </p:nvSpPr>
        <p:spPr>
          <a:xfrm>
            <a:off x="2345189" y="5014088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CE7B242A-BE1C-4FED-B2E4-6B27A486D66E}"/>
              </a:ext>
            </a:extLst>
          </p:cNvPr>
          <p:cNvSpPr/>
          <p:nvPr/>
        </p:nvSpPr>
        <p:spPr>
          <a:xfrm>
            <a:off x="2345189" y="5479462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F13005D-8BCA-4A57-86D5-5ED3EFEF9DD9}"/>
              </a:ext>
            </a:extLst>
          </p:cNvPr>
          <p:cNvSpPr/>
          <p:nvPr/>
        </p:nvSpPr>
        <p:spPr>
          <a:xfrm>
            <a:off x="2345189" y="5924300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07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hlinkClick r:id="" action="ppaction://noaction">
              <a:snd r:embed="rId3" name="9_2.wav"/>
            </a:hlinkClick>
            <a:extLst>
              <a:ext uri="{FF2B5EF4-FFF2-40B4-BE49-F238E27FC236}">
                <a16:creationId xmlns:a16="http://schemas.microsoft.com/office/drawing/2014/main" id="{7020F0A8-7E70-4E92-899C-73D5C07DB25C}"/>
              </a:ext>
            </a:extLst>
          </p:cNvPr>
          <p:cNvSpPr txBox="1"/>
          <p:nvPr/>
        </p:nvSpPr>
        <p:spPr>
          <a:xfrm>
            <a:off x="0" y="-65748"/>
            <a:ext cx="40143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vrai</a:t>
            </a: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CD2FA9C8-0C95-4275-A8CD-CF4943171D18}"/>
              </a:ext>
            </a:extLst>
          </p:cNvPr>
          <p:cNvSpPr txBox="1">
            <a:spLocks/>
          </p:cNvSpPr>
          <p:nvPr/>
        </p:nvSpPr>
        <p:spPr>
          <a:xfrm>
            <a:off x="10244891" y="1197570"/>
            <a:ext cx="966950" cy="43282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1E378ADF-65DD-43FA-90DF-8C7F6A5881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540" y="1070748"/>
            <a:ext cx="1059630" cy="106289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D761665-EF64-40BD-9894-841D3A86A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1881" y="1097875"/>
            <a:ext cx="878891" cy="630942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0B86E6D6-F9DD-43E8-829F-9E26B033CD9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51" name="Title 2">
            <a:extLst>
              <a:ext uri="{FF2B5EF4-FFF2-40B4-BE49-F238E27FC236}">
                <a16:creationId xmlns:a16="http://schemas.microsoft.com/office/drawing/2014/main" id="{7C76F63F-A6C4-47E3-8BDF-546375B820C3}"/>
              </a:ext>
            </a:extLst>
          </p:cNvPr>
          <p:cNvSpPr txBox="1">
            <a:spLocks/>
          </p:cNvSpPr>
          <p:nvPr/>
        </p:nvSpPr>
        <p:spPr>
          <a:xfrm>
            <a:off x="10301881" y="375965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hlinkClick r:id="" action="ppaction://noaction">
              <a:snd r:embed="rId9" name="9_1.wav"/>
            </a:hlinkClick>
            <a:extLst>
              <a:ext uri="{FF2B5EF4-FFF2-40B4-BE49-F238E27FC236}">
                <a16:creationId xmlns:a16="http://schemas.microsoft.com/office/drawing/2014/main" id="{10E4ACFA-A879-43C7-A4F3-E66C6A767442}"/>
              </a:ext>
            </a:extLst>
          </p:cNvPr>
          <p:cNvSpPr txBox="1"/>
          <p:nvPr/>
        </p:nvSpPr>
        <p:spPr>
          <a:xfrm>
            <a:off x="62129" y="640898"/>
            <a:ext cx="4598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Lis la description et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trouve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l’image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FAAD37-052C-494E-8D59-B1D56B4261E1}"/>
              </a:ext>
            </a:extLst>
          </p:cNvPr>
          <p:cNvSpPr txBox="1"/>
          <p:nvPr/>
        </p:nvSpPr>
        <p:spPr>
          <a:xfrm>
            <a:off x="43758" y="1082702"/>
            <a:ext cx="1584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vrai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</p:txBody>
      </p:sp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49EA4162-F3E1-40AD-97EC-F5C3AACEC7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12" y="939472"/>
            <a:ext cx="616881" cy="681872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2B76065D-2010-4572-A8A5-5B85537353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715" y="886904"/>
            <a:ext cx="616881" cy="681872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86BE455F-AB69-4BFB-9A90-650FA5FB6AC2}"/>
              </a:ext>
            </a:extLst>
          </p:cNvPr>
          <p:cNvGrpSpPr/>
          <p:nvPr/>
        </p:nvGrpSpPr>
        <p:grpSpPr>
          <a:xfrm>
            <a:off x="403654" y="2054186"/>
            <a:ext cx="2715800" cy="467291"/>
            <a:chOff x="264375" y="1814037"/>
            <a:chExt cx="2715800" cy="467291"/>
          </a:xfrm>
        </p:grpSpPr>
        <p:sp>
          <p:nvSpPr>
            <p:cNvPr id="54" name="TextBox 53">
              <a:hlinkClick r:id="" action="ppaction://noaction">
                <a:snd r:embed="rId12" name="9_8.wav"/>
              </a:hlinkClick>
              <a:extLst>
                <a:ext uri="{FF2B5EF4-FFF2-40B4-BE49-F238E27FC236}">
                  <a16:creationId xmlns:a16="http://schemas.microsoft.com/office/drawing/2014/main" id="{F1419896-1BDF-4F05-BB13-095646FE5F55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fr-FR" sz="2400" b="1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Il écoute.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00DFB9A-C89C-40F9-A107-71F786ECAA96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55ADD133-8336-4262-9F43-737FB5DFA1EE}"/>
              </a:ext>
            </a:extLst>
          </p:cNvPr>
          <p:cNvSpPr txBox="1"/>
          <p:nvPr/>
        </p:nvSpPr>
        <p:spPr>
          <a:xfrm>
            <a:off x="4026715" y="2084964"/>
            <a:ext cx="1728573" cy="430887"/>
          </a:xfrm>
          <a:custGeom>
            <a:avLst/>
            <a:gdLst>
              <a:gd name="connsiteX0" fmla="*/ 0 w 1728573"/>
              <a:gd name="connsiteY0" fmla="*/ 0 h 430887"/>
              <a:gd name="connsiteX1" fmla="*/ 593477 w 1728573"/>
              <a:gd name="connsiteY1" fmla="*/ 0 h 430887"/>
              <a:gd name="connsiteX2" fmla="*/ 1169668 w 1728573"/>
              <a:gd name="connsiteY2" fmla="*/ 0 h 430887"/>
              <a:gd name="connsiteX3" fmla="*/ 1728573 w 1728573"/>
              <a:gd name="connsiteY3" fmla="*/ 0 h 430887"/>
              <a:gd name="connsiteX4" fmla="*/ 1728573 w 1728573"/>
              <a:gd name="connsiteY4" fmla="*/ 430887 h 430887"/>
              <a:gd name="connsiteX5" fmla="*/ 1152382 w 1728573"/>
              <a:gd name="connsiteY5" fmla="*/ 430887 h 430887"/>
              <a:gd name="connsiteX6" fmla="*/ 610762 w 1728573"/>
              <a:gd name="connsiteY6" fmla="*/ 430887 h 430887"/>
              <a:gd name="connsiteX7" fmla="*/ 0 w 1728573"/>
              <a:gd name="connsiteY7" fmla="*/ 430887 h 430887"/>
              <a:gd name="connsiteX8" fmla="*/ 0 w 1728573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8573" h="430887" fill="none" extrusionOk="0">
                <a:moveTo>
                  <a:pt x="0" y="0"/>
                </a:moveTo>
                <a:cubicBezTo>
                  <a:pt x="283025" y="-55361"/>
                  <a:pt x="389630" y="13358"/>
                  <a:pt x="593477" y="0"/>
                </a:cubicBezTo>
                <a:cubicBezTo>
                  <a:pt x="797324" y="-13358"/>
                  <a:pt x="1030808" y="11732"/>
                  <a:pt x="1169668" y="0"/>
                </a:cubicBezTo>
                <a:cubicBezTo>
                  <a:pt x="1308528" y="-11732"/>
                  <a:pt x="1600853" y="2962"/>
                  <a:pt x="1728573" y="0"/>
                </a:cubicBezTo>
                <a:cubicBezTo>
                  <a:pt x="1753594" y="191937"/>
                  <a:pt x="1704986" y="279737"/>
                  <a:pt x="1728573" y="430887"/>
                </a:cubicBezTo>
                <a:cubicBezTo>
                  <a:pt x="1458883" y="465347"/>
                  <a:pt x="1362605" y="377530"/>
                  <a:pt x="1152382" y="430887"/>
                </a:cubicBezTo>
                <a:cubicBezTo>
                  <a:pt x="942159" y="484244"/>
                  <a:pt x="771312" y="404893"/>
                  <a:pt x="610762" y="430887"/>
                </a:cubicBezTo>
                <a:cubicBezTo>
                  <a:pt x="450212" y="456881"/>
                  <a:pt x="248046" y="386668"/>
                  <a:pt x="0" y="430887"/>
                </a:cubicBezTo>
                <a:cubicBezTo>
                  <a:pt x="-20698" y="247767"/>
                  <a:pt x="2447" y="150310"/>
                  <a:pt x="0" y="0"/>
                </a:cubicBezTo>
                <a:close/>
              </a:path>
              <a:path w="1728573" h="430887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50565" y="104411"/>
                  <a:pt x="1700136" y="324976"/>
                  <a:pt x="1728573" y="430887"/>
                </a:cubicBezTo>
                <a:cubicBezTo>
                  <a:pt x="1531212" y="454932"/>
                  <a:pt x="1423984" y="380011"/>
                  <a:pt x="1169668" y="430887"/>
                </a:cubicBezTo>
                <a:cubicBezTo>
                  <a:pt x="915353" y="481763"/>
                  <a:pt x="808670" y="387725"/>
                  <a:pt x="558905" y="430887"/>
                </a:cubicBezTo>
                <a:cubicBezTo>
                  <a:pt x="309140" y="474049"/>
                  <a:pt x="181472" y="425129"/>
                  <a:pt x="0" y="430887"/>
                </a:cubicBezTo>
                <a:cubicBezTo>
                  <a:pt x="-24681" y="225385"/>
                  <a:pt x="16903" y="12139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 vrai !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211D72C-2DE0-4A16-8BA6-2595A1B4253C}"/>
              </a:ext>
            </a:extLst>
          </p:cNvPr>
          <p:cNvGrpSpPr/>
          <p:nvPr/>
        </p:nvGrpSpPr>
        <p:grpSpPr>
          <a:xfrm>
            <a:off x="418453" y="3092851"/>
            <a:ext cx="2715800" cy="467291"/>
            <a:chOff x="264375" y="1814037"/>
            <a:chExt cx="2715800" cy="467291"/>
          </a:xfrm>
        </p:grpSpPr>
        <p:sp>
          <p:nvSpPr>
            <p:cNvPr id="59" name="TextBox 58">
              <a:hlinkClick r:id="" action="ppaction://noaction">
                <a:snd r:embed="rId13" name="9_13.wav"/>
              </a:hlinkClick>
              <a:extLst>
                <a:ext uri="{FF2B5EF4-FFF2-40B4-BE49-F238E27FC236}">
                  <a16:creationId xmlns:a16="http://schemas.microsoft.com/office/drawing/2014/main" id="{8EFF68C3-350A-4EBC-B00A-6FCFD524BCC8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Elle danse.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183FEC2-099D-48E6-ACB3-5A8A04569B47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C40EBDB-B4D6-4FB9-AEB0-B81966189DDB}"/>
              </a:ext>
            </a:extLst>
          </p:cNvPr>
          <p:cNvGrpSpPr/>
          <p:nvPr/>
        </p:nvGrpSpPr>
        <p:grpSpPr>
          <a:xfrm>
            <a:off x="403654" y="4229434"/>
            <a:ext cx="2715800" cy="467291"/>
            <a:chOff x="264375" y="1814037"/>
            <a:chExt cx="2715800" cy="467291"/>
          </a:xfrm>
        </p:grpSpPr>
        <p:sp>
          <p:nvSpPr>
            <p:cNvPr id="62" name="TextBox 61">
              <a:hlinkClick r:id="" action="ppaction://noaction">
                <a:snd r:embed="rId14" name="9_11.wav"/>
              </a:hlinkClick>
              <a:extLst>
                <a:ext uri="{FF2B5EF4-FFF2-40B4-BE49-F238E27FC236}">
                  <a16:creationId xmlns:a16="http://schemas.microsoft.com/office/drawing/2014/main" id="{9C62EE5C-53C0-44AC-ABB7-10538575AB47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Elle mange.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3FAD65F-0C7A-462C-812F-607080D1529D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E7BA921-ECDC-4EB0-A7C7-A1571B8FEE40}"/>
              </a:ext>
            </a:extLst>
          </p:cNvPr>
          <p:cNvGrpSpPr/>
          <p:nvPr/>
        </p:nvGrpSpPr>
        <p:grpSpPr>
          <a:xfrm>
            <a:off x="403654" y="5382553"/>
            <a:ext cx="2715800" cy="467291"/>
            <a:chOff x="264375" y="1814037"/>
            <a:chExt cx="2715800" cy="467291"/>
          </a:xfrm>
        </p:grpSpPr>
        <p:sp>
          <p:nvSpPr>
            <p:cNvPr id="65" name="TextBox 64">
              <a:hlinkClick r:id="" action="ppaction://noaction">
                <a:snd r:embed="rId15" name="9_6.wav"/>
              </a:hlinkClick>
              <a:extLst>
                <a:ext uri="{FF2B5EF4-FFF2-40B4-BE49-F238E27FC236}">
                  <a16:creationId xmlns:a16="http://schemas.microsoft.com/office/drawing/2014/main" id="{8A25374D-163D-4848-B742-AF50C7C522FB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Il chante.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ABAC0DA-D4A3-4E30-A909-0BB403C5904D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BF2F1FE-A295-4E64-998C-01AE62CA6CD4}"/>
              </a:ext>
            </a:extLst>
          </p:cNvPr>
          <p:cNvGrpSpPr/>
          <p:nvPr/>
        </p:nvGrpSpPr>
        <p:grpSpPr>
          <a:xfrm>
            <a:off x="6278894" y="2058938"/>
            <a:ext cx="2715800" cy="467291"/>
            <a:chOff x="264375" y="1814037"/>
            <a:chExt cx="2715800" cy="467291"/>
          </a:xfrm>
        </p:grpSpPr>
        <p:sp>
          <p:nvSpPr>
            <p:cNvPr id="68" name="TextBox 67">
              <a:hlinkClick r:id="" action="ppaction://noaction">
                <a:snd r:embed="rId16" name="9_9.wav"/>
              </a:hlinkClick>
              <a:extLst>
                <a:ext uri="{FF2B5EF4-FFF2-40B4-BE49-F238E27FC236}">
                  <a16:creationId xmlns:a16="http://schemas.microsoft.com/office/drawing/2014/main" id="{5C8920A1-2148-427E-9FE8-D7DCDEA71E87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Il parle.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E49BF4F-1966-4F8E-9DB2-79947D485D84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5</a:t>
              </a:r>
            </a:p>
          </p:txBody>
        </p:sp>
      </p:grpSp>
      <p:pic>
        <p:nvPicPr>
          <p:cNvPr id="25" name="Picture 2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9D1C290-EB3C-47EE-B42F-02434304BC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156" y="5124166"/>
            <a:ext cx="1062891" cy="106289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9B15200-BD19-46AB-8014-AF8A430CEE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755" y="3897896"/>
            <a:ext cx="669868" cy="1110662"/>
          </a:xfrm>
          <a:prstGeom prst="rect">
            <a:avLst/>
          </a:prstGeom>
        </p:spPr>
      </p:pic>
      <p:pic>
        <p:nvPicPr>
          <p:cNvPr id="70" name="Picture 6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39C70624-0824-4B2E-ACD3-6AD4E03A8B4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129" y="3032624"/>
            <a:ext cx="843603" cy="84360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867DB2C-9B29-4714-B5A7-B9FFA9BD95F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129" y="5198741"/>
            <a:ext cx="988316" cy="98831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26548AD-0D9E-476B-913A-DBD213BDEA4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745" y="2940646"/>
            <a:ext cx="1137714" cy="1137714"/>
          </a:xfrm>
          <a:prstGeom prst="rect">
            <a:avLst/>
          </a:prstGeom>
        </p:spPr>
      </p:pic>
      <p:pic>
        <p:nvPicPr>
          <p:cNvPr id="78" name="Picture 77" descr="A picture containing text&#10;&#10;Description automatically generated">
            <a:extLst>
              <a:ext uri="{FF2B5EF4-FFF2-40B4-BE49-F238E27FC236}">
                <a16:creationId xmlns:a16="http://schemas.microsoft.com/office/drawing/2014/main" id="{571DBBB9-72AB-4A99-8A68-7A672C09BA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003" y="1888540"/>
            <a:ext cx="1300682" cy="756022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3876A9CB-7908-4531-81C0-95A7C489C1D9}"/>
              </a:ext>
            </a:extLst>
          </p:cNvPr>
          <p:cNvSpPr txBox="1"/>
          <p:nvPr/>
        </p:nvSpPr>
        <p:spPr>
          <a:xfrm>
            <a:off x="4003295" y="2938962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’est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vrai !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236BCEE-FDAF-4256-B9D6-B6CBE2A120BA}"/>
              </a:ext>
            </a:extLst>
          </p:cNvPr>
          <p:cNvSpPr txBox="1"/>
          <p:nvPr/>
        </p:nvSpPr>
        <p:spPr>
          <a:xfrm>
            <a:off x="4003294" y="5422652"/>
            <a:ext cx="1728573" cy="430887"/>
          </a:xfrm>
          <a:custGeom>
            <a:avLst/>
            <a:gdLst>
              <a:gd name="connsiteX0" fmla="*/ 0 w 1728573"/>
              <a:gd name="connsiteY0" fmla="*/ 0 h 430887"/>
              <a:gd name="connsiteX1" fmla="*/ 593477 w 1728573"/>
              <a:gd name="connsiteY1" fmla="*/ 0 h 430887"/>
              <a:gd name="connsiteX2" fmla="*/ 1169668 w 1728573"/>
              <a:gd name="connsiteY2" fmla="*/ 0 h 430887"/>
              <a:gd name="connsiteX3" fmla="*/ 1728573 w 1728573"/>
              <a:gd name="connsiteY3" fmla="*/ 0 h 430887"/>
              <a:gd name="connsiteX4" fmla="*/ 1728573 w 1728573"/>
              <a:gd name="connsiteY4" fmla="*/ 430887 h 430887"/>
              <a:gd name="connsiteX5" fmla="*/ 1152382 w 1728573"/>
              <a:gd name="connsiteY5" fmla="*/ 430887 h 430887"/>
              <a:gd name="connsiteX6" fmla="*/ 610762 w 1728573"/>
              <a:gd name="connsiteY6" fmla="*/ 430887 h 430887"/>
              <a:gd name="connsiteX7" fmla="*/ 0 w 1728573"/>
              <a:gd name="connsiteY7" fmla="*/ 430887 h 430887"/>
              <a:gd name="connsiteX8" fmla="*/ 0 w 1728573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8573" h="430887" fill="none" extrusionOk="0">
                <a:moveTo>
                  <a:pt x="0" y="0"/>
                </a:moveTo>
                <a:cubicBezTo>
                  <a:pt x="283025" y="-55361"/>
                  <a:pt x="389630" y="13358"/>
                  <a:pt x="593477" y="0"/>
                </a:cubicBezTo>
                <a:cubicBezTo>
                  <a:pt x="797324" y="-13358"/>
                  <a:pt x="1030808" y="11732"/>
                  <a:pt x="1169668" y="0"/>
                </a:cubicBezTo>
                <a:cubicBezTo>
                  <a:pt x="1308528" y="-11732"/>
                  <a:pt x="1600853" y="2962"/>
                  <a:pt x="1728573" y="0"/>
                </a:cubicBezTo>
                <a:cubicBezTo>
                  <a:pt x="1753594" y="191937"/>
                  <a:pt x="1704986" y="279737"/>
                  <a:pt x="1728573" y="430887"/>
                </a:cubicBezTo>
                <a:cubicBezTo>
                  <a:pt x="1458883" y="465347"/>
                  <a:pt x="1362605" y="377530"/>
                  <a:pt x="1152382" y="430887"/>
                </a:cubicBezTo>
                <a:cubicBezTo>
                  <a:pt x="942159" y="484244"/>
                  <a:pt x="771312" y="404893"/>
                  <a:pt x="610762" y="430887"/>
                </a:cubicBezTo>
                <a:cubicBezTo>
                  <a:pt x="450212" y="456881"/>
                  <a:pt x="248046" y="386668"/>
                  <a:pt x="0" y="430887"/>
                </a:cubicBezTo>
                <a:cubicBezTo>
                  <a:pt x="-20698" y="247767"/>
                  <a:pt x="2447" y="150310"/>
                  <a:pt x="0" y="0"/>
                </a:cubicBezTo>
                <a:close/>
              </a:path>
              <a:path w="1728573" h="430887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50565" y="104411"/>
                  <a:pt x="1700136" y="324976"/>
                  <a:pt x="1728573" y="430887"/>
                </a:cubicBezTo>
                <a:cubicBezTo>
                  <a:pt x="1531212" y="454932"/>
                  <a:pt x="1423984" y="380011"/>
                  <a:pt x="1169668" y="430887"/>
                </a:cubicBezTo>
                <a:cubicBezTo>
                  <a:pt x="915353" y="481763"/>
                  <a:pt x="808670" y="387725"/>
                  <a:pt x="558905" y="430887"/>
                </a:cubicBezTo>
                <a:cubicBezTo>
                  <a:pt x="309140" y="474049"/>
                  <a:pt x="181472" y="425129"/>
                  <a:pt x="0" y="430887"/>
                </a:cubicBezTo>
                <a:cubicBezTo>
                  <a:pt x="-24681" y="225385"/>
                  <a:pt x="16903" y="12139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 vrai !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92B4DE1-8B59-4F78-B140-97C18966C883}"/>
              </a:ext>
            </a:extLst>
          </p:cNvPr>
          <p:cNvSpPr txBox="1"/>
          <p:nvPr/>
        </p:nvSpPr>
        <p:spPr>
          <a:xfrm>
            <a:off x="10210863" y="2095855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’est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vrai !</a:t>
            </a:r>
          </a:p>
        </p:txBody>
      </p:sp>
      <p:pic>
        <p:nvPicPr>
          <p:cNvPr id="84" name="Picture 83" descr="A picture containing room&#10;&#10;Description automatically generated">
            <a:extLst>
              <a:ext uri="{FF2B5EF4-FFF2-40B4-BE49-F238E27FC236}">
                <a16:creationId xmlns:a16="http://schemas.microsoft.com/office/drawing/2014/main" id="{39555C74-6137-4E97-93FA-E0CB23A8265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6" t="22458" b="20551"/>
          <a:stretch/>
        </p:blipFill>
        <p:spPr>
          <a:xfrm>
            <a:off x="8773074" y="1692832"/>
            <a:ext cx="854362" cy="1205127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D6115244-40B4-4FF4-BA44-1551546B2910}"/>
              </a:ext>
            </a:extLst>
          </p:cNvPr>
          <p:cNvSpPr txBox="1"/>
          <p:nvPr/>
        </p:nvSpPr>
        <p:spPr>
          <a:xfrm>
            <a:off x="3986460" y="4131514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’est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vrai !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45EB0F3-CEA4-43AB-ACF5-E8F90CDD6B1B}"/>
              </a:ext>
            </a:extLst>
          </p:cNvPr>
          <p:cNvGrpSpPr/>
          <p:nvPr/>
        </p:nvGrpSpPr>
        <p:grpSpPr>
          <a:xfrm>
            <a:off x="6297563" y="3087225"/>
            <a:ext cx="2715800" cy="467291"/>
            <a:chOff x="264375" y="1814037"/>
            <a:chExt cx="2715800" cy="467291"/>
          </a:xfrm>
        </p:grpSpPr>
        <p:sp>
          <p:nvSpPr>
            <p:cNvPr id="87" name="TextBox 86">
              <a:hlinkClick r:id="" action="ppaction://noaction">
                <a:snd r:embed="rId24" name="9_7.wav"/>
              </a:hlinkClick>
              <a:extLst>
                <a:ext uri="{FF2B5EF4-FFF2-40B4-BE49-F238E27FC236}">
                  <a16:creationId xmlns:a16="http://schemas.microsoft.com/office/drawing/2014/main" id="{A450CAA0-BAB8-4EE9-A3AC-1DFA2E05EA4A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fr-FR" sz="2400" b="1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Elle regarde.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312E6FC-897A-4BC1-831A-8AFE77AF011A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F14D3C3-B5FB-444C-9C3D-13ADC9C405C9}"/>
              </a:ext>
            </a:extLst>
          </p:cNvPr>
          <p:cNvGrpSpPr/>
          <p:nvPr/>
        </p:nvGrpSpPr>
        <p:grpSpPr>
          <a:xfrm>
            <a:off x="6312362" y="4125890"/>
            <a:ext cx="2715800" cy="467291"/>
            <a:chOff x="264375" y="1814037"/>
            <a:chExt cx="2715800" cy="467291"/>
          </a:xfrm>
        </p:grpSpPr>
        <p:sp>
          <p:nvSpPr>
            <p:cNvPr id="90" name="TextBox 89">
              <a:hlinkClick r:id="" action="ppaction://noaction">
                <a:snd r:embed="rId25" name="9_15.wav"/>
              </a:hlinkClick>
              <a:extLst>
                <a:ext uri="{FF2B5EF4-FFF2-40B4-BE49-F238E27FC236}">
                  <a16:creationId xmlns:a16="http://schemas.microsoft.com/office/drawing/2014/main" id="{D50EFE8F-6539-44C8-8211-58EBD6149DD2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Il étudie.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E105982B-B62D-4C13-B038-21487670C09C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3D3B4C1-1AE4-4C6B-B58F-C538265D3902}"/>
              </a:ext>
            </a:extLst>
          </p:cNvPr>
          <p:cNvGrpSpPr/>
          <p:nvPr/>
        </p:nvGrpSpPr>
        <p:grpSpPr>
          <a:xfrm>
            <a:off x="6297563" y="5262473"/>
            <a:ext cx="2715800" cy="467291"/>
            <a:chOff x="264375" y="1814037"/>
            <a:chExt cx="2715800" cy="467291"/>
          </a:xfrm>
        </p:grpSpPr>
        <p:sp>
          <p:nvSpPr>
            <p:cNvPr id="93" name="TextBox 92">
              <a:hlinkClick r:id="" action="ppaction://noaction">
                <a:snd r:embed="rId26" name="9_17.wav"/>
              </a:hlinkClick>
              <a:extLst>
                <a:ext uri="{FF2B5EF4-FFF2-40B4-BE49-F238E27FC236}">
                  <a16:creationId xmlns:a16="http://schemas.microsoft.com/office/drawing/2014/main" id="{7DE2944A-1240-48BB-92EC-A67ABE6BBC78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Elle travaille.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2C08EC70-8C30-4EEA-AC46-6519AA093B98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8</a:t>
              </a: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E05F3C3E-5262-4C05-A1E5-02C71AD03F98}"/>
              </a:ext>
            </a:extLst>
          </p:cNvPr>
          <p:cNvSpPr txBox="1"/>
          <p:nvPr/>
        </p:nvSpPr>
        <p:spPr>
          <a:xfrm>
            <a:off x="10236357" y="3255608"/>
            <a:ext cx="1728573" cy="430887"/>
          </a:xfrm>
          <a:custGeom>
            <a:avLst/>
            <a:gdLst>
              <a:gd name="connsiteX0" fmla="*/ 0 w 1728573"/>
              <a:gd name="connsiteY0" fmla="*/ 0 h 430887"/>
              <a:gd name="connsiteX1" fmla="*/ 593477 w 1728573"/>
              <a:gd name="connsiteY1" fmla="*/ 0 h 430887"/>
              <a:gd name="connsiteX2" fmla="*/ 1169668 w 1728573"/>
              <a:gd name="connsiteY2" fmla="*/ 0 h 430887"/>
              <a:gd name="connsiteX3" fmla="*/ 1728573 w 1728573"/>
              <a:gd name="connsiteY3" fmla="*/ 0 h 430887"/>
              <a:gd name="connsiteX4" fmla="*/ 1728573 w 1728573"/>
              <a:gd name="connsiteY4" fmla="*/ 430887 h 430887"/>
              <a:gd name="connsiteX5" fmla="*/ 1152382 w 1728573"/>
              <a:gd name="connsiteY5" fmla="*/ 430887 h 430887"/>
              <a:gd name="connsiteX6" fmla="*/ 610762 w 1728573"/>
              <a:gd name="connsiteY6" fmla="*/ 430887 h 430887"/>
              <a:gd name="connsiteX7" fmla="*/ 0 w 1728573"/>
              <a:gd name="connsiteY7" fmla="*/ 430887 h 430887"/>
              <a:gd name="connsiteX8" fmla="*/ 0 w 1728573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8573" h="430887" fill="none" extrusionOk="0">
                <a:moveTo>
                  <a:pt x="0" y="0"/>
                </a:moveTo>
                <a:cubicBezTo>
                  <a:pt x="283025" y="-55361"/>
                  <a:pt x="389630" y="13358"/>
                  <a:pt x="593477" y="0"/>
                </a:cubicBezTo>
                <a:cubicBezTo>
                  <a:pt x="797324" y="-13358"/>
                  <a:pt x="1030808" y="11732"/>
                  <a:pt x="1169668" y="0"/>
                </a:cubicBezTo>
                <a:cubicBezTo>
                  <a:pt x="1308528" y="-11732"/>
                  <a:pt x="1600853" y="2962"/>
                  <a:pt x="1728573" y="0"/>
                </a:cubicBezTo>
                <a:cubicBezTo>
                  <a:pt x="1753594" y="191937"/>
                  <a:pt x="1704986" y="279737"/>
                  <a:pt x="1728573" y="430887"/>
                </a:cubicBezTo>
                <a:cubicBezTo>
                  <a:pt x="1458883" y="465347"/>
                  <a:pt x="1362605" y="377530"/>
                  <a:pt x="1152382" y="430887"/>
                </a:cubicBezTo>
                <a:cubicBezTo>
                  <a:pt x="942159" y="484244"/>
                  <a:pt x="771312" y="404893"/>
                  <a:pt x="610762" y="430887"/>
                </a:cubicBezTo>
                <a:cubicBezTo>
                  <a:pt x="450212" y="456881"/>
                  <a:pt x="248046" y="386668"/>
                  <a:pt x="0" y="430887"/>
                </a:cubicBezTo>
                <a:cubicBezTo>
                  <a:pt x="-20698" y="247767"/>
                  <a:pt x="2447" y="150310"/>
                  <a:pt x="0" y="0"/>
                </a:cubicBezTo>
                <a:close/>
              </a:path>
              <a:path w="1728573" h="430887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50565" y="104411"/>
                  <a:pt x="1700136" y="324976"/>
                  <a:pt x="1728573" y="430887"/>
                </a:cubicBezTo>
                <a:cubicBezTo>
                  <a:pt x="1531212" y="454932"/>
                  <a:pt x="1423984" y="380011"/>
                  <a:pt x="1169668" y="430887"/>
                </a:cubicBezTo>
                <a:cubicBezTo>
                  <a:pt x="915353" y="481763"/>
                  <a:pt x="808670" y="387725"/>
                  <a:pt x="558905" y="430887"/>
                </a:cubicBezTo>
                <a:cubicBezTo>
                  <a:pt x="309140" y="474049"/>
                  <a:pt x="181472" y="425129"/>
                  <a:pt x="0" y="430887"/>
                </a:cubicBezTo>
                <a:cubicBezTo>
                  <a:pt x="-24681" y="225385"/>
                  <a:pt x="16903" y="12139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 vrai !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AB48455-CB78-4B6A-AD68-ABF52BF05E73}"/>
              </a:ext>
            </a:extLst>
          </p:cNvPr>
          <p:cNvSpPr txBox="1"/>
          <p:nvPr/>
        </p:nvSpPr>
        <p:spPr>
          <a:xfrm>
            <a:off x="10210863" y="4079129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’est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vrai !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5188CE4-BFC5-4C0B-8E1C-0492198BAE8C}"/>
              </a:ext>
            </a:extLst>
          </p:cNvPr>
          <p:cNvSpPr txBox="1"/>
          <p:nvPr/>
        </p:nvSpPr>
        <p:spPr>
          <a:xfrm>
            <a:off x="10193659" y="5198741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’est 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vrai 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F89576-9D1B-436E-B088-0B78016715D0}"/>
              </a:ext>
            </a:extLst>
          </p:cNvPr>
          <p:cNvSpPr/>
          <p:nvPr/>
        </p:nvSpPr>
        <p:spPr>
          <a:xfrm>
            <a:off x="2392486" y="1116562"/>
            <a:ext cx="24881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n’est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pas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vrai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  <a:endParaRPr lang="en-GB" dirty="0"/>
          </a:p>
        </p:txBody>
      </p:sp>
      <p:pic>
        <p:nvPicPr>
          <p:cNvPr id="57" name="Picture 5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072A4307-C44E-4896-A95F-0D5445A37E7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788" y="4200029"/>
            <a:ext cx="1459686" cy="80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8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6" grpId="0" animBg="1"/>
      <p:bldP spid="80" grpId="0" animBg="1"/>
      <p:bldP spid="82" grpId="0" animBg="1"/>
      <p:bldP spid="83" grpId="0" animBg="1"/>
      <p:bldP spid="85" grpId="0" animBg="1"/>
      <p:bldP spid="101" grpId="0" animBg="1"/>
      <p:bldP spid="102" grpId="0" animBg="1"/>
      <p:bldP spid="103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159CC3EE-6418-4B96-B169-9D62FD17399A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2008481" y="1669519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1956343" y="1588917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10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[é]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-362509" y="296196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crire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5696723" y="2976639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-362509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5696723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donn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DB03BB9-F8AB-4EAE-A779-A91DC9C215EF}"/>
              </a:ext>
            </a:extLst>
          </p:cNvPr>
          <p:cNvSpPr/>
          <p:nvPr/>
        </p:nvSpPr>
        <p:spPr>
          <a:xfrm>
            <a:off x="1593497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C2B867D-A24F-4351-94F0-08D333F671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3" y="1735994"/>
            <a:ext cx="1341130" cy="1345257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DB50882A-9092-4DF0-B42C-2143E2D3EBD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9" y="1569491"/>
            <a:ext cx="1601467" cy="1606394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DDFFAFC-DE68-4C7B-87AE-7D7B050789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06" y="2976639"/>
            <a:ext cx="3155720" cy="314585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6DAE519-BAA4-4B13-9A63-41EC8ECCD1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42" y="4001115"/>
            <a:ext cx="1211519" cy="1547648"/>
          </a:xfrm>
          <a:prstGeom prst="rect">
            <a:avLst/>
          </a:prstGeom>
        </p:spPr>
      </p:pic>
      <p:pic>
        <p:nvPicPr>
          <p:cNvPr id="21" name="Picture 2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6F2EB3D-9BD0-4734-A7E9-9938F25330C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089" y="3973438"/>
            <a:ext cx="1290257" cy="18536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D0DB12-FF9C-43A0-ADDC-33F2FA2355BD}"/>
              </a:ext>
            </a:extLst>
          </p:cNvPr>
          <p:cNvSpPr txBox="1"/>
          <p:nvPr/>
        </p:nvSpPr>
        <p:spPr>
          <a:xfrm>
            <a:off x="5947285" y="6288525"/>
            <a:ext cx="2624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give]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2C4CA-4221-44A4-9F3D-6C54D750CE8B}"/>
              </a:ext>
            </a:extLst>
          </p:cNvPr>
          <p:cNvSpPr txBox="1"/>
          <p:nvPr/>
        </p:nvSpPr>
        <p:spPr>
          <a:xfrm>
            <a:off x="8876589" y="3000887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BB211A-8365-4819-9CB2-A4D79271CEC5}"/>
              </a:ext>
            </a:extLst>
          </p:cNvPr>
          <p:cNvSpPr txBox="1"/>
          <p:nvPr/>
        </p:nvSpPr>
        <p:spPr>
          <a:xfrm>
            <a:off x="8876588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ez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3" name="Picture 2" descr="Alphabet Word Images, Face, Human">
            <a:extLst>
              <a:ext uri="{FF2B5EF4-FFF2-40B4-BE49-F238E27FC236}">
                <a16:creationId xmlns:a16="http://schemas.microsoft.com/office/drawing/2014/main" id="{323CEC43-B09B-40B8-ABE8-C5E73164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741" y="4118784"/>
            <a:ext cx="1315624" cy="154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clipart&#10;&#10;Description automatically generated">
            <a:extLst>
              <a:ext uri="{FF2B5EF4-FFF2-40B4-BE49-F238E27FC236}">
                <a16:creationId xmlns:a16="http://schemas.microsoft.com/office/drawing/2014/main" id="{44BD86D0-1D2D-42DF-84ED-17C812AA7F0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116" y="1196758"/>
            <a:ext cx="1652263" cy="1647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C72EEB2-2D80-4D61-B219-238646F6D9B8}"/>
              </a:ext>
            </a:extLst>
          </p:cNvPr>
          <p:cNvSpPr txBox="1"/>
          <p:nvPr/>
        </p:nvSpPr>
        <p:spPr>
          <a:xfrm>
            <a:off x="9709738" y="2798973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[and]</a:t>
            </a:r>
          </a:p>
        </p:txBody>
      </p:sp>
      <p:sp>
        <p:nvSpPr>
          <p:cNvPr id="26" name="CustomShape 1">
            <a:extLst>
              <a:ext uri="{FF2B5EF4-FFF2-40B4-BE49-F238E27FC236}">
                <a16:creationId xmlns:a16="http://schemas.microsoft.com/office/drawing/2014/main" id="{95DD0AD1-B8DC-4EAE-9F9D-45DD407B7B23}"/>
              </a:ext>
            </a:extLst>
          </p:cNvPr>
          <p:cNvSpPr/>
          <p:nvPr/>
        </p:nvSpPr>
        <p:spPr>
          <a:xfrm>
            <a:off x="3450005" y="-101132"/>
            <a:ext cx="200950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[et]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1">
            <a:extLst>
              <a:ext uri="{FF2B5EF4-FFF2-40B4-BE49-F238E27FC236}">
                <a16:creationId xmlns:a16="http://schemas.microsoft.com/office/drawing/2014/main" id="{54E038CE-96F5-43E9-84DB-72F124ACBE98}"/>
              </a:ext>
            </a:extLst>
          </p:cNvPr>
          <p:cNvSpPr/>
          <p:nvPr/>
        </p:nvSpPr>
        <p:spPr>
          <a:xfrm>
            <a:off x="5235872" y="-101132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ez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14">
            <a:extLst>
              <a:ext uri="{FF2B5EF4-FFF2-40B4-BE49-F238E27FC236}">
                <a16:creationId xmlns:a16="http://schemas.microsoft.com/office/drawing/2014/main" id="{C763F0CC-9A66-4627-B4CA-18ACB9703108}"/>
              </a:ext>
            </a:extLst>
          </p:cNvPr>
          <p:cNvSpPr/>
          <p:nvPr/>
        </p:nvSpPr>
        <p:spPr>
          <a:xfrm>
            <a:off x="7611996" y="183267"/>
            <a:ext cx="3336891" cy="1374517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C34E64-13D4-4F86-B386-DC76D2E15F73}"/>
              </a:ext>
            </a:extLst>
          </p:cNvPr>
          <p:cNvSpPr txBox="1"/>
          <p:nvPr/>
        </p:nvSpPr>
        <p:spPr>
          <a:xfrm>
            <a:off x="7635526" y="272313"/>
            <a:ext cx="331336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Remember </a:t>
            </a:r>
            <a:r>
              <a:rPr kumimoji="0" lang="en-GB" sz="2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tha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 </a:t>
            </a:r>
            <a:b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],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],[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et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ez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sound the same.</a:t>
            </a:r>
          </a:p>
        </p:txBody>
      </p:sp>
    </p:spTree>
    <p:extLst>
      <p:ext uri="{BB962C8B-B14F-4D97-AF65-F5344CB8AC3E}">
        <p14:creationId xmlns:p14="http://schemas.microsoft.com/office/powerpoint/2010/main" val="20927759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p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p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cr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cr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ar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ar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nn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nn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2" grpId="0"/>
      <p:bldP spid="13" grpId="0"/>
      <p:bldP spid="14" grpId="0"/>
      <p:bldP spid="22" grpId="0"/>
      <p:bldP spid="17" grpId="0"/>
      <p:bldP spid="20" grpId="0"/>
      <p:bldP spid="25" grpId="0"/>
      <p:bldP spid="28" grpId="0" animBg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4197569" y="1665682"/>
            <a:ext cx="3431184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3898928" y="1585080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</a:t>
            </a:r>
            <a:r>
              <a:rPr kumimoji="0" lang="en-GB" sz="8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ê</a:t>
            </a: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te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10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333689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è|ê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14">
            <a:extLst>
              <a:ext uri="{FF2B5EF4-FFF2-40B4-BE49-F238E27FC236}">
                <a16:creationId xmlns:a16="http://schemas.microsoft.com/office/drawing/2014/main" id="{C763F0CC-9A66-4627-B4CA-18ACB9703108}"/>
              </a:ext>
            </a:extLst>
          </p:cNvPr>
          <p:cNvSpPr/>
          <p:nvPr/>
        </p:nvSpPr>
        <p:spPr>
          <a:xfrm>
            <a:off x="3581485" y="28946"/>
            <a:ext cx="4388624" cy="1556134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C34E64-13D4-4F86-B386-DC76D2E15F73}"/>
              </a:ext>
            </a:extLst>
          </p:cNvPr>
          <p:cNvSpPr txBox="1"/>
          <p:nvPr/>
        </p:nvSpPr>
        <p:spPr>
          <a:xfrm>
            <a:off x="3467493" y="126092"/>
            <a:ext cx="450261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è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ê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</a:t>
            </a:r>
            <a:b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sound almost the same. 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ê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is a little longer and deeper.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5A5D47-FEFB-4480-B0CA-963EF8356F25}"/>
              </a:ext>
            </a:extLst>
          </p:cNvPr>
          <p:cNvGrpSpPr/>
          <p:nvPr/>
        </p:nvGrpSpPr>
        <p:grpSpPr>
          <a:xfrm>
            <a:off x="4380408" y="2973059"/>
            <a:ext cx="3248345" cy="3300166"/>
            <a:chOff x="4380408" y="2973059"/>
            <a:chExt cx="3431183" cy="327214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64989C9-299B-4B35-A8A8-5145DCFFCC55}"/>
                </a:ext>
              </a:extLst>
            </p:cNvPr>
            <p:cNvGrpSpPr/>
            <p:nvPr/>
          </p:nvGrpSpPr>
          <p:grpSpPr>
            <a:xfrm>
              <a:off x="4380408" y="2973059"/>
              <a:ext cx="3431183" cy="2104280"/>
              <a:chOff x="199103" y="494279"/>
              <a:chExt cx="3431183" cy="2104280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65FD261-50EB-462A-BF49-F0920FBF16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926" y="660939"/>
                <a:ext cx="2024310" cy="1799738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5227F82B-FBCA-4EC6-8C32-56F407C6C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9103" y="494279"/>
                <a:ext cx="3431183" cy="2104280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EDE6470-0C32-4E5E-ACE3-924BD2D894FE}"/>
                </a:ext>
              </a:extLst>
            </p:cNvPr>
            <p:cNvSpPr txBox="1"/>
            <p:nvPr/>
          </p:nvSpPr>
          <p:spPr>
            <a:xfrm>
              <a:off x="4540134" y="5167981"/>
              <a:ext cx="29753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(party, celebration)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C3023A0-C67C-4556-A213-97201C41FD85}"/>
              </a:ext>
            </a:extLst>
          </p:cNvPr>
          <p:cNvSpPr txBox="1"/>
          <p:nvPr/>
        </p:nvSpPr>
        <p:spPr>
          <a:xfrm>
            <a:off x="233709" y="2942205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98A94B-0E3D-4F48-90D0-7FC9A3450E0E}"/>
              </a:ext>
            </a:extLst>
          </p:cNvPr>
          <p:cNvSpPr txBox="1"/>
          <p:nvPr/>
        </p:nvSpPr>
        <p:spPr>
          <a:xfrm>
            <a:off x="386734" y="5732483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BA7991-2B39-4829-BA28-4493C7D2D6BA}"/>
              </a:ext>
            </a:extLst>
          </p:cNvPr>
          <p:cNvSpPr txBox="1"/>
          <p:nvPr/>
        </p:nvSpPr>
        <p:spPr>
          <a:xfrm>
            <a:off x="337019" y="1675822"/>
            <a:ext cx="29753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be, being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70B72F-D882-4809-BFAE-F5E10EE9DDE3}"/>
              </a:ext>
            </a:extLst>
          </p:cNvPr>
          <p:cNvSpPr txBox="1"/>
          <p:nvPr/>
        </p:nvSpPr>
        <p:spPr>
          <a:xfrm>
            <a:off x="344794" y="6276187"/>
            <a:ext cx="297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(head)</a:t>
            </a:r>
          </a:p>
        </p:txBody>
      </p:sp>
      <p:pic>
        <p:nvPicPr>
          <p:cNvPr id="20" name="Picture 19" descr="the head of a boy">
            <a:extLst>
              <a:ext uri="{FF2B5EF4-FFF2-40B4-BE49-F238E27FC236}">
                <a16:creationId xmlns:a16="http://schemas.microsoft.com/office/drawing/2014/main" id="{2C3A37A7-89C5-4966-A88D-C0E55E1C7EE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66" y="4028161"/>
            <a:ext cx="1606370" cy="17699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8C7651-90EF-47EB-9769-A610500EE257}"/>
              </a:ext>
            </a:extLst>
          </p:cNvPr>
          <p:cNvSpPr txBox="1"/>
          <p:nvPr/>
        </p:nvSpPr>
        <p:spPr>
          <a:xfrm>
            <a:off x="8346075" y="3006208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è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3AAF55-825B-401B-90DC-6CFB3656828D}"/>
              </a:ext>
            </a:extLst>
          </p:cNvPr>
          <p:cNvSpPr txBox="1"/>
          <p:nvPr/>
        </p:nvSpPr>
        <p:spPr>
          <a:xfrm>
            <a:off x="8512300" y="5713625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probl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è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164C41-3B39-4828-99C0-DC7C74C3B788}"/>
              </a:ext>
            </a:extLst>
          </p:cNvPr>
          <p:cNvSpPr txBox="1"/>
          <p:nvPr/>
        </p:nvSpPr>
        <p:spPr>
          <a:xfrm>
            <a:off x="8346075" y="3538977"/>
            <a:ext cx="297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(brother)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2A1213-6F21-4B65-871A-048E0B766A0B}"/>
              </a:ext>
            </a:extLst>
          </p:cNvPr>
          <p:cNvGrpSpPr/>
          <p:nvPr/>
        </p:nvGrpSpPr>
        <p:grpSpPr>
          <a:xfrm>
            <a:off x="8846559" y="1428133"/>
            <a:ext cx="1750760" cy="1702068"/>
            <a:chOff x="9387217" y="1383889"/>
            <a:chExt cx="1750760" cy="1702068"/>
          </a:xfrm>
        </p:grpSpPr>
        <p:pic>
          <p:nvPicPr>
            <p:cNvPr id="25" name="Picture 24" descr="Background pattern&#10;&#10;Description automatically generated">
              <a:extLst>
                <a:ext uri="{FF2B5EF4-FFF2-40B4-BE49-F238E27FC236}">
                  <a16:creationId xmlns:a16="http://schemas.microsoft.com/office/drawing/2014/main" id="{89D70375-34FE-4D9F-B793-136D4A7F1D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34" b="50844"/>
            <a:stretch/>
          </p:blipFill>
          <p:spPr>
            <a:xfrm>
              <a:off x="9387217" y="1651695"/>
              <a:ext cx="1750760" cy="1434262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98CA2E9-9362-41BB-9076-7188BE00FD40}"/>
                </a:ext>
              </a:extLst>
            </p:cNvPr>
            <p:cNvCxnSpPr/>
            <p:nvPr/>
          </p:nvCxnSpPr>
          <p:spPr>
            <a:xfrm>
              <a:off x="9936480" y="1383889"/>
              <a:ext cx="662023" cy="35210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DE2EDC7-3574-4437-A703-93E940002E82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704" y="4158576"/>
            <a:ext cx="1719111" cy="171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26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ê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8" grpId="0" animBg="1"/>
      <p:bldP spid="29" grpId="0"/>
      <p:bldP spid="16" grpId="0"/>
      <p:bldP spid="17" grpId="0"/>
      <p:bldP spid="18" grpId="0"/>
      <p:bldP spid="19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3_2.wav"/>
            </a:hlinkClick>
            <a:extLst>
              <a:ext uri="{FF2B5EF4-FFF2-40B4-BE49-F238E27FC236}">
                <a16:creationId xmlns:a16="http://schemas.microsoft.com/office/drawing/2014/main" id="{BCB21A26-31B6-4F0F-9CA6-1A478C12FD71}"/>
              </a:ext>
            </a:extLst>
          </p:cNvPr>
          <p:cNvSpPr txBox="1"/>
          <p:nvPr/>
        </p:nvSpPr>
        <p:spPr>
          <a:xfrm>
            <a:off x="133350" y="615857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mots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français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Puis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texte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5" name="CustomShape 6">
            <a:hlinkClick r:id="" action="ppaction://noaction">
              <a:snd r:embed="rId5" name="3_1.wav"/>
            </a:hlinkClick>
            <a:extLst>
              <a:ext uri="{FF2B5EF4-FFF2-40B4-BE49-F238E27FC236}">
                <a16:creationId xmlns:a16="http://schemas.microsoft.com/office/drawing/2014/main" id="{EEF0836E-4EB6-44DB-9265-9E9C6562164B}"/>
              </a:ext>
            </a:extLst>
          </p:cNvPr>
          <p:cNvSpPr/>
          <p:nvPr/>
        </p:nvSpPr>
        <p:spPr>
          <a:xfrm>
            <a:off x="133350" y="-2469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 six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janvier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à Lorient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France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DBD3831C-FFDD-4788-B472-7CD3A8E152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170780"/>
              </p:ext>
            </p:extLst>
          </p:nvPr>
        </p:nvGraphicFramePr>
        <p:xfrm>
          <a:off x="633610" y="1418860"/>
          <a:ext cx="11404061" cy="4788980"/>
        </p:xfrm>
        <a:graphic>
          <a:graphicData uri="http://schemas.openxmlformats.org/drawingml/2006/table">
            <a:tbl>
              <a:tblPr/>
              <a:tblGrid>
                <a:gridCol w="11404061">
                  <a:extLst>
                    <a:ext uri="{9D8B030D-6E8A-4147-A177-3AD203B41FA5}">
                      <a16:colId xmlns:a16="http://schemas.microsoft.com/office/drawing/2014/main" val="11098119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Le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six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[1] </a:t>
                      </a:r>
                      <a:r>
                        <a:rPr lang="es-ES_tradnl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janvier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,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c’est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[2] la </a:t>
                      </a:r>
                      <a:r>
                        <a:rPr lang="es-ES_tradnl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fête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des Rois. </a:t>
                      </a:r>
                    </a:p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[3] La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mère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de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Léa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et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Eugénie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[4] </a:t>
                      </a:r>
                      <a:r>
                        <a:rPr lang="es-ES_tradnl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prépare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la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galette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des Rois.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C’est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pour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l’Épiphanie</a:t>
                      </a:r>
                      <a:r>
                        <a:rPr lang="es-ES_tradnl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et l’</a:t>
                      </a:r>
                      <a:r>
                        <a:rPr lang="es-ES_tradnl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[5] </a:t>
                      </a:r>
                      <a:r>
                        <a:rPr lang="es-ES_tradnl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arrivée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des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trois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Rois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mages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à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Bethléem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C’est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une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tradition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La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galette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est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un 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gâteau avec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une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[6]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fève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(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ou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figurine) et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une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couronne ! 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Maintenant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,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pour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[7] </a:t>
                      </a:r>
                      <a:r>
                        <a:rPr lang="es-ES_tradnl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célébrer</a:t>
                      </a:r>
                      <a:r>
                        <a:rPr lang="es-ES_tradnl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‘</a:t>
                      </a:r>
                      <a:r>
                        <a:rPr lang="es-ES_tradnl" sz="2000" i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La </a:t>
                      </a:r>
                      <a:r>
                        <a:rPr lang="es-ES_tradnl" sz="2000" i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Fête</a:t>
                      </a:r>
                      <a:r>
                        <a:rPr lang="es-ES_tradnl" sz="2000" i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des Rois’,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Eugénie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est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sous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la table et elle </a:t>
                      </a:r>
                      <a:r>
                        <a:rPr lang="es-ES_tradnl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[8] </a:t>
                      </a:r>
                      <a:r>
                        <a:rPr lang="es-ES_tradnl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décide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comment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partager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la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galette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C’est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la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tradition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Cette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* </a:t>
                      </a:r>
                      <a:r>
                        <a:rPr lang="es-ES_tradnl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[9] </a:t>
                      </a:r>
                      <a:r>
                        <a:rPr lang="es-ES_tradnl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année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,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Léa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trouve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la </a:t>
                      </a:r>
                      <a:r>
                        <a:rPr lang="es-ES_tradnl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[10] </a:t>
                      </a:r>
                      <a:r>
                        <a:rPr lang="es-ES_tradnl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fève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 Elle porte la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couronne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. </a:t>
                      </a:r>
                    </a:p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Elle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est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[11] </a:t>
                      </a:r>
                      <a:r>
                        <a:rPr lang="es-ES_tradnl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très</a:t>
                      </a:r>
                      <a:r>
                        <a:rPr lang="es-ES_tradnl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contente.            Bon</a:t>
                      </a:r>
                      <a:r>
                        <a:rPr lang="es-ES_tradnl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[12] </a:t>
                      </a:r>
                      <a:r>
                        <a:rPr lang="es-ES_tradnl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appétit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, </a:t>
                      </a:r>
                      <a:r>
                        <a:rPr lang="es-ES_tradnl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Léa</a:t>
                      </a:r>
                      <a:r>
                        <a:rPr lang="es-ES_tradnl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!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149912"/>
                  </a:ext>
                </a:extLst>
              </a:tr>
            </a:tbl>
          </a:graphicData>
        </a:graphic>
      </p:graphicFrame>
      <p:pic>
        <p:nvPicPr>
          <p:cNvPr id="7" name="Google Shape;134;p2">
            <a:hlinkClick r:id="" action="ppaction://noaction">
              <a:snd r:embed="rId6" name="3_3.wav"/>
            </a:hlinkClick>
            <a:extLst>
              <a:ext uri="{FF2B5EF4-FFF2-40B4-BE49-F238E27FC236}">
                <a16:creationId xmlns:a16="http://schemas.microsoft.com/office/drawing/2014/main" id="{F3325817-CD47-48D2-9557-B617534E360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6079" y="1600254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Google Shape;134;p2">
            <a:hlinkClick r:id="" action="ppaction://noaction">
              <a:snd r:embed="rId8" name="3_4.wav"/>
            </a:hlinkClick>
            <a:extLst>
              <a:ext uri="{FF2B5EF4-FFF2-40B4-BE49-F238E27FC236}">
                <a16:creationId xmlns:a16="http://schemas.microsoft.com/office/drawing/2014/main" id="{B00BB31B-214E-4216-9BE2-D9CDA443CC1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6079" y="2150883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Google Shape;134;p2">
            <a:hlinkClick r:id="" action="ppaction://noaction">
              <a:snd r:embed="rId9" name="3_5_new.wav"/>
            </a:hlinkClick>
            <a:extLst>
              <a:ext uri="{FF2B5EF4-FFF2-40B4-BE49-F238E27FC236}">
                <a16:creationId xmlns:a16="http://schemas.microsoft.com/office/drawing/2014/main" id="{C8883659-9B99-4D00-A08E-2ECB73F3F81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6079" y="2861456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Google Shape;134;p2">
            <a:hlinkClick r:id="" action="ppaction://noaction">
              <a:snd r:embed="rId10" name="3_7.wav"/>
            </a:hlinkClick>
            <a:extLst>
              <a:ext uri="{FF2B5EF4-FFF2-40B4-BE49-F238E27FC236}">
                <a16:creationId xmlns:a16="http://schemas.microsoft.com/office/drawing/2014/main" id="{01C4A324-D7E3-41C6-B029-237F5ACF0EB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6079" y="3454840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Google Shape;134;p2">
            <a:hlinkClick r:id="" action="ppaction://noaction">
              <a:snd r:embed="rId11" name="3_8_new.wav"/>
            </a:hlinkClick>
            <a:extLst>
              <a:ext uri="{FF2B5EF4-FFF2-40B4-BE49-F238E27FC236}">
                <a16:creationId xmlns:a16="http://schemas.microsoft.com/office/drawing/2014/main" id="{DAE2A4D8-4935-467F-A7FC-5D16D6C9A14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6079" y="4048224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Google Shape;134;p2">
            <a:hlinkClick r:id="" action="ppaction://noaction">
              <a:snd r:embed="rId12" name="3_10.wav"/>
            </a:hlinkClick>
            <a:extLst>
              <a:ext uri="{FF2B5EF4-FFF2-40B4-BE49-F238E27FC236}">
                <a16:creationId xmlns:a16="http://schemas.microsoft.com/office/drawing/2014/main" id="{5B3D4D2A-5C21-4B41-80C6-2880DD54190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6079" y="5257746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Google Shape;134;p2">
            <a:hlinkClick r:id="" action="ppaction://noaction">
              <a:snd r:embed="rId13" name="3_12.wav"/>
            </a:hlinkClick>
            <a:extLst>
              <a:ext uri="{FF2B5EF4-FFF2-40B4-BE49-F238E27FC236}">
                <a16:creationId xmlns:a16="http://schemas.microsoft.com/office/drawing/2014/main" id="{BC36A1E8-771D-456C-8572-790B3118D35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6079" y="5824657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9493C9-37C2-4F28-A879-74C5237A0460}"/>
              </a:ext>
            </a:extLst>
          </p:cNvPr>
          <p:cNvSpPr/>
          <p:nvPr/>
        </p:nvSpPr>
        <p:spPr>
          <a:xfrm>
            <a:off x="1805651" y="1600254"/>
            <a:ext cx="844952" cy="369235"/>
          </a:xfrm>
          <a:prstGeom prst="roundRect">
            <a:avLst/>
          </a:prstGeom>
          <a:solidFill>
            <a:srgbClr val="FFF7FF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734D775-7E74-4F0D-A3AF-8B37C648EEF4}"/>
              </a:ext>
            </a:extLst>
          </p:cNvPr>
          <p:cNvSpPr/>
          <p:nvPr/>
        </p:nvSpPr>
        <p:spPr>
          <a:xfrm>
            <a:off x="3773654" y="1596062"/>
            <a:ext cx="844952" cy="369235"/>
          </a:xfrm>
          <a:prstGeom prst="roundRect">
            <a:avLst/>
          </a:prstGeom>
          <a:solidFill>
            <a:srgbClr val="FFF7FF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002060"/>
                </a:solidFill>
              </a:rPr>
              <a:t>_  ___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0F57C23-5F70-4452-A502-20B0E8FDF1AD}"/>
              </a:ext>
            </a:extLst>
          </p:cNvPr>
          <p:cNvSpPr/>
          <p:nvPr/>
        </p:nvSpPr>
        <p:spPr>
          <a:xfrm>
            <a:off x="1124980" y="2213503"/>
            <a:ext cx="1016336" cy="369235"/>
          </a:xfrm>
          <a:prstGeom prst="roundRect">
            <a:avLst/>
          </a:prstGeom>
          <a:solidFill>
            <a:srgbClr val="FFF7FF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002060"/>
                </a:solidFill>
              </a:rPr>
              <a:t>_  ___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CC20094-444C-4751-B58B-2D9BE8FCBD17}"/>
              </a:ext>
            </a:extLst>
          </p:cNvPr>
          <p:cNvSpPr/>
          <p:nvPr/>
        </p:nvSpPr>
        <p:spPr>
          <a:xfrm>
            <a:off x="4876800" y="2213503"/>
            <a:ext cx="1016336" cy="369235"/>
          </a:xfrm>
          <a:prstGeom prst="roundRect">
            <a:avLst/>
          </a:prstGeom>
          <a:solidFill>
            <a:srgbClr val="FFF7FF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2029AEB-DA46-40A3-9F43-B3B04862CB1B}"/>
              </a:ext>
            </a:extLst>
          </p:cNvPr>
          <p:cNvSpPr/>
          <p:nvPr/>
        </p:nvSpPr>
        <p:spPr>
          <a:xfrm>
            <a:off x="4454324" y="2798398"/>
            <a:ext cx="844952" cy="369235"/>
          </a:xfrm>
          <a:prstGeom prst="roundRect">
            <a:avLst/>
          </a:prstGeom>
          <a:solidFill>
            <a:srgbClr val="FFF7FF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035C748-EBAE-4F1F-8046-7F3B73752511}"/>
              </a:ext>
            </a:extLst>
          </p:cNvPr>
          <p:cNvSpPr/>
          <p:nvPr/>
        </p:nvSpPr>
        <p:spPr>
          <a:xfrm>
            <a:off x="5490689" y="3410283"/>
            <a:ext cx="605311" cy="369235"/>
          </a:xfrm>
          <a:prstGeom prst="roundRect">
            <a:avLst/>
          </a:prstGeom>
          <a:solidFill>
            <a:srgbClr val="FFF7FF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1D98323-D5F8-472D-ACEB-5D67CFC6CB02}"/>
              </a:ext>
            </a:extLst>
          </p:cNvPr>
          <p:cNvSpPr/>
          <p:nvPr/>
        </p:nvSpPr>
        <p:spPr>
          <a:xfrm>
            <a:off x="3351178" y="4048223"/>
            <a:ext cx="1103146" cy="369235"/>
          </a:xfrm>
          <a:prstGeom prst="roundRect">
            <a:avLst/>
          </a:prstGeom>
          <a:solidFill>
            <a:srgbClr val="FFF7FF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A5D7136-56E9-4C00-B86A-0AEFBAD63406}"/>
              </a:ext>
            </a:extLst>
          </p:cNvPr>
          <p:cNvSpPr/>
          <p:nvPr/>
        </p:nvSpPr>
        <p:spPr>
          <a:xfrm>
            <a:off x="11016102" y="4048223"/>
            <a:ext cx="844952" cy="369235"/>
          </a:xfrm>
          <a:prstGeom prst="roundRect">
            <a:avLst/>
          </a:prstGeom>
          <a:solidFill>
            <a:srgbClr val="FFF7FF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7D85DD9-86E1-42B3-B3D8-F6F5B67F3C55}"/>
              </a:ext>
            </a:extLst>
          </p:cNvPr>
          <p:cNvSpPr/>
          <p:nvPr/>
        </p:nvSpPr>
        <p:spPr>
          <a:xfrm>
            <a:off x="1955997" y="5254522"/>
            <a:ext cx="844952" cy="369235"/>
          </a:xfrm>
          <a:prstGeom prst="roundRect">
            <a:avLst/>
          </a:prstGeom>
          <a:solidFill>
            <a:srgbClr val="FFF7FF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FF8EAE9-3C5F-492E-8BA5-D0D269E0EF45}"/>
              </a:ext>
            </a:extLst>
          </p:cNvPr>
          <p:cNvSpPr/>
          <p:nvPr/>
        </p:nvSpPr>
        <p:spPr>
          <a:xfrm>
            <a:off x="5066212" y="5253708"/>
            <a:ext cx="709103" cy="369235"/>
          </a:xfrm>
          <a:prstGeom prst="roundRect">
            <a:avLst/>
          </a:prstGeom>
          <a:solidFill>
            <a:srgbClr val="FFF7FF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1636FF5-A43C-4344-A20F-891EAA6DBA7B}"/>
              </a:ext>
            </a:extLst>
          </p:cNvPr>
          <p:cNvSpPr/>
          <p:nvPr/>
        </p:nvSpPr>
        <p:spPr>
          <a:xfrm>
            <a:off x="2070752" y="5880174"/>
            <a:ext cx="579852" cy="369235"/>
          </a:xfrm>
          <a:prstGeom prst="roundRect">
            <a:avLst/>
          </a:prstGeom>
          <a:solidFill>
            <a:srgbClr val="FFF7FF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EE09371-89DB-4F2A-A4BC-7A94632BF1CA}"/>
              </a:ext>
            </a:extLst>
          </p:cNvPr>
          <p:cNvSpPr/>
          <p:nvPr/>
        </p:nvSpPr>
        <p:spPr>
          <a:xfrm>
            <a:off x="5739359" y="5856903"/>
            <a:ext cx="944744" cy="369235"/>
          </a:xfrm>
          <a:prstGeom prst="roundRect">
            <a:avLst/>
          </a:prstGeom>
          <a:solidFill>
            <a:srgbClr val="FFF7FF"/>
          </a:solidFill>
          <a:ln>
            <a:solidFill>
              <a:srgbClr val="FF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____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EF9104-EDF3-4810-AF83-E13F2B691282}"/>
              </a:ext>
            </a:extLst>
          </p:cNvPr>
          <p:cNvSpPr txBox="1"/>
          <p:nvPr/>
        </p:nvSpPr>
        <p:spPr>
          <a:xfrm>
            <a:off x="9375058" y="6150114"/>
            <a:ext cx="2845932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cette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this</a:t>
            </a: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couronne = crown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25437C-0B8E-4F7E-B15D-9EF89BB7DEA0}"/>
              </a:ext>
            </a:extLst>
          </p:cNvPr>
          <p:cNvSpPr/>
          <p:nvPr/>
        </p:nvSpPr>
        <p:spPr>
          <a:xfrm>
            <a:off x="8685094" y="93125"/>
            <a:ext cx="2478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è|ê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é|er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6CFF218-DE78-4E32-857F-E30687010F8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1"/>
          <a:stretch/>
        </p:blipFill>
        <p:spPr>
          <a:xfrm>
            <a:off x="10307666" y="1400562"/>
            <a:ext cx="1711983" cy="13978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608628A-7207-47E5-883C-B830C99991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00636" y="4598523"/>
            <a:ext cx="1837035" cy="1226134"/>
          </a:xfrm>
          <a:prstGeom prst="rect">
            <a:avLst/>
          </a:prstGeom>
        </p:spPr>
      </p:pic>
      <p:pic>
        <p:nvPicPr>
          <p:cNvPr id="31" name="Google Shape;134;p2">
            <a:hlinkClick r:id="" action="ppaction://noaction">
              <a:snd r:embed="rId16" name="3_13.wav"/>
            </a:hlinkClick>
            <a:extLst>
              <a:ext uri="{FF2B5EF4-FFF2-40B4-BE49-F238E27FC236}">
                <a16:creationId xmlns:a16="http://schemas.microsoft.com/office/drawing/2014/main" id="{554900EE-8242-4738-BA81-98E0F63FF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96130" y="5880174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492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9" name="4_1.wav"/>
            </a:hlinkClick>
          </p:cNvPr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84201C-D14A-42CC-BB24-1BC10E56F057}"/>
              </a:ext>
            </a:extLst>
          </p:cNvPr>
          <p:cNvSpPr/>
          <p:nvPr/>
        </p:nvSpPr>
        <p:spPr>
          <a:xfrm>
            <a:off x="4646230" y="2709546"/>
            <a:ext cx="2339102" cy="1438908"/>
          </a:xfrm>
          <a:prstGeom prst="rect">
            <a:avLst/>
          </a:prstGeom>
          <a:solidFill>
            <a:srgbClr val="EBEFF7">
              <a:alpha val="26000"/>
            </a:srgbClr>
          </a:solidFill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BBCB40-173F-4532-A0BA-43E856DC7981}"/>
              </a:ext>
            </a:extLst>
          </p:cNvPr>
          <p:cNvSpPr/>
          <p:nvPr/>
        </p:nvSpPr>
        <p:spPr>
          <a:xfrm>
            <a:off x="922283" y="101076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F56469-D2FB-4528-B43B-C7E0445CF233}"/>
              </a:ext>
            </a:extLst>
          </p:cNvPr>
          <p:cNvSpPr/>
          <p:nvPr/>
        </p:nvSpPr>
        <p:spPr>
          <a:xfrm>
            <a:off x="8107583" y="103691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E3B2A2-27E7-44A9-A0F6-91B908DC8806}"/>
              </a:ext>
            </a:extLst>
          </p:cNvPr>
          <p:cNvSpPr/>
          <p:nvPr/>
        </p:nvSpPr>
        <p:spPr>
          <a:xfrm>
            <a:off x="8107583" y="299306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77EA34-3C9C-4F4D-9247-3321FDBF1D31}"/>
              </a:ext>
            </a:extLst>
          </p:cNvPr>
          <p:cNvSpPr/>
          <p:nvPr/>
        </p:nvSpPr>
        <p:spPr>
          <a:xfrm>
            <a:off x="901225" y="299306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1D2A0A7-6D48-4B0A-9846-DF8BC09DAFAC}"/>
              </a:ext>
            </a:extLst>
          </p:cNvPr>
          <p:cNvSpPr/>
          <p:nvPr/>
        </p:nvSpPr>
        <p:spPr>
          <a:xfrm>
            <a:off x="8107583" y="4893408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3A2F0F-363C-4544-A5BF-3C1782F86195}"/>
              </a:ext>
            </a:extLst>
          </p:cNvPr>
          <p:cNvSpPr/>
          <p:nvPr/>
        </p:nvSpPr>
        <p:spPr>
          <a:xfrm>
            <a:off x="922283" y="4862310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9A4044-95B4-4FDE-9CC8-2EFFC0493BD8}"/>
              </a:ext>
            </a:extLst>
          </p:cNvPr>
          <p:cNvSpPr txBox="1"/>
          <p:nvPr/>
        </p:nvSpPr>
        <p:spPr>
          <a:xfrm>
            <a:off x="1128640" y="997077"/>
            <a:ext cx="19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l’histoire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80EC68-61B7-4877-A8FF-EF1E535BFD4C}"/>
              </a:ext>
            </a:extLst>
          </p:cNvPr>
          <p:cNvSpPr txBox="1"/>
          <p:nvPr/>
        </p:nvSpPr>
        <p:spPr>
          <a:xfrm>
            <a:off x="8183416" y="997190"/>
            <a:ext cx="2178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santé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49533-71C7-4701-AD5F-E439C396EA2A}"/>
              </a:ext>
            </a:extLst>
          </p:cNvPr>
          <p:cNvSpPr txBox="1"/>
          <p:nvPr/>
        </p:nvSpPr>
        <p:spPr>
          <a:xfrm>
            <a:off x="8283381" y="2973289"/>
            <a:ext cx="19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vêtement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343875-8383-4D5C-A5B6-5A71FC5BC9B3}"/>
              </a:ext>
            </a:extLst>
          </p:cNvPr>
          <p:cNvSpPr txBox="1"/>
          <p:nvPr/>
        </p:nvSpPr>
        <p:spPr>
          <a:xfrm>
            <a:off x="1112625" y="2957843"/>
            <a:ext cx="19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fête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0056F2-6130-46EE-A1D3-1FF4A879CC8B}"/>
              </a:ext>
            </a:extLst>
          </p:cNvPr>
          <p:cNvSpPr txBox="1"/>
          <p:nvPr/>
        </p:nvSpPr>
        <p:spPr>
          <a:xfrm>
            <a:off x="8251747" y="4862310"/>
            <a:ext cx="19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les gens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CAE3F7-884B-4C27-9899-5871A72D4996}"/>
              </a:ext>
            </a:extLst>
          </p:cNvPr>
          <p:cNvSpPr txBox="1"/>
          <p:nvPr/>
        </p:nvSpPr>
        <p:spPr>
          <a:xfrm>
            <a:off x="1029039" y="4812815"/>
            <a:ext cx="2125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l’année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850119E-FA09-4D46-9A5B-C19267D67F54}"/>
              </a:ext>
            </a:extLst>
          </p:cNvPr>
          <p:cNvSpPr/>
          <p:nvPr/>
        </p:nvSpPr>
        <p:spPr>
          <a:xfrm>
            <a:off x="901225" y="2991454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AFEA4A1-AD31-47CC-A2A3-FA2315C59F4C}"/>
              </a:ext>
            </a:extLst>
          </p:cNvPr>
          <p:cNvSpPr/>
          <p:nvPr/>
        </p:nvSpPr>
        <p:spPr>
          <a:xfrm>
            <a:off x="8101562" y="1017622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64A9C3-725D-4359-A406-5DDA18AFBC39}"/>
              </a:ext>
            </a:extLst>
          </p:cNvPr>
          <p:cNvSpPr/>
          <p:nvPr/>
        </p:nvSpPr>
        <p:spPr>
          <a:xfrm>
            <a:off x="922282" y="4860698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9C7582-958F-4DEE-B08C-B63811F246C6}"/>
              </a:ext>
            </a:extLst>
          </p:cNvPr>
          <p:cNvSpPr/>
          <p:nvPr/>
        </p:nvSpPr>
        <p:spPr>
          <a:xfrm>
            <a:off x="916653" y="993375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EF75C9-4497-4678-96B9-F16803925813}"/>
              </a:ext>
            </a:extLst>
          </p:cNvPr>
          <p:cNvGrpSpPr/>
          <p:nvPr/>
        </p:nvGrpSpPr>
        <p:grpSpPr>
          <a:xfrm>
            <a:off x="1380599" y="3384285"/>
            <a:ext cx="1485143" cy="944567"/>
            <a:chOff x="199103" y="494279"/>
            <a:chExt cx="3431183" cy="210428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8249E73-2590-4294-8D6F-9E80575F5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26" y="660939"/>
              <a:ext cx="2024310" cy="179973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78E5212-F919-443F-A9AD-AF8564427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03" y="494279"/>
              <a:ext cx="3431183" cy="2104280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6305CD8-19DF-4E90-9FAC-096D2AC52F3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1" t="54422" r="1278" b="4973"/>
          <a:stretch/>
        </p:blipFill>
        <p:spPr>
          <a:xfrm>
            <a:off x="8691623" y="3502545"/>
            <a:ext cx="1161878" cy="96346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CEE9FA2-2CB4-4DAC-BC54-21C6D39AF34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161" y="5348898"/>
            <a:ext cx="884959" cy="884959"/>
          </a:xfrm>
          <a:prstGeom prst="rect">
            <a:avLst/>
          </a:prstGeom>
        </p:spPr>
      </p:pic>
      <p:pic>
        <p:nvPicPr>
          <p:cNvPr id="35" name="Picture 34" descr="Shape, arrow&#10;&#10;Description automatically generated">
            <a:extLst>
              <a:ext uri="{FF2B5EF4-FFF2-40B4-BE49-F238E27FC236}">
                <a16:creationId xmlns:a16="http://schemas.microsoft.com/office/drawing/2014/main" id="{77944D70-47FD-47FB-A9B5-0A4469A524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804" y="1527072"/>
            <a:ext cx="916674" cy="831452"/>
          </a:xfrm>
          <a:prstGeom prst="rect">
            <a:avLst/>
          </a:prstGeom>
        </p:spPr>
      </p:pic>
      <p:pic>
        <p:nvPicPr>
          <p:cNvPr id="36" name="Picture 35" descr="Text&#10;&#10;Description automatically generated">
            <a:extLst>
              <a:ext uri="{FF2B5EF4-FFF2-40B4-BE49-F238E27FC236}">
                <a16:creationId xmlns:a16="http://schemas.microsoft.com/office/drawing/2014/main" id="{94E89932-D221-4DC9-B1D7-C976F3799C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313" y="1432701"/>
            <a:ext cx="666753" cy="965435"/>
          </a:xfrm>
          <a:prstGeom prst="rect">
            <a:avLst/>
          </a:prstGeom>
        </p:spPr>
      </p:pic>
      <p:pic>
        <p:nvPicPr>
          <p:cNvPr id="37" name="Picture 36" descr="Calendar&#10;&#10;Description automatically generated">
            <a:extLst>
              <a:ext uri="{FF2B5EF4-FFF2-40B4-BE49-F238E27FC236}">
                <a16:creationId xmlns:a16="http://schemas.microsoft.com/office/drawing/2014/main" id="{AA2D1C98-80F0-453E-8E46-510B86AB99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57" y="5276092"/>
            <a:ext cx="1240735" cy="966416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B61E7F66-A3DD-4CAA-8DDE-B99D067D67CE}"/>
              </a:ext>
            </a:extLst>
          </p:cNvPr>
          <p:cNvSpPr/>
          <p:nvPr/>
        </p:nvSpPr>
        <p:spPr>
          <a:xfrm>
            <a:off x="8118590" y="4893408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F7CFABF-39B0-4D2E-8E95-932E67F962CE}"/>
              </a:ext>
            </a:extLst>
          </p:cNvPr>
          <p:cNvSpPr/>
          <p:nvPr/>
        </p:nvSpPr>
        <p:spPr>
          <a:xfrm>
            <a:off x="8091894" y="2992092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508ABF-55FE-4DA9-9E65-1C045033B524}"/>
              </a:ext>
            </a:extLst>
          </p:cNvPr>
          <p:cNvSpPr txBox="1"/>
          <p:nvPr/>
        </p:nvSpPr>
        <p:spPr>
          <a:xfrm>
            <a:off x="4846085" y="2819343"/>
            <a:ext cx="2026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party, celebration, festival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8C073F-9830-443A-8908-23C0CC5E9824}"/>
              </a:ext>
            </a:extLst>
          </p:cNvPr>
          <p:cNvSpPr txBox="1"/>
          <p:nvPr/>
        </p:nvSpPr>
        <p:spPr>
          <a:xfrm>
            <a:off x="4802449" y="3188674"/>
            <a:ext cx="2026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health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7B69DE9-939A-4039-8B80-D6973339795A}"/>
              </a:ext>
            </a:extLst>
          </p:cNvPr>
          <p:cNvSpPr txBox="1"/>
          <p:nvPr/>
        </p:nvSpPr>
        <p:spPr>
          <a:xfrm>
            <a:off x="4846084" y="3183231"/>
            <a:ext cx="2026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people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1BD7E21-5EBE-4888-BF10-85E6B5304691}"/>
              </a:ext>
            </a:extLst>
          </p:cNvPr>
          <p:cNvSpPr txBox="1"/>
          <p:nvPr/>
        </p:nvSpPr>
        <p:spPr>
          <a:xfrm>
            <a:off x="4824266" y="3161064"/>
            <a:ext cx="2026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year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A797D6-38B9-450C-9C47-A0AE24719AA0}"/>
              </a:ext>
            </a:extLst>
          </p:cNvPr>
          <p:cNvSpPr txBox="1"/>
          <p:nvPr/>
        </p:nvSpPr>
        <p:spPr>
          <a:xfrm>
            <a:off x="4813357" y="2966318"/>
            <a:ext cx="2026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item of clothing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2ED69AA-F221-41C1-BAD2-7C1653C894B4}"/>
              </a:ext>
            </a:extLst>
          </p:cNvPr>
          <p:cNvSpPr txBox="1"/>
          <p:nvPr/>
        </p:nvSpPr>
        <p:spPr>
          <a:xfrm>
            <a:off x="4775569" y="3183230"/>
            <a:ext cx="2026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history</a:t>
            </a:r>
          </a:p>
        </p:txBody>
      </p:sp>
    </p:spTree>
    <p:extLst>
      <p:ext uri="{BB962C8B-B14F-4D97-AF65-F5344CB8AC3E}">
        <p14:creationId xmlns:p14="http://schemas.microsoft.com/office/powerpoint/2010/main" val="337719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 animBg="1"/>
      <p:bldP spid="26" grpId="0" animBg="1"/>
      <p:bldP spid="28" grpId="0" animBg="1"/>
      <p:bldP spid="29" grpId="0" animBg="1"/>
      <p:bldP spid="38" grpId="0" animBg="1"/>
      <p:bldP spid="39" grpId="0" animBg="1"/>
      <p:bldP spid="2" grpId="0"/>
      <p:bldP spid="2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63C5C0-DC28-4C4A-91C3-05258910BBF7}"/>
              </a:ext>
            </a:extLst>
          </p:cNvPr>
          <p:cNvSpPr/>
          <p:nvPr/>
        </p:nvSpPr>
        <p:spPr>
          <a:xfrm>
            <a:off x="1386348" y="4837158"/>
            <a:ext cx="3073490" cy="884959"/>
          </a:xfrm>
          <a:prstGeom prst="rect">
            <a:avLst/>
          </a:prstGeom>
          <a:solidFill>
            <a:srgbClr val="FF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DF12440-28A8-4D98-970B-D61FCED361B4}"/>
              </a:ext>
            </a:extLst>
          </p:cNvPr>
          <p:cNvSpPr/>
          <p:nvPr/>
        </p:nvSpPr>
        <p:spPr>
          <a:xfrm>
            <a:off x="6270045" y="4837158"/>
            <a:ext cx="3073490" cy="884959"/>
          </a:xfrm>
          <a:prstGeom prst="rect">
            <a:avLst/>
          </a:prstGeom>
          <a:solidFill>
            <a:srgbClr val="FF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CustomShape 6">
            <a:hlinkClick r:id="" action="ppaction://noaction">
              <a:snd r:embed="rId3" name="4_1.wav"/>
            </a:hlinkClick>
          </p:cNvPr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hlinkClick r:id="" action="ppaction://noaction">
              <a:snd r:embed="rId6" name="4_3.wav"/>
            </a:hlinkClick>
            <a:extLst>
              <a:ext uri="{FF2B5EF4-FFF2-40B4-BE49-F238E27FC236}">
                <a16:creationId xmlns:a16="http://schemas.microsoft.com/office/drawing/2014/main" id="{48343875-8383-4D5C-A5B6-5A71FC5BC9B3}"/>
              </a:ext>
            </a:extLst>
          </p:cNvPr>
          <p:cNvSpPr txBox="1"/>
          <p:nvPr/>
        </p:nvSpPr>
        <p:spPr>
          <a:xfrm>
            <a:off x="1552883" y="4894916"/>
            <a:ext cx="2692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fête</a:t>
            </a:r>
          </a:p>
        </p:txBody>
      </p:sp>
      <p:sp>
        <p:nvSpPr>
          <p:cNvPr id="24" name="TextBox 23">
            <a:hlinkClick r:id="" action="ppaction://noaction">
              <a:snd r:embed="rId7" name="4_2.wav"/>
            </a:hlinkClick>
            <a:extLst>
              <a:ext uri="{FF2B5EF4-FFF2-40B4-BE49-F238E27FC236}">
                <a16:creationId xmlns:a16="http://schemas.microsoft.com/office/drawing/2014/main" id="{89CAE3F7-884B-4C27-9899-5871A72D4996}"/>
              </a:ext>
            </a:extLst>
          </p:cNvPr>
          <p:cNvSpPr txBox="1"/>
          <p:nvPr/>
        </p:nvSpPr>
        <p:spPr>
          <a:xfrm>
            <a:off x="6166292" y="4855147"/>
            <a:ext cx="3365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l’année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EF75C9-4497-4678-96B9-F16803925813}"/>
              </a:ext>
            </a:extLst>
          </p:cNvPr>
          <p:cNvGrpSpPr/>
          <p:nvPr/>
        </p:nvGrpSpPr>
        <p:grpSpPr>
          <a:xfrm>
            <a:off x="977755" y="1545284"/>
            <a:ext cx="3843097" cy="2444251"/>
            <a:chOff x="199103" y="494279"/>
            <a:chExt cx="3431183" cy="210428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8249E73-2590-4294-8D6F-9E80575F5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26" y="660939"/>
              <a:ext cx="2024310" cy="179973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78E5212-F919-443F-A9AD-AF8564427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03" y="494279"/>
              <a:ext cx="3431183" cy="2104280"/>
            </a:xfrm>
            <a:prstGeom prst="rect">
              <a:avLst/>
            </a:prstGeom>
          </p:spPr>
        </p:pic>
      </p:grpSp>
      <p:pic>
        <p:nvPicPr>
          <p:cNvPr id="37" name="Picture 36" descr="Calendar&#10;&#10;Description automatically generated">
            <a:extLst>
              <a:ext uri="{FF2B5EF4-FFF2-40B4-BE49-F238E27FC236}">
                <a16:creationId xmlns:a16="http://schemas.microsoft.com/office/drawing/2014/main" id="{AA2D1C98-80F0-453E-8E46-510B86AB99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019" y="1732470"/>
            <a:ext cx="3041896" cy="2369351"/>
          </a:xfrm>
          <a:prstGeom prst="rect">
            <a:avLst/>
          </a:prstGeom>
        </p:spPr>
      </p:pic>
      <p:sp>
        <p:nvSpPr>
          <p:cNvPr id="45" name="Google Shape;410;p19">
            <a:extLst>
              <a:ext uri="{FF2B5EF4-FFF2-40B4-BE49-F238E27FC236}">
                <a16:creationId xmlns:a16="http://schemas.microsoft.com/office/drawing/2014/main" id="{253478DA-F33F-4FA8-824D-9C6647EF61B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387;p19">
            <a:extLst>
              <a:ext uri="{FF2B5EF4-FFF2-40B4-BE49-F238E27FC236}">
                <a16:creationId xmlns:a16="http://schemas.microsoft.com/office/drawing/2014/main" id="{C3E46FB1-CFC3-4893-BF5C-A7540DFB7194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Google Shape;388;p19">
            <a:extLst>
              <a:ext uri="{FF2B5EF4-FFF2-40B4-BE49-F238E27FC236}">
                <a16:creationId xmlns:a16="http://schemas.microsoft.com/office/drawing/2014/main" id="{A0439938-1C04-407C-8FB4-926512A379D8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8" name="Google Shape;389;p19">
            <a:extLst>
              <a:ext uri="{FF2B5EF4-FFF2-40B4-BE49-F238E27FC236}">
                <a16:creationId xmlns:a16="http://schemas.microsoft.com/office/drawing/2014/main" id="{EE0796D5-49C3-45CC-8E45-22D51A1584E3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390;p19">
            <a:extLst>
              <a:ext uri="{FF2B5EF4-FFF2-40B4-BE49-F238E27FC236}">
                <a16:creationId xmlns:a16="http://schemas.microsoft.com/office/drawing/2014/main" id="{BC0206E5-AF4C-4D1A-9C39-7FAE99623CD7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391;p19">
            <a:extLst>
              <a:ext uri="{FF2B5EF4-FFF2-40B4-BE49-F238E27FC236}">
                <a16:creationId xmlns:a16="http://schemas.microsoft.com/office/drawing/2014/main" id="{7CB37565-977B-48D7-9BDA-6AD5ACE88D53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Google Shape;393;p19">
            <a:extLst>
              <a:ext uri="{FF2B5EF4-FFF2-40B4-BE49-F238E27FC236}">
                <a16:creationId xmlns:a16="http://schemas.microsoft.com/office/drawing/2014/main" id="{E6BA1C73-BDAE-4B0F-B528-3932B4874D4F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Google Shape;394;p19">
            <a:extLst>
              <a:ext uri="{FF2B5EF4-FFF2-40B4-BE49-F238E27FC236}">
                <a16:creationId xmlns:a16="http://schemas.microsoft.com/office/drawing/2014/main" id="{F8060BF1-08DD-4EE4-8631-2DC1DD44758E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395;p19">
            <a:extLst>
              <a:ext uri="{FF2B5EF4-FFF2-40B4-BE49-F238E27FC236}">
                <a16:creationId xmlns:a16="http://schemas.microsoft.com/office/drawing/2014/main" id="{CB38A7FE-022B-4CCE-8960-8B86EAD96611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355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63C5C0-DC28-4C4A-91C3-05258910BBF7}"/>
              </a:ext>
            </a:extLst>
          </p:cNvPr>
          <p:cNvSpPr/>
          <p:nvPr/>
        </p:nvSpPr>
        <p:spPr>
          <a:xfrm>
            <a:off x="1386348" y="4837158"/>
            <a:ext cx="3073490" cy="884959"/>
          </a:xfrm>
          <a:prstGeom prst="rect">
            <a:avLst/>
          </a:prstGeom>
          <a:solidFill>
            <a:srgbClr val="FF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DF12440-28A8-4D98-970B-D61FCED361B4}"/>
              </a:ext>
            </a:extLst>
          </p:cNvPr>
          <p:cNvSpPr/>
          <p:nvPr/>
        </p:nvSpPr>
        <p:spPr>
          <a:xfrm>
            <a:off x="6270045" y="4837158"/>
            <a:ext cx="3073490" cy="884959"/>
          </a:xfrm>
          <a:prstGeom prst="rect">
            <a:avLst/>
          </a:prstGeom>
          <a:solidFill>
            <a:srgbClr val="FF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hlinkClick r:id="" action="ppaction://noaction">
              <a:snd r:embed="rId5" name="4_4.wav"/>
            </a:hlinkClick>
            <a:extLst>
              <a:ext uri="{FF2B5EF4-FFF2-40B4-BE49-F238E27FC236}">
                <a16:creationId xmlns:a16="http://schemas.microsoft.com/office/drawing/2014/main" id="{48343875-8383-4D5C-A5B6-5A71FC5BC9B3}"/>
              </a:ext>
            </a:extLst>
          </p:cNvPr>
          <p:cNvSpPr txBox="1"/>
          <p:nvPr/>
        </p:nvSpPr>
        <p:spPr>
          <a:xfrm>
            <a:off x="1660529" y="4858075"/>
            <a:ext cx="2504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les gens</a:t>
            </a:r>
          </a:p>
        </p:txBody>
      </p:sp>
      <p:sp>
        <p:nvSpPr>
          <p:cNvPr id="24" name="TextBox 23">
            <a:hlinkClick r:id="" action="ppaction://noaction">
              <a:snd r:embed="rId6" name="4_6.wav"/>
            </a:hlinkClick>
            <a:extLst>
              <a:ext uri="{FF2B5EF4-FFF2-40B4-BE49-F238E27FC236}">
                <a16:creationId xmlns:a16="http://schemas.microsoft.com/office/drawing/2014/main" id="{89CAE3F7-884B-4C27-9899-5871A72D4996}"/>
              </a:ext>
            </a:extLst>
          </p:cNvPr>
          <p:cNvSpPr txBox="1"/>
          <p:nvPr/>
        </p:nvSpPr>
        <p:spPr>
          <a:xfrm>
            <a:off x="6166292" y="4855147"/>
            <a:ext cx="3365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santé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CEE9FA2-2CB4-4DAC-BC54-21C6D39AF3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48" y="1376175"/>
            <a:ext cx="2957286" cy="2957286"/>
          </a:xfrm>
          <a:prstGeom prst="rect">
            <a:avLst/>
          </a:prstGeom>
        </p:spPr>
      </p:pic>
      <p:pic>
        <p:nvPicPr>
          <p:cNvPr id="35" name="Picture 34" descr="Shape, arrow&#10;&#10;Description automatically generated">
            <a:extLst>
              <a:ext uri="{FF2B5EF4-FFF2-40B4-BE49-F238E27FC236}">
                <a16:creationId xmlns:a16="http://schemas.microsoft.com/office/drawing/2014/main" id="{77944D70-47FD-47FB-A9B5-0A4469A524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744" y="1469849"/>
            <a:ext cx="2905075" cy="2634994"/>
          </a:xfrm>
          <a:prstGeom prst="rect">
            <a:avLst/>
          </a:prstGeom>
        </p:spPr>
      </p:pic>
      <p:sp>
        <p:nvSpPr>
          <p:cNvPr id="45" name="Google Shape;410;p19">
            <a:extLst>
              <a:ext uri="{FF2B5EF4-FFF2-40B4-BE49-F238E27FC236}">
                <a16:creationId xmlns:a16="http://schemas.microsoft.com/office/drawing/2014/main" id="{253478DA-F33F-4FA8-824D-9C6647EF61B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387;p19">
            <a:extLst>
              <a:ext uri="{FF2B5EF4-FFF2-40B4-BE49-F238E27FC236}">
                <a16:creationId xmlns:a16="http://schemas.microsoft.com/office/drawing/2014/main" id="{C3E46FB1-CFC3-4893-BF5C-A7540DFB7194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Google Shape;388;p19">
            <a:extLst>
              <a:ext uri="{FF2B5EF4-FFF2-40B4-BE49-F238E27FC236}">
                <a16:creationId xmlns:a16="http://schemas.microsoft.com/office/drawing/2014/main" id="{A0439938-1C04-407C-8FB4-926512A379D8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8" name="Google Shape;389;p19">
            <a:extLst>
              <a:ext uri="{FF2B5EF4-FFF2-40B4-BE49-F238E27FC236}">
                <a16:creationId xmlns:a16="http://schemas.microsoft.com/office/drawing/2014/main" id="{EE0796D5-49C3-45CC-8E45-22D51A1584E3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390;p19">
            <a:extLst>
              <a:ext uri="{FF2B5EF4-FFF2-40B4-BE49-F238E27FC236}">
                <a16:creationId xmlns:a16="http://schemas.microsoft.com/office/drawing/2014/main" id="{BC0206E5-AF4C-4D1A-9C39-7FAE99623CD7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391;p19">
            <a:extLst>
              <a:ext uri="{FF2B5EF4-FFF2-40B4-BE49-F238E27FC236}">
                <a16:creationId xmlns:a16="http://schemas.microsoft.com/office/drawing/2014/main" id="{7CB37565-977B-48D7-9BDA-6AD5ACE88D53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Google Shape;393;p19">
            <a:extLst>
              <a:ext uri="{FF2B5EF4-FFF2-40B4-BE49-F238E27FC236}">
                <a16:creationId xmlns:a16="http://schemas.microsoft.com/office/drawing/2014/main" id="{E6BA1C73-BDAE-4B0F-B528-3932B4874D4F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Google Shape;394;p19">
            <a:extLst>
              <a:ext uri="{FF2B5EF4-FFF2-40B4-BE49-F238E27FC236}">
                <a16:creationId xmlns:a16="http://schemas.microsoft.com/office/drawing/2014/main" id="{F8060BF1-08DD-4EE4-8631-2DC1DD44758E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395;p19">
            <a:extLst>
              <a:ext uri="{FF2B5EF4-FFF2-40B4-BE49-F238E27FC236}">
                <a16:creationId xmlns:a16="http://schemas.microsoft.com/office/drawing/2014/main" id="{CB38A7FE-022B-4CCE-8960-8B86EAD96611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057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63C5C0-DC28-4C4A-91C3-05258910BBF7}"/>
              </a:ext>
            </a:extLst>
          </p:cNvPr>
          <p:cNvSpPr/>
          <p:nvPr/>
        </p:nvSpPr>
        <p:spPr>
          <a:xfrm>
            <a:off x="1386348" y="4837158"/>
            <a:ext cx="3073490" cy="884959"/>
          </a:xfrm>
          <a:prstGeom prst="rect">
            <a:avLst/>
          </a:prstGeom>
          <a:solidFill>
            <a:srgbClr val="FF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DF12440-28A8-4D98-970B-D61FCED361B4}"/>
              </a:ext>
            </a:extLst>
          </p:cNvPr>
          <p:cNvSpPr/>
          <p:nvPr/>
        </p:nvSpPr>
        <p:spPr>
          <a:xfrm>
            <a:off x="6270044" y="4837158"/>
            <a:ext cx="3519075" cy="884959"/>
          </a:xfrm>
          <a:prstGeom prst="rect">
            <a:avLst/>
          </a:prstGeom>
          <a:solidFill>
            <a:srgbClr val="FFF7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hlinkClick r:id="" action="ppaction://noaction">
              <a:snd r:embed="rId5" name="4_5.wav"/>
            </a:hlinkClick>
            <a:extLst>
              <a:ext uri="{FF2B5EF4-FFF2-40B4-BE49-F238E27FC236}">
                <a16:creationId xmlns:a16="http://schemas.microsoft.com/office/drawing/2014/main" id="{48343875-8383-4D5C-A5B6-5A71FC5BC9B3}"/>
              </a:ext>
            </a:extLst>
          </p:cNvPr>
          <p:cNvSpPr txBox="1"/>
          <p:nvPr/>
        </p:nvSpPr>
        <p:spPr>
          <a:xfrm>
            <a:off x="1660529" y="4858075"/>
            <a:ext cx="2504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l’histoire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4" name="TextBox 23">
            <a:hlinkClick r:id="" action="ppaction://noaction">
              <a:snd r:embed="rId6" name="4_7.wav"/>
            </a:hlinkClick>
            <a:extLst>
              <a:ext uri="{FF2B5EF4-FFF2-40B4-BE49-F238E27FC236}">
                <a16:creationId xmlns:a16="http://schemas.microsoft.com/office/drawing/2014/main" id="{89CAE3F7-884B-4C27-9899-5871A72D4996}"/>
              </a:ext>
            </a:extLst>
          </p:cNvPr>
          <p:cNvSpPr txBox="1"/>
          <p:nvPr/>
        </p:nvSpPr>
        <p:spPr>
          <a:xfrm>
            <a:off x="6235583" y="4894707"/>
            <a:ext cx="3539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lang="en-GB" sz="44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vêtement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6305CD8-19DF-4E90-9FAC-096D2AC52F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1" t="54422" r="1278" b="4973"/>
          <a:stretch/>
        </p:blipFill>
        <p:spPr>
          <a:xfrm>
            <a:off x="6169710" y="1367830"/>
            <a:ext cx="3539865" cy="2935368"/>
          </a:xfrm>
          <a:prstGeom prst="rect">
            <a:avLst/>
          </a:prstGeom>
        </p:spPr>
      </p:pic>
      <p:pic>
        <p:nvPicPr>
          <p:cNvPr id="36" name="Picture 35" descr="Text&#10;&#10;Description automatically generated">
            <a:extLst>
              <a:ext uri="{FF2B5EF4-FFF2-40B4-BE49-F238E27FC236}">
                <a16:creationId xmlns:a16="http://schemas.microsoft.com/office/drawing/2014/main" id="{94E89932-D221-4DC9-B1D7-C976F3799C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05" y="848221"/>
            <a:ext cx="2623317" cy="3798471"/>
          </a:xfrm>
          <a:prstGeom prst="rect">
            <a:avLst/>
          </a:prstGeom>
        </p:spPr>
      </p:pic>
      <p:sp>
        <p:nvSpPr>
          <p:cNvPr id="45" name="Google Shape;410;p19">
            <a:extLst>
              <a:ext uri="{FF2B5EF4-FFF2-40B4-BE49-F238E27FC236}">
                <a16:creationId xmlns:a16="http://schemas.microsoft.com/office/drawing/2014/main" id="{253478DA-F33F-4FA8-824D-9C6647EF61B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387;p19">
            <a:extLst>
              <a:ext uri="{FF2B5EF4-FFF2-40B4-BE49-F238E27FC236}">
                <a16:creationId xmlns:a16="http://schemas.microsoft.com/office/drawing/2014/main" id="{C3E46FB1-CFC3-4893-BF5C-A7540DFB7194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Google Shape;388;p19">
            <a:extLst>
              <a:ext uri="{FF2B5EF4-FFF2-40B4-BE49-F238E27FC236}">
                <a16:creationId xmlns:a16="http://schemas.microsoft.com/office/drawing/2014/main" id="{A0439938-1C04-407C-8FB4-926512A379D8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8" name="Google Shape;389;p19">
            <a:extLst>
              <a:ext uri="{FF2B5EF4-FFF2-40B4-BE49-F238E27FC236}">
                <a16:creationId xmlns:a16="http://schemas.microsoft.com/office/drawing/2014/main" id="{EE0796D5-49C3-45CC-8E45-22D51A1584E3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390;p19">
            <a:extLst>
              <a:ext uri="{FF2B5EF4-FFF2-40B4-BE49-F238E27FC236}">
                <a16:creationId xmlns:a16="http://schemas.microsoft.com/office/drawing/2014/main" id="{BC0206E5-AF4C-4D1A-9C39-7FAE99623CD7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391;p19">
            <a:extLst>
              <a:ext uri="{FF2B5EF4-FFF2-40B4-BE49-F238E27FC236}">
                <a16:creationId xmlns:a16="http://schemas.microsoft.com/office/drawing/2014/main" id="{7CB37565-977B-48D7-9BDA-6AD5ACE88D53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Google Shape;393;p19">
            <a:extLst>
              <a:ext uri="{FF2B5EF4-FFF2-40B4-BE49-F238E27FC236}">
                <a16:creationId xmlns:a16="http://schemas.microsoft.com/office/drawing/2014/main" id="{E6BA1C73-BDAE-4B0F-B528-3932B4874D4F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Google Shape;394;p19">
            <a:extLst>
              <a:ext uri="{FF2B5EF4-FFF2-40B4-BE49-F238E27FC236}">
                <a16:creationId xmlns:a16="http://schemas.microsoft.com/office/drawing/2014/main" id="{F8060BF1-08DD-4EE4-8631-2DC1DD44758E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395;p19">
            <a:extLst>
              <a:ext uri="{FF2B5EF4-FFF2-40B4-BE49-F238E27FC236}">
                <a16:creationId xmlns:a16="http://schemas.microsoft.com/office/drawing/2014/main" id="{CB38A7FE-022B-4CCE-8960-8B86EAD96611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317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6" name="4_1.wav"/>
            </a:hlinkClick>
          </p:cNvPr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0B3C1A-C707-46CA-AB7F-620ED76AB419}"/>
              </a:ext>
            </a:extLst>
          </p:cNvPr>
          <p:cNvSpPr txBox="1"/>
          <p:nvPr/>
        </p:nvSpPr>
        <p:spPr>
          <a:xfrm>
            <a:off x="505968" y="1405175"/>
            <a:ext cx="297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partager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8B0A33-E720-44C1-9A05-4FD55BC1F0C6}"/>
              </a:ext>
            </a:extLst>
          </p:cNvPr>
          <p:cNvSpPr txBox="1"/>
          <p:nvPr/>
        </p:nvSpPr>
        <p:spPr>
          <a:xfrm>
            <a:off x="4608341" y="1464326"/>
            <a:ext cx="297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parfois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214DF9-6021-4607-A625-154DC466AF9C}"/>
              </a:ext>
            </a:extLst>
          </p:cNvPr>
          <p:cNvSpPr txBox="1"/>
          <p:nvPr/>
        </p:nvSpPr>
        <p:spPr>
          <a:xfrm>
            <a:off x="8940072" y="1444281"/>
            <a:ext cx="297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étudier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66E52DD-5087-4E1F-B095-69DC471CA1C2}"/>
              </a:ext>
            </a:extLst>
          </p:cNvPr>
          <p:cNvGrpSpPr/>
          <p:nvPr/>
        </p:nvGrpSpPr>
        <p:grpSpPr>
          <a:xfrm>
            <a:off x="4581052" y="1787194"/>
            <a:ext cx="3178469" cy="3470857"/>
            <a:chOff x="4581052" y="1787194"/>
            <a:chExt cx="3178469" cy="347085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15D99B-2E94-49C2-B146-E2E5986D15E7}"/>
                </a:ext>
              </a:extLst>
            </p:cNvPr>
            <p:cNvSpPr txBox="1"/>
            <p:nvPr/>
          </p:nvSpPr>
          <p:spPr>
            <a:xfrm>
              <a:off x="4682628" y="4673276"/>
              <a:ext cx="29753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(sometimes)</a:t>
              </a:r>
            </a:p>
          </p:txBody>
        </p:sp>
        <p:pic>
          <p:nvPicPr>
            <p:cNvPr id="5" name="Graphic 4" descr="Monthly calendar">
              <a:extLst>
                <a:ext uri="{FF2B5EF4-FFF2-40B4-BE49-F238E27FC236}">
                  <a16:creationId xmlns:a16="http://schemas.microsoft.com/office/drawing/2014/main" id="{486BCDC8-1437-4F2A-98BB-9D5AE30C6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581052" y="1787194"/>
              <a:ext cx="3178469" cy="3178469"/>
            </a:xfrm>
            <a:prstGeom prst="rect">
              <a:avLst/>
            </a:prstGeom>
          </p:spPr>
        </p:pic>
        <p:pic>
          <p:nvPicPr>
            <p:cNvPr id="8" name="Picture 7" descr="Shape, arrow&#10;&#10;Description automatically generated">
              <a:extLst>
                <a:ext uri="{FF2B5EF4-FFF2-40B4-BE49-F238E27FC236}">
                  <a16:creationId xmlns:a16="http://schemas.microsoft.com/office/drawing/2014/main" id="{A74EC2F9-4B76-4E88-8CD3-EB7429196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754" y="3241872"/>
              <a:ext cx="412276" cy="280219"/>
            </a:xfrm>
            <a:prstGeom prst="rect">
              <a:avLst/>
            </a:prstGeom>
          </p:spPr>
        </p:pic>
        <p:pic>
          <p:nvPicPr>
            <p:cNvPr id="20" name="Picture 19" descr="Shape, arrow&#10;&#10;Description automatically generated">
              <a:extLst>
                <a:ext uri="{FF2B5EF4-FFF2-40B4-BE49-F238E27FC236}">
                  <a16:creationId xmlns:a16="http://schemas.microsoft.com/office/drawing/2014/main" id="{A2EF4944-8332-4FC6-941E-89737F9F8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3167" y="3230573"/>
              <a:ext cx="412276" cy="280219"/>
            </a:xfrm>
            <a:prstGeom prst="rect">
              <a:avLst/>
            </a:prstGeom>
          </p:spPr>
        </p:pic>
        <p:pic>
          <p:nvPicPr>
            <p:cNvPr id="21" name="Picture 20" descr="Shape, arrow&#10;&#10;Description automatically generated">
              <a:extLst>
                <a:ext uri="{FF2B5EF4-FFF2-40B4-BE49-F238E27FC236}">
                  <a16:creationId xmlns:a16="http://schemas.microsoft.com/office/drawing/2014/main" id="{23F68A29-FE3C-44BF-8DB4-CD3AFD808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5443" y="2809907"/>
              <a:ext cx="412276" cy="280219"/>
            </a:xfrm>
            <a:prstGeom prst="rect">
              <a:avLst/>
            </a:prstGeom>
          </p:spPr>
        </p:pic>
        <p:pic>
          <p:nvPicPr>
            <p:cNvPr id="22" name="Picture 21" descr="Shape, arrow&#10;&#10;Description automatically generated">
              <a:extLst>
                <a:ext uri="{FF2B5EF4-FFF2-40B4-BE49-F238E27FC236}">
                  <a16:creationId xmlns:a16="http://schemas.microsoft.com/office/drawing/2014/main" id="{BA7C3430-205A-48EE-ACCA-A84C69426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5336" y="3629477"/>
              <a:ext cx="412276" cy="280219"/>
            </a:xfrm>
            <a:prstGeom prst="rect">
              <a:avLst/>
            </a:prstGeom>
          </p:spPr>
        </p:pic>
        <p:pic>
          <p:nvPicPr>
            <p:cNvPr id="23" name="Picture 22" descr="Shape, arrow&#10;&#10;Description automatically generated">
              <a:extLst>
                <a:ext uri="{FF2B5EF4-FFF2-40B4-BE49-F238E27FC236}">
                  <a16:creationId xmlns:a16="http://schemas.microsoft.com/office/drawing/2014/main" id="{631DC490-4140-4ED3-9D2B-69FE3F6BE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5643" y="3629476"/>
              <a:ext cx="412276" cy="280219"/>
            </a:xfrm>
            <a:prstGeom prst="rect">
              <a:avLst/>
            </a:prstGeom>
          </p:spPr>
        </p:pic>
        <p:pic>
          <p:nvPicPr>
            <p:cNvPr id="24" name="Picture 23" descr="Shape, arrow&#10;&#10;Description automatically generated">
              <a:extLst>
                <a:ext uri="{FF2B5EF4-FFF2-40B4-BE49-F238E27FC236}">
                  <a16:creationId xmlns:a16="http://schemas.microsoft.com/office/drawing/2014/main" id="{767A610A-BE7A-4ACD-B87C-34D210499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674" y="3612363"/>
              <a:ext cx="412276" cy="280219"/>
            </a:xfrm>
            <a:prstGeom prst="rect">
              <a:avLst/>
            </a:prstGeom>
          </p:spPr>
        </p:pic>
        <p:pic>
          <p:nvPicPr>
            <p:cNvPr id="25" name="Picture 24" descr="Shape, arrow&#10;&#10;Description automatically generated">
              <a:extLst>
                <a:ext uri="{FF2B5EF4-FFF2-40B4-BE49-F238E27FC236}">
                  <a16:creationId xmlns:a16="http://schemas.microsoft.com/office/drawing/2014/main" id="{2743976F-72E9-40E8-9A8B-A8960A6F0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32" y="4011265"/>
              <a:ext cx="412276" cy="280219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19137766-2940-43BB-9F95-36FB9CADCB97}"/>
              </a:ext>
            </a:extLst>
          </p:cNvPr>
          <p:cNvGrpSpPr/>
          <p:nvPr/>
        </p:nvGrpSpPr>
        <p:grpSpPr>
          <a:xfrm>
            <a:off x="499630" y="2184724"/>
            <a:ext cx="2975318" cy="3634908"/>
            <a:chOff x="499630" y="2184724"/>
            <a:chExt cx="2975318" cy="363490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67D59A-9865-48DF-9A24-0CAD5C3030D0}"/>
                </a:ext>
              </a:extLst>
            </p:cNvPr>
            <p:cNvSpPr txBox="1"/>
            <p:nvPr/>
          </p:nvSpPr>
          <p:spPr>
            <a:xfrm>
              <a:off x="499630" y="4742414"/>
              <a:ext cx="29753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(to share, sharing)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4FC3C2C-51F4-4098-86C6-08CF2989F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230" y="2184724"/>
              <a:ext cx="2586118" cy="2618854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17C7245-9DA6-46E1-AE60-6D9E27B14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6311" y="3028835"/>
              <a:ext cx="902832" cy="892252"/>
            </a:xfrm>
            <a:prstGeom prst="rect">
              <a:avLst/>
            </a:prstGeom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0346CFF-6715-4D79-87A4-45C182598E36}"/>
              </a:ext>
            </a:extLst>
          </p:cNvPr>
          <p:cNvGrpSpPr/>
          <p:nvPr/>
        </p:nvGrpSpPr>
        <p:grpSpPr>
          <a:xfrm>
            <a:off x="9088646" y="2224576"/>
            <a:ext cx="2975318" cy="3525918"/>
            <a:chOff x="9088646" y="2224576"/>
            <a:chExt cx="2975318" cy="352591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416C14-BF28-4454-9273-1E3EBFAFC898}"/>
                </a:ext>
              </a:extLst>
            </p:cNvPr>
            <p:cNvSpPr txBox="1"/>
            <p:nvPr/>
          </p:nvSpPr>
          <p:spPr>
            <a:xfrm>
              <a:off x="9088646" y="4673276"/>
              <a:ext cx="29753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(to study, studying)</a:t>
              </a:r>
            </a:p>
          </p:txBody>
        </p:sp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FE2A72F6-D699-4474-9F98-4F9E46C57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5234" y="2224576"/>
              <a:ext cx="2222558" cy="2250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611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17" grpId="0"/>
      <p:bldP spid="17" grpId="1"/>
      <p:bldP spid="17" grpId="2"/>
      <p:bldP spid="18" grpId="0"/>
      <p:bldP spid="18" grpId="1"/>
      <p:bldP spid="18" grpId="2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7092</TotalTime>
  <Words>2687</Words>
  <Application>Microsoft Office PowerPoint</Application>
  <PresentationFormat>Widescreen</PresentationFormat>
  <Paragraphs>355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Century gothic</vt:lpstr>
      <vt:lpstr>Century gothic</vt:lpstr>
      <vt:lpstr>Eras Demi ITC</vt:lpstr>
      <vt:lpstr>Modern Love</vt:lpstr>
      <vt:lpstr>Segoe Print</vt:lpstr>
      <vt:lpstr>Symbol</vt:lpstr>
      <vt:lpstr>Wingdings</vt:lpstr>
      <vt:lpstr>1_Office Theme</vt:lpstr>
      <vt:lpstr>Saying what I and others do</vt:lpstr>
      <vt:lpstr>prononcer</vt:lpstr>
      <vt:lpstr>prononcer</vt:lpstr>
      <vt:lpstr>prononcer</vt:lpstr>
      <vt:lpstr>vocabulaire</vt:lpstr>
      <vt:lpstr>vocabulaire</vt:lpstr>
      <vt:lpstr>vocabulaire</vt:lpstr>
      <vt:lpstr>vocabulaire</vt:lpstr>
      <vt:lpstr>vocabulaire</vt:lpstr>
      <vt:lpstr>Making sentences negative</vt:lpstr>
      <vt:lpstr>lire</vt:lpstr>
      <vt:lpstr>lire</vt:lpstr>
      <vt:lpstr>écouter</vt:lpstr>
      <vt:lpstr>parler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do</dc:title>
  <dc:creator>Rachel Hawkes</dc:creator>
  <cp:lastModifiedBy>Rachel Hawkes</cp:lastModifiedBy>
  <cp:revision>89</cp:revision>
  <dcterms:created xsi:type="dcterms:W3CDTF">2022-01-18T06:39:51Z</dcterms:created>
  <dcterms:modified xsi:type="dcterms:W3CDTF">2022-02-23T06:52:06Z</dcterms:modified>
</cp:coreProperties>
</file>