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5" r:id="rId2"/>
    <p:sldId id="793" r:id="rId3"/>
    <p:sldId id="624" r:id="rId4"/>
    <p:sldId id="810" r:id="rId5"/>
    <p:sldId id="374" r:id="rId6"/>
    <p:sldId id="806" r:id="rId7"/>
    <p:sldId id="807" r:id="rId8"/>
    <p:sldId id="808" r:id="rId9"/>
    <p:sldId id="805" r:id="rId10"/>
    <p:sldId id="625" r:id="rId11"/>
    <p:sldId id="757" r:id="rId12"/>
    <p:sldId id="809" r:id="rId13"/>
    <p:sldId id="811" r:id="rId14"/>
    <p:sldId id="759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AE9F3"/>
    <a:srgbClr val="D5F7FF"/>
    <a:srgbClr val="FFF7FF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2632" autoAdjust="0"/>
  </p:normalViewPr>
  <p:slideViewPr>
    <p:cSldViewPr snapToGrid="0">
      <p:cViewPr varScale="1">
        <p:scale>
          <a:sx n="41" d="100"/>
          <a:sy n="41" d="100"/>
        </p:scale>
        <p:origin x="174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11170-8DA9-40F2-94E4-1A3E7A77E3E2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447D4-6B59-4E68-80F5-86CD28FFCD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19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é|er|ez|et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and [</a:t>
            </a:r>
            <a:r>
              <a:rPr lang="fr-FR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è|ê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répéter [630] écrire [382]  bébé [2271] donner [46] parler [106] et [6] nez [2661] fête [1490] tête [343] frère [1043] être [5] problème [188]</a:t>
            </a:r>
            <a:b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endParaRPr lang="it-IT" sz="12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étudier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[960]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partager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[527]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parfois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[410]</a:t>
            </a:r>
            <a:endParaRPr lang="it-IT" sz="12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aimer [242] arriver [174] célébrer [2170]  organiser [701] porter [105] préparer [368]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année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[102] 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fête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[1490]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gens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[236]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histoire [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262]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santé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[641]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vêtement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[2383] 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avons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[8]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avez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[8] nous [31] vous [50]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exercice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[1290] chaise [3419]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cours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[169] enfant [126] où [48] sur [16] ici [167]  là [109]</a:t>
            </a:r>
            <a:endParaRPr lang="en-GB" sz="1100" b="1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resources that first 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Introduce </a:t>
            </a:r>
            <a:r>
              <a:rPr lang="en-GB" b="0" dirty="0"/>
              <a:t>ne…pas negation with single-verb structures</a:t>
            </a:r>
            <a:r>
              <a:rPr lang="en-GB" sz="1200" b="0" i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</a:t>
            </a:r>
            <a:r>
              <a:rPr lang="en-GB" dirty="0"/>
              <a:t>raw attention to differences between French and English negation 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089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THIS IS THE MORE CHALLENGING VERSION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Timing: 5 minutes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Aim: </a:t>
            </a:r>
            <a:r>
              <a:rPr lang="en-GB" b="0" dirty="0"/>
              <a:t>to pay attention to the position of </a:t>
            </a:r>
            <a:r>
              <a:rPr lang="en-GB" b="0" dirty="0" err="1"/>
              <a:t>ne..pas</a:t>
            </a:r>
            <a:r>
              <a:rPr lang="en-GB" b="0" dirty="0"/>
              <a:t> and practise written distinction between simple positive and negative sentence structures, using the previous text about </a:t>
            </a:r>
            <a:r>
              <a:rPr lang="es-ES_tradnl" sz="1200" b="0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 </a:t>
            </a:r>
            <a:r>
              <a:rPr lang="es-ES_tradnl" sz="1200" b="0" i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Fête</a:t>
            </a:r>
            <a:r>
              <a:rPr lang="es-ES_tradnl" sz="1200" b="0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des Rois 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as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source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of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information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2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Differentiation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: note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that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there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simpler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version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of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this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task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on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next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slide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There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are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picture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prompts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with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ticks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and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crosses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for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each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sentence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to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indicate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positive and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negative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Students write</a:t>
            </a:r>
            <a:r>
              <a:rPr lang="en-GB" baseline="0" dirty="0">
                <a:sym typeface="Wingdings" panose="05000000000000000000" pitchFamily="2" charset="2"/>
              </a:rPr>
              <a:t> down 1-7.  Ensure that pupils know that all the sentence items are asking about </a:t>
            </a:r>
            <a:r>
              <a:rPr lang="en-GB" baseline="0" dirty="0" err="1">
                <a:sym typeface="Wingdings" panose="05000000000000000000" pitchFamily="2" charset="2"/>
              </a:rPr>
              <a:t>Eugénie</a:t>
            </a:r>
            <a:r>
              <a:rPr lang="en-GB" baseline="0" dirty="0">
                <a:sym typeface="Wingdings" panose="05000000000000000000" pitchFamily="2" charset="2"/>
              </a:rPr>
              <a:t> (she-</a:t>
            </a:r>
            <a:r>
              <a:rPr lang="en-GB" baseline="0" dirty="0" err="1">
                <a:sym typeface="Wingdings" panose="05000000000000000000" pitchFamily="2" charset="2"/>
              </a:rPr>
              <a:t>elle</a:t>
            </a:r>
            <a:r>
              <a:rPr lang="en-GB" baseline="0" dirty="0">
                <a:sym typeface="Wingdings" panose="05000000000000000000" pitchFamily="2" charset="2"/>
              </a:rPr>
              <a:t>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Using the text as a prompt, students decide f</a:t>
            </a:r>
            <a:r>
              <a:rPr lang="en-GB" baseline="0" dirty="0">
                <a:sym typeface="Wingdings" panose="05000000000000000000" pitchFamily="2" charset="2"/>
              </a:rPr>
              <a:t>or each and they write either ne/</a:t>
            </a:r>
            <a:r>
              <a:rPr lang="en-GB" baseline="0">
                <a:sym typeface="Wingdings" panose="05000000000000000000" pitchFamily="2" charset="2"/>
              </a:rPr>
              <a:t>n’… pas </a:t>
            </a:r>
            <a:r>
              <a:rPr lang="en-GB" baseline="0" dirty="0">
                <a:sym typeface="Wingdings" panose="05000000000000000000" pitchFamily="2" charset="2"/>
              </a:rPr>
              <a:t>OR (–), meaning the splodges are hiding nothing.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Click to highlight the text where each answer is.  </a:t>
            </a:r>
            <a:r>
              <a:rPr lang="en-GB" dirty="0"/>
              <a:t>Answers splodges disappear one by one on clicks.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Teachers can elicit the answers from students in French by asking e.g. ‘Est-</a:t>
            </a:r>
            <a:r>
              <a:rPr lang="en-GB" dirty="0" err="1"/>
              <a:t>ce</a:t>
            </a:r>
            <a:r>
              <a:rPr lang="en-GB" dirty="0"/>
              <a:t> que </a:t>
            </a:r>
            <a:r>
              <a:rPr lang="en-GB" dirty="0" err="1"/>
              <a:t>Eugénie</a:t>
            </a:r>
            <a:r>
              <a:rPr lang="en-GB" dirty="0"/>
              <a:t> prepare ?’ </a:t>
            </a:r>
            <a:r>
              <a:rPr lang="en-GB" dirty="0">
                <a:sym typeface="Wingdings" panose="05000000000000000000" pitchFamily="2" charset="2"/>
              </a:rPr>
              <a:t> students reply yes or no.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THIS IS THE MORE SUPPORTED VERSION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Timing: 5 minutes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Aim: </a:t>
            </a:r>
            <a:r>
              <a:rPr lang="en-GB" b="0" dirty="0"/>
              <a:t>to pay attention to the position of </a:t>
            </a:r>
            <a:r>
              <a:rPr lang="en-GB" b="0" dirty="0" err="1"/>
              <a:t>ne..pas</a:t>
            </a:r>
            <a:r>
              <a:rPr lang="en-GB" b="0" dirty="0"/>
              <a:t> and practise written distinction between simple positive and negative sentence structures, using the previous text about </a:t>
            </a:r>
            <a:r>
              <a:rPr lang="es-ES_tradnl" sz="1200" b="0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 </a:t>
            </a:r>
            <a:r>
              <a:rPr lang="es-ES_tradnl" sz="1200" b="0" i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Fête</a:t>
            </a:r>
            <a:r>
              <a:rPr lang="es-ES_tradnl" sz="1200" b="0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des Rois 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as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source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of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information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2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Differentiation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: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this is an more supported version of the task for lower proficiency learners.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Students write</a:t>
            </a:r>
            <a:r>
              <a:rPr lang="en-GB" baseline="0" dirty="0">
                <a:sym typeface="Wingdings" panose="05000000000000000000" pitchFamily="2" charset="2"/>
              </a:rPr>
              <a:t> down 1-7.  Ensure that pupils know that all the sentence items are asking about </a:t>
            </a:r>
            <a:r>
              <a:rPr lang="en-GB" baseline="0" dirty="0" err="1">
                <a:sym typeface="Wingdings" panose="05000000000000000000" pitchFamily="2" charset="2"/>
              </a:rPr>
              <a:t>Eugénie</a:t>
            </a:r>
            <a:r>
              <a:rPr lang="en-GB" baseline="0" dirty="0">
                <a:sym typeface="Wingdings" panose="05000000000000000000" pitchFamily="2" charset="2"/>
              </a:rPr>
              <a:t> (she-</a:t>
            </a:r>
            <a:r>
              <a:rPr lang="en-GB" baseline="0" dirty="0" err="1">
                <a:sym typeface="Wingdings" panose="05000000000000000000" pitchFamily="2" charset="2"/>
              </a:rPr>
              <a:t>elle</a:t>
            </a:r>
            <a:r>
              <a:rPr lang="en-GB" baseline="0" dirty="0">
                <a:sym typeface="Wingdings" panose="05000000000000000000" pitchFamily="2" charset="2"/>
              </a:rPr>
              <a:t>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Using the pictures and ticks/crosses as a prompt, students decide f</a:t>
            </a:r>
            <a:r>
              <a:rPr lang="en-GB" baseline="0" dirty="0">
                <a:sym typeface="Wingdings" panose="05000000000000000000" pitchFamily="2" charset="2"/>
              </a:rPr>
              <a:t>or each and they write either ne/n’…pas OR (–), meaning the splodges are hiding nothing.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Answers splodges disappear one by one on clicks.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Teachers can elicit the answers from students in French by asking e.g. ‘Est-</a:t>
            </a:r>
            <a:r>
              <a:rPr lang="en-GB" dirty="0" err="1"/>
              <a:t>ce</a:t>
            </a:r>
            <a:r>
              <a:rPr lang="en-GB" dirty="0"/>
              <a:t> que </a:t>
            </a:r>
            <a:r>
              <a:rPr lang="en-GB" dirty="0" err="1"/>
              <a:t>Eugénie</a:t>
            </a:r>
            <a:r>
              <a:rPr lang="en-GB" dirty="0"/>
              <a:t> </a:t>
            </a:r>
            <a:r>
              <a:rPr lang="en-GB" dirty="0" err="1"/>
              <a:t>prépare</a:t>
            </a:r>
            <a:r>
              <a:rPr lang="en-GB" dirty="0"/>
              <a:t>?’ </a:t>
            </a:r>
            <a:r>
              <a:rPr lang="en-GB" dirty="0">
                <a:sym typeface="Wingdings" panose="05000000000000000000" pitchFamily="2" charset="2"/>
              </a:rPr>
              <a:t> students reply yes or no.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846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distinction of positive and negative sentences in the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present; to practise comprehension of several previously taught verbs.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either tick or cross.  Click to listen again.  This time pupils write down the English meaning.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Continue with items 1-7.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je chante.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je ne parle pas.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j’écoute.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je mange.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je ne partage pas.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je danse.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je ne dessine pas.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je n’explique pas.</a:t>
            </a:r>
          </a:p>
          <a:p>
            <a:pPr rtl="0" eaLnBrk="1" fontAlgn="ctr" latinLnBrk="0" hangingPunct="1"/>
            <a:endParaRPr lang="de-DE" sz="1200" b="0" strike="noStrike" kern="1200" spc="-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94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5 minutes</a:t>
            </a:r>
          </a:p>
          <a:p>
            <a:endParaRPr lang="en-GB" b="1" dirty="0"/>
          </a:p>
          <a:p>
            <a:r>
              <a:rPr lang="en-GB" b="1" dirty="0"/>
              <a:t>Aim:</a:t>
            </a: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practise written comprehension of a variety of short verb phrases, and respond orally as to their correct/incorrectness, using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pas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endParaRPr lang="en-GB" dirty="0"/>
          </a:p>
          <a:p>
            <a:r>
              <a:rPr lang="en-GB" b="1"/>
              <a:t>Procedure:</a:t>
            </a:r>
            <a:endParaRPr lang="en-GB" b="1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Teacher to draw attention to the fact that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comes after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i.e.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always surround the verb, and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not necessarily the last thing in the sentence.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elicits responses (That’s true, That isn’t true) by making a statement about each picture.  E.g.,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Students respond orally, using </a:t>
            </a:r>
            <a:r>
              <a:rPr lang="en-GB" i="1" dirty="0" err="1"/>
              <a:t>c’est</a:t>
            </a:r>
            <a:r>
              <a:rPr lang="en-GB" i="1" dirty="0"/>
              <a:t> </a:t>
            </a:r>
            <a:r>
              <a:rPr lang="en-GB" i="1" dirty="0" err="1"/>
              <a:t>vrai</a:t>
            </a:r>
            <a:r>
              <a:rPr lang="en-GB" i="1" dirty="0"/>
              <a:t> </a:t>
            </a:r>
            <a:r>
              <a:rPr lang="en-GB" i="0" dirty="0"/>
              <a:t> or </a:t>
            </a:r>
            <a:r>
              <a:rPr lang="en-GB" i="1" dirty="0" err="1"/>
              <a:t>ce</a:t>
            </a:r>
            <a:r>
              <a:rPr lang="en-GB" i="1" dirty="0"/>
              <a:t> </a:t>
            </a:r>
            <a:r>
              <a:rPr lang="en-GB" i="1" dirty="0" err="1"/>
              <a:t>n’est</a:t>
            </a:r>
            <a:r>
              <a:rPr lang="en-GB" i="1" dirty="0"/>
              <a:t> pas </a:t>
            </a:r>
            <a:r>
              <a:rPr lang="en-GB" i="1" dirty="0" err="1"/>
              <a:t>vrai</a:t>
            </a:r>
            <a:r>
              <a:rPr lang="en-GB" i="0" dirty="0"/>
              <a:t> </a:t>
            </a:r>
            <a:r>
              <a:rPr lang="en-GB" b="1" i="0" dirty="0"/>
              <a:t>only</a:t>
            </a:r>
            <a:r>
              <a:rPr lang="en-GB" b="0" i="0" dirty="0"/>
              <a:t> at this stage. Answers appear on clicks.</a:t>
            </a:r>
          </a:p>
          <a:p>
            <a:pPr marL="0" indent="0">
              <a:buNone/>
            </a:pPr>
            <a:endParaRPr lang="en-GB" b="0" i="0" dirty="0"/>
          </a:p>
          <a:p>
            <a:pPr marL="0" indent="0">
              <a:buNone/>
            </a:pPr>
            <a:r>
              <a:rPr lang="en-GB" b="1" i="0" dirty="0"/>
              <a:t>Note</a:t>
            </a:r>
            <a:r>
              <a:rPr lang="en-GB" b="0" i="0" dirty="0"/>
              <a:t>: in the follow ups this week, pupils will use these same prompts to practise writing simple negative sentences.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829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[et]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[ê]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almost the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same sound.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xxx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te: raise both hands in the air (middle three fingers facing down in a partial fist, with thumb and pinkie facing upwards) and move up and down alternate left and right to suggest a celebration-style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Source: https://www.signbsl.com/sign/party (the 3</a:t>
            </a:r>
            <a:r>
              <a:rPr kumimoji="0" lang="en-GB" sz="1200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video from the right is the best one, in my view)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8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SSC </a:t>
            </a:r>
            <a:r>
              <a:rPr lang="en-GB" b="1" dirty="0"/>
              <a:t>[</a:t>
            </a:r>
            <a:r>
              <a:rPr lang="en-GB" b="1" dirty="0" err="1"/>
              <a:t>è|ê</a:t>
            </a:r>
            <a:r>
              <a:rPr lang="en-GB" b="1" dirty="0"/>
              <a:t>] </a:t>
            </a:r>
            <a:r>
              <a:rPr lang="en-GB" b="0" dirty="0"/>
              <a:t>and </a:t>
            </a:r>
            <a:r>
              <a:rPr lang="en-GB" b="1" dirty="0"/>
              <a:t>[</a:t>
            </a:r>
            <a:r>
              <a:rPr lang="en-GB" b="1" dirty="0" err="1"/>
              <a:t>é|er</a:t>
            </a:r>
            <a:r>
              <a:rPr lang="en-GB" b="1" dirty="0"/>
              <a:t>].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Tell pupils that all of the missing words have either the SSC </a:t>
            </a:r>
            <a:r>
              <a:rPr lang="en-GB" b="1" dirty="0"/>
              <a:t>[</a:t>
            </a:r>
            <a:r>
              <a:rPr lang="en-GB" b="1" dirty="0" err="1"/>
              <a:t>è|ê</a:t>
            </a:r>
            <a:r>
              <a:rPr lang="en-GB" b="1" dirty="0"/>
              <a:t>] </a:t>
            </a:r>
            <a:r>
              <a:rPr lang="en-GB" b="0" dirty="0"/>
              <a:t>or </a:t>
            </a:r>
            <a:r>
              <a:rPr lang="en-GB" b="1" dirty="0"/>
              <a:t>[</a:t>
            </a:r>
            <a:r>
              <a:rPr lang="en-GB" b="1" dirty="0" err="1"/>
              <a:t>é|er</a:t>
            </a:r>
            <a:r>
              <a:rPr lang="en-GB" b="1" dirty="0"/>
              <a:t>] </a:t>
            </a:r>
            <a:r>
              <a:rPr lang="en-GB" b="0" dirty="0"/>
              <a:t>and that there some words they have met before and a few words they don’t know.  They should just listen and have a go at writing down what they hear.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number 1 – 12 in their books.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each sentence.  Pupils write the missing words (or just SSC letters – see below).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may need to listen to each sentence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and check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Teachers elicit pupils’ understanding of the text (Note that they are resources about the </a:t>
            </a:r>
            <a:r>
              <a:rPr lang="es-ES_tradnl" sz="1200" i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Fête</a:t>
            </a:r>
            <a:r>
              <a:rPr lang="es-ES_tradnl" sz="1200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des Rois </a:t>
            </a:r>
            <a:r>
              <a:rPr lang="es-ES_tradnl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 Y3/4 </a:t>
            </a:r>
            <a:r>
              <a:rPr lang="es-ES_tradnl" sz="12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lessons</a:t>
            </a:r>
            <a:r>
              <a:rPr lang="es-ES_tradnl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so </a:t>
            </a:r>
            <a:r>
              <a:rPr lang="es-ES_tradnl" sz="12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</a:t>
            </a:r>
            <a:r>
              <a:rPr lang="es-ES_tradnl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context</a:t>
            </a:r>
            <a:r>
              <a:rPr lang="es-ES_tradnl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may</a:t>
            </a:r>
            <a:r>
              <a:rPr lang="es-ES_tradnl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be familiar </a:t>
            </a:r>
            <a:r>
              <a:rPr lang="es-ES_tradnl" sz="12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to</a:t>
            </a:r>
            <a:r>
              <a:rPr lang="es-ES_tradnl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them</a:t>
            </a:r>
            <a:r>
              <a:rPr lang="es-ES_tradnl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).</a:t>
            </a:r>
            <a:endParaRPr lang="en-GB" sz="1200" i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If time allows, pupils can read the text aloud again in pairs.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Differentiation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For learners who need more support, just the SSC letters can be gapped, instead.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dirty="0" err="1"/>
              <a:t>arrivée</a:t>
            </a:r>
            <a:r>
              <a:rPr lang="en-GB" dirty="0"/>
              <a:t> [1075] couronne [&gt;5000] figurine [&gt;5000] galette [&gt;5000] </a:t>
            </a:r>
            <a:r>
              <a:rPr lang="en-GB" dirty="0" err="1"/>
              <a:t>roi</a:t>
            </a:r>
            <a:r>
              <a:rPr lang="en-GB" dirty="0"/>
              <a:t> [1364] 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 (4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pronunciation and written comprehension of previously taught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word.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Elicit the French word from the six words provided.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Continue for the remaining 5 items.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Move to the next three slides to practise spoken recall.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[1/3]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previously taught vocabulary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two picture prompts.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Start the 5 second timer.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Pupils say the words to a partner.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Teacher elicits the two words chorally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to confirm the written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6. Continue for the next two slides.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446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[2/3]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396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[3/3]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565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French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French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three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French word to disappear.  Elicit the French from pupils. Continue with the remaining items.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874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924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58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94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36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04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24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51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0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71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06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82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4960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38.gif"/><Relationship Id="rId3" Type="http://schemas.openxmlformats.org/officeDocument/2006/relationships/image" Target="../media/image37.png"/><Relationship Id="rId7" Type="http://schemas.openxmlformats.org/officeDocument/2006/relationships/audio" Target="../media/audio14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audio" Target="../media/audio12.wav"/><Relationship Id="rId15" Type="http://schemas.openxmlformats.org/officeDocument/2006/relationships/image" Target="../media/image27.png"/><Relationship Id="rId10" Type="http://schemas.openxmlformats.org/officeDocument/2006/relationships/audio" Target="../media/audio17.wav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11" Type="http://schemas.openxmlformats.org/officeDocument/2006/relationships/audio" Target="../media/audio7.wav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57128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10520" y="5143828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Negation</a:t>
            </a:r>
            <a:endParaRPr kumimoji="0" lang="fr-FR" sz="2800" b="1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Est-ce que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é,er,ez,et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],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è|ê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8679F1-031B-476E-9273-ADCCBEAA904B}"/>
              </a:ext>
            </a:extLst>
          </p:cNvPr>
          <p:cNvSpPr txBox="1"/>
          <p:nvPr/>
        </p:nvSpPr>
        <p:spPr>
          <a:xfrm rot="21172916">
            <a:off x="126174" y="3916650"/>
            <a:ext cx="435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La Galette des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Rois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1435A-B1AB-4DE2-8F85-BB75BDF60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3"/>
          <a:stretch/>
        </p:blipFill>
        <p:spPr>
          <a:xfrm>
            <a:off x="1105346" y="1693934"/>
            <a:ext cx="2345927" cy="2154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655813" y="4135237"/>
            <a:ext cx="163581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Making sentences negative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ne…pas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19399" y="1396826"/>
            <a:ext cx="28012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English…</a:t>
            </a: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709185" y="4135237"/>
            <a:ext cx="16358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speak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8" name="Google Shape;171;p8">
            <a:extLst>
              <a:ext uri="{FF2B5EF4-FFF2-40B4-BE49-F238E27FC236}">
                <a16:creationId xmlns:a16="http://schemas.microsoft.com/office/drawing/2014/main" id="{C61B9EAD-FFA6-4A9D-BCD2-6F698FF04E40}"/>
              </a:ext>
            </a:extLst>
          </p:cNvPr>
          <p:cNvSpPr txBox="1"/>
          <p:nvPr/>
        </p:nvSpPr>
        <p:spPr>
          <a:xfrm>
            <a:off x="387315" y="5084714"/>
            <a:ext cx="4870945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…add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don’t </a:t>
            </a:r>
            <a:r>
              <a:rPr kumimoji="0" lang="en-GB" sz="28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verb to make the sentence negative.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2627189" y="4150730"/>
            <a:ext cx="2650638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9B1D3A4E-1B7F-4BC6-9B24-2015EA70E908}"/>
              </a:ext>
            </a:extLst>
          </p:cNvPr>
          <p:cNvSpPr txBox="1"/>
          <p:nvPr/>
        </p:nvSpPr>
        <p:spPr>
          <a:xfrm>
            <a:off x="2672118" y="4133164"/>
            <a:ext cx="32827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don’t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speak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776B7F-03BF-49ED-BAD2-3EA38B694C99}"/>
              </a:ext>
            </a:extLst>
          </p:cNvPr>
          <p:cNvSpPr/>
          <p:nvPr/>
        </p:nvSpPr>
        <p:spPr>
          <a:xfrm>
            <a:off x="2891893" y="4196972"/>
            <a:ext cx="970826" cy="376152"/>
          </a:xfrm>
          <a:prstGeom prst="roundRect">
            <a:avLst/>
          </a:prstGeom>
          <a:solidFill>
            <a:srgbClr val="D5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 descr="A picture containing room&#10;&#10;Description automatically generated">
            <a:extLst>
              <a:ext uri="{FF2B5EF4-FFF2-40B4-BE49-F238E27FC236}">
                <a16:creationId xmlns:a16="http://schemas.microsoft.com/office/drawing/2014/main" id="{B3FA5C0C-A5EA-4D4F-A5C0-929C0B8F17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t="14959" r="36630" b="23871"/>
          <a:stretch/>
        </p:blipFill>
        <p:spPr>
          <a:xfrm>
            <a:off x="655813" y="2159497"/>
            <a:ext cx="1780175" cy="1716554"/>
          </a:xfrm>
          <a:prstGeom prst="rect">
            <a:avLst/>
          </a:prstGeom>
        </p:spPr>
      </p:pic>
      <p:pic>
        <p:nvPicPr>
          <p:cNvPr id="31" name="Picture 30" descr="A picture containing room&#10;&#10;Description automatically generated">
            <a:extLst>
              <a:ext uri="{FF2B5EF4-FFF2-40B4-BE49-F238E27FC236}">
                <a16:creationId xmlns:a16="http://schemas.microsoft.com/office/drawing/2014/main" id="{74F6A716-7659-4A68-97A3-FADA529E77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6" t="22458" b="20551"/>
          <a:stretch/>
        </p:blipFill>
        <p:spPr>
          <a:xfrm>
            <a:off x="3258709" y="2349987"/>
            <a:ext cx="1133376" cy="1598693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766C967C-0510-4112-8B43-4EF045A2B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07" y="3557106"/>
            <a:ext cx="803622" cy="546212"/>
          </a:xfrm>
          <a:prstGeom prst="rect">
            <a:avLst/>
          </a:prstGeom>
        </p:spPr>
      </p:pic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2B0CAA7A-7DCF-45DA-A166-9F8FF8906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724" y="3371927"/>
            <a:ext cx="594672" cy="551001"/>
          </a:xfrm>
          <a:prstGeom prst="rect">
            <a:avLst/>
          </a:prstGeom>
        </p:spPr>
      </p:pic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83F13A52-3BE0-40A7-9DD6-FF671F100F37}"/>
              </a:ext>
            </a:extLst>
          </p:cNvPr>
          <p:cNvSpPr txBox="1"/>
          <p:nvPr/>
        </p:nvSpPr>
        <p:spPr>
          <a:xfrm>
            <a:off x="6019935" y="1416190"/>
            <a:ext cx="28012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French…</a:t>
            </a:r>
          </a:p>
        </p:txBody>
      </p:sp>
      <p:pic>
        <p:nvPicPr>
          <p:cNvPr id="34" name="Picture 33" descr="A picture containing room&#10;&#10;Description automatically generated">
            <a:extLst>
              <a:ext uri="{FF2B5EF4-FFF2-40B4-BE49-F238E27FC236}">
                <a16:creationId xmlns:a16="http://schemas.microsoft.com/office/drawing/2014/main" id="{BCACAC72-F4FE-46BB-84E8-C44AA06568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t="14959" r="36630" b="23871"/>
          <a:stretch/>
        </p:blipFill>
        <p:spPr>
          <a:xfrm>
            <a:off x="6442097" y="2113658"/>
            <a:ext cx="1780175" cy="1716554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5B3D2F49-BBAC-40C3-8B14-2D26714BF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3008" y="3326088"/>
            <a:ext cx="594672" cy="551001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9834EE-6FD2-4048-971A-039FE3B87845}"/>
              </a:ext>
            </a:extLst>
          </p:cNvPr>
          <p:cNvSpPr/>
          <p:nvPr/>
        </p:nvSpPr>
        <p:spPr>
          <a:xfrm>
            <a:off x="6388725" y="4155317"/>
            <a:ext cx="179608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CBC52923-2214-4558-ACBD-5982764345AB}"/>
              </a:ext>
            </a:extLst>
          </p:cNvPr>
          <p:cNvSpPr txBox="1"/>
          <p:nvPr/>
        </p:nvSpPr>
        <p:spPr>
          <a:xfrm>
            <a:off x="6404640" y="4123458"/>
            <a:ext cx="17801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05E5C56-4E96-49E5-92D8-7B5BABEDA108}"/>
              </a:ext>
            </a:extLst>
          </p:cNvPr>
          <p:cNvSpPr/>
          <p:nvPr/>
        </p:nvSpPr>
        <p:spPr>
          <a:xfrm>
            <a:off x="8699443" y="4140014"/>
            <a:ext cx="328274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4" name="Picture 43" descr="A picture containing room&#10;&#10;Description automatically generated">
            <a:extLst>
              <a:ext uri="{FF2B5EF4-FFF2-40B4-BE49-F238E27FC236}">
                <a16:creationId xmlns:a16="http://schemas.microsoft.com/office/drawing/2014/main" id="{ADA584D1-85D3-4BC0-A592-9100F28FB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6" t="22458" b="20551"/>
          <a:stretch/>
        </p:blipFill>
        <p:spPr>
          <a:xfrm>
            <a:off x="9377995" y="2308736"/>
            <a:ext cx="1133376" cy="1598693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B816453B-F38A-476E-BA79-5B204F6EF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50" y="3647427"/>
            <a:ext cx="655055" cy="445233"/>
          </a:xfrm>
          <a:prstGeom prst="rect">
            <a:avLst/>
          </a:prstGeom>
        </p:spPr>
      </p:pic>
      <p:sp>
        <p:nvSpPr>
          <p:cNvPr id="55" name="Google Shape;171;p8">
            <a:extLst>
              <a:ext uri="{FF2B5EF4-FFF2-40B4-BE49-F238E27FC236}">
                <a16:creationId xmlns:a16="http://schemas.microsoft.com/office/drawing/2014/main" id="{E2F3B530-B02C-434E-BE8D-73F263F97FE0}"/>
              </a:ext>
            </a:extLst>
          </p:cNvPr>
          <p:cNvSpPr txBox="1"/>
          <p:nvPr/>
        </p:nvSpPr>
        <p:spPr>
          <a:xfrm>
            <a:off x="8752657" y="4092660"/>
            <a:ext cx="32827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pas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6" name="Picture 55" descr="Shape, arrow&#10;&#10;Description automatically generated">
            <a:extLst>
              <a:ext uri="{FF2B5EF4-FFF2-40B4-BE49-F238E27FC236}">
                <a16:creationId xmlns:a16="http://schemas.microsoft.com/office/drawing/2014/main" id="{EB803F6E-6F94-4DE9-96AC-49A61D514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38" y="3684812"/>
            <a:ext cx="655055" cy="445233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9280756-9E21-4FEE-9658-E9D7BFF4F48D}"/>
              </a:ext>
            </a:extLst>
          </p:cNvPr>
          <p:cNvSpPr/>
          <p:nvPr/>
        </p:nvSpPr>
        <p:spPr>
          <a:xfrm>
            <a:off x="9281467" y="4196972"/>
            <a:ext cx="566688" cy="376152"/>
          </a:xfrm>
          <a:prstGeom prst="roundRect">
            <a:avLst/>
          </a:prstGeom>
          <a:solidFill>
            <a:srgbClr val="D5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4A78B05-3C2B-4B6D-BBE0-DAEFA4E44410}"/>
              </a:ext>
            </a:extLst>
          </p:cNvPr>
          <p:cNvSpPr/>
          <p:nvPr/>
        </p:nvSpPr>
        <p:spPr>
          <a:xfrm>
            <a:off x="10890902" y="4186835"/>
            <a:ext cx="645285" cy="376152"/>
          </a:xfrm>
          <a:prstGeom prst="roundRect">
            <a:avLst/>
          </a:prstGeom>
          <a:solidFill>
            <a:srgbClr val="D5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Google Shape;171;p8">
            <a:extLst>
              <a:ext uri="{FF2B5EF4-FFF2-40B4-BE49-F238E27FC236}">
                <a16:creationId xmlns:a16="http://schemas.microsoft.com/office/drawing/2014/main" id="{E795E384-D541-4A37-A0F1-7BE814746D2C}"/>
              </a:ext>
            </a:extLst>
          </p:cNvPr>
          <p:cNvSpPr txBox="1"/>
          <p:nvPr/>
        </p:nvSpPr>
        <p:spPr>
          <a:xfrm>
            <a:off x="6455267" y="5168903"/>
            <a:ext cx="558013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…add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 </a:t>
            </a:r>
            <a:r>
              <a:rPr kumimoji="0" lang="en-GB" sz="28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verb 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verb to make the sentence negative.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2853498" y="718722"/>
            <a:ext cx="6332873" cy="1332245"/>
          </a:xfrm>
          <a:prstGeom prst="wedgeRoundRectCallout">
            <a:avLst>
              <a:gd name="adj1" fmla="val -12267"/>
              <a:gd name="adj2" fmla="val 685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Century Gothic" panose="020F0302020204030204"/>
              </a:rPr>
              <a:t>Ne</a:t>
            </a:r>
            <a:r>
              <a:rPr lang="en-GB" sz="2400" dirty="0">
                <a:solidFill>
                  <a:srgbClr val="FF0000"/>
                </a:solidFill>
                <a:latin typeface="Century Gothic" panose="020F0302020204030204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changes to </a:t>
            </a:r>
            <a:r>
              <a:rPr lang="en-GB" sz="2400" b="1" dirty="0">
                <a:solidFill>
                  <a:srgbClr val="FF0000"/>
                </a:solidFill>
                <a:latin typeface="Century Gothic" panose="020F0302020204030204"/>
              </a:rPr>
              <a:t>n</a:t>
            </a:r>
            <a:r>
              <a:rPr lang="en-GB" sz="2400" b="1" dirty="0">
                <a:solidFill>
                  <a:srgbClr val="002060"/>
                </a:solidFill>
                <a:latin typeface="Century Gothic" panose="020F0302020204030204"/>
              </a:rPr>
              <a:t>’ 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before a verb starting with a vowel (or a silent h).</a:t>
            </a:r>
          </a:p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For example: je </a:t>
            </a:r>
            <a:r>
              <a:rPr lang="en-GB" sz="2400" b="1" dirty="0" err="1">
                <a:solidFill>
                  <a:srgbClr val="FF0000"/>
                </a:solidFill>
                <a:latin typeface="Century Gothic" panose="020F0302020204030204"/>
              </a:rPr>
              <a:t>n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F0302020204030204"/>
              </a:rPr>
              <a:t>’a</a:t>
            </a:r>
            <a:r>
              <a:rPr lang="en-GB" sz="2400" dirty="0" err="1">
                <a:solidFill>
                  <a:srgbClr val="002060"/>
                </a:solidFill>
                <a:latin typeface="Century Gothic" panose="020F0302020204030204"/>
              </a:rPr>
              <a:t>ime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 pas [I don’t like]</a:t>
            </a:r>
          </a:p>
        </p:txBody>
      </p:sp>
    </p:spTree>
    <p:extLst>
      <p:ext uri="{BB962C8B-B14F-4D97-AF65-F5344CB8AC3E}">
        <p14:creationId xmlns:p14="http://schemas.microsoft.com/office/powerpoint/2010/main" val="6347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7" grpId="0"/>
      <p:bldP spid="62" grpId="0"/>
      <p:bldP spid="68" grpId="0"/>
      <p:bldP spid="47" grpId="0" animBg="1"/>
      <p:bldP spid="27" grpId="0"/>
      <p:bldP spid="5" grpId="0" animBg="1"/>
      <p:bldP spid="5" grpId="1" animBg="1"/>
      <p:bldP spid="33" grpId="0"/>
      <p:bldP spid="40" grpId="0" animBg="1"/>
      <p:bldP spid="41" grpId="0"/>
      <p:bldP spid="42" grpId="0" animBg="1"/>
      <p:bldP spid="55" grpId="0"/>
      <p:bldP spid="43" grpId="0" animBg="1"/>
      <p:bldP spid="43" grpId="1" animBg="1"/>
      <p:bldP spid="57" grpId="0" animBg="1"/>
      <p:bldP spid="57" grpId="1" animBg="1"/>
      <p:bldP spid="59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La fête des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7085880-DAE4-484F-89E0-624A0CA91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927790"/>
              </p:ext>
            </p:extLst>
          </p:nvPr>
        </p:nvGraphicFramePr>
        <p:xfrm>
          <a:off x="53676" y="4650207"/>
          <a:ext cx="12079332" cy="2174341"/>
        </p:xfrm>
        <a:graphic>
          <a:graphicData uri="http://schemas.openxmlformats.org/drawingml/2006/table">
            <a:tbl>
              <a:tblPr/>
              <a:tblGrid>
                <a:gridCol w="12079332">
                  <a:extLst>
                    <a:ext uri="{9D8B030D-6E8A-4147-A177-3AD203B41FA5}">
                      <a16:colId xmlns:a16="http://schemas.microsoft.com/office/drawing/2014/main" val="1109811973"/>
                    </a:ext>
                  </a:extLst>
                </a:gridCol>
              </a:tblGrid>
              <a:tr h="21743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Le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six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janvier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fête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Rois. 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mère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Léa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et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Eugénie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prépare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Rois.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pour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l’Épiphanie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et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l’arrivée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trois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Rois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mages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à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Bethléem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une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tradition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un 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gâteau avec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une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fève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(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ou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figurine) et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une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couronne ! 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Maintenant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pour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célébrer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‘</a:t>
                      </a:r>
                      <a:r>
                        <a:rPr lang="es-ES_tradnl" sz="2000" b="0" i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La </a:t>
                      </a:r>
                      <a:r>
                        <a:rPr lang="es-ES_tradnl" sz="2000" b="0" i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Fête</a:t>
                      </a:r>
                      <a:r>
                        <a:rPr lang="es-ES_tradnl" sz="2000" b="0" i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Rois’,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Eugénie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sous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table et elle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décide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comment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partager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tradition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Cette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année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Léa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trouve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fève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Elle porte 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couronne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Elle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très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contente. Bon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appétit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Léa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!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14991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17C7DC8C-639D-40A2-9201-CA9D34EDD24A}"/>
              </a:ext>
            </a:extLst>
          </p:cNvPr>
          <p:cNvSpPr txBox="1"/>
          <p:nvPr/>
        </p:nvSpPr>
        <p:spPr>
          <a:xfrm>
            <a:off x="1041169" y="778376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23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14AB285-D582-4796-838F-33DA8FF1F8FF}"/>
              </a:ext>
            </a:extLst>
          </p:cNvPr>
          <p:cNvSpPr/>
          <p:nvPr/>
        </p:nvSpPr>
        <p:spPr>
          <a:xfrm>
            <a:off x="239635" y="828053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6" name="Explosion: 8 Points 25">
            <a:extLst>
              <a:ext uri="{FF2B5EF4-FFF2-40B4-BE49-F238E27FC236}">
                <a16:creationId xmlns:a16="http://schemas.microsoft.com/office/drawing/2014/main" id="{C1E2356C-0D9A-450B-8DC1-FECD30EBAB91}"/>
              </a:ext>
            </a:extLst>
          </p:cNvPr>
          <p:cNvSpPr/>
          <p:nvPr/>
        </p:nvSpPr>
        <p:spPr>
          <a:xfrm rot="19944511">
            <a:off x="1892984" y="729684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4" name="Explosion: 8 Points 43">
            <a:extLst>
              <a:ext uri="{FF2B5EF4-FFF2-40B4-BE49-F238E27FC236}">
                <a16:creationId xmlns:a16="http://schemas.microsoft.com/office/drawing/2014/main" id="{74D1D636-9461-41F3-9293-797D778C6048}"/>
              </a:ext>
            </a:extLst>
          </p:cNvPr>
          <p:cNvSpPr/>
          <p:nvPr/>
        </p:nvSpPr>
        <p:spPr>
          <a:xfrm rot="20850111">
            <a:off x="4429808" y="675336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C16CDA-041C-4A38-B6CB-C365C39D6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9" y="497115"/>
            <a:ext cx="633601" cy="99089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3D5200A-C4F7-47D4-A51D-B03B6CD69F27}"/>
              </a:ext>
            </a:extLst>
          </p:cNvPr>
          <p:cNvSpPr txBox="1"/>
          <p:nvPr/>
        </p:nvSpPr>
        <p:spPr>
          <a:xfrm>
            <a:off x="1041169" y="1783456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 arrive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4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14F3E89-EF96-4F1C-ABD1-A3F82B823722}"/>
              </a:ext>
            </a:extLst>
          </p:cNvPr>
          <p:cNvSpPr/>
          <p:nvPr/>
        </p:nvSpPr>
        <p:spPr>
          <a:xfrm>
            <a:off x="239635" y="1833133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3550CAEA-7A74-4223-BFA5-33B5AC6011EE}"/>
              </a:ext>
            </a:extLst>
          </p:cNvPr>
          <p:cNvSpPr/>
          <p:nvPr/>
        </p:nvSpPr>
        <p:spPr>
          <a:xfrm rot="19944511">
            <a:off x="1879048" y="1755099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AB9DB666-1C2A-4AF8-8209-A260FD396488}"/>
              </a:ext>
            </a:extLst>
          </p:cNvPr>
          <p:cNvSpPr/>
          <p:nvPr/>
        </p:nvSpPr>
        <p:spPr>
          <a:xfrm rot="20850111">
            <a:off x="3846929" y="1707013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25997AC-600C-4C29-AFC9-85DC9DE34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9" y="1502195"/>
            <a:ext cx="633601" cy="99089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E244D39-B138-480C-B0F6-042911B88552}"/>
              </a:ext>
            </a:extLst>
          </p:cNvPr>
          <p:cNvSpPr txBox="1"/>
          <p:nvPr/>
        </p:nvSpPr>
        <p:spPr>
          <a:xfrm>
            <a:off x="1041169" y="2863807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     célèbre</a:t>
            </a:r>
          </a:p>
        </p:txBody>
      </p:sp>
      <p:sp>
        <p:nvSpPr>
          <p:cNvPr id="5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F7FF10C-D274-4EEC-B41D-44A29031ACFC}"/>
              </a:ext>
            </a:extLst>
          </p:cNvPr>
          <p:cNvSpPr/>
          <p:nvPr/>
        </p:nvSpPr>
        <p:spPr>
          <a:xfrm>
            <a:off x="239635" y="2913484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2" name="Explosion: 8 Points 51">
            <a:extLst>
              <a:ext uri="{FF2B5EF4-FFF2-40B4-BE49-F238E27FC236}">
                <a16:creationId xmlns:a16="http://schemas.microsoft.com/office/drawing/2014/main" id="{2F698C13-6C78-49D8-8E69-D3E2E18BEA3B}"/>
              </a:ext>
            </a:extLst>
          </p:cNvPr>
          <p:cNvSpPr/>
          <p:nvPr/>
        </p:nvSpPr>
        <p:spPr>
          <a:xfrm rot="19944511">
            <a:off x="1828816" y="2832085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3" name="Explosion: 8 Points 52">
            <a:extLst>
              <a:ext uri="{FF2B5EF4-FFF2-40B4-BE49-F238E27FC236}">
                <a16:creationId xmlns:a16="http://schemas.microsoft.com/office/drawing/2014/main" id="{F8C62E43-47E5-4D5D-BFBE-FB1E53B6B9CD}"/>
              </a:ext>
            </a:extLst>
          </p:cNvPr>
          <p:cNvSpPr/>
          <p:nvPr/>
        </p:nvSpPr>
        <p:spPr>
          <a:xfrm rot="20850111">
            <a:off x="4295675" y="2770944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3D50FE1-F135-49B5-ABB6-6B8D855FB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9" y="2582546"/>
            <a:ext cx="633601" cy="99089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8561804-A0A1-4666-975B-F888D4A061F4}"/>
              </a:ext>
            </a:extLst>
          </p:cNvPr>
          <p:cNvSpPr txBox="1"/>
          <p:nvPr/>
        </p:nvSpPr>
        <p:spPr>
          <a:xfrm>
            <a:off x="1041169" y="3888306"/>
            <a:ext cx="472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    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décide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818F15C-F269-4DEF-B456-B6CC0AAF381F}"/>
              </a:ext>
            </a:extLst>
          </p:cNvPr>
          <p:cNvSpPr/>
          <p:nvPr/>
        </p:nvSpPr>
        <p:spPr>
          <a:xfrm>
            <a:off x="239635" y="3937983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57" name="Explosion: 8 Points 56">
            <a:extLst>
              <a:ext uri="{FF2B5EF4-FFF2-40B4-BE49-F238E27FC236}">
                <a16:creationId xmlns:a16="http://schemas.microsoft.com/office/drawing/2014/main" id="{DF944123-57A9-45CF-A93F-16FD29475E43}"/>
              </a:ext>
            </a:extLst>
          </p:cNvPr>
          <p:cNvSpPr/>
          <p:nvPr/>
        </p:nvSpPr>
        <p:spPr>
          <a:xfrm rot="19944511">
            <a:off x="1864193" y="3845010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8" name="Explosion: 8 Points 57">
            <a:extLst>
              <a:ext uri="{FF2B5EF4-FFF2-40B4-BE49-F238E27FC236}">
                <a16:creationId xmlns:a16="http://schemas.microsoft.com/office/drawing/2014/main" id="{D117A7D8-6798-4ECC-B8CF-FF459EC84B49}"/>
              </a:ext>
            </a:extLst>
          </p:cNvPr>
          <p:cNvSpPr/>
          <p:nvPr/>
        </p:nvSpPr>
        <p:spPr>
          <a:xfrm rot="20850111">
            <a:off x="4190194" y="3812418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C9F25ED-367C-4E9A-82CC-C8A263763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9" y="3607045"/>
            <a:ext cx="633601" cy="99089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D157C68-4A45-4652-B606-C0C5B6123B3D}"/>
              </a:ext>
            </a:extLst>
          </p:cNvPr>
          <p:cNvSpPr txBox="1"/>
          <p:nvPr/>
        </p:nvSpPr>
        <p:spPr>
          <a:xfrm>
            <a:off x="6770756" y="841679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trouve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6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8336CBD-7489-49B3-AF8F-9F4D729463E6}"/>
              </a:ext>
            </a:extLst>
          </p:cNvPr>
          <p:cNvSpPr/>
          <p:nvPr/>
        </p:nvSpPr>
        <p:spPr>
          <a:xfrm>
            <a:off x="5969222" y="891356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2" name="Explosion: 8 Points 61">
            <a:extLst>
              <a:ext uri="{FF2B5EF4-FFF2-40B4-BE49-F238E27FC236}">
                <a16:creationId xmlns:a16="http://schemas.microsoft.com/office/drawing/2014/main" id="{DF09FFE7-A9DB-4192-9801-C06DAFAB18CC}"/>
              </a:ext>
            </a:extLst>
          </p:cNvPr>
          <p:cNvSpPr/>
          <p:nvPr/>
        </p:nvSpPr>
        <p:spPr>
          <a:xfrm rot="19944511">
            <a:off x="7605219" y="796828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3" name="Explosion: 8 Points 62">
            <a:extLst>
              <a:ext uri="{FF2B5EF4-FFF2-40B4-BE49-F238E27FC236}">
                <a16:creationId xmlns:a16="http://schemas.microsoft.com/office/drawing/2014/main" id="{F9323EB1-C943-4BA0-B427-1BC624159A8D}"/>
              </a:ext>
            </a:extLst>
          </p:cNvPr>
          <p:cNvSpPr/>
          <p:nvPr/>
        </p:nvSpPr>
        <p:spPr>
          <a:xfrm rot="20850111">
            <a:off x="9813258" y="751813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6A5EAFE-96D0-4968-A30A-3BB8149DD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46" y="560418"/>
            <a:ext cx="633601" cy="99089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AC9F63D-B66D-4DE1-AB89-91E9393B3A15}"/>
              </a:ext>
            </a:extLst>
          </p:cNvPr>
          <p:cNvSpPr txBox="1"/>
          <p:nvPr/>
        </p:nvSpPr>
        <p:spPr>
          <a:xfrm>
            <a:off x="6770756" y="1846759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6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F3C3083-C0DF-430A-B88D-3D49D01ED071}"/>
              </a:ext>
            </a:extLst>
          </p:cNvPr>
          <p:cNvSpPr/>
          <p:nvPr/>
        </p:nvSpPr>
        <p:spPr>
          <a:xfrm>
            <a:off x="5969222" y="1896436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67" name="Explosion: 8 Points 66">
            <a:extLst>
              <a:ext uri="{FF2B5EF4-FFF2-40B4-BE49-F238E27FC236}">
                <a16:creationId xmlns:a16="http://schemas.microsoft.com/office/drawing/2014/main" id="{51A0A7BC-C0AA-4BB4-90C5-C15A8E0E7A47}"/>
              </a:ext>
            </a:extLst>
          </p:cNvPr>
          <p:cNvSpPr/>
          <p:nvPr/>
        </p:nvSpPr>
        <p:spPr>
          <a:xfrm rot="19944511">
            <a:off x="7613804" y="1799418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8" name="Explosion: 8 Points 67">
            <a:extLst>
              <a:ext uri="{FF2B5EF4-FFF2-40B4-BE49-F238E27FC236}">
                <a16:creationId xmlns:a16="http://schemas.microsoft.com/office/drawing/2014/main" id="{B545EAF4-AE7C-4160-9ECF-8FAF3A3E2023}"/>
              </a:ext>
            </a:extLst>
          </p:cNvPr>
          <p:cNvSpPr/>
          <p:nvPr/>
        </p:nvSpPr>
        <p:spPr>
          <a:xfrm rot="20850111">
            <a:off x="9571904" y="1759379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740EF971-211E-4197-8067-CF492FC4E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46" y="1565498"/>
            <a:ext cx="633601" cy="99089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181696D4-5A43-47CC-B727-F416FA15780C}"/>
              </a:ext>
            </a:extLst>
          </p:cNvPr>
          <p:cNvSpPr txBox="1"/>
          <p:nvPr/>
        </p:nvSpPr>
        <p:spPr>
          <a:xfrm>
            <a:off x="6770756" y="2927110"/>
            <a:ext cx="538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 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84B5875-C318-4BBC-8FF5-2E964D5B9AFB}"/>
              </a:ext>
            </a:extLst>
          </p:cNvPr>
          <p:cNvSpPr/>
          <p:nvPr/>
        </p:nvSpPr>
        <p:spPr>
          <a:xfrm>
            <a:off x="5969222" y="2976787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72" name="Explosion: 8 Points 71">
            <a:extLst>
              <a:ext uri="{FF2B5EF4-FFF2-40B4-BE49-F238E27FC236}">
                <a16:creationId xmlns:a16="http://schemas.microsoft.com/office/drawing/2014/main" id="{C1A33CAA-F1C8-4E6A-8B55-EDD673082C57}"/>
              </a:ext>
            </a:extLst>
          </p:cNvPr>
          <p:cNvSpPr/>
          <p:nvPr/>
        </p:nvSpPr>
        <p:spPr>
          <a:xfrm rot="19944511">
            <a:off x="7613370" y="2890465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73" name="Explosion: 8 Points 72">
            <a:extLst>
              <a:ext uri="{FF2B5EF4-FFF2-40B4-BE49-F238E27FC236}">
                <a16:creationId xmlns:a16="http://schemas.microsoft.com/office/drawing/2014/main" id="{DF27DCCF-4141-463C-B1A9-95E8C1D707D3}"/>
              </a:ext>
            </a:extLst>
          </p:cNvPr>
          <p:cNvSpPr/>
          <p:nvPr/>
        </p:nvSpPr>
        <p:spPr>
          <a:xfrm rot="20850111">
            <a:off x="8981569" y="2849364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D6D055E-1217-4B23-AEED-2D5F12C0A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46" y="2645849"/>
            <a:ext cx="633601" cy="99089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A5DE52-93FE-4A21-B963-2B8E9AAB6A31}"/>
              </a:ext>
            </a:extLst>
          </p:cNvPr>
          <p:cNvSpPr/>
          <p:nvPr/>
        </p:nvSpPr>
        <p:spPr>
          <a:xfrm>
            <a:off x="4345353" y="4752538"/>
            <a:ext cx="1182414" cy="352336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54C5CB8-ED7D-419F-BA7F-6E3103079D53}"/>
              </a:ext>
            </a:extLst>
          </p:cNvPr>
          <p:cNvSpPr/>
          <p:nvPr/>
        </p:nvSpPr>
        <p:spPr>
          <a:xfrm>
            <a:off x="7790876" y="4760647"/>
            <a:ext cx="1106238" cy="295107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CCCA3784-4E22-42E3-AFDB-664409FFE022}"/>
              </a:ext>
            </a:extLst>
          </p:cNvPr>
          <p:cNvSpPr/>
          <p:nvPr/>
        </p:nvSpPr>
        <p:spPr>
          <a:xfrm>
            <a:off x="3274142" y="5078277"/>
            <a:ext cx="2695079" cy="352336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6C5AA85-51FB-44F1-A64D-4271C0F32179}"/>
              </a:ext>
            </a:extLst>
          </p:cNvPr>
          <p:cNvSpPr/>
          <p:nvPr/>
        </p:nvSpPr>
        <p:spPr>
          <a:xfrm>
            <a:off x="1707112" y="5728432"/>
            <a:ext cx="1773507" cy="349293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85D0457-C20D-4FE8-85B7-F6CD35688518}"/>
              </a:ext>
            </a:extLst>
          </p:cNvPr>
          <p:cNvSpPr/>
          <p:nvPr/>
        </p:nvSpPr>
        <p:spPr>
          <a:xfrm>
            <a:off x="5707293" y="5737378"/>
            <a:ext cx="1063464" cy="340348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807DF6E3-EF29-475A-87CB-1248C98CB89F}"/>
              </a:ext>
            </a:extLst>
          </p:cNvPr>
          <p:cNvSpPr/>
          <p:nvPr/>
        </p:nvSpPr>
        <p:spPr>
          <a:xfrm>
            <a:off x="9134235" y="5737377"/>
            <a:ext cx="1484603" cy="349292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CFF094BC-F5B6-4449-A538-A97FCBC7F963}"/>
              </a:ext>
            </a:extLst>
          </p:cNvPr>
          <p:cNvSpPr/>
          <p:nvPr/>
        </p:nvSpPr>
        <p:spPr>
          <a:xfrm>
            <a:off x="1809638" y="6404418"/>
            <a:ext cx="2401581" cy="340348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E726D3D9-82C9-41C7-876E-FEBB4AD99B69}"/>
              </a:ext>
            </a:extLst>
          </p:cNvPr>
          <p:cNvSpPr/>
          <p:nvPr/>
        </p:nvSpPr>
        <p:spPr>
          <a:xfrm>
            <a:off x="4211219" y="6379932"/>
            <a:ext cx="2868007" cy="325739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8EBB7F4D-7912-4B38-9121-B672F1204805}"/>
              </a:ext>
            </a:extLst>
          </p:cNvPr>
          <p:cNvSpPr/>
          <p:nvPr/>
        </p:nvSpPr>
        <p:spPr>
          <a:xfrm>
            <a:off x="7085868" y="6379932"/>
            <a:ext cx="2642935" cy="364834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7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4" grpId="0" animBg="1"/>
      <p:bldP spid="47" grpId="0" animBg="1"/>
      <p:bldP spid="48" grpId="0" animBg="1"/>
      <p:bldP spid="52" grpId="0" animBg="1"/>
      <p:bldP spid="53" grpId="0" animBg="1"/>
      <p:bldP spid="57" grpId="0" animBg="1"/>
      <p:bldP spid="58" grpId="0" animBg="1"/>
      <p:bldP spid="62" grpId="0" animBg="1"/>
      <p:bldP spid="63" grpId="0" animBg="1"/>
      <p:bldP spid="67" grpId="0" animBg="1"/>
      <p:bldP spid="68" grpId="0" animBg="1"/>
      <p:bldP spid="72" grpId="0" animBg="1"/>
      <p:bldP spid="73" grpId="0" animBg="1"/>
      <p:bldP spid="2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La fête des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C7DC8C-639D-40A2-9201-CA9D34EDD24A}"/>
              </a:ext>
            </a:extLst>
          </p:cNvPr>
          <p:cNvSpPr txBox="1"/>
          <p:nvPr/>
        </p:nvSpPr>
        <p:spPr>
          <a:xfrm>
            <a:off x="1041169" y="778376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23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14AB285-D582-4796-838F-33DA8FF1F8FF}"/>
              </a:ext>
            </a:extLst>
          </p:cNvPr>
          <p:cNvSpPr/>
          <p:nvPr/>
        </p:nvSpPr>
        <p:spPr>
          <a:xfrm>
            <a:off x="239635" y="828053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6" name="Explosion: 8 Points 25">
            <a:extLst>
              <a:ext uri="{FF2B5EF4-FFF2-40B4-BE49-F238E27FC236}">
                <a16:creationId xmlns:a16="http://schemas.microsoft.com/office/drawing/2014/main" id="{C1E2356C-0D9A-450B-8DC1-FECD30EBAB91}"/>
              </a:ext>
            </a:extLst>
          </p:cNvPr>
          <p:cNvSpPr/>
          <p:nvPr/>
        </p:nvSpPr>
        <p:spPr>
          <a:xfrm rot="19944511">
            <a:off x="1892984" y="729684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4" name="Explosion: 8 Points 43">
            <a:extLst>
              <a:ext uri="{FF2B5EF4-FFF2-40B4-BE49-F238E27FC236}">
                <a16:creationId xmlns:a16="http://schemas.microsoft.com/office/drawing/2014/main" id="{74D1D636-9461-41F3-9293-797D778C6048}"/>
              </a:ext>
            </a:extLst>
          </p:cNvPr>
          <p:cNvSpPr/>
          <p:nvPr/>
        </p:nvSpPr>
        <p:spPr>
          <a:xfrm rot="20850111">
            <a:off x="4429808" y="675336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C16CDA-041C-4A38-B6CB-C365C39D6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9" y="497115"/>
            <a:ext cx="633601" cy="99089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3D5200A-C4F7-47D4-A51D-B03B6CD69F27}"/>
              </a:ext>
            </a:extLst>
          </p:cNvPr>
          <p:cNvSpPr txBox="1"/>
          <p:nvPr/>
        </p:nvSpPr>
        <p:spPr>
          <a:xfrm>
            <a:off x="1041169" y="2266386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 arrive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4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14F3E89-EF96-4F1C-ABD1-A3F82B823722}"/>
              </a:ext>
            </a:extLst>
          </p:cNvPr>
          <p:cNvSpPr/>
          <p:nvPr/>
        </p:nvSpPr>
        <p:spPr>
          <a:xfrm>
            <a:off x="239635" y="2316063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3550CAEA-7A74-4223-BFA5-33B5AC6011EE}"/>
              </a:ext>
            </a:extLst>
          </p:cNvPr>
          <p:cNvSpPr/>
          <p:nvPr/>
        </p:nvSpPr>
        <p:spPr>
          <a:xfrm rot="19944511">
            <a:off x="1879048" y="2238029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AB9DB666-1C2A-4AF8-8209-A260FD396488}"/>
              </a:ext>
            </a:extLst>
          </p:cNvPr>
          <p:cNvSpPr/>
          <p:nvPr/>
        </p:nvSpPr>
        <p:spPr>
          <a:xfrm rot="20850111">
            <a:off x="3846929" y="2189943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25997AC-600C-4C29-AFC9-85DC9DE34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9" y="1985125"/>
            <a:ext cx="633601" cy="99089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E244D39-B138-480C-B0F6-042911B88552}"/>
              </a:ext>
            </a:extLst>
          </p:cNvPr>
          <p:cNvSpPr txBox="1"/>
          <p:nvPr/>
        </p:nvSpPr>
        <p:spPr>
          <a:xfrm>
            <a:off x="1041169" y="3757715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     célèbre</a:t>
            </a:r>
          </a:p>
        </p:txBody>
      </p:sp>
      <p:sp>
        <p:nvSpPr>
          <p:cNvPr id="5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F7FF10C-D274-4EEC-B41D-44A29031ACFC}"/>
              </a:ext>
            </a:extLst>
          </p:cNvPr>
          <p:cNvSpPr/>
          <p:nvPr/>
        </p:nvSpPr>
        <p:spPr>
          <a:xfrm>
            <a:off x="239635" y="3807392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2" name="Explosion: 8 Points 51">
            <a:extLst>
              <a:ext uri="{FF2B5EF4-FFF2-40B4-BE49-F238E27FC236}">
                <a16:creationId xmlns:a16="http://schemas.microsoft.com/office/drawing/2014/main" id="{2F698C13-6C78-49D8-8E69-D3E2E18BEA3B}"/>
              </a:ext>
            </a:extLst>
          </p:cNvPr>
          <p:cNvSpPr/>
          <p:nvPr/>
        </p:nvSpPr>
        <p:spPr>
          <a:xfrm rot="19944511">
            <a:off x="1828816" y="3725993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3" name="Explosion: 8 Points 52">
            <a:extLst>
              <a:ext uri="{FF2B5EF4-FFF2-40B4-BE49-F238E27FC236}">
                <a16:creationId xmlns:a16="http://schemas.microsoft.com/office/drawing/2014/main" id="{F8C62E43-47E5-4D5D-BFBE-FB1E53B6B9CD}"/>
              </a:ext>
            </a:extLst>
          </p:cNvPr>
          <p:cNvSpPr/>
          <p:nvPr/>
        </p:nvSpPr>
        <p:spPr>
          <a:xfrm rot="20850111">
            <a:off x="4295675" y="3664852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3D50FE1-F135-49B5-ABB6-6B8D855FB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4" y="3520879"/>
            <a:ext cx="633601" cy="99089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8561804-A0A1-4666-975B-F888D4A061F4}"/>
              </a:ext>
            </a:extLst>
          </p:cNvPr>
          <p:cNvSpPr txBox="1"/>
          <p:nvPr/>
        </p:nvSpPr>
        <p:spPr>
          <a:xfrm>
            <a:off x="1041169" y="5461222"/>
            <a:ext cx="472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    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décide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818F15C-F269-4DEF-B456-B6CC0AAF381F}"/>
              </a:ext>
            </a:extLst>
          </p:cNvPr>
          <p:cNvSpPr/>
          <p:nvPr/>
        </p:nvSpPr>
        <p:spPr>
          <a:xfrm>
            <a:off x="239635" y="5510899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57" name="Explosion: 8 Points 56">
            <a:extLst>
              <a:ext uri="{FF2B5EF4-FFF2-40B4-BE49-F238E27FC236}">
                <a16:creationId xmlns:a16="http://schemas.microsoft.com/office/drawing/2014/main" id="{DF944123-57A9-45CF-A93F-16FD29475E43}"/>
              </a:ext>
            </a:extLst>
          </p:cNvPr>
          <p:cNvSpPr/>
          <p:nvPr/>
        </p:nvSpPr>
        <p:spPr>
          <a:xfrm rot="19944511">
            <a:off x="1864193" y="5417926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8" name="Explosion: 8 Points 57">
            <a:extLst>
              <a:ext uri="{FF2B5EF4-FFF2-40B4-BE49-F238E27FC236}">
                <a16:creationId xmlns:a16="http://schemas.microsoft.com/office/drawing/2014/main" id="{D117A7D8-6798-4ECC-B8CF-FF459EC84B49}"/>
              </a:ext>
            </a:extLst>
          </p:cNvPr>
          <p:cNvSpPr/>
          <p:nvPr/>
        </p:nvSpPr>
        <p:spPr>
          <a:xfrm rot="20850111">
            <a:off x="4190194" y="5385334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C9F25ED-367C-4E9A-82CC-C8A263763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9" y="5179961"/>
            <a:ext cx="633601" cy="99089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D157C68-4A45-4652-B606-C0C5B6123B3D}"/>
              </a:ext>
            </a:extLst>
          </p:cNvPr>
          <p:cNvSpPr txBox="1"/>
          <p:nvPr/>
        </p:nvSpPr>
        <p:spPr>
          <a:xfrm>
            <a:off x="6770756" y="841679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trouve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6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8336CBD-7489-49B3-AF8F-9F4D729463E6}"/>
              </a:ext>
            </a:extLst>
          </p:cNvPr>
          <p:cNvSpPr/>
          <p:nvPr/>
        </p:nvSpPr>
        <p:spPr>
          <a:xfrm>
            <a:off x="5969222" y="891356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2" name="Explosion: 8 Points 61">
            <a:extLst>
              <a:ext uri="{FF2B5EF4-FFF2-40B4-BE49-F238E27FC236}">
                <a16:creationId xmlns:a16="http://schemas.microsoft.com/office/drawing/2014/main" id="{DF09FFE7-A9DB-4192-9801-C06DAFAB18CC}"/>
              </a:ext>
            </a:extLst>
          </p:cNvPr>
          <p:cNvSpPr/>
          <p:nvPr/>
        </p:nvSpPr>
        <p:spPr>
          <a:xfrm rot="19944511">
            <a:off x="7605219" y="796828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3" name="Explosion: 8 Points 62">
            <a:extLst>
              <a:ext uri="{FF2B5EF4-FFF2-40B4-BE49-F238E27FC236}">
                <a16:creationId xmlns:a16="http://schemas.microsoft.com/office/drawing/2014/main" id="{F9323EB1-C943-4BA0-B427-1BC624159A8D}"/>
              </a:ext>
            </a:extLst>
          </p:cNvPr>
          <p:cNvSpPr/>
          <p:nvPr/>
        </p:nvSpPr>
        <p:spPr>
          <a:xfrm rot="20850111">
            <a:off x="9813258" y="751813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6A5EAFE-96D0-4968-A30A-3BB8149DD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46" y="560418"/>
            <a:ext cx="633601" cy="99089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AC9F63D-B66D-4DE1-AB89-91E9393B3A15}"/>
              </a:ext>
            </a:extLst>
          </p:cNvPr>
          <p:cNvSpPr txBox="1"/>
          <p:nvPr/>
        </p:nvSpPr>
        <p:spPr>
          <a:xfrm>
            <a:off x="6770756" y="2329689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6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F3C3083-C0DF-430A-B88D-3D49D01ED071}"/>
              </a:ext>
            </a:extLst>
          </p:cNvPr>
          <p:cNvSpPr/>
          <p:nvPr/>
        </p:nvSpPr>
        <p:spPr>
          <a:xfrm>
            <a:off x="5969222" y="2379366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67" name="Explosion: 8 Points 66">
            <a:extLst>
              <a:ext uri="{FF2B5EF4-FFF2-40B4-BE49-F238E27FC236}">
                <a16:creationId xmlns:a16="http://schemas.microsoft.com/office/drawing/2014/main" id="{51A0A7BC-C0AA-4BB4-90C5-C15A8E0E7A47}"/>
              </a:ext>
            </a:extLst>
          </p:cNvPr>
          <p:cNvSpPr/>
          <p:nvPr/>
        </p:nvSpPr>
        <p:spPr>
          <a:xfrm rot="19944511">
            <a:off x="7613804" y="2282348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8" name="Explosion: 8 Points 67">
            <a:extLst>
              <a:ext uri="{FF2B5EF4-FFF2-40B4-BE49-F238E27FC236}">
                <a16:creationId xmlns:a16="http://schemas.microsoft.com/office/drawing/2014/main" id="{B545EAF4-AE7C-4160-9ECF-8FAF3A3E2023}"/>
              </a:ext>
            </a:extLst>
          </p:cNvPr>
          <p:cNvSpPr/>
          <p:nvPr/>
        </p:nvSpPr>
        <p:spPr>
          <a:xfrm rot="20850111">
            <a:off x="9571904" y="2242309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740EF971-211E-4197-8067-CF492FC4E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46" y="2048428"/>
            <a:ext cx="633601" cy="99089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181696D4-5A43-47CC-B727-F416FA15780C}"/>
              </a:ext>
            </a:extLst>
          </p:cNvPr>
          <p:cNvSpPr txBox="1"/>
          <p:nvPr/>
        </p:nvSpPr>
        <p:spPr>
          <a:xfrm>
            <a:off x="6770756" y="3821018"/>
            <a:ext cx="538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 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84B5875-C318-4BBC-8FF5-2E964D5B9AFB}"/>
              </a:ext>
            </a:extLst>
          </p:cNvPr>
          <p:cNvSpPr/>
          <p:nvPr/>
        </p:nvSpPr>
        <p:spPr>
          <a:xfrm>
            <a:off x="5969222" y="3870695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72" name="Explosion: 8 Points 71">
            <a:extLst>
              <a:ext uri="{FF2B5EF4-FFF2-40B4-BE49-F238E27FC236}">
                <a16:creationId xmlns:a16="http://schemas.microsoft.com/office/drawing/2014/main" id="{C1A33CAA-F1C8-4E6A-8B55-EDD673082C57}"/>
              </a:ext>
            </a:extLst>
          </p:cNvPr>
          <p:cNvSpPr/>
          <p:nvPr/>
        </p:nvSpPr>
        <p:spPr>
          <a:xfrm rot="19944511">
            <a:off x="7613370" y="3784373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73" name="Explosion: 8 Points 72">
            <a:extLst>
              <a:ext uri="{FF2B5EF4-FFF2-40B4-BE49-F238E27FC236}">
                <a16:creationId xmlns:a16="http://schemas.microsoft.com/office/drawing/2014/main" id="{DF27DCCF-4141-463C-B1A9-95E8C1D707D3}"/>
              </a:ext>
            </a:extLst>
          </p:cNvPr>
          <p:cNvSpPr/>
          <p:nvPr/>
        </p:nvSpPr>
        <p:spPr>
          <a:xfrm rot="20850111">
            <a:off x="8981569" y="3743272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D6D055E-1217-4B23-AEED-2D5F12C0A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46" y="3539757"/>
            <a:ext cx="633601" cy="990895"/>
          </a:xfrm>
          <a:prstGeom prst="rect">
            <a:avLst/>
          </a:prstGeom>
        </p:spPr>
      </p:pic>
      <p:pic>
        <p:nvPicPr>
          <p:cNvPr id="75" name="Picture 74" descr="Shape, arrow&#10;&#10;Description automatically generated">
            <a:extLst>
              <a:ext uri="{FF2B5EF4-FFF2-40B4-BE49-F238E27FC236}">
                <a16:creationId xmlns:a16="http://schemas.microsoft.com/office/drawing/2014/main" id="{BD18F502-4185-4F2A-B298-3D962D7A2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7" y="1125638"/>
            <a:ext cx="655055" cy="445233"/>
          </a:xfrm>
          <a:prstGeom prst="rect">
            <a:avLst/>
          </a:prstGeom>
        </p:spPr>
      </p:pic>
      <p:pic>
        <p:nvPicPr>
          <p:cNvPr id="76" name="Picture 75" descr="Shape, arrow&#10;&#10;Description automatically generated">
            <a:extLst>
              <a:ext uri="{FF2B5EF4-FFF2-40B4-BE49-F238E27FC236}">
                <a16:creationId xmlns:a16="http://schemas.microsoft.com/office/drawing/2014/main" id="{4C1F5166-25BD-46B8-8A6E-081A7F033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7" y="2702665"/>
            <a:ext cx="655055" cy="445233"/>
          </a:xfrm>
          <a:prstGeom prst="rect">
            <a:avLst/>
          </a:prstGeom>
        </p:spPr>
      </p:pic>
      <p:pic>
        <p:nvPicPr>
          <p:cNvPr id="77" name="Picture 76" descr="Shape, arrow&#10;&#10;Description automatically generated">
            <a:extLst>
              <a:ext uri="{FF2B5EF4-FFF2-40B4-BE49-F238E27FC236}">
                <a16:creationId xmlns:a16="http://schemas.microsoft.com/office/drawing/2014/main" id="{FCD3ABFD-7B3E-4450-9AC5-11BB110F3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81" y="4065705"/>
            <a:ext cx="594672" cy="551001"/>
          </a:xfrm>
          <a:prstGeom prst="rect">
            <a:avLst/>
          </a:prstGeom>
        </p:spPr>
      </p:pic>
      <p:pic>
        <p:nvPicPr>
          <p:cNvPr id="78" name="Picture 77" descr="Shape, arrow&#10;&#10;Description automatically generated">
            <a:extLst>
              <a:ext uri="{FF2B5EF4-FFF2-40B4-BE49-F238E27FC236}">
                <a16:creationId xmlns:a16="http://schemas.microsoft.com/office/drawing/2014/main" id="{70B1E744-2F09-4C93-A928-6FC5A6C16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60" y="5778086"/>
            <a:ext cx="594672" cy="551001"/>
          </a:xfrm>
          <a:prstGeom prst="rect">
            <a:avLst/>
          </a:prstGeom>
        </p:spPr>
      </p:pic>
      <p:pic>
        <p:nvPicPr>
          <p:cNvPr id="79" name="Picture 78" descr="Shape, arrow&#10;&#10;Description automatically generated">
            <a:extLst>
              <a:ext uri="{FF2B5EF4-FFF2-40B4-BE49-F238E27FC236}">
                <a16:creationId xmlns:a16="http://schemas.microsoft.com/office/drawing/2014/main" id="{146CF97E-8603-43D3-B59B-0B557C039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3315"/>
            <a:ext cx="655055" cy="445233"/>
          </a:xfrm>
          <a:prstGeom prst="rect">
            <a:avLst/>
          </a:prstGeom>
        </p:spPr>
      </p:pic>
      <p:pic>
        <p:nvPicPr>
          <p:cNvPr id="88" name="Picture 87" descr="Shape, arrow&#10;&#10;Description automatically generated">
            <a:extLst>
              <a:ext uri="{FF2B5EF4-FFF2-40B4-BE49-F238E27FC236}">
                <a16:creationId xmlns:a16="http://schemas.microsoft.com/office/drawing/2014/main" id="{B994BC97-0747-457C-AFDA-037E4455A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731394"/>
            <a:ext cx="655055" cy="445233"/>
          </a:xfrm>
          <a:prstGeom prst="rect">
            <a:avLst/>
          </a:prstGeom>
        </p:spPr>
      </p:pic>
      <p:pic>
        <p:nvPicPr>
          <p:cNvPr id="89" name="Picture 88" descr="Shape, arrow&#10;&#10;Description automatically generated">
            <a:extLst>
              <a:ext uri="{FF2B5EF4-FFF2-40B4-BE49-F238E27FC236}">
                <a16:creationId xmlns:a16="http://schemas.microsoft.com/office/drawing/2014/main" id="{98CFACC6-2965-49A5-8814-CE51C0656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19" y="4229371"/>
            <a:ext cx="655055" cy="44523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9A338D76-827B-44D6-98A1-5A50BD352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157" y="4957745"/>
            <a:ext cx="1103320" cy="172549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EA9E88E-26E5-4FD0-8CAD-642FD870EEC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14" y="4593885"/>
            <a:ext cx="3154322" cy="24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8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4" grpId="0" animBg="1"/>
      <p:bldP spid="47" grpId="0" animBg="1"/>
      <p:bldP spid="48" grpId="0" animBg="1"/>
      <p:bldP spid="52" grpId="0" animBg="1"/>
      <p:bldP spid="53" grpId="0" animBg="1"/>
      <p:bldP spid="57" grpId="0" animBg="1"/>
      <p:bldP spid="58" grpId="0" animBg="1"/>
      <p:bldP spid="62" grpId="0" animBg="1"/>
      <p:bldP spid="63" grpId="0" animBg="1"/>
      <p:bldP spid="67" grpId="0" animBg="1"/>
      <p:bldP spid="68" grpId="0" animBg="1"/>
      <p:bldP spid="72" grpId="0" animBg="1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214711" y="1588688"/>
          <a:ext cx="6319439" cy="4780450"/>
        </p:xfrm>
        <a:graphic>
          <a:graphicData uri="http://schemas.openxmlformats.org/drawingml/2006/table">
            <a:tbl>
              <a:tblPr/>
              <a:tblGrid>
                <a:gridCol w="768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121646418"/>
                    </a:ext>
                  </a:extLst>
                </a:gridCol>
                <a:gridCol w="4255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Écris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sing.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don’t speak.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listen.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eat.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don’t share.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dance.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don’t draw.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don’t explain.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701822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8_1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0991" y="2568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8_2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0991" y="30708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8_3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0991" y="3549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8_4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0991" y="40165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8_5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0991" y="4521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8_6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35311" y="501408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8_7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0991" y="5457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5B038370-52AC-441F-8035-3DB346524715}"/>
              </a:ext>
            </a:extLst>
          </p:cNvPr>
          <p:cNvSpPr/>
          <p:nvPr/>
        </p:nvSpPr>
        <p:spPr>
          <a:xfrm>
            <a:off x="0" y="1004964"/>
            <a:ext cx="105537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Does she say she sometimes does or doesn’t do each activity?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CustomShape 26">
            <a:hlinkClick r:id="" action="ppaction://noaction">
              <a:snd r:embed="rId11" name="8_8.wav"/>
            </a:hlinkClick>
            <a:extLst>
              <a:ext uri="{FF2B5EF4-FFF2-40B4-BE49-F238E27FC236}">
                <a16:creationId xmlns:a16="http://schemas.microsoft.com/office/drawing/2014/main" id="{F3DA2855-FE7E-4237-ABCE-0B0B769C964D}"/>
              </a:ext>
            </a:extLst>
          </p:cNvPr>
          <p:cNvSpPr/>
          <p:nvPr/>
        </p:nvSpPr>
        <p:spPr>
          <a:xfrm>
            <a:off x="335311" y="59104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74AEB5-8260-4076-B235-4FD8F00B48F4}"/>
              </a:ext>
            </a:extLst>
          </p:cNvPr>
          <p:cNvSpPr/>
          <p:nvPr/>
        </p:nvSpPr>
        <p:spPr>
          <a:xfrm>
            <a:off x="160200" y="567792"/>
            <a:ext cx="10639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Eugénie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changes her mind a lot. Sometimes she does one thing, something another.</a:t>
            </a:r>
          </a:p>
        </p:txBody>
      </p:sp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C8F77CB9-53A5-41FB-ABCF-AC416ED0AD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704" y="1863582"/>
            <a:ext cx="462709" cy="428729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539712-5BE3-4E66-AAA3-B87517D60F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395" y="2888783"/>
            <a:ext cx="1717603" cy="2686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43B5FC-1E7A-4D0C-8CA9-97881FBD01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844" y="2964608"/>
            <a:ext cx="1717603" cy="2686176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7864472A-6B85-473E-A0D2-485E54221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13" y="1899092"/>
            <a:ext cx="655055" cy="44523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C6F261-98C8-4C49-A2F3-BD68CB767A11}"/>
              </a:ext>
            </a:extLst>
          </p:cNvPr>
          <p:cNvSpPr/>
          <p:nvPr/>
        </p:nvSpPr>
        <p:spPr>
          <a:xfrm>
            <a:off x="2349305" y="2568248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4B7D70F9-1BAB-45F8-9104-F071FDB5D8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2231" y="2535879"/>
            <a:ext cx="462709" cy="42872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0A2004F7-ABB8-4C33-9137-EE7AF338BA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56" y="3087312"/>
            <a:ext cx="558883" cy="379866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6D52742F-C26F-4463-A7C6-23CBACDBA0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8130" y="3501963"/>
            <a:ext cx="462709" cy="428729"/>
          </a:xfrm>
          <a:prstGeom prst="rect">
            <a:avLst/>
          </a:prstGeom>
        </p:spPr>
      </p:pic>
      <p:pic>
        <p:nvPicPr>
          <p:cNvPr id="40" name="Picture 39" descr="Shape, arrow&#10;&#10;Description automatically generated">
            <a:extLst>
              <a:ext uri="{FF2B5EF4-FFF2-40B4-BE49-F238E27FC236}">
                <a16:creationId xmlns:a16="http://schemas.microsoft.com/office/drawing/2014/main" id="{01CEC361-555C-45B1-B3F5-953F870FEB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3898" y="3996376"/>
            <a:ext cx="462709" cy="428729"/>
          </a:xfrm>
          <a:prstGeom prst="rect">
            <a:avLst/>
          </a:prstGeom>
        </p:spPr>
      </p:pic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1A3D513B-0F17-46A0-AC02-BBC051DDE4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25" y="4555607"/>
            <a:ext cx="558883" cy="379866"/>
          </a:xfrm>
          <a:prstGeom prst="rect">
            <a:avLst/>
          </a:prstGeom>
        </p:spPr>
      </p:pic>
      <p:pic>
        <p:nvPicPr>
          <p:cNvPr id="42" name="Picture 41" descr="Shape, arrow&#10;&#10;Description automatically generated">
            <a:extLst>
              <a:ext uri="{FF2B5EF4-FFF2-40B4-BE49-F238E27FC236}">
                <a16:creationId xmlns:a16="http://schemas.microsoft.com/office/drawing/2014/main" id="{EC8C05B6-04B3-4C35-AC82-BF92AB4B9E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9311" y="4992429"/>
            <a:ext cx="462709" cy="428729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A8F10BC5-D2B2-49EF-8E49-AE8E0C12D1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23" y="5516253"/>
            <a:ext cx="558883" cy="379866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F7489FDB-DFEE-4227-B86E-CD096F1317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22" y="5961803"/>
            <a:ext cx="558883" cy="379866"/>
          </a:xfrm>
          <a:prstGeom prst="rect">
            <a:avLst/>
          </a:prstGeom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93B460C-DDCF-451E-B85C-88C9300F95C4}"/>
              </a:ext>
            </a:extLst>
          </p:cNvPr>
          <p:cNvSpPr/>
          <p:nvPr/>
        </p:nvSpPr>
        <p:spPr>
          <a:xfrm>
            <a:off x="2345189" y="3113371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807EEA4-00C1-47FD-B23B-0DBA242AFBE5}"/>
              </a:ext>
            </a:extLst>
          </p:cNvPr>
          <p:cNvSpPr/>
          <p:nvPr/>
        </p:nvSpPr>
        <p:spPr>
          <a:xfrm>
            <a:off x="2345189" y="3534332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BDE6C2E-02AE-4263-86D4-2D03ED7B57BC}"/>
              </a:ext>
            </a:extLst>
          </p:cNvPr>
          <p:cNvSpPr/>
          <p:nvPr/>
        </p:nvSpPr>
        <p:spPr>
          <a:xfrm>
            <a:off x="2345189" y="4033691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7132D9-145D-4C63-A7E2-EBC9249BEDA4}"/>
              </a:ext>
            </a:extLst>
          </p:cNvPr>
          <p:cNvSpPr/>
          <p:nvPr/>
        </p:nvSpPr>
        <p:spPr>
          <a:xfrm>
            <a:off x="2359156" y="4479086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4C05ED-2D2D-4317-A950-C3E2DAE20F27}"/>
              </a:ext>
            </a:extLst>
          </p:cNvPr>
          <p:cNvSpPr/>
          <p:nvPr/>
        </p:nvSpPr>
        <p:spPr>
          <a:xfrm>
            <a:off x="2345189" y="5014088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CE7B242A-BE1C-4FED-B2E4-6B27A486D66E}"/>
              </a:ext>
            </a:extLst>
          </p:cNvPr>
          <p:cNvSpPr/>
          <p:nvPr/>
        </p:nvSpPr>
        <p:spPr>
          <a:xfrm>
            <a:off x="2345189" y="5479462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F13005D-8BCA-4A57-86D5-5ED3EFEF9DD9}"/>
              </a:ext>
            </a:extLst>
          </p:cNvPr>
          <p:cNvSpPr/>
          <p:nvPr/>
        </p:nvSpPr>
        <p:spPr>
          <a:xfrm>
            <a:off x="2345189" y="5924300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80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7020F0A8-7E70-4E92-899C-73D5C07DB25C}"/>
              </a:ext>
            </a:extLst>
          </p:cNvPr>
          <p:cNvSpPr txBox="1"/>
          <p:nvPr/>
        </p:nvSpPr>
        <p:spPr>
          <a:xfrm>
            <a:off x="0" y="-65748"/>
            <a:ext cx="40143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D2FA9C8-0C95-4275-A8CD-CF4943171D18}"/>
              </a:ext>
            </a:extLst>
          </p:cNvPr>
          <p:cNvSpPr txBox="1">
            <a:spLocks/>
          </p:cNvSpPr>
          <p:nvPr/>
        </p:nvSpPr>
        <p:spPr>
          <a:xfrm>
            <a:off x="10244891" y="1197570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1E378ADF-65DD-43FA-90DF-8C7F6A588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540" y="1070748"/>
            <a:ext cx="1059630" cy="106289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D761665-EF64-40BD-9894-841D3A86A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1881" y="1097875"/>
            <a:ext cx="878891" cy="630942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0B86E6D6-F9DD-43E8-829F-9E26B033CD9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51" name="Title 2">
            <a:extLst>
              <a:ext uri="{FF2B5EF4-FFF2-40B4-BE49-F238E27FC236}">
                <a16:creationId xmlns:a16="http://schemas.microsoft.com/office/drawing/2014/main" id="{7C76F63F-A6C4-47E3-8BDF-546375B820C3}"/>
              </a:ext>
            </a:extLst>
          </p:cNvPr>
          <p:cNvSpPr txBox="1">
            <a:spLocks/>
          </p:cNvSpPr>
          <p:nvPr/>
        </p:nvSpPr>
        <p:spPr>
          <a:xfrm>
            <a:off x="10301881" y="375965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4ACFA-A879-43C7-A4F3-E66C6A767442}"/>
              </a:ext>
            </a:extLst>
          </p:cNvPr>
          <p:cNvSpPr txBox="1"/>
          <p:nvPr/>
        </p:nvSpPr>
        <p:spPr>
          <a:xfrm>
            <a:off x="62129" y="640898"/>
            <a:ext cx="459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Lis la description et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trouve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l’image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FAAD37-052C-494E-8D59-B1D56B4261E1}"/>
              </a:ext>
            </a:extLst>
          </p:cNvPr>
          <p:cNvSpPr txBox="1"/>
          <p:nvPr/>
        </p:nvSpPr>
        <p:spPr>
          <a:xfrm>
            <a:off x="43758" y="1082702"/>
            <a:ext cx="6052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vrai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?               Ce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pas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vrai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49EA4162-F3E1-40AD-97EC-F5C3AACEC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12" y="939472"/>
            <a:ext cx="616881" cy="681872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2B76065D-2010-4572-A8A5-5B8553735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13" y="927227"/>
            <a:ext cx="616881" cy="68187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6BE455F-AB69-4BFB-9A90-650FA5FB6AC2}"/>
              </a:ext>
            </a:extLst>
          </p:cNvPr>
          <p:cNvGrpSpPr/>
          <p:nvPr/>
        </p:nvGrpSpPr>
        <p:grpSpPr>
          <a:xfrm>
            <a:off x="403654" y="2054186"/>
            <a:ext cx="2715800" cy="467291"/>
            <a:chOff x="264375" y="1814037"/>
            <a:chExt cx="2715800" cy="46729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1419896-1BDF-4F05-BB13-095646FE5F55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r-FR" sz="2400" b="1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Il écoute.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00DFB9A-C89C-40F9-A107-71F786ECAA96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5ADD133-8336-4262-9F43-737FB5DFA1EE}"/>
              </a:ext>
            </a:extLst>
          </p:cNvPr>
          <p:cNvSpPr txBox="1"/>
          <p:nvPr/>
        </p:nvSpPr>
        <p:spPr>
          <a:xfrm>
            <a:off x="4026715" y="2084964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 vrai !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211D72C-2DE0-4A16-8BA6-2595A1B4253C}"/>
              </a:ext>
            </a:extLst>
          </p:cNvPr>
          <p:cNvGrpSpPr/>
          <p:nvPr/>
        </p:nvGrpSpPr>
        <p:grpSpPr>
          <a:xfrm>
            <a:off x="418453" y="3092851"/>
            <a:ext cx="2715800" cy="467291"/>
            <a:chOff x="264375" y="1814037"/>
            <a:chExt cx="2715800" cy="46729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EFF68C3-350A-4EBC-B00A-6FCFD524BCC8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Elle danse.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183FEC2-099D-48E6-ACB3-5A8A04569B47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C40EBDB-B4D6-4FB9-AEB0-B81966189DDB}"/>
              </a:ext>
            </a:extLst>
          </p:cNvPr>
          <p:cNvGrpSpPr/>
          <p:nvPr/>
        </p:nvGrpSpPr>
        <p:grpSpPr>
          <a:xfrm>
            <a:off x="403654" y="4229434"/>
            <a:ext cx="2715800" cy="467291"/>
            <a:chOff x="264375" y="1814037"/>
            <a:chExt cx="2715800" cy="46729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C62EE5C-53C0-44AC-ABB7-10538575AB47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Elle mange.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3FAD65F-0C7A-462C-812F-607080D1529D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E7BA921-ECDC-4EB0-A7C7-A1571B8FEE40}"/>
              </a:ext>
            </a:extLst>
          </p:cNvPr>
          <p:cNvGrpSpPr/>
          <p:nvPr/>
        </p:nvGrpSpPr>
        <p:grpSpPr>
          <a:xfrm>
            <a:off x="403654" y="5382553"/>
            <a:ext cx="2715800" cy="467291"/>
            <a:chOff x="264375" y="1814037"/>
            <a:chExt cx="2715800" cy="46729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A25374D-163D-4848-B742-AF50C7C522FB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Il chante.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ABAC0DA-D4A3-4E30-A909-0BB403C5904D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BF2F1FE-A295-4E64-998C-01AE62CA6CD4}"/>
              </a:ext>
            </a:extLst>
          </p:cNvPr>
          <p:cNvGrpSpPr/>
          <p:nvPr/>
        </p:nvGrpSpPr>
        <p:grpSpPr>
          <a:xfrm>
            <a:off x="6278894" y="2058938"/>
            <a:ext cx="2715800" cy="467291"/>
            <a:chOff x="264375" y="1814037"/>
            <a:chExt cx="2715800" cy="467291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C8920A1-2148-427E-9FE8-D7DCDEA71E87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Il parle.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E49BF4F-1966-4F8E-9DB2-79947D485D84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9D1C290-EB3C-47EE-B42F-02434304B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56" y="5124166"/>
            <a:ext cx="1062891" cy="10628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B15200-BD19-46AB-8014-AF8A430CEE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55" y="3897896"/>
            <a:ext cx="669868" cy="1110662"/>
          </a:xfrm>
          <a:prstGeom prst="rect">
            <a:avLst/>
          </a:prstGeom>
        </p:spPr>
      </p:pic>
      <p:pic>
        <p:nvPicPr>
          <p:cNvPr id="70" name="Picture 6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9C70624-0824-4B2E-ACD3-6AD4E03A8B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29" y="3032624"/>
            <a:ext cx="843603" cy="84360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867DB2C-9B29-4714-B5A7-B9FFA9BD95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29" y="5198741"/>
            <a:ext cx="988316" cy="98831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26548AD-0D9E-476B-913A-DBD213BDEA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45" y="2940646"/>
            <a:ext cx="1137714" cy="1137714"/>
          </a:xfrm>
          <a:prstGeom prst="rect">
            <a:avLst/>
          </a:prstGeom>
        </p:spPr>
      </p:pic>
      <p:pic>
        <p:nvPicPr>
          <p:cNvPr id="78" name="Picture 77" descr="A picture containing text&#10;&#10;Description automatically generated">
            <a:extLst>
              <a:ext uri="{FF2B5EF4-FFF2-40B4-BE49-F238E27FC236}">
                <a16:creationId xmlns:a16="http://schemas.microsoft.com/office/drawing/2014/main" id="{571DBBB9-72AB-4A99-8A68-7A672C09BA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03" y="1888540"/>
            <a:ext cx="1300682" cy="756022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876A9CB-7908-4531-81C0-95A7C489C1D9}"/>
              </a:ext>
            </a:extLst>
          </p:cNvPr>
          <p:cNvSpPr txBox="1"/>
          <p:nvPr/>
        </p:nvSpPr>
        <p:spPr>
          <a:xfrm>
            <a:off x="4003295" y="2938962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’est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vrai !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236BCEE-FDAF-4256-B9D6-B6CBE2A120BA}"/>
              </a:ext>
            </a:extLst>
          </p:cNvPr>
          <p:cNvSpPr txBox="1"/>
          <p:nvPr/>
        </p:nvSpPr>
        <p:spPr>
          <a:xfrm>
            <a:off x="4003294" y="5422652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 vrai !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92B4DE1-8B59-4F78-B140-97C18966C883}"/>
              </a:ext>
            </a:extLst>
          </p:cNvPr>
          <p:cNvSpPr txBox="1"/>
          <p:nvPr/>
        </p:nvSpPr>
        <p:spPr>
          <a:xfrm>
            <a:off x="10210863" y="2095855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’est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vrai !</a:t>
            </a:r>
          </a:p>
        </p:txBody>
      </p:sp>
      <p:pic>
        <p:nvPicPr>
          <p:cNvPr id="84" name="Picture 83" descr="A picture containing room&#10;&#10;Description automatically generated">
            <a:extLst>
              <a:ext uri="{FF2B5EF4-FFF2-40B4-BE49-F238E27FC236}">
                <a16:creationId xmlns:a16="http://schemas.microsoft.com/office/drawing/2014/main" id="{39555C74-6137-4E97-93FA-E0CB23A8265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6" t="22458" b="20551"/>
          <a:stretch/>
        </p:blipFill>
        <p:spPr>
          <a:xfrm>
            <a:off x="8773074" y="1692832"/>
            <a:ext cx="854362" cy="120512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D6115244-40B4-4FF4-BA44-1551546B2910}"/>
              </a:ext>
            </a:extLst>
          </p:cNvPr>
          <p:cNvSpPr txBox="1"/>
          <p:nvPr/>
        </p:nvSpPr>
        <p:spPr>
          <a:xfrm>
            <a:off x="3986460" y="4131514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’est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vrai !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45EB0F3-CEA4-43AB-ACF5-E8F90CDD6B1B}"/>
              </a:ext>
            </a:extLst>
          </p:cNvPr>
          <p:cNvGrpSpPr/>
          <p:nvPr/>
        </p:nvGrpSpPr>
        <p:grpSpPr>
          <a:xfrm>
            <a:off x="6297563" y="3087225"/>
            <a:ext cx="2715800" cy="467291"/>
            <a:chOff x="264375" y="1814037"/>
            <a:chExt cx="2715800" cy="467291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450CAA0-BAB8-4EE9-A3AC-1DFA2E05EA4A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r-FR" sz="2400" b="1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Elle regarde.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312E6FC-897A-4BC1-831A-8AFE77AF011A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F14D3C3-B5FB-444C-9C3D-13ADC9C405C9}"/>
              </a:ext>
            </a:extLst>
          </p:cNvPr>
          <p:cNvGrpSpPr/>
          <p:nvPr/>
        </p:nvGrpSpPr>
        <p:grpSpPr>
          <a:xfrm>
            <a:off x="6312362" y="4125890"/>
            <a:ext cx="2715800" cy="467291"/>
            <a:chOff x="264375" y="1814037"/>
            <a:chExt cx="2715800" cy="467291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50EFE8F-6539-44C8-8211-58EBD6149DD2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Elle étudie.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105982B-B62D-4C13-B038-21487670C09C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3D3B4C1-1AE4-4C6B-B58F-C538265D3902}"/>
              </a:ext>
            </a:extLst>
          </p:cNvPr>
          <p:cNvGrpSpPr/>
          <p:nvPr/>
        </p:nvGrpSpPr>
        <p:grpSpPr>
          <a:xfrm>
            <a:off x="6297563" y="5262473"/>
            <a:ext cx="2715800" cy="467291"/>
            <a:chOff x="264375" y="1814037"/>
            <a:chExt cx="2715800" cy="467291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DE2944A-1240-48BB-92EC-A67ABE6BBC78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Elle travaille.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C08EC70-8C30-4EEA-AC46-6519AA093B98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E05F3C3E-5262-4C05-A1E5-02C71AD03F98}"/>
              </a:ext>
            </a:extLst>
          </p:cNvPr>
          <p:cNvSpPr txBox="1"/>
          <p:nvPr/>
        </p:nvSpPr>
        <p:spPr>
          <a:xfrm>
            <a:off x="10236357" y="3255608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 vrai !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AB48455-CB78-4B6A-AD68-ABF52BF05E73}"/>
              </a:ext>
            </a:extLst>
          </p:cNvPr>
          <p:cNvSpPr txBox="1"/>
          <p:nvPr/>
        </p:nvSpPr>
        <p:spPr>
          <a:xfrm>
            <a:off x="10210863" y="4079129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’est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vrai !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5188CE4-BFC5-4C0B-8E1C-0492198BAE8C}"/>
              </a:ext>
            </a:extLst>
          </p:cNvPr>
          <p:cNvSpPr txBox="1"/>
          <p:nvPr/>
        </p:nvSpPr>
        <p:spPr>
          <a:xfrm>
            <a:off x="10193659" y="5198741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’est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vrai !</a:t>
            </a:r>
          </a:p>
        </p:txBody>
      </p:sp>
      <p:pic>
        <p:nvPicPr>
          <p:cNvPr id="104" name="Picture 103" descr="A picture containing room&#10;&#10;Description automatically generated">
            <a:extLst>
              <a:ext uri="{FF2B5EF4-FFF2-40B4-BE49-F238E27FC236}">
                <a16:creationId xmlns:a16="http://schemas.microsoft.com/office/drawing/2014/main" id="{896F58CE-036E-4A70-B6A0-E2600C80CE1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t="14959" r="36630" b="23871"/>
          <a:stretch/>
        </p:blipFill>
        <p:spPr>
          <a:xfrm>
            <a:off x="8933379" y="3897895"/>
            <a:ext cx="1151828" cy="111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8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80" grpId="0" animBg="1"/>
      <p:bldP spid="82" grpId="0" animBg="1"/>
      <p:bldP spid="83" grpId="0" animBg="1"/>
      <p:bldP spid="85" grpId="0" animBg="1"/>
      <p:bldP spid="101" grpId="0" animBg="1"/>
      <p:bldP spid="102" grpId="0" animBg="1"/>
      <p:bldP spid="10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3772512"/>
            <a:ext cx="1390472" cy="1776251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08" y="3829258"/>
            <a:ext cx="1543002" cy="2216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3807250"/>
            <a:ext cx="1581344" cy="18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tha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3719479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951066" y="1665682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98928" y="1585080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333689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è|ê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7429EA-AE7A-4521-B213-99FFDFCAB178}"/>
              </a:ext>
            </a:extLst>
          </p:cNvPr>
          <p:cNvSpPr txBox="1"/>
          <p:nvPr/>
        </p:nvSpPr>
        <p:spPr>
          <a:xfrm>
            <a:off x="8886733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C78A4E-59CA-4943-B5A5-4EEF8FC32EB0}"/>
              </a:ext>
            </a:extLst>
          </p:cNvPr>
          <p:cNvSpPr txBox="1"/>
          <p:nvPr/>
        </p:nvSpPr>
        <p:spPr>
          <a:xfrm>
            <a:off x="888673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probl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AA4BCB-AAF1-47AB-A4E2-EE62ABED0C13}"/>
              </a:ext>
            </a:extLst>
          </p:cNvPr>
          <p:cNvSpPr txBox="1"/>
          <p:nvPr/>
        </p:nvSpPr>
        <p:spPr>
          <a:xfrm>
            <a:off x="-259199" y="1695581"/>
            <a:ext cx="2975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be, being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07E2D6-C623-4971-922B-BE5E4D8D95A3}"/>
              </a:ext>
            </a:extLst>
          </p:cNvPr>
          <p:cNvSpPr txBox="1"/>
          <p:nvPr/>
        </p:nvSpPr>
        <p:spPr>
          <a:xfrm>
            <a:off x="-292648" y="6273225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(head)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2A17C2-6910-48B2-B645-8F05460E0897}"/>
              </a:ext>
            </a:extLst>
          </p:cNvPr>
          <p:cNvSpPr txBox="1"/>
          <p:nvPr/>
        </p:nvSpPr>
        <p:spPr>
          <a:xfrm>
            <a:off x="8886733" y="3494733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(brother)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5A5D47-FEFB-4480-B0CA-963EF8356F25}"/>
              </a:ext>
            </a:extLst>
          </p:cNvPr>
          <p:cNvGrpSpPr/>
          <p:nvPr/>
        </p:nvGrpSpPr>
        <p:grpSpPr>
          <a:xfrm>
            <a:off x="4380408" y="2973059"/>
            <a:ext cx="3431183" cy="3272140"/>
            <a:chOff x="4380408" y="2973059"/>
            <a:chExt cx="3431183" cy="32721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64989C9-299B-4B35-A8A8-5145DCFFCC55}"/>
                </a:ext>
              </a:extLst>
            </p:cNvPr>
            <p:cNvGrpSpPr/>
            <p:nvPr/>
          </p:nvGrpSpPr>
          <p:grpSpPr>
            <a:xfrm>
              <a:off x="4380408" y="2973059"/>
              <a:ext cx="3431183" cy="2104280"/>
              <a:chOff x="199103" y="494279"/>
              <a:chExt cx="3431183" cy="210428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65FD261-50EB-462A-BF49-F0920FBF1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26" y="660939"/>
                <a:ext cx="2024310" cy="179973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227F82B-FBCA-4EC6-8C32-56F407C6C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03" y="494279"/>
                <a:ext cx="3431183" cy="2104280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EDE6470-0C32-4E5E-ACE3-924BD2D894FE}"/>
                </a:ext>
              </a:extLst>
            </p:cNvPr>
            <p:cNvSpPr txBox="1"/>
            <p:nvPr/>
          </p:nvSpPr>
          <p:spPr>
            <a:xfrm>
              <a:off x="4540134" y="5167981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(party, celebration)</a:t>
              </a:r>
            </a:p>
          </p:txBody>
        </p:sp>
      </p:grpSp>
      <p:pic>
        <p:nvPicPr>
          <p:cNvPr id="40" name="Picture 39" descr="the head of a boy">
            <a:extLst>
              <a:ext uri="{FF2B5EF4-FFF2-40B4-BE49-F238E27FC236}">
                <a16:creationId xmlns:a16="http://schemas.microsoft.com/office/drawing/2014/main" id="{5BD7AF12-F700-4C40-8B9E-8F1CD7B7CD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5" y="3984049"/>
            <a:ext cx="1606370" cy="176998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34B356-E504-47E5-BC35-B2720CC4AFD4}"/>
              </a:ext>
            </a:extLst>
          </p:cNvPr>
          <p:cNvGrpSpPr/>
          <p:nvPr/>
        </p:nvGrpSpPr>
        <p:grpSpPr>
          <a:xfrm>
            <a:off x="9387217" y="1383889"/>
            <a:ext cx="1750760" cy="1702068"/>
            <a:chOff x="9387217" y="1383889"/>
            <a:chExt cx="1750760" cy="1702068"/>
          </a:xfrm>
        </p:grpSpPr>
        <p:pic>
          <p:nvPicPr>
            <p:cNvPr id="41" name="Picture 40" descr="Background pattern&#10;&#10;Description automatically generated">
              <a:extLst>
                <a:ext uri="{FF2B5EF4-FFF2-40B4-BE49-F238E27FC236}">
                  <a16:creationId xmlns:a16="http://schemas.microsoft.com/office/drawing/2014/main" id="{2A15A8F7-9352-4AD5-8B0E-623772439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4" b="50844"/>
            <a:stretch/>
          </p:blipFill>
          <p:spPr>
            <a:xfrm>
              <a:off x="9387217" y="1651695"/>
              <a:ext cx="1750760" cy="143426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2223FC5-9A23-42D5-9933-A7E7E79F0542}"/>
                </a:ext>
              </a:extLst>
            </p:cNvPr>
            <p:cNvCxnSpPr/>
            <p:nvPr/>
          </p:nvCxnSpPr>
          <p:spPr>
            <a:xfrm>
              <a:off x="9936480" y="1383889"/>
              <a:ext cx="662023" cy="3521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418347DA-F42A-42DB-8B03-31CEDAB0D6A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078" y="4213502"/>
            <a:ext cx="1719111" cy="1719111"/>
          </a:xfrm>
          <a:prstGeom prst="rect">
            <a:avLst/>
          </a:prstGeom>
        </p:spPr>
      </p:pic>
      <p:sp>
        <p:nvSpPr>
          <p:cNvPr id="26" name="CustomShape 14">
            <a:extLst>
              <a:ext uri="{FF2B5EF4-FFF2-40B4-BE49-F238E27FC236}">
                <a16:creationId xmlns:a16="http://schemas.microsoft.com/office/drawing/2014/main" id="{C5ACB3CD-0268-4165-A384-4FE069D27913}"/>
              </a:ext>
            </a:extLst>
          </p:cNvPr>
          <p:cNvSpPr/>
          <p:nvPr/>
        </p:nvSpPr>
        <p:spPr>
          <a:xfrm>
            <a:off x="3581485" y="28946"/>
            <a:ext cx="4388624" cy="1556134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1E4D2-49C2-457B-B85E-43DEED9002C3}"/>
              </a:ext>
            </a:extLst>
          </p:cNvPr>
          <p:cNvSpPr txBox="1"/>
          <p:nvPr/>
        </p:nvSpPr>
        <p:spPr>
          <a:xfrm>
            <a:off x="3467493" y="126092"/>
            <a:ext cx="45026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è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sound almost the same.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a little longer and deeper. </a:t>
            </a:r>
          </a:p>
        </p:txBody>
      </p:sp>
    </p:spTree>
    <p:extLst>
      <p:ext uri="{BB962C8B-B14F-4D97-AF65-F5344CB8AC3E}">
        <p14:creationId xmlns:p14="http://schemas.microsoft.com/office/powerpoint/2010/main" val="25869881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3" grpId="0"/>
      <p:bldP spid="30" grpId="0"/>
      <p:bldP spid="31" grpId="0"/>
      <p:bldP spid="32" grpId="0"/>
      <p:bldP spid="33" grpId="0"/>
      <p:bldP spid="34" grpId="0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3_2.wav"/>
            </a:hlinkClick>
            <a:extLst>
              <a:ext uri="{FF2B5EF4-FFF2-40B4-BE49-F238E27FC236}">
                <a16:creationId xmlns:a16="http://schemas.microsoft.com/office/drawing/2014/main" id="{BCB21A26-31B6-4F0F-9CA6-1A478C12FD71}"/>
              </a:ext>
            </a:extLst>
          </p:cNvPr>
          <p:cNvSpPr txBox="1"/>
          <p:nvPr/>
        </p:nvSpPr>
        <p:spPr>
          <a:xfrm>
            <a:off x="133350" y="615857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texte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5" name="CustomShape 6">
            <a:hlinkClick r:id="" action="ppaction://noaction">
              <a:snd r:embed="rId5" name="3_1.wav"/>
            </a:hlinkClick>
            <a:extLst>
              <a:ext uri="{FF2B5EF4-FFF2-40B4-BE49-F238E27FC236}">
                <a16:creationId xmlns:a16="http://schemas.microsoft.com/office/drawing/2014/main" id="{EEF0836E-4EB6-44DB-9265-9E9C6562164B}"/>
              </a:ext>
            </a:extLst>
          </p:cNvPr>
          <p:cNvSpPr/>
          <p:nvPr/>
        </p:nvSpPr>
        <p:spPr>
          <a:xfrm>
            <a:off x="133350" y="-2469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 six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janvier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à Lorient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France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DBD3831C-FFDD-4788-B472-7CD3A8E15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174934"/>
              </p:ext>
            </p:extLst>
          </p:nvPr>
        </p:nvGraphicFramePr>
        <p:xfrm>
          <a:off x="633610" y="1418860"/>
          <a:ext cx="11404061" cy="4788980"/>
        </p:xfrm>
        <a:graphic>
          <a:graphicData uri="http://schemas.openxmlformats.org/drawingml/2006/table">
            <a:tbl>
              <a:tblPr/>
              <a:tblGrid>
                <a:gridCol w="11404061">
                  <a:extLst>
                    <a:ext uri="{9D8B030D-6E8A-4147-A177-3AD203B41FA5}">
                      <a16:colId xmlns:a16="http://schemas.microsoft.com/office/drawing/2014/main" val="11098119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Le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six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[1]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janvier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[2] la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fête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Rois. </a:t>
                      </a: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[3] La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mère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Léa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et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Eugénie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[4]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prépare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Rois.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pour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l’Épiphanie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et l’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[5]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arrivée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trois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Rois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mages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à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Bethléem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une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tradition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La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un 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gâteau avec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[6]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fève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(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ou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figurine) et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couronne !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Maintenant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pour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[7]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célébrer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‘</a:t>
                      </a:r>
                      <a:r>
                        <a:rPr lang="es-ES_tradnl" sz="2000" i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La </a:t>
                      </a:r>
                      <a:r>
                        <a:rPr lang="es-ES_tradnl" sz="2000" i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Fête</a:t>
                      </a:r>
                      <a:r>
                        <a:rPr lang="es-ES_tradnl" sz="2000" i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Rois’,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Eugénie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sous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table et elle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[8]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décide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comment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partager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tradition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Cette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*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[9]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année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Léa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trouve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[10]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fève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Elle porte la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couronne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</a:t>
                      </a: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Elle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[11]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très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contente.            Bon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[12]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appétit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Léa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!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149912"/>
                  </a:ext>
                </a:extLst>
              </a:tr>
            </a:tbl>
          </a:graphicData>
        </a:graphic>
      </p:graphicFrame>
      <p:pic>
        <p:nvPicPr>
          <p:cNvPr id="7" name="Google Shape;134;p2">
            <a:hlinkClick r:id="" action="ppaction://noaction">
              <a:snd r:embed="rId6" name="3_3.wav"/>
            </a:hlinkClick>
            <a:extLst>
              <a:ext uri="{FF2B5EF4-FFF2-40B4-BE49-F238E27FC236}">
                <a16:creationId xmlns:a16="http://schemas.microsoft.com/office/drawing/2014/main" id="{F3325817-CD47-48D2-9557-B617534E360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079" y="160025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134;p2">
            <a:hlinkClick r:id="" action="ppaction://noaction">
              <a:snd r:embed="rId8" name="3_4.wav"/>
            </a:hlinkClick>
            <a:extLst>
              <a:ext uri="{FF2B5EF4-FFF2-40B4-BE49-F238E27FC236}">
                <a16:creationId xmlns:a16="http://schemas.microsoft.com/office/drawing/2014/main" id="{B00BB31B-214E-4216-9BE2-D9CDA443CC1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079" y="215088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134;p2">
            <a:hlinkClick r:id="" action="ppaction://noaction">
              <a:snd r:embed="rId9" name="3_5_new.wav"/>
            </a:hlinkClick>
            <a:extLst>
              <a:ext uri="{FF2B5EF4-FFF2-40B4-BE49-F238E27FC236}">
                <a16:creationId xmlns:a16="http://schemas.microsoft.com/office/drawing/2014/main" id="{C8883659-9B99-4D00-A08E-2ECB73F3F81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079" y="2861456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134;p2">
            <a:hlinkClick r:id="" action="ppaction://noaction">
              <a:snd r:embed="rId10" name="3_7.wav"/>
            </a:hlinkClick>
            <a:extLst>
              <a:ext uri="{FF2B5EF4-FFF2-40B4-BE49-F238E27FC236}">
                <a16:creationId xmlns:a16="http://schemas.microsoft.com/office/drawing/2014/main" id="{01C4A324-D7E3-41C6-B029-237F5ACF0EB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079" y="3454840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134;p2">
            <a:hlinkClick r:id="" action="ppaction://noaction">
              <a:snd r:embed="rId11" name="3_8_new.wav"/>
            </a:hlinkClick>
            <a:extLst>
              <a:ext uri="{FF2B5EF4-FFF2-40B4-BE49-F238E27FC236}">
                <a16:creationId xmlns:a16="http://schemas.microsoft.com/office/drawing/2014/main" id="{DAE2A4D8-4935-467F-A7FC-5D16D6C9A14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079" y="404822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Google Shape;134;p2">
            <a:hlinkClick r:id="" action="ppaction://noaction">
              <a:snd r:embed="rId12" name="3_10.wav"/>
            </a:hlinkClick>
            <a:extLst>
              <a:ext uri="{FF2B5EF4-FFF2-40B4-BE49-F238E27FC236}">
                <a16:creationId xmlns:a16="http://schemas.microsoft.com/office/drawing/2014/main" id="{5B3D4D2A-5C21-4B41-80C6-2880DD54190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079" y="5257746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Google Shape;134;p2">
            <a:hlinkClick r:id="" action="ppaction://noaction">
              <a:snd r:embed="rId13" name="3_12.wav"/>
            </a:hlinkClick>
            <a:extLst>
              <a:ext uri="{FF2B5EF4-FFF2-40B4-BE49-F238E27FC236}">
                <a16:creationId xmlns:a16="http://schemas.microsoft.com/office/drawing/2014/main" id="{BC36A1E8-771D-456C-8572-790B3118D35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079" y="5824657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9493C9-37C2-4F28-A879-74C5237A0460}"/>
              </a:ext>
            </a:extLst>
          </p:cNvPr>
          <p:cNvSpPr/>
          <p:nvPr/>
        </p:nvSpPr>
        <p:spPr>
          <a:xfrm>
            <a:off x="1805651" y="1600254"/>
            <a:ext cx="844952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734D775-7E74-4F0D-A3AF-8B37C648EEF4}"/>
              </a:ext>
            </a:extLst>
          </p:cNvPr>
          <p:cNvSpPr/>
          <p:nvPr/>
        </p:nvSpPr>
        <p:spPr>
          <a:xfrm>
            <a:off x="3773654" y="1596062"/>
            <a:ext cx="844952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  ___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0F57C23-5F70-4452-A502-20B0E8FDF1AD}"/>
              </a:ext>
            </a:extLst>
          </p:cNvPr>
          <p:cNvSpPr/>
          <p:nvPr/>
        </p:nvSpPr>
        <p:spPr>
          <a:xfrm>
            <a:off x="1124980" y="2213503"/>
            <a:ext cx="1016336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  ___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CC20094-444C-4751-B58B-2D9BE8FCBD17}"/>
              </a:ext>
            </a:extLst>
          </p:cNvPr>
          <p:cNvSpPr/>
          <p:nvPr/>
        </p:nvSpPr>
        <p:spPr>
          <a:xfrm>
            <a:off x="4876800" y="2213503"/>
            <a:ext cx="1016336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029AEB-DA46-40A3-9F43-B3B04862CB1B}"/>
              </a:ext>
            </a:extLst>
          </p:cNvPr>
          <p:cNvSpPr/>
          <p:nvPr/>
        </p:nvSpPr>
        <p:spPr>
          <a:xfrm>
            <a:off x="4454324" y="2798398"/>
            <a:ext cx="844952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035C748-EBAE-4F1F-8046-7F3B73752511}"/>
              </a:ext>
            </a:extLst>
          </p:cNvPr>
          <p:cNvSpPr/>
          <p:nvPr/>
        </p:nvSpPr>
        <p:spPr>
          <a:xfrm>
            <a:off x="5490689" y="3410283"/>
            <a:ext cx="605311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1D98323-D5F8-472D-ACEB-5D67CFC6CB02}"/>
              </a:ext>
            </a:extLst>
          </p:cNvPr>
          <p:cNvSpPr/>
          <p:nvPr/>
        </p:nvSpPr>
        <p:spPr>
          <a:xfrm>
            <a:off x="3351178" y="4048223"/>
            <a:ext cx="1103146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5D7136-56E9-4C00-B86A-0AEFBAD63406}"/>
              </a:ext>
            </a:extLst>
          </p:cNvPr>
          <p:cNvSpPr/>
          <p:nvPr/>
        </p:nvSpPr>
        <p:spPr>
          <a:xfrm>
            <a:off x="11016102" y="4048223"/>
            <a:ext cx="844952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7D85DD9-86E1-42B3-B3D8-F6F5B67F3C55}"/>
              </a:ext>
            </a:extLst>
          </p:cNvPr>
          <p:cNvSpPr/>
          <p:nvPr/>
        </p:nvSpPr>
        <p:spPr>
          <a:xfrm>
            <a:off x="1955997" y="5254522"/>
            <a:ext cx="844952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FF8EAE9-3C5F-492E-8BA5-D0D269E0EF45}"/>
              </a:ext>
            </a:extLst>
          </p:cNvPr>
          <p:cNvSpPr/>
          <p:nvPr/>
        </p:nvSpPr>
        <p:spPr>
          <a:xfrm>
            <a:off x="5066212" y="5253708"/>
            <a:ext cx="709103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1636FF5-A43C-4344-A20F-891EAA6DBA7B}"/>
              </a:ext>
            </a:extLst>
          </p:cNvPr>
          <p:cNvSpPr/>
          <p:nvPr/>
        </p:nvSpPr>
        <p:spPr>
          <a:xfrm>
            <a:off x="2070752" y="5880174"/>
            <a:ext cx="579852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EE09371-89DB-4F2A-A4BC-7A94632BF1CA}"/>
              </a:ext>
            </a:extLst>
          </p:cNvPr>
          <p:cNvSpPr/>
          <p:nvPr/>
        </p:nvSpPr>
        <p:spPr>
          <a:xfrm>
            <a:off x="5739359" y="5856903"/>
            <a:ext cx="944744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EF9104-EDF3-4810-AF83-E13F2B691282}"/>
              </a:ext>
            </a:extLst>
          </p:cNvPr>
          <p:cNvSpPr txBox="1"/>
          <p:nvPr/>
        </p:nvSpPr>
        <p:spPr>
          <a:xfrm>
            <a:off x="9375058" y="6150114"/>
            <a:ext cx="2845932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cette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this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couronne = crown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25437C-0B8E-4F7E-B15D-9EF89BB7DEA0}"/>
              </a:ext>
            </a:extLst>
          </p:cNvPr>
          <p:cNvSpPr/>
          <p:nvPr/>
        </p:nvSpPr>
        <p:spPr>
          <a:xfrm>
            <a:off x="8685094" y="93125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è|ê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é|er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6CFF218-DE78-4E32-857F-E30687010F8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1"/>
          <a:stretch/>
        </p:blipFill>
        <p:spPr>
          <a:xfrm>
            <a:off x="10307666" y="1400562"/>
            <a:ext cx="1711983" cy="13978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608628A-7207-47E5-883C-B830C99991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00636" y="4598523"/>
            <a:ext cx="1837035" cy="1226134"/>
          </a:xfrm>
          <a:prstGeom prst="rect">
            <a:avLst/>
          </a:prstGeom>
        </p:spPr>
      </p:pic>
      <p:pic>
        <p:nvPicPr>
          <p:cNvPr id="31" name="Google Shape;134;p2">
            <a:hlinkClick r:id="" action="ppaction://noaction">
              <a:snd r:embed="rId16" name="3_13.wav"/>
            </a:hlinkClick>
            <a:extLst>
              <a:ext uri="{FF2B5EF4-FFF2-40B4-BE49-F238E27FC236}">
                <a16:creationId xmlns:a16="http://schemas.microsoft.com/office/drawing/2014/main" id="{554900EE-8242-4738-BA81-98E0F63FF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96130" y="588017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398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84201C-D14A-42CC-BB24-1BC10E56F057}"/>
              </a:ext>
            </a:extLst>
          </p:cNvPr>
          <p:cNvSpPr/>
          <p:nvPr/>
        </p:nvSpPr>
        <p:spPr>
          <a:xfrm>
            <a:off x="4646230" y="2709546"/>
            <a:ext cx="2339102" cy="1438908"/>
          </a:xfrm>
          <a:prstGeom prst="rect">
            <a:avLst/>
          </a:prstGeom>
          <a:solidFill>
            <a:srgbClr val="EBEFF7">
              <a:alpha val="26000"/>
            </a:srgbClr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BBCB40-173F-4532-A0BA-43E856DC7981}"/>
              </a:ext>
            </a:extLst>
          </p:cNvPr>
          <p:cNvSpPr/>
          <p:nvPr/>
        </p:nvSpPr>
        <p:spPr>
          <a:xfrm>
            <a:off x="922283" y="101076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F56469-D2FB-4528-B43B-C7E0445CF233}"/>
              </a:ext>
            </a:extLst>
          </p:cNvPr>
          <p:cNvSpPr/>
          <p:nvPr/>
        </p:nvSpPr>
        <p:spPr>
          <a:xfrm>
            <a:off x="8107583" y="103691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E3B2A2-27E7-44A9-A0F6-91B908DC8806}"/>
              </a:ext>
            </a:extLst>
          </p:cNvPr>
          <p:cNvSpPr/>
          <p:nvPr/>
        </p:nvSpPr>
        <p:spPr>
          <a:xfrm>
            <a:off x="8107583" y="299306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77EA34-3C9C-4F4D-9247-3321FDBF1D31}"/>
              </a:ext>
            </a:extLst>
          </p:cNvPr>
          <p:cNvSpPr/>
          <p:nvPr/>
        </p:nvSpPr>
        <p:spPr>
          <a:xfrm>
            <a:off x="901225" y="299306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D2A0A7-6D48-4B0A-9846-DF8BC09DAFAC}"/>
              </a:ext>
            </a:extLst>
          </p:cNvPr>
          <p:cNvSpPr/>
          <p:nvPr/>
        </p:nvSpPr>
        <p:spPr>
          <a:xfrm>
            <a:off x="8107583" y="4893408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3A2F0F-363C-4544-A5BF-3C1782F86195}"/>
              </a:ext>
            </a:extLst>
          </p:cNvPr>
          <p:cNvSpPr/>
          <p:nvPr/>
        </p:nvSpPr>
        <p:spPr>
          <a:xfrm>
            <a:off x="922283" y="4862310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9A4044-95B4-4FDE-9CC8-2EFFC0493BD8}"/>
              </a:ext>
            </a:extLst>
          </p:cNvPr>
          <p:cNvSpPr txBox="1"/>
          <p:nvPr/>
        </p:nvSpPr>
        <p:spPr>
          <a:xfrm>
            <a:off x="1128640" y="997077"/>
            <a:ext cx="19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l’histoire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80EC68-61B7-4877-A8FF-EF1E535BFD4C}"/>
              </a:ext>
            </a:extLst>
          </p:cNvPr>
          <p:cNvSpPr txBox="1"/>
          <p:nvPr/>
        </p:nvSpPr>
        <p:spPr>
          <a:xfrm>
            <a:off x="8183416" y="997190"/>
            <a:ext cx="217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santé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49533-71C7-4701-AD5F-E439C396EA2A}"/>
              </a:ext>
            </a:extLst>
          </p:cNvPr>
          <p:cNvSpPr txBox="1"/>
          <p:nvPr/>
        </p:nvSpPr>
        <p:spPr>
          <a:xfrm>
            <a:off x="8283381" y="2973289"/>
            <a:ext cx="19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vêtement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343875-8383-4D5C-A5B6-5A71FC5BC9B3}"/>
              </a:ext>
            </a:extLst>
          </p:cNvPr>
          <p:cNvSpPr txBox="1"/>
          <p:nvPr/>
        </p:nvSpPr>
        <p:spPr>
          <a:xfrm>
            <a:off x="1112625" y="2957843"/>
            <a:ext cx="19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fête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0056F2-6130-46EE-A1D3-1FF4A879CC8B}"/>
              </a:ext>
            </a:extLst>
          </p:cNvPr>
          <p:cNvSpPr txBox="1"/>
          <p:nvPr/>
        </p:nvSpPr>
        <p:spPr>
          <a:xfrm>
            <a:off x="8251747" y="4862310"/>
            <a:ext cx="19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gens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CAE3F7-884B-4C27-9899-5871A72D4996}"/>
              </a:ext>
            </a:extLst>
          </p:cNvPr>
          <p:cNvSpPr txBox="1"/>
          <p:nvPr/>
        </p:nvSpPr>
        <p:spPr>
          <a:xfrm>
            <a:off x="1029039" y="4812815"/>
            <a:ext cx="2125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l’année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50119E-FA09-4D46-9A5B-C19267D67F54}"/>
              </a:ext>
            </a:extLst>
          </p:cNvPr>
          <p:cNvSpPr/>
          <p:nvPr/>
        </p:nvSpPr>
        <p:spPr>
          <a:xfrm>
            <a:off x="901225" y="2991454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FEA4A1-AD31-47CC-A2A3-FA2315C59F4C}"/>
              </a:ext>
            </a:extLst>
          </p:cNvPr>
          <p:cNvSpPr/>
          <p:nvPr/>
        </p:nvSpPr>
        <p:spPr>
          <a:xfrm>
            <a:off x="8101562" y="101762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4A9C3-725D-4359-A406-5DDA18AFBC39}"/>
              </a:ext>
            </a:extLst>
          </p:cNvPr>
          <p:cNvSpPr/>
          <p:nvPr/>
        </p:nvSpPr>
        <p:spPr>
          <a:xfrm>
            <a:off x="922282" y="4860698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9C7582-958F-4DEE-B08C-B63811F246C6}"/>
              </a:ext>
            </a:extLst>
          </p:cNvPr>
          <p:cNvSpPr/>
          <p:nvPr/>
        </p:nvSpPr>
        <p:spPr>
          <a:xfrm>
            <a:off x="916653" y="993375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F75C9-4497-4678-96B9-F16803925813}"/>
              </a:ext>
            </a:extLst>
          </p:cNvPr>
          <p:cNvGrpSpPr/>
          <p:nvPr/>
        </p:nvGrpSpPr>
        <p:grpSpPr>
          <a:xfrm>
            <a:off x="1380599" y="3384285"/>
            <a:ext cx="1485143" cy="944567"/>
            <a:chOff x="199103" y="494279"/>
            <a:chExt cx="3431183" cy="210428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249E73-2590-4294-8D6F-9E80575F5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78E5212-F919-443F-A9AD-AF8564427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6305CD8-19DF-4E90-9FAC-096D2AC52F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1" t="54422" r="1278" b="4973"/>
          <a:stretch/>
        </p:blipFill>
        <p:spPr>
          <a:xfrm>
            <a:off x="8691623" y="3502545"/>
            <a:ext cx="1161878" cy="9634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CEE9FA2-2CB4-4DAC-BC54-21C6D39AF3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61" y="5348898"/>
            <a:ext cx="884959" cy="884959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77944D70-47FD-47FB-A9B5-0A4469A5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804" y="1527072"/>
            <a:ext cx="916674" cy="831452"/>
          </a:xfrm>
          <a:prstGeom prst="rect">
            <a:avLst/>
          </a:prstGeom>
        </p:spPr>
      </p:pic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94E89932-D221-4DC9-B1D7-C976F3799C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313" y="1432701"/>
            <a:ext cx="666753" cy="965435"/>
          </a:xfrm>
          <a:prstGeom prst="rect">
            <a:avLst/>
          </a:prstGeom>
        </p:spPr>
      </p:pic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AA2D1C98-80F0-453E-8E46-510B86AB99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57" y="5276092"/>
            <a:ext cx="1240735" cy="96641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61E7F66-A3DD-4CAA-8DDE-B99D067D67CE}"/>
              </a:ext>
            </a:extLst>
          </p:cNvPr>
          <p:cNvSpPr/>
          <p:nvPr/>
        </p:nvSpPr>
        <p:spPr>
          <a:xfrm>
            <a:off x="8118590" y="4893408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7CFABF-39B0-4D2E-8E95-932E67F962CE}"/>
              </a:ext>
            </a:extLst>
          </p:cNvPr>
          <p:cNvSpPr/>
          <p:nvPr/>
        </p:nvSpPr>
        <p:spPr>
          <a:xfrm>
            <a:off x="8091894" y="299209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508ABF-55FE-4DA9-9E65-1C045033B524}"/>
              </a:ext>
            </a:extLst>
          </p:cNvPr>
          <p:cNvSpPr txBox="1"/>
          <p:nvPr/>
        </p:nvSpPr>
        <p:spPr>
          <a:xfrm>
            <a:off x="4846085" y="2819343"/>
            <a:ext cx="2026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party, celebration, festival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8C073F-9830-443A-8908-23C0CC5E9824}"/>
              </a:ext>
            </a:extLst>
          </p:cNvPr>
          <p:cNvSpPr txBox="1"/>
          <p:nvPr/>
        </p:nvSpPr>
        <p:spPr>
          <a:xfrm>
            <a:off x="4802449" y="3188674"/>
            <a:ext cx="202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health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B69DE9-939A-4039-8B80-D6973339795A}"/>
              </a:ext>
            </a:extLst>
          </p:cNvPr>
          <p:cNvSpPr txBox="1"/>
          <p:nvPr/>
        </p:nvSpPr>
        <p:spPr>
          <a:xfrm>
            <a:off x="4846084" y="3183231"/>
            <a:ext cx="202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people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BD7E21-5EBE-4888-BF10-85E6B5304691}"/>
              </a:ext>
            </a:extLst>
          </p:cNvPr>
          <p:cNvSpPr txBox="1"/>
          <p:nvPr/>
        </p:nvSpPr>
        <p:spPr>
          <a:xfrm>
            <a:off x="4824266" y="3161064"/>
            <a:ext cx="202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year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A797D6-38B9-450C-9C47-A0AE24719AA0}"/>
              </a:ext>
            </a:extLst>
          </p:cNvPr>
          <p:cNvSpPr txBox="1"/>
          <p:nvPr/>
        </p:nvSpPr>
        <p:spPr>
          <a:xfrm>
            <a:off x="4813357" y="2966318"/>
            <a:ext cx="202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item of clothing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ED69AA-F221-41C1-BAD2-7C1653C894B4}"/>
              </a:ext>
            </a:extLst>
          </p:cNvPr>
          <p:cNvSpPr txBox="1"/>
          <p:nvPr/>
        </p:nvSpPr>
        <p:spPr>
          <a:xfrm>
            <a:off x="4775569" y="3183230"/>
            <a:ext cx="202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6" grpId="0" animBg="1"/>
      <p:bldP spid="28" grpId="0" animBg="1"/>
      <p:bldP spid="29" grpId="0" animBg="1"/>
      <p:bldP spid="38" grpId="0" animBg="1"/>
      <p:bldP spid="39" grpId="0" animBg="1"/>
      <p:bldP spid="2" grpId="0"/>
      <p:bldP spid="2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63C5C0-DC28-4C4A-91C3-05258910BBF7}"/>
              </a:ext>
            </a:extLst>
          </p:cNvPr>
          <p:cNvSpPr/>
          <p:nvPr/>
        </p:nvSpPr>
        <p:spPr>
          <a:xfrm>
            <a:off x="1386348" y="4837158"/>
            <a:ext cx="3073490" cy="884959"/>
          </a:xfrm>
          <a:prstGeom prst="rect">
            <a:avLst/>
          </a:prstGeom>
          <a:solidFill>
            <a:srgbClr val="FF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F12440-28A8-4D98-970B-D61FCED361B4}"/>
              </a:ext>
            </a:extLst>
          </p:cNvPr>
          <p:cNvSpPr/>
          <p:nvPr/>
        </p:nvSpPr>
        <p:spPr>
          <a:xfrm>
            <a:off x="6270045" y="4837158"/>
            <a:ext cx="3073490" cy="884959"/>
          </a:xfrm>
          <a:prstGeom prst="rect">
            <a:avLst/>
          </a:prstGeom>
          <a:solidFill>
            <a:srgbClr val="FF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343875-8383-4D5C-A5B6-5A71FC5BC9B3}"/>
              </a:ext>
            </a:extLst>
          </p:cNvPr>
          <p:cNvSpPr txBox="1"/>
          <p:nvPr/>
        </p:nvSpPr>
        <p:spPr>
          <a:xfrm>
            <a:off x="1909038" y="4894707"/>
            <a:ext cx="19805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fête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CAE3F7-884B-4C27-9899-5871A72D4996}"/>
              </a:ext>
            </a:extLst>
          </p:cNvPr>
          <p:cNvSpPr txBox="1"/>
          <p:nvPr/>
        </p:nvSpPr>
        <p:spPr>
          <a:xfrm>
            <a:off x="6166292" y="4855147"/>
            <a:ext cx="3365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l’année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F75C9-4497-4678-96B9-F16803925813}"/>
              </a:ext>
            </a:extLst>
          </p:cNvPr>
          <p:cNvGrpSpPr/>
          <p:nvPr/>
        </p:nvGrpSpPr>
        <p:grpSpPr>
          <a:xfrm>
            <a:off x="977755" y="1545284"/>
            <a:ext cx="3843097" cy="2444251"/>
            <a:chOff x="199103" y="494279"/>
            <a:chExt cx="3431183" cy="210428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249E73-2590-4294-8D6F-9E80575F5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78E5212-F919-443F-A9AD-AF8564427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AA2D1C98-80F0-453E-8E46-510B86AB9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19" y="1732470"/>
            <a:ext cx="3041896" cy="2369351"/>
          </a:xfrm>
          <a:prstGeom prst="rect">
            <a:avLst/>
          </a:prstGeom>
        </p:spPr>
      </p:pic>
      <p:sp>
        <p:nvSpPr>
          <p:cNvPr id="45" name="Google Shape;410;p19">
            <a:extLst>
              <a:ext uri="{FF2B5EF4-FFF2-40B4-BE49-F238E27FC236}">
                <a16:creationId xmlns:a16="http://schemas.microsoft.com/office/drawing/2014/main" id="{253478DA-F33F-4FA8-824D-9C6647EF61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387;p19">
            <a:extLst>
              <a:ext uri="{FF2B5EF4-FFF2-40B4-BE49-F238E27FC236}">
                <a16:creationId xmlns:a16="http://schemas.microsoft.com/office/drawing/2014/main" id="{C3E46FB1-CFC3-4893-BF5C-A7540DFB7194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388;p19">
            <a:extLst>
              <a:ext uri="{FF2B5EF4-FFF2-40B4-BE49-F238E27FC236}">
                <a16:creationId xmlns:a16="http://schemas.microsoft.com/office/drawing/2014/main" id="{A0439938-1C04-407C-8FB4-926512A379D8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8" name="Google Shape;389;p19">
            <a:extLst>
              <a:ext uri="{FF2B5EF4-FFF2-40B4-BE49-F238E27FC236}">
                <a16:creationId xmlns:a16="http://schemas.microsoft.com/office/drawing/2014/main" id="{EE0796D5-49C3-45CC-8E45-22D51A1584E3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390;p19">
            <a:extLst>
              <a:ext uri="{FF2B5EF4-FFF2-40B4-BE49-F238E27FC236}">
                <a16:creationId xmlns:a16="http://schemas.microsoft.com/office/drawing/2014/main" id="{BC0206E5-AF4C-4D1A-9C39-7FAE99623CD7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391;p19">
            <a:extLst>
              <a:ext uri="{FF2B5EF4-FFF2-40B4-BE49-F238E27FC236}">
                <a16:creationId xmlns:a16="http://schemas.microsoft.com/office/drawing/2014/main" id="{7CB37565-977B-48D7-9BDA-6AD5ACE88D53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393;p19">
            <a:extLst>
              <a:ext uri="{FF2B5EF4-FFF2-40B4-BE49-F238E27FC236}">
                <a16:creationId xmlns:a16="http://schemas.microsoft.com/office/drawing/2014/main" id="{E6BA1C73-BDAE-4B0F-B528-3932B4874D4F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394;p19">
            <a:extLst>
              <a:ext uri="{FF2B5EF4-FFF2-40B4-BE49-F238E27FC236}">
                <a16:creationId xmlns:a16="http://schemas.microsoft.com/office/drawing/2014/main" id="{F8060BF1-08DD-4EE4-8631-2DC1DD44758E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395;p19">
            <a:extLst>
              <a:ext uri="{FF2B5EF4-FFF2-40B4-BE49-F238E27FC236}">
                <a16:creationId xmlns:a16="http://schemas.microsoft.com/office/drawing/2014/main" id="{CB38A7FE-022B-4CCE-8960-8B86EAD96611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355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63C5C0-DC28-4C4A-91C3-05258910BBF7}"/>
              </a:ext>
            </a:extLst>
          </p:cNvPr>
          <p:cNvSpPr/>
          <p:nvPr/>
        </p:nvSpPr>
        <p:spPr>
          <a:xfrm>
            <a:off x="1386348" y="4837158"/>
            <a:ext cx="3073490" cy="884959"/>
          </a:xfrm>
          <a:prstGeom prst="rect">
            <a:avLst/>
          </a:prstGeom>
          <a:solidFill>
            <a:srgbClr val="FF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F12440-28A8-4D98-970B-D61FCED361B4}"/>
              </a:ext>
            </a:extLst>
          </p:cNvPr>
          <p:cNvSpPr/>
          <p:nvPr/>
        </p:nvSpPr>
        <p:spPr>
          <a:xfrm>
            <a:off x="6270045" y="4837158"/>
            <a:ext cx="3073490" cy="884959"/>
          </a:xfrm>
          <a:prstGeom prst="rect">
            <a:avLst/>
          </a:prstGeom>
          <a:solidFill>
            <a:srgbClr val="FF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343875-8383-4D5C-A5B6-5A71FC5BC9B3}"/>
              </a:ext>
            </a:extLst>
          </p:cNvPr>
          <p:cNvSpPr txBox="1"/>
          <p:nvPr/>
        </p:nvSpPr>
        <p:spPr>
          <a:xfrm>
            <a:off x="1660529" y="4858075"/>
            <a:ext cx="2504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gens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CAE3F7-884B-4C27-9899-5871A72D4996}"/>
              </a:ext>
            </a:extLst>
          </p:cNvPr>
          <p:cNvSpPr txBox="1"/>
          <p:nvPr/>
        </p:nvSpPr>
        <p:spPr>
          <a:xfrm>
            <a:off x="6166292" y="4855147"/>
            <a:ext cx="3365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santé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CEE9FA2-2CB4-4DAC-BC54-21C6D39AF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48" y="1376175"/>
            <a:ext cx="2957286" cy="2957286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77944D70-47FD-47FB-A9B5-0A4469A524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44" y="1469849"/>
            <a:ext cx="2905075" cy="2634994"/>
          </a:xfrm>
          <a:prstGeom prst="rect">
            <a:avLst/>
          </a:prstGeom>
        </p:spPr>
      </p:pic>
      <p:sp>
        <p:nvSpPr>
          <p:cNvPr id="45" name="Google Shape;410;p19">
            <a:extLst>
              <a:ext uri="{FF2B5EF4-FFF2-40B4-BE49-F238E27FC236}">
                <a16:creationId xmlns:a16="http://schemas.microsoft.com/office/drawing/2014/main" id="{253478DA-F33F-4FA8-824D-9C6647EF61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387;p19">
            <a:extLst>
              <a:ext uri="{FF2B5EF4-FFF2-40B4-BE49-F238E27FC236}">
                <a16:creationId xmlns:a16="http://schemas.microsoft.com/office/drawing/2014/main" id="{C3E46FB1-CFC3-4893-BF5C-A7540DFB7194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388;p19">
            <a:extLst>
              <a:ext uri="{FF2B5EF4-FFF2-40B4-BE49-F238E27FC236}">
                <a16:creationId xmlns:a16="http://schemas.microsoft.com/office/drawing/2014/main" id="{A0439938-1C04-407C-8FB4-926512A379D8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8" name="Google Shape;389;p19">
            <a:extLst>
              <a:ext uri="{FF2B5EF4-FFF2-40B4-BE49-F238E27FC236}">
                <a16:creationId xmlns:a16="http://schemas.microsoft.com/office/drawing/2014/main" id="{EE0796D5-49C3-45CC-8E45-22D51A1584E3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390;p19">
            <a:extLst>
              <a:ext uri="{FF2B5EF4-FFF2-40B4-BE49-F238E27FC236}">
                <a16:creationId xmlns:a16="http://schemas.microsoft.com/office/drawing/2014/main" id="{BC0206E5-AF4C-4D1A-9C39-7FAE99623CD7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391;p19">
            <a:extLst>
              <a:ext uri="{FF2B5EF4-FFF2-40B4-BE49-F238E27FC236}">
                <a16:creationId xmlns:a16="http://schemas.microsoft.com/office/drawing/2014/main" id="{7CB37565-977B-48D7-9BDA-6AD5ACE88D53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393;p19">
            <a:extLst>
              <a:ext uri="{FF2B5EF4-FFF2-40B4-BE49-F238E27FC236}">
                <a16:creationId xmlns:a16="http://schemas.microsoft.com/office/drawing/2014/main" id="{E6BA1C73-BDAE-4B0F-B528-3932B4874D4F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394;p19">
            <a:extLst>
              <a:ext uri="{FF2B5EF4-FFF2-40B4-BE49-F238E27FC236}">
                <a16:creationId xmlns:a16="http://schemas.microsoft.com/office/drawing/2014/main" id="{F8060BF1-08DD-4EE4-8631-2DC1DD44758E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395;p19">
            <a:extLst>
              <a:ext uri="{FF2B5EF4-FFF2-40B4-BE49-F238E27FC236}">
                <a16:creationId xmlns:a16="http://schemas.microsoft.com/office/drawing/2014/main" id="{CB38A7FE-022B-4CCE-8960-8B86EAD96611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57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63C5C0-DC28-4C4A-91C3-05258910BBF7}"/>
              </a:ext>
            </a:extLst>
          </p:cNvPr>
          <p:cNvSpPr/>
          <p:nvPr/>
        </p:nvSpPr>
        <p:spPr>
          <a:xfrm>
            <a:off x="1386348" y="4837158"/>
            <a:ext cx="3073490" cy="884959"/>
          </a:xfrm>
          <a:prstGeom prst="rect">
            <a:avLst/>
          </a:prstGeom>
          <a:solidFill>
            <a:srgbClr val="FF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F12440-28A8-4D98-970B-D61FCED361B4}"/>
              </a:ext>
            </a:extLst>
          </p:cNvPr>
          <p:cNvSpPr/>
          <p:nvPr/>
        </p:nvSpPr>
        <p:spPr>
          <a:xfrm>
            <a:off x="6270044" y="4837158"/>
            <a:ext cx="3519075" cy="884959"/>
          </a:xfrm>
          <a:prstGeom prst="rect">
            <a:avLst/>
          </a:prstGeom>
          <a:solidFill>
            <a:srgbClr val="FF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343875-8383-4D5C-A5B6-5A71FC5BC9B3}"/>
              </a:ext>
            </a:extLst>
          </p:cNvPr>
          <p:cNvSpPr txBox="1"/>
          <p:nvPr/>
        </p:nvSpPr>
        <p:spPr>
          <a:xfrm>
            <a:off x="1660529" y="4858075"/>
            <a:ext cx="2504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l’histoire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CAE3F7-884B-4C27-9899-5871A72D4996}"/>
              </a:ext>
            </a:extLst>
          </p:cNvPr>
          <p:cNvSpPr txBox="1"/>
          <p:nvPr/>
        </p:nvSpPr>
        <p:spPr>
          <a:xfrm>
            <a:off x="6235583" y="4894707"/>
            <a:ext cx="3539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lang="en-GB" sz="44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vêtement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6305CD8-19DF-4E90-9FAC-096D2AC52F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1" t="54422" r="1278" b="4973"/>
          <a:stretch/>
        </p:blipFill>
        <p:spPr>
          <a:xfrm>
            <a:off x="6169710" y="1367830"/>
            <a:ext cx="3539865" cy="2935368"/>
          </a:xfrm>
          <a:prstGeom prst="rect">
            <a:avLst/>
          </a:prstGeom>
        </p:spPr>
      </p:pic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94E89932-D221-4DC9-B1D7-C976F3799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05" y="848221"/>
            <a:ext cx="2623317" cy="3798471"/>
          </a:xfrm>
          <a:prstGeom prst="rect">
            <a:avLst/>
          </a:prstGeom>
        </p:spPr>
      </p:pic>
      <p:sp>
        <p:nvSpPr>
          <p:cNvPr id="45" name="Google Shape;410;p19">
            <a:extLst>
              <a:ext uri="{FF2B5EF4-FFF2-40B4-BE49-F238E27FC236}">
                <a16:creationId xmlns:a16="http://schemas.microsoft.com/office/drawing/2014/main" id="{253478DA-F33F-4FA8-824D-9C6647EF61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387;p19">
            <a:extLst>
              <a:ext uri="{FF2B5EF4-FFF2-40B4-BE49-F238E27FC236}">
                <a16:creationId xmlns:a16="http://schemas.microsoft.com/office/drawing/2014/main" id="{C3E46FB1-CFC3-4893-BF5C-A7540DFB7194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388;p19">
            <a:extLst>
              <a:ext uri="{FF2B5EF4-FFF2-40B4-BE49-F238E27FC236}">
                <a16:creationId xmlns:a16="http://schemas.microsoft.com/office/drawing/2014/main" id="{A0439938-1C04-407C-8FB4-926512A379D8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8" name="Google Shape;389;p19">
            <a:extLst>
              <a:ext uri="{FF2B5EF4-FFF2-40B4-BE49-F238E27FC236}">
                <a16:creationId xmlns:a16="http://schemas.microsoft.com/office/drawing/2014/main" id="{EE0796D5-49C3-45CC-8E45-22D51A1584E3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390;p19">
            <a:extLst>
              <a:ext uri="{FF2B5EF4-FFF2-40B4-BE49-F238E27FC236}">
                <a16:creationId xmlns:a16="http://schemas.microsoft.com/office/drawing/2014/main" id="{BC0206E5-AF4C-4D1A-9C39-7FAE99623CD7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391;p19">
            <a:extLst>
              <a:ext uri="{FF2B5EF4-FFF2-40B4-BE49-F238E27FC236}">
                <a16:creationId xmlns:a16="http://schemas.microsoft.com/office/drawing/2014/main" id="{7CB37565-977B-48D7-9BDA-6AD5ACE88D53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393;p19">
            <a:extLst>
              <a:ext uri="{FF2B5EF4-FFF2-40B4-BE49-F238E27FC236}">
                <a16:creationId xmlns:a16="http://schemas.microsoft.com/office/drawing/2014/main" id="{E6BA1C73-BDAE-4B0F-B528-3932B4874D4F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394;p19">
            <a:extLst>
              <a:ext uri="{FF2B5EF4-FFF2-40B4-BE49-F238E27FC236}">
                <a16:creationId xmlns:a16="http://schemas.microsoft.com/office/drawing/2014/main" id="{F8060BF1-08DD-4EE4-8631-2DC1DD44758E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395;p19">
            <a:extLst>
              <a:ext uri="{FF2B5EF4-FFF2-40B4-BE49-F238E27FC236}">
                <a16:creationId xmlns:a16="http://schemas.microsoft.com/office/drawing/2014/main" id="{CB38A7FE-022B-4CCE-8960-8B86EAD96611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17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0B3C1A-C707-46CA-AB7F-620ED76AB419}"/>
              </a:ext>
            </a:extLst>
          </p:cNvPr>
          <p:cNvSpPr txBox="1"/>
          <p:nvPr/>
        </p:nvSpPr>
        <p:spPr>
          <a:xfrm>
            <a:off x="505968" y="1405175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partager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8B0A33-E720-44C1-9A05-4FD55BC1F0C6}"/>
              </a:ext>
            </a:extLst>
          </p:cNvPr>
          <p:cNvSpPr txBox="1"/>
          <p:nvPr/>
        </p:nvSpPr>
        <p:spPr>
          <a:xfrm>
            <a:off x="4608341" y="1464326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parfois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214DF9-6021-4607-A625-154DC466AF9C}"/>
              </a:ext>
            </a:extLst>
          </p:cNvPr>
          <p:cNvSpPr txBox="1"/>
          <p:nvPr/>
        </p:nvSpPr>
        <p:spPr>
          <a:xfrm>
            <a:off x="8940072" y="1444281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étudier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6E52DD-5087-4E1F-B095-69DC471CA1C2}"/>
              </a:ext>
            </a:extLst>
          </p:cNvPr>
          <p:cNvGrpSpPr/>
          <p:nvPr/>
        </p:nvGrpSpPr>
        <p:grpSpPr>
          <a:xfrm>
            <a:off x="4581052" y="1787194"/>
            <a:ext cx="3178469" cy="3470857"/>
            <a:chOff x="4581052" y="1787194"/>
            <a:chExt cx="3178469" cy="347085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15D99B-2E94-49C2-B146-E2E5986D15E7}"/>
                </a:ext>
              </a:extLst>
            </p:cNvPr>
            <p:cNvSpPr txBox="1"/>
            <p:nvPr/>
          </p:nvSpPr>
          <p:spPr>
            <a:xfrm>
              <a:off x="4682628" y="4673276"/>
              <a:ext cx="29753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(sometimes)</a:t>
              </a:r>
            </a:p>
          </p:txBody>
        </p:sp>
        <p:pic>
          <p:nvPicPr>
            <p:cNvPr id="5" name="Graphic 4" descr="Monthly calendar">
              <a:extLst>
                <a:ext uri="{FF2B5EF4-FFF2-40B4-BE49-F238E27FC236}">
                  <a16:creationId xmlns:a16="http://schemas.microsoft.com/office/drawing/2014/main" id="{486BCDC8-1437-4F2A-98BB-9D5AE30C6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81052" y="1787194"/>
              <a:ext cx="3178469" cy="3178469"/>
            </a:xfrm>
            <a:prstGeom prst="rect">
              <a:avLst/>
            </a:prstGeom>
          </p:spPr>
        </p:pic>
        <p:pic>
          <p:nvPicPr>
            <p:cNvPr id="8" name="Picture 7" descr="Shape, arrow&#10;&#10;Description automatically generated">
              <a:extLst>
                <a:ext uri="{FF2B5EF4-FFF2-40B4-BE49-F238E27FC236}">
                  <a16:creationId xmlns:a16="http://schemas.microsoft.com/office/drawing/2014/main" id="{A74EC2F9-4B76-4E88-8CD3-EB742919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754" y="3241872"/>
              <a:ext cx="412276" cy="280219"/>
            </a:xfrm>
            <a:prstGeom prst="rect">
              <a:avLst/>
            </a:prstGeom>
          </p:spPr>
        </p:pic>
        <p:pic>
          <p:nvPicPr>
            <p:cNvPr id="20" name="Picture 19" descr="Shape, arrow&#10;&#10;Description automatically generated">
              <a:extLst>
                <a:ext uri="{FF2B5EF4-FFF2-40B4-BE49-F238E27FC236}">
                  <a16:creationId xmlns:a16="http://schemas.microsoft.com/office/drawing/2014/main" id="{A2EF4944-8332-4FC6-941E-89737F9F8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167" y="3230573"/>
              <a:ext cx="412276" cy="280219"/>
            </a:xfrm>
            <a:prstGeom prst="rect">
              <a:avLst/>
            </a:prstGeom>
          </p:spPr>
        </p:pic>
        <p:pic>
          <p:nvPicPr>
            <p:cNvPr id="21" name="Picture 20" descr="Shape, arrow&#10;&#10;Description automatically generated">
              <a:extLst>
                <a:ext uri="{FF2B5EF4-FFF2-40B4-BE49-F238E27FC236}">
                  <a16:creationId xmlns:a16="http://schemas.microsoft.com/office/drawing/2014/main" id="{23F68A29-FE3C-44BF-8DB4-CD3AFD808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5443" y="2809907"/>
              <a:ext cx="412276" cy="280219"/>
            </a:xfrm>
            <a:prstGeom prst="rect">
              <a:avLst/>
            </a:prstGeom>
          </p:spPr>
        </p:pic>
        <p:pic>
          <p:nvPicPr>
            <p:cNvPr id="22" name="Picture 21" descr="Shape, arrow&#10;&#10;Description automatically generated">
              <a:extLst>
                <a:ext uri="{FF2B5EF4-FFF2-40B4-BE49-F238E27FC236}">
                  <a16:creationId xmlns:a16="http://schemas.microsoft.com/office/drawing/2014/main" id="{BA7C3430-205A-48EE-ACCA-A84C69426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5336" y="3629477"/>
              <a:ext cx="412276" cy="280219"/>
            </a:xfrm>
            <a:prstGeom prst="rect">
              <a:avLst/>
            </a:prstGeom>
          </p:spPr>
        </p:pic>
        <p:pic>
          <p:nvPicPr>
            <p:cNvPr id="23" name="Picture 22" descr="Shape, arrow&#10;&#10;Description automatically generated">
              <a:extLst>
                <a:ext uri="{FF2B5EF4-FFF2-40B4-BE49-F238E27FC236}">
                  <a16:creationId xmlns:a16="http://schemas.microsoft.com/office/drawing/2014/main" id="{631DC490-4140-4ED3-9D2B-69FE3F6BE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5643" y="3629476"/>
              <a:ext cx="412276" cy="280219"/>
            </a:xfrm>
            <a:prstGeom prst="rect">
              <a:avLst/>
            </a:prstGeom>
          </p:spPr>
        </p:pic>
        <p:pic>
          <p:nvPicPr>
            <p:cNvPr id="24" name="Picture 23" descr="Shape, arrow&#10;&#10;Description automatically generated">
              <a:extLst>
                <a:ext uri="{FF2B5EF4-FFF2-40B4-BE49-F238E27FC236}">
                  <a16:creationId xmlns:a16="http://schemas.microsoft.com/office/drawing/2014/main" id="{767A610A-BE7A-4ACD-B87C-34D210499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674" y="3612363"/>
              <a:ext cx="412276" cy="280219"/>
            </a:xfrm>
            <a:prstGeom prst="rect">
              <a:avLst/>
            </a:prstGeom>
          </p:spPr>
        </p:pic>
        <p:pic>
          <p:nvPicPr>
            <p:cNvPr id="25" name="Picture 24" descr="Shape, arrow&#10;&#10;Description automatically generated">
              <a:extLst>
                <a:ext uri="{FF2B5EF4-FFF2-40B4-BE49-F238E27FC236}">
                  <a16:creationId xmlns:a16="http://schemas.microsoft.com/office/drawing/2014/main" id="{2743976F-72E9-40E8-9A8B-A8960A6F0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32" y="4011265"/>
              <a:ext cx="412276" cy="280219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9137766-2940-43BB-9F95-36FB9CADCB97}"/>
              </a:ext>
            </a:extLst>
          </p:cNvPr>
          <p:cNvGrpSpPr/>
          <p:nvPr/>
        </p:nvGrpSpPr>
        <p:grpSpPr>
          <a:xfrm>
            <a:off x="499630" y="2184724"/>
            <a:ext cx="2975318" cy="3634908"/>
            <a:chOff x="499630" y="2184724"/>
            <a:chExt cx="2975318" cy="363490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7D59A-9865-48DF-9A24-0CAD5C3030D0}"/>
                </a:ext>
              </a:extLst>
            </p:cNvPr>
            <p:cNvSpPr txBox="1"/>
            <p:nvPr/>
          </p:nvSpPr>
          <p:spPr>
            <a:xfrm>
              <a:off x="499630" y="4742414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(to share, sharing)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4FC3C2C-51F4-4098-86C6-08CF2989F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230" y="2184724"/>
              <a:ext cx="2586118" cy="2618854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17C7245-9DA6-46E1-AE60-6D9E27B14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311" y="3028835"/>
              <a:ext cx="902832" cy="892252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0346CFF-6715-4D79-87A4-45C182598E36}"/>
              </a:ext>
            </a:extLst>
          </p:cNvPr>
          <p:cNvGrpSpPr/>
          <p:nvPr/>
        </p:nvGrpSpPr>
        <p:grpSpPr>
          <a:xfrm>
            <a:off x="9088646" y="2224576"/>
            <a:ext cx="2975318" cy="3525918"/>
            <a:chOff x="9088646" y="2224576"/>
            <a:chExt cx="2975318" cy="352591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416C14-BF28-4454-9273-1E3EBFAFC898}"/>
                </a:ext>
              </a:extLst>
            </p:cNvPr>
            <p:cNvSpPr txBox="1"/>
            <p:nvPr/>
          </p:nvSpPr>
          <p:spPr>
            <a:xfrm>
              <a:off x="9088646" y="4673276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(to study, studying)</a:t>
              </a:r>
            </a:p>
          </p:txBody>
        </p: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FE2A72F6-D699-4474-9F98-4F9E46C57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5234" y="2224576"/>
              <a:ext cx="2222558" cy="2250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61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8" grpId="2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7037</TotalTime>
  <Words>2622</Words>
  <Application>Microsoft Office PowerPoint</Application>
  <PresentationFormat>Widescreen</PresentationFormat>
  <Paragraphs>352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Saying what I and others do</vt:lpstr>
      <vt:lpstr>prononcer</vt:lpstr>
      <vt:lpstr>prononcer</vt:lpstr>
      <vt:lpstr>prononcer</vt:lpstr>
      <vt:lpstr>vocabulaire</vt:lpstr>
      <vt:lpstr>vocabulaire</vt:lpstr>
      <vt:lpstr>vocabulaire</vt:lpstr>
      <vt:lpstr>vocabulaire</vt:lpstr>
      <vt:lpstr>vocabulaire</vt:lpstr>
      <vt:lpstr>Making sentences negative</vt:lpstr>
      <vt:lpstr>lire</vt:lpstr>
      <vt:lpstr>lire</vt:lpstr>
      <vt:lpstr>écouter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do</dc:title>
  <dc:creator>Rachel Hawkes</dc:creator>
  <cp:lastModifiedBy>Rachel Hawkes</cp:lastModifiedBy>
  <cp:revision>80</cp:revision>
  <dcterms:created xsi:type="dcterms:W3CDTF">2022-01-18T06:39:51Z</dcterms:created>
  <dcterms:modified xsi:type="dcterms:W3CDTF">2022-02-23T06:53:42Z</dcterms:modified>
</cp:coreProperties>
</file>