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762" r:id="rId3"/>
    <p:sldId id="624" r:id="rId4"/>
    <p:sldId id="644" r:id="rId5"/>
    <p:sldId id="645" r:id="rId6"/>
    <p:sldId id="755" r:id="rId7"/>
    <p:sldId id="754" r:id="rId8"/>
    <p:sldId id="374" r:id="rId9"/>
    <p:sldId id="625" r:id="rId10"/>
    <p:sldId id="757" r:id="rId11"/>
    <p:sldId id="758" r:id="rId12"/>
    <p:sldId id="759" r:id="rId13"/>
    <p:sldId id="761" r:id="rId14"/>
    <p:sldId id="760"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EB1"/>
    <a:srgbClr val="FF0066"/>
    <a:srgbClr val="D5F7FF"/>
    <a:srgbClr val="04ABBB"/>
    <a:srgbClr val="F0EAEF"/>
    <a:srgbClr val="FDF9F0"/>
    <a:srgbClr val="D9C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52879" autoAdjust="0"/>
  </p:normalViewPr>
  <p:slideViewPr>
    <p:cSldViewPr snapToGrid="0">
      <p:cViewPr varScale="1">
        <p:scale>
          <a:sx n="56" d="100"/>
          <a:sy n="56" d="100"/>
        </p:scale>
        <p:origin x="2544"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50398-A698-4D46-8040-24EA05709106}" type="datetimeFigureOut">
              <a:rPr lang="en-GB" smtClean="0"/>
              <a:t>31/01/2022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E6640-97C0-4144-8F04-481FE19E8A52}" type="slidenum">
              <a:rPr lang="en-GB" smtClean="0"/>
              <a:t>‹#›</a:t>
            </a:fld>
            <a:endParaRPr lang="en-GB"/>
          </a:p>
        </p:txBody>
      </p:sp>
    </p:spTree>
    <p:extLst>
      <p:ext uri="{BB962C8B-B14F-4D97-AF65-F5344CB8AC3E}">
        <p14:creationId xmlns:p14="http://schemas.microsoft.com/office/powerpoint/2010/main" val="28035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è / ê] </a:t>
            </a:r>
            <a:r>
              <a:rPr lang="fr-FR" sz="1200" b="0" strike="noStrike" spc="-1" dirty="0">
                <a:solidFill>
                  <a:srgbClr val="002060"/>
                </a:solidFill>
                <a:latin typeface="Century Gothic"/>
                <a:ea typeface="Century Gothic"/>
              </a:rPr>
              <a:t>fête [1490] </a:t>
            </a:r>
            <a:r>
              <a:rPr lang="fr-FR" sz="1200" b="1" strike="noStrike" spc="-1" dirty="0">
                <a:solidFill>
                  <a:srgbClr val="002060"/>
                </a:solidFill>
                <a:latin typeface="Century Gothic"/>
                <a:ea typeface="Century Gothic"/>
              </a:rPr>
              <a:t> tête </a:t>
            </a:r>
            <a:r>
              <a:rPr lang="fr-FR" sz="1200" b="0" strike="noStrike" spc="-1" dirty="0">
                <a:solidFill>
                  <a:srgbClr val="002060"/>
                </a:solidFill>
                <a:latin typeface="Century Gothic"/>
                <a:ea typeface="Century Gothic"/>
              </a:rPr>
              <a:t>[343] frère [1043] être</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[5] problème</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[188]</a:t>
            </a: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aimer [242] arriver [174] célébrer [2170]  organiser [701] porter [105] préparer [368] </a:t>
            </a:r>
            <a:r>
              <a:rPr lang="fr-FR" sz="1200" b="1" strike="noStrike" spc="-1" dirty="0">
                <a:solidFill>
                  <a:srgbClr val="FF0066"/>
                </a:solidFill>
                <a:latin typeface="Century Gothic"/>
                <a:ea typeface="Century Gothic"/>
              </a:rPr>
              <a:t>année </a:t>
            </a:r>
            <a:r>
              <a:rPr lang="fr-FR" sz="1200" b="0" strike="noStrike" spc="-1" dirty="0">
                <a:solidFill>
                  <a:srgbClr val="FF0066"/>
                </a:solidFill>
                <a:latin typeface="Century Gothic"/>
                <a:ea typeface="Century Gothic"/>
              </a:rPr>
              <a:t>[102]  </a:t>
            </a:r>
            <a:r>
              <a:rPr lang="fr-FR" sz="1200" b="1" strike="noStrike" spc="-1" dirty="0">
                <a:solidFill>
                  <a:srgbClr val="FF0066"/>
                </a:solidFill>
                <a:latin typeface="Century Gothic"/>
                <a:ea typeface="Century Gothic"/>
              </a:rPr>
              <a:t>fête</a:t>
            </a:r>
            <a:r>
              <a:rPr lang="fr-FR" sz="1200" b="0" strike="noStrike" spc="-1" dirty="0">
                <a:solidFill>
                  <a:srgbClr val="FF0066"/>
                </a:solidFill>
                <a:latin typeface="Century Gothic"/>
                <a:ea typeface="Century Gothic"/>
              </a:rPr>
              <a:t> [1490] </a:t>
            </a:r>
            <a:r>
              <a:rPr lang="fr-FR" sz="1200" b="1" strike="noStrike" spc="-1" dirty="0">
                <a:solidFill>
                  <a:srgbClr val="FF0066"/>
                </a:solidFill>
                <a:latin typeface="Century Gothic"/>
                <a:ea typeface="Century Gothic"/>
              </a:rPr>
              <a:t>gens</a:t>
            </a:r>
            <a:r>
              <a:rPr lang="fr-FR" sz="1200" b="0" strike="noStrike" spc="-1" dirty="0">
                <a:solidFill>
                  <a:srgbClr val="FF0066"/>
                </a:solidFill>
                <a:latin typeface="Century Gothic"/>
                <a:ea typeface="Century Gothic"/>
              </a:rPr>
              <a:t> [236] </a:t>
            </a:r>
            <a:r>
              <a:rPr lang="fr-FR" sz="1200" b="1" strike="noStrike" spc="-1" dirty="0">
                <a:solidFill>
                  <a:srgbClr val="FF0066"/>
                </a:solidFill>
                <a:latin typeface="Century Gothic"/>
                <a:ea typeface="Century Gothic"/>
              </a:rPr>
              <a:t>histoire </a:t>
            </a:r>
            <a:r>
              <a:rPr lang="fr-FR" sz="1200" b="0" strike="noStrike" spc="-1" dirty="0">
                <a:solidFill>
                  <a:srgbClr val="FF0066"/>
                </a:solidFill>
                <a:latin typeface="Century Gothic"/>
                <a:ea typeface="Century Gothic"/>
              </a:rPr>
              <a:t>[262] </a:t>
            </a:r>
            <a:r>
              <a:rPr lang="fr-FR" sz="1200" b="1" strike="noStrike" spc="-1" dirty="0">
                <a:solidFill>
                  <a:srgbClr val="FF0066"/>
                </a:solidFill>
                <a:latin typeface="Century Gothic"/>
                <a:ea typeface="Century Gothic"/>
              </a:rPr>
              <a:t>santé </a:t>
            </a:r>
            <a:r>
              <a:rPr lang="fr-FR" sz="1200" b="0" strike="noStrike" spc="-1" dirty="0">
                <a:solidFill>
                  <a:srgbClr val="FF0066"/>
                </a:solidFill>
                <a:latin typeface="Century Gothic"/>
                <a:ea typeface="Century Gothic"/>
              </a:rPr>
              <a:t>[641] </a:t>
            </a:r>
            <a:r>
              <a:rPr lang="fr-FR" sz="1200" b="1" strike="noStrike" spc="-1" dirty="0">
                <a:solidFill>
                  <a:srgbClr val="FF0066"/>
                </a:solidFill>
                <a:latin typeface="Century Gothic"/>
                <a:ea typeface="Century Gothic"/>
              </a:rPr>
              <a:t>vêtement </a:t>
            </a:r>
            <a:r>
              <a:rPr lang="fr-FR" sz="1200" b="0" strike="noStrike" spc="-1" dirty="0">
                <a:solidFill>
                  <a:srgbClr val="FF0066"/>
                </a:solidFill>
                <a:latin typeface="Century Gothic"/>
                <a:ea typeface="Century Gothic"/>
              </a:rPr>
              <a:t>[2383]</a:t>
            </a: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Joyeux No</a:t>
            </a:r>
            <a:r>
              <a:rPr lang="az-Cyrl-AZ" sz="1100" dirty="0">
                <a:solidFill>
                  <a:srgbClr val="FF0066"/>
                </a:solidFill>
                <a:effectLst/>
                <a:latin typeface="Century Gothic" panose="020B0502020202020204" pitchFamily="34" charset="0"/>
                <a:ea typeface="+mn-ea"/>
                <a:cs typeface="+mn-cs"/>
              </a:rPr>
              <a:t>ё</a:t>
            </a:r>
            <a:r>
              <a:rPr lang="fr-FR" sz="1100" dirty="0">
                <a:solidFill>
                  <a:srgbClr val="FF0066"/>
                </a:solidFill>
                <a:effectLst/>
                <a:latin typeface="Century Gothic" panose="020B0502020202020204" pitchFamily="34" charset="0"/>
                <a:ea typeface="+mn-ea"/>
                <a:cs typeface="+mn-cs"/>
              </a:rPr>
              <a:t>l [</a:t>
            </a:r>
            <a:r>
              <a:rPr lang="fr-FR" sz="1100" dirty="0" err="1">
                <a:solidFill>
                  <a:srgbClr val="FF0066"/>
                </a:solidFill>
                <a:effectLst/>
                <a:latin typeface="Century Gothic" panose="020B0502020202020204" pitchFamily="34" charset="0"/>
                <a:ea typeface="+mn-ea"/>
                <a:cs typeface="+mn-cs"/>
              </a:rPr>
              <a:t>mwu</a:t>
            </a:r>
            <a:r>
              <a:rPr lang="fr-FR" sz="1100" dirty="0">
                <a:solidFill>
                  <a:srgbClr val="FF0066"/>
                </a:solidFill>
                <a:effectLst/>
                <a:latin typeface="Century Gothic" panose="020B0502020202020204" pitchFamily="34" charset="0"/>
                <a:ea typeface="+mn-ea"/>
                <a:cs typeface="+mn-cs"/>
              </a:rPr>
              <a:t>]</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avoir [8] j’ai [8] il a [8] elle a [8] un [3] une [3] animal [1002] chambre [633]  livre [358] maison  [325] professeur/ professeure [110]  </a:t>
            </a:r>
            <a:r>
              <a:rPr lang="fr-FR" sz="1100" b="1" dirty="0">
                <a:solidFill>
                  <a:srgbClr val="FF0066"/>
                </a:solidFill>
                <a:effectLst/>
                <a:latin typeface="Century Gothic" panose="020B0502020202020204" pitchFamily="34" charset="0"/>
                <a:ea typeface="+mn-ea"/>
                <a:cs typeface="+mn-cs"/>
              </a:rPr>
              <a:t>problème</a:t>
            </a:r>
            <a:r>
              <a:rPr lang="fr-FR" sz="1100" b="0" dirty="0">
                <a:solidFill>
                  <a:srgbClr val="FF0066"/>
                </a:solidFill>
                <a:effectLst/>
                <a:latin typeface="Century Gothic" panose="020B0502020202020204" pitchFamily="34" charset="0"/>
                <a:ea typeface="+mn-ea"/>
                <a:cs typeface="+mn-cs"/>
              </a:rPr>
              <a:t> [188]  </a:t>
            </a:r>
            <a:r>
              <a:rPr lang="fr-FR" sz="1100" b="1" dirty="0">
                <a:solidFill>
                  <a:srgbClr val="FF0066"/>
                </a:solidFill>
                <a:effectLst/>
                <a:latin typeface="Century Gothic" panose="020B0502020202020204" pitchFamily="34" charset="0"/>
                <a:ea typeface="+mn-ea"/>
                <a:cs typeface="+mn-cs"/>
              </a:rPr>
              <a:t>tâche </a:t>
            </a:r>
            <a:r>
              <a:rPr lang="fr-FR" sz="1100" b="0" dirty="0">
                <a:solidFill>
                  <a:srgbClr val="FF0066"/>
                </a:solidFill>
                <a:effectLst/>
                <a:latin typeface="Century Gothic" panose="020B0502020202020204" pitchFamily="34" charset="0"/>
                <a:ea typeface="+mn-ea"/>
                <a:cs typeface="+mn-cs"/>
              </a:rPr>
              <a:t>[887] amusant [4695] différent [350] idéal [1429] important [215] indépendant [854] lent [2572] lourd [1026] parfait [1600] propre</a:t>
            </a:r>
            <a:r>
              <a:rPr lang="fr-FR" sz="1100" b="0" baseline="30000" dirty="0">
                <a:solidFill>
                  <a:srgbClr val="FF0066"/>
                </a:solidFill>
                <a:effectLst/>
                <a:latin typeface="Century Gothic" panose="020B0502020202020204" pitchFamily="34" charset="0"/>
                <a:ea typeface="+mn-ea"/>
                <a:cs typeface="+mn-cs"/>
              </a:rPr>
              <a:t>1</a:t>
            </a:r>
            <a:r>
              <a:rPr lang="fr-FR" sz="1100" b="0" dirty="0">
                <a:solidFill>
                  <a:srgbClr val="FF0066"/>
                </a:solidFill>
                <a:effectLst/>
                <a:latin typeface="Century Gothic" panose="020B0502020202020204" pitchFamily="34" charset="0"/>
                <a:ea typeface="+mn-ea"/>
                <a:cs typeface="+mn-cs"/>
              </a:rPr>
              <a:t> [237] sage [2643] strict [1859] </a:t>
            </a:r>
            <a:r>
              <a:rPr lang="fr-FR" sz="1100" b="1" dirty="0">
                <a:solidFill>
                  <a:srgbClr val="FF0066"/>
                </a:solidFill>
                <a:effectLst/>
                <a:latin typeface="Century Gothic" panose="020B0502020202020204" pitchFamily="34" charset="0"/>
                <a:ea typeface="+mn-ea"/>
                <a:cs typeface="+mn-cs"/>
              </a:rPr>
              <a:t>très</a:t>
            </a:r>
            <a:r>
              <a:rPr lang="fr-FR" sz="1100" b="0" dirty="0">
                <a:solidFill>
                  <a:srgbClr val="FF0066"/>
                </a:solidFill>
                <a:effectLst/>
                <a:latin typeface="Century Gothic" panose="020B0502020202020204" pitchFamily="34" charset="0"/>
                <a:ea typeface="+mn-ea"/>
                <a:cs typeface="+mn-cs"/>
              </a:rPr>
              <a:t> [66] </a:t>
            </a: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100" b="1"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recognition of singular and plural</a:t>
            </a:r>
            <a:r>
              <a:rPr lang="en-US" b="0" baseline="0" dirty="0"/>
              <a:t> –ER verb endings, and their connection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write 1-8 and </a:t>
            </a:r>
            <a:r>
              <a:rPr lang="en-US" b="1" dirty="0" err="1"/>
              <a:t>ils</a:t>
            </a:r>
            <a:r>
              <a:rPr lang="en-US" b="1" dirty="0"/>
              <a:t> (they)</a:t>
            </a:r>
            <a:r>
              <a:rPr lang="en-US" b="0" dirty="0"/>
              <a:t> or</a:t>
            </a:r>
            <a:r>
              <a:rPr lang="en-US" b="1" dirty="0"/>
              <a:t> </a:t>
            </a:r>
            <a:r>
              <a:rPr lang="en-US" b="1" dirty="0" err="1"/>
              <a:t>il</a:t>
            </a:r>
            <a:r>
              <a:rPr lang="en-US" b="1" dirty="0"/>
              <a:t> (he) </a:t>
            </a:r>
            <a:r>
              <a:rPr lang="en-US" b="0" dirty="0"/>
              <a:t>according to whether the verb is</a:t>
            </a:r>
            <a:r>
              <a:rPr lang="en-US" b="0" baseline="0" dirty="0"/>
              <a:t> singular or plural.</a:t>
            </a:r>
            <a:endParaRPr lang="en-US" b="0" dirty="0"/>
          </a:p>
          <a:p>
            <a:r>
              <a:rPr lang="en-US" b="0" dirty="0"/>
              <a:t>2. Answers</a:t>
            </a:r>
            <a:r>
              <a:rPr lang="en-US" b="0" baseline="0" dirty="0"/>
              <a:t> are revealed on a mouse click.</a:t>
            </a:r>
          </a:p>
          <a:p>
            <a:r>
              <a:rPr lang="en-US" b="0" baseline="0" dirty="0"/>
              <a:t>3. Move on to the next slide for a comprehension task based on the same text.</a:t>
            </a:r>
            <a:endParaRPr lang="en-US" b="0" dirty="0"/>
          </a:p>
          <a:p>
            <a:endParaRPr lang="en-GB" dirty="0"/>
          </a:p>
        </p:txBody>
      </p:sp>
    </p:spTree>
    <p:extLst>
      <p:ext uri="{BB962C8B-B14F-4D97-AF65-F5344CB8AC3E}">
        <p14:creationId xmlns:p14="http://schemas.microsoft.com/office/powerpoint/2010/main" val="116515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or a range of singular and plural</a:t>
            </a:r>
            <a:r>
              <a:rPr lang="en-US" b="0" baseline="0" dirty="0"/>
              <a:t> –ER verbs and vocabulary associated with 1</a:t>
            </a:r>
            <a:r>
              <a:rPr lang="en-US" b="0" baseline="30000" dirty="0"/>
              <a:t>st</a:t>
            </a:r>
            <a:r>
              <a:rPr lang="en-US" b="0" baseline="0" dirty="0"/>
              <a:t> January celebrations in Haiti.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a:p>
            <a:pPr marL="228600" indent="-228600">
              <a:buAutoNum type="arabicPeriod" startAt="3"/>
            </a:pPr>
            <a:r>
              <a:rPr lang="en-GB" dirty="0"/>
              <a:t>Encourage pupils to identify French words that remind them of English words, and volunteer their meaning (e.g. </a:t>
            </a:r>
            <a:r>
              <a:rPr lang="en-GB" dirty="0" err="1"/>
              <a:t>capitale</a:t>
            </a:r>
            <a:r>
              <a:rPr lang="en-GB" dirty="0"/>
              <a:t>, </a:t>
            </a:r>
            <a:r>
              <a:rPr lang="en-GB" dirty="0" err="1"/>
              <a:t>hymne</a:t>
            </a:r>
            <a:r>
              <a:rPr lang="en-GB" dirty="0"/>
              <a:t>, national, radio, parade, </a:t>
            </a:r>
            <a:r>
              <a:rPr lang="en-GB" dirty="0" err="1"/>
              <a:t>histoire</a:t>
            </a:r>
            <a:r>
              <a:rPr lang="en-GB" dirty="0"/>
              <a:t>, artifice, </a:t>
            </a:r>
            <a:r>
              <a:rPr lang="en-GB" dirty="0" err="1"/>
              <a:t>élégant</a:t>
            </a:r>
            <a:r>
              <a:rPr lang="en-GB" dirty="0"/>
              <a:t>). Tell pupils these are called cognates (or near-cognates, when there are minor differences), that there are many such words between French and English, but that usually the pronunciation will be different.  Encourage them to pronounce them in English and French in pairs.</a:t>
            </a:r>
          </a:p>
        </p:txBody>
      </p:sp>
    </p:spTree>
    <p:extLst>
      <p:ext uri="{BB962C8B-B14F-4D97-AF65-F5344CB8AC3E}">
        <p14:creationId xmlns:p14="http://schemas.microsoft.com/office/powerpoint/2010/main" val="33985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2 minutes </a:t>
            </a:r>
            <a:r>
              <a:rPr lang="en-US" b="0" dirty="0"/>
              <a:t>(three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each verb form on its own,</a:t>
            </a:r>
            <a:r>
              <a:rPr lang="en-US" b="0" baseline="0" dirty="0"/>
              <a:t> model its pronunciation and elicit the pronunciation from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at random.</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6082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US" b="0" dirty="0" err="1"/>
              <a:t>ils</a:t>
            </a:r>
            <a:r>
              <a:rPr lang="en-US" b="0" dirty="0"/>
              <a:t>’ and all six verbs again, with audio.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the reminder about the ‘s’ liaison with the initial vowel of verbs beginning with a vowel (e.g., aimer, organiser).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and ‘</a:t>
            </a:r>
            <a:r>
              <a:rPr lang="en-GB" baseline="0" dirty="0" err="1"/>
              <a:t>ils</a:t>
            </a:r>
            <a:r>
              <a:rPr lang="en-GB" baseline="0" dirty="0"/>
              <a:t>’ at random.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the pronoun + verb back, with 2</a:t>
            </a:r>
            <a:r>
              <a:rPr lang="en-GB" baseline="30000" dirty="0"/>
              <a:t>nd</a:t>
            </a:r>
            <a:r>
              <a:rPr lang="en-GB" baseline="0" dirty="0"/>
              <a:t> time audio to reinforce.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42945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US" b="0" dirty="0" err="1"/>
              <a:t>elles</a:t>
            </a:r>
            <a:r>
              <a:rPr lang="en-US" b="0" dirty="0"/>
              <a:t>’ and all six verbs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the reminder about the ‘s’ liaison with the initial vowel of verbs beginning with a vowel (e.g., aimer, organiser).</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and ‘</a:t>
            </a:r>
            <a:r>
              <a:rPr lang="en-GB" baseline="0" dirty="0" err="1"/>
              <a:t>elles</a:t>
            </a:r>
            <a:r>
              <a:rPr lang="en-GB" baseline="0" dirty="0"/>
              <a:t>’ at random.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this slide has been left without audio.</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3982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498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a:t>
            </a:r>
            <a:r>
              <a:rPr lang="en-GB" sz="1200" b="0" strike="noStrike" spc="-1">
                <a:solidFill>
                  <a:srgbClr val="000000"/>
                </a:solidFill>
                <a:latin typeface="Calibri"/>
                <a:ea typeface="Calibri"/>
              </a:rPr>
              <a:t>same sound.</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spoken production of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in individual words.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Ensure that pupils understand the instruction to pronounce only the words with the 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[ê].</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Give pupils 2 minutes to decide which words to pronounce and to practise pronouncing them.</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hear only the word or words from each row that contain the correct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Elicit from pupils the pronunciation of the other words, those with SSC [é].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dirty="0"/>
              <a:t>:</a:t>
            </a:r>
            <a:br>
              <a:rPr lang="en-US" dirty="0"/>
            </a:br>
            <a:r>
              <a:rPr lang="en-US" dirty="0"/>
              <a:t>crème</a:t>
            </a:r>
            <a:br>
              <a:rPr lang="en-US" dirty="0"/>
            </a:br>
            <a:r>
              <a:rPr lang="en-US" dirty="0"/>
              <a:t>fête</a:t>
            </a:r>
            <a:br>
              <a:rPr lang="en-US" dirty="0"/>
            </a:br>
            <a:r>
              <a:rPr lang="en-US" dirty="0" err="1"/>
              <a:t>planète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forêt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frère</a:t>
            </a:r>
            <a:br>
              <a:rPr lang="en-US" dirty="0"/>
            </a:br>
            <a:r>
              <a:rPr lang="en-US" dirty="0" err="1"/>
              <a:t>père</a:t>
            </a:r>
            <a:br>
              <a:rPr lang="en-US" dirty="0"/>
            </a:br>
            <a:r>
              <a:rPr lang="en-US" dirty="0" err="1"/>
              <a:t>extrême</a:t>
            </a:r>
            <a:br>
              <a:rPr lang="en-US" dirty="0"/>
            </a:br>
            <a:r>
              <a:rPr lang="en-US" dirty="0" err="1"/>
              <a:t>problème</a:t>
            </a:r>
            <a:br>
              <a:rPr lang="en-US" dirty="0"/>
            </a:br>
            <a:r>
              <a:rPr lang="en-US" dirty="0" err="1"/>
              <a:t>conquête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286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and (near) cognates by associating them with a broader theme; to practise pronunciation of words with SSC [è/ê] and [é].</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French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French words that it links to.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rows 2 and 6 link to our theme this week, Haiti Independence Day.</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08986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indent="0">
              <a:buNone/>
            </a:pPr>
            <a:br>
              <a:rPr lang="en-GB" b="1" dirty="0"/>
            </a:br>
            <a:r>
              <a:rPr lang="en-GB" b="1" dirty="0"/>
              <a:t>Aim: </a:t>
            </a:r>
            <a:r>
              <a:rPr lang="en-GB" b="0" dirty="0"/>
              <a:t>to present cultural information about the history of Haiti’s independence. </a:t>
            </a:r>
            <a:endParaRPr lang="en-GB" b="0" baseline="0" dirty="0"/>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present and read the information in English about the Haitian revolution.</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r>
              <a:rPr lang="en-GB" sz="1200" b="1" i="0" u="none" strike="noStrike" dirty="0">
                <a:solidFill>
                  <a:schemeClr val="dk1"/>
                </a:solidFill>
                <a:latin typeface="+mn-lt"/>
                <a:ea typeface="Calibri"/>
                <a:cs typeface="Calibri"/>
                <a:sym typeface="Calibri"/>
              </a:rPr>
              <a:t>Sources</a:t>
            </a:r>
            <a:r>
              <a:rPr lang="en-GB" sz="1200" b="0" i="0" u="none" strike="noStrike" dirty="0">
                <a:solidFill>
                  <a:schemeClr val="dk1"/>
                </a:solidFill>
                <a:latin typeface="+mn-lt"/>
                <a:ea typeface="Calibri"/>
                <a:cs typeface="Calibri"/>
                <a:sym typeface="Calibri"/>
              </a:rPr>
              <a:t>: </a:t>
            </a:r>
          </a:p>
          <a:p>
            <a:r>
              <a:rPr lang="en-GB" dirty="0"/>
              <a:t>https://encyclopedia2.thefreedictionary.com/Haiti+Independence+Day </a:t>
            </a:r>
            <a:br>
              <a:rPr lang="en-GB" dirty="0"/>
            </a:br>
            <a:r>
              <a:rPr lang="en-GB" dirty="0"/>
              <a:t>https://countercurrents.org/2021/01/haiti-independence-day/</a:t>
            </a:r>
            <a:br>
              <a:rPr lang="en-GB" dirty="0"/>
            </a:br>
            <a:r>
              <a:rPr lang="en-GB" dirty="0"/>
              <a:t>https://www.newyorklatinculture.com/haitian-independence-day/</a:t>
            </a:r>
            <a:br>
              <a:rPr lang="en-GB" dirty="0"/>
            </a:br>
            <a:r>
              <a:rPr lang="en-GB" dirty="0"/>
              <a:t>https://www.officeholidays.com/holidays/haiti/haiti-independence-day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r>
              <a:rPr lang="en-GB" b="1" dirty="0"/>
              <a:t>Picture attribution</a:t>
            </a:r>
            <a:r>
              <a:rPr lang="en-GB" dirty="0"/>
              <a:t>:</a:t>
            </a:r>
            <a:br>
              <a:rPr lang="en-GB" dirty="0"/>
            </a:br>
            <a:r>
              <a:rPr lang="en-GB" dirty="0"/>
              <a:t>Battle for Palm Tree Hill - painting</a:t>
            </a:r>
          </a:p>
          <a:p>
            <a:r>
              <a:rPr lang="en-GB" dirty="0"/>
              <a:t>January Suchodolski, Public domain, via Wikimedia Commons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0823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indent="0">
              <a:buNone/>
            </a:pPr>
            <a:br>
              <a:rPr lang="en-GB" b="1" dirty="0"/>
            </a:br>
            <a:r>
              <a:rPr lang="en-GB" b="1" dirty="0"/>
              <a:t>Aim: </a:t>
            </a:r>
            <a:r>
              <a:rPr lang="en-GB" b="0" dirty="0"/>
              <a:t>to present cultural information about the 1</a:t>
            </a:r>
            <a:r>
              <a:rPr lang="en-GB" b="0" baseline="30000" dirty="0"/>
              <a:t>st</a:t>
            </a:r>
            <a:r>
              <a:rPr lang="en-GB" b="0" dirty="0"/>
              <a:t> January in Haiti.</a:t>
            </a:r>
            <a:endParaRPr lang="en-GB" b="0" baseline="0" dirty="0"/>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on the first speech bubble to hear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2</a:t>
            </a:r>
            <a:r>
              <a:rPr lang="en-GB" baseline="30000" dirty="0"/>
              <a:t>nd</a:t>
            </a:r>
            <a:r>
              <a:rPr lang="en-GB" dirty="0"/>
              <a:t> speech bubble.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English meaning.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6080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3</a:t>
            </a:r>
            <a:r>
              <a:rPr lang="en-GB" b="0" baseline="30000" dirty="0"/>
              <a:t>rd</a:t>
            </a:r>
            <a:r>
              <a:rPr lang="en-GB" b="0" dirty="0"/>
              <a:t> person plural of –ER verbs and contrast it with the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6700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542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8185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9098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582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7760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65742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12122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9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089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599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597572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1.wav"/><Relationship Id="rId7"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gif"/><Relationship Id="rId5" Type="http://schemas.openxmlformats.org/officeDocument/2006/relationships/audio" Target="../media/audio32.wav"/><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audio" Target="../media/audio33.wav"/><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gif"/><Relationship Id="rId11" Type="http://schemas.openxmlformats.org/officeDocument/2006/relationships/audio" Target="../media/audio38.wav"/><Relationship Id="rId5" Type="http://schemas.openxmlformats.org/officeDocument/2006/relationships/image" Target="../media/image30.gif"/><Relationship Id="rId15" Type="http://schemas.openxmlformats.org/officeDocument/2006/relationships/image" Target="../media/image26.png"/><Relationship Id="rId10" Type="http://schemas.openxmlformats.org/officeDocument/2006/relationships/audio" Target="../media/audio37.wav"/><Relationship Id="rId4" Type="http://schemas.openxmlformats.org/officeDocument/2006/relationships/image" Target="../media/image29.png"/><Relationship Id="rId9" Type="http://schemas.openxmlformats.org/officeDocument/2006/relationships/audio" Target="../media/audio36.wav"/><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46.png"/><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image" Target="../media/image6.png"/><Relationship Id="rId2" Type="http://schemas.openxmlformats.org/officeDocument/2006/relationships/notesSlide" Target="../notesSlides/notesSlide12.xml"/><Relationship Id="rId16"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audio" Target="../media/audio44.wav"/><Relationship Id="rId11" Type="http://schemas.openxmlformats.org/officeDocument/2006/relationships/image" Target="../media/image5.png"/><Relationship Id="rId5" Type="http://schemas.openxmlformats.org/officeDocument/2006/relationships/audio" Target="../media/audio43.wav"/><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audio" Target="../media/audio42.wav"/><Relationship Id="rId9" Type="http://schemas.openxmlformats.org/officeDocument/2006/relationships/image" Target="../media/image17.pn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48.png"/><Relationship Id="rId18" Type="http://schemas.openxmlformats.org/officeDocument/2006/relationships/image" Target="../media/image47.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45.png"/><Relationship Id="rId17" Type="http://schemas.openxmlformats.org/officeDocument/2006/relationships/image" Target="../media/image6.png"/><Relationship Id="rId2" Type="http://schemas.openxmlformats.org/officeDocument/2006/relationships/notesSlide" Target="../notesSlides/notesSlide13.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image" Target="../media/image43.png"/><Relationship Id="rId5" Type="http://schemas.openxmlformats.org/officeDocument/2006/relationships/audio" Target="../media/audio49.wav"/><Relationship Id="rId15" Type="http://schemas.openxmlformats.org/officeDocument/2006/relationships/image" Target="../media/image49.png"/><Relationship Id="rId10" Type="http://schemas.openxmlformats.org/officeDocument/2006/relationships/image" Target="../media/image42.png"/><Relationship Id="rId4" Type="http://schemas.openxmlformats.org/officeDocument/2006/relationships/audio" Target="../media/audio48.wav"/><Relationship Id="rId9" Type="http://schemas.openxmlformats.org/officeDocument/2006/relationships/image" Target="../media/image17.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video" Target="NULL" TargetMode="External"/><Relationship Id="rId7" Type="http://schemas.openxmlformats.org/officeDocument/2006/relationships/audio" Target="../media/audio1.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microsoft.com/office/2007/relationships/media" Target="../media/media2.mkv"/><Relationship Id="rId9" Type="http://schemas.openxmlformats.org/officeDocument/2006/relationships/audio" Target="../media/audio3.wav"/><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video" Target="../media/media6.mkv"/><Relationship Id="rId13" Type="http://schemas.openxmlformats.org/officeDocument/2006/relationships/audio" Target="../media/audio5.wav"/><Relationship Id="rId18" Type="http://schemas.openxmlformats.org/officeDocument/2006/relationships/image" Target="../media/image10.png"/><Relationship Id="rId3" Type="http://schemas.microsoft.com/office/2007/relationships/media" Target="../media/media4.mkv"/><Relationship Id="rId21" Type="http://schemas.openxmlformats.org/officeDocument/2006/relationships/image" Target="../media/image13.png"/><Relationship Id="rId7" Type="http://schemas.microsoft.com/office/2007/relationships/media" Target="../media/media6.mkv"/><Relationship Id="rId12" Type="http://schemas.openxmlformats.org/officeDocument/2006/relationships/audio" Target="../media/audio4.wav"/><Relationship Id="rId17" Type="http://schemas.openxmlformats.org/officeDocument/2006/relationships/image" Target="../media/image9.png"/><Relationship Id="rId2" Type="http://schemas.openxmlformats.org/officeDocument/2006/relationships/video" Target="../media/media3.mkv"/><Relationship Id="rId16" Type="http://schemas.openxmlformats.org/officeDocument/2006/relationships/image" Target="../media/image4.png"/><Relationship Id="rId20" Type="http://schemas.openxmlformats.org/officeDocument/2006/relationships/image" Target="../media/image12.png"/><Relationship Id="rId1" Type="http://schemas.microsoft.com/office/2007/relationships/media" Target="../media/media3.mkv"/><Relationship Id="rId6" Type="http://schemas.openxmlformats.org/officeDocument/2006/relationships/video" Target="../media/media5.mkv"/><Relationship Id="rId11" Type="http://schemas.openxmlformats.org/officeDocument/2006/relationships/audio" Target="../media/audio1.wav"/><Relationship Id="rId5" Type="http://schemas.microsoft.com/office/2007/relationships/media" Target="../media/media5.mkv"/><Relationship Id="rId15" Type="http://schemas.openxmlformats.org/officeDocument/2006/relationships/audio" Target="../media/audio7.wav"/><Relationship Id="rId23" Type="http://schemas.openxmlformats.org/officeDocument/2006/relationships/image" Target="../media/image15.png"/><Relationship Id="rId10" Type="http://schemas.openxmlformats.org/officeDocument/2006/relationships/notesSlide" Target="../notesSlides/notesSlide3.xml"/><Relationship Id="rId19" Type="http://schemas.openxmlformats.org/officeDocument/2006/relationships/image" Target="../media/image11.jpg"/><Relationship Id="rId4" Type="http://schemas.openxmlformats.org/officeDocument/2006/relationships/video" Target="../media/media4.mkv"/><Relationship Id="rId9" Type="http://schemas.openxmlformats.org/officeDocument/2006/relationships/slideLayout" Target="../slideLayouts/slideLayout5.xml"/><Relationship Id="rId14" Type="http://schemas.openxmlformats.org/officeDocument/2006/relationships/audio" Target="../media/audio6.wav"/><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6.png"/><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16.wav"/><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jp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gif"/><Relationship Id="rId11" Type="http://schemas.openxmlformats.org/officeDocument/2006/relationships/image" Target="../media/image2.jpeg"/><Relationship Id="rId5" Type="http://schemas.openxmlformats.org/officeDocument/2006/relationships/image" Target="../media/image30.gif"/><Relationship Id="rId10" Type="http://schemas.openxmlformats.org/officeDocument/2006/relationships/audio" Target="../media/audio19.wav"/><Relationship Id="rId4" Type="http://schemas.openxmlformats.org/officeDocument/2006/relationships/image" Target="../media/image29.png"/><Relationship Id="rId9" Type="http://schemas.openxmlformats.org/officeDocument/2006/relationships/audio" Target="../media/audio18.wav"/></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6.png"/><Relationship Id="rId18" Type="http://schemas.openxmlformats.org/officeDocument/2006/relationships/image" Target="../media/image36.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5.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18.png"/><Relationship Id="rId5" Type="http://schemas.openxmlformats.org/officeDocument/2006/relationships/audio" Target="../media/audio22.wav"/><Relationship Id="rId1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media/audio27.wav"/><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41.png"/><Relationship Id="rId5" Type="http://schemas.openxmlformats.org/officeDocument/2006/relationships/audio" Target="../media/audio29.wav"/><Relationship Id="rId10" Type="http://schemas.openxmlformats.org/officeDocument/2006/relationships/image" Target="../media/image40.png"/><Relationship Id="rId4" Type="http://schemas.openxmlformats.org/officeDocument/2006/relationships/audio" Target="../media/audio28.wav"/><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8473" y="5266885"/>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they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and s/</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he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[è, ê]</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3" name="TextBox 12">
            <a:extLst>
              <a:ext uri="{FF2B5EF4-FFF2-40B4-BE49-F238E27FC236}">
                <a16:creationId xmlns:a16="http://schemas.microsoft.com/office/drawing/2014/main" id="{398679F1-031B-476E-9273-ADCCBEAA904B}"/>
              </a:ext>
            </a:extLst>
          </p:cNvPr>
          <p:cNvSpPr txBox="1"/>
          <p:nvPr/>
        </p:nvSpPr>
        <p:spPr>
          <a:xfrm>
            <a:off x="110520" y="3678389"/>
            <a:ext cx="4350240" cy="461665"/>
          </a:xfrm>
          <a:prstGeom prst="rect">
            <a:avLst/>
          </a:prstGeom>
          <a:noFill/>
        </p:spPr>
        <p:txBody>
          <a:bodyPr wrap="square" rtlCol="0">
            <a:spAutoFit/>
          </a:bodyPr>
          <a:lstStyle/>
          <a:p>
            <a:pPr algn="ctr"/>
            <a:r>
              <a:rPr lang="en-GB" sz="2400" dirty="0">
                <a:solidFill>
                  <a:schemeClr val="bg1"/>
                </a:solidFill>
                <a:latin typeface="Segoe Print" panose="02000600000000000000" pitchFamily="2" charset="0"/>
              </a:rPr>
              <a:t>Le jour de </a:t>
            </a:r>
            <a:r>
              <a:rPr lang="en-GB" sz="2400" dirty="0" err="1">
                <a:solidFill>
                  <a:schemeClr val="bg1"/>
                </a:solidFill>
                <a:latin typeface="Segoe Print" panose="02000600000000000000" pitchFamily="2" charset="0"/>
              </a:rPr>
              <a:t>l’Indépendance</a:t>
            </a:r>
            <a:endParaRPr lang="en-GB" sz="2400" dirty="0">
              <a:solidFill>
                <a:schemeClr val="bg1"/>
              </a:solidFill>
              <a:latin typeface="Segoe Print" panose="02000600000000000000" pitchFamily="2" charset="0"/>
            </a:endParaRPr>
          </a:p>
        </p:txBody>
      </p:sp>
      <p:pic>
        <p:nvPicPr>
          <p:cNvPr id="5" name="Picture 4" descr="Map&#10;&#10;Description automatically generated">
            <a:extLst>
              <a:ext uri="{FF2B5EF4-FFF2-40B4-BE49-F238E27FC236}">
                <a16:creationId xmlns:a16="http://schemas.microsoft.com/office/drawing/2014/main" id="{73CBEDCF-CCEC-4581-BEBA-852D577CB0A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0150" y="1577049"/>
            <a:ext cx="2536987" cy="2034811"/>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2B1B0C9A-5E13-4A9F-A0C8-C5AAF4F6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9775"/>
            <a:ext cx="1984148" cy="1190489"/>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9_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fête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nationale</a:t>
            </a:r>
            <a:r>
              <a:rPr kumimoji="0" lang="en-GB" sz="2800" b="1" i="0" u="none" strike="noStrike" kern="1200" cap="none" spc="-1" normalizeH="0" baseline="0" noProof="0" dirty="0">
                <a:ln>
                  <a:noFill/>
                </a:ln>
                <a:solidFill>
                  <a:srgbClr val="002060"/>
                </a:solidFill>
                <a:effectLst/>
                <a:uLnTx/>
                <a:uFillTx/>
                <a:latin typeface="Century gothic"/>
                <a:ea typeface="Century Gothic"/>
              </a:rPr>
              <a:t> à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Haïti</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5" name="9_2.wav"/>
            </a:hlinkClick>
            <a:extLst>
              <a:ext uri="{FF2B5EF4-FFF2-40B4-BE49-F238E27FC236}">
                <a16:creationId xmlns:a16="http://schemas.microsoft.com/office/drawing/2014/main" id="{977D9DC2-7212-4C61-B9B9-2FECC03F6397}"/>
              </a:ext>
            </a:extLst>
          </p:cNvPr>
          <p:cNvSpPr/>
          <p:nvPr/>
        </p:nvSpPr>
        <p:spPr>
          <a:xfrm>
            <a:off x="89957" y="577501"/>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C’est</a:t>
            </a:r>
            <a:r>
              <a:rPr lang="en-GB" sz="2400" spc="-1" dirty="0">
                <a:solidFill>
                  <a:srgbClr val="002060"/>
                </a:solidFill>
                <a:latin typeface="Century Gothic" panose="020B0502020202020204" pitchFamily="34" charset="0"/>
              </a:rPr>
              <a:t> qui ? Jean-Michel </a:t>
            </a:r>
            <a:r>
              <a:rPr lang="en-GB" sz="2400" spc="-1" dirty="0" err="1">
                <a:solidFill>
                  <a:srgbClr val="002060"/>
                </a:solidFill>
                <a:latin typeface="Century Gothic" panose="020B0502020202020204" pitchFamily="34" charset="0"/>
              </a:rPr>
              <a:t>ou</a:t>
            </a:r>
            <a:r>
              <a:rPr lang="en-GB" sz="2400" spc="-1" dirty="0">
                <a:solidFill>
                  <a:srgbClr val="002060"/>
                </a:solidFill>
                <a:latin typeface="Century Gothic" panose="020B0502020202020204" pitchFamily="34" charset="0"/>
              </a:rPr>
              <a:t> Jean-Michel </a:t>
            </a:r>
            <a:r>
              <a:rPr lang="en-GB" sz="2400" b="1" spc="-1" dirty="0">
                <a:solidFill>
                  <a:srgbClr val="002060"/>
                </a:solidFill>
                <a:latin typeface="Century Gothic" panose="020B0502020202020204" pitchFamily="34" charset="0"/>
              </a:rPr>
              <a:t>et</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Clémentine</a:t>
            </a:r>
            <a:r>
              <a:rPr lang="en-GB" sz="2400" spc="-1"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extLst>
              <p:ext uri="{D42A27DB-BD31-4B8C-83A1-F6EECF244321}">
                <p14:modId xmlns:p14="http://schemas.microsoft.com/office/powerpoint/2010/main" val="2938762641"/>
              </p:ext>
            </p:extLst>
          </p:nvPr>
        </p:nvGraphicFramePr>
        <p:xfrm>
          <a:off x="227045" y="1572933"/>
          <a:ext cx="11737909"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901750">
                  <a:extLst>
                    <a:ext uri="{9D8B030D-6E8A-4147-A177-3AD203B41FA5}">
                      <a16:colId xmlns:a16="http://schemas.microsoft.com/office/drawing/2014/main" val="2775102314"/>
                    </a:ext>
                  </a:extLst>
                </a:gridCol>
                <a:gridCol w="3012662">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Haiti celebrates the 1</a:t>
                      </a:r>
                      <a:r>
                        <a:rPr lang="en-GB" sz="2400" b="0" baseline="30000" dirty="0">
                          <a:solidFill>
                            <a:srgbClr val="002060"/>
                          </a:solidFill>
                          <a:latin typeface="Century Gothic" panose="020B0502020202020204" pitchFamily="34" charset="0"/>
                        </a:rPr>
                        <a:t>st</a:t>
                      </a:r>
                      <a:r>
                        <a:rPr lang="en-GB" sz="2400" b="0" dirty="0">
                          <a:solidFill>
                            <a:srgbClr val="002060"/>
                          </a:solidFill>
                          <a:latin typeface="Century Gothic" panose="020B0502020202020204" pitchFamily="34" charset="0"/>
                        </a:rPr>
                        <a:t> January. But what does J-M do on his own, and what do J-M and </a:t>
                      </a:r>
                      <a:r>
                        <a:rPr lang="en-GB" sz="2400" b="0" dirty="0" err="1">
                          <a:solidFill>
                            <a:srgbClr val="002060"/>
                          </a:solidFill>
                          <a:latin typeface="Century Gothic" panose="020B0502020202020204" pitchFamily="34" charset="0"/>
                        </a:rPr>
                        <a:t>Clémentine</a:t>
                      </a:r>
                      <a:r>
                        <a:rPr lang="en-GB" sz="2400" b="0" dirty="0">
                          <a:solidFill>
                            <a:srgbClr val="002060"/>
                          </a:solidFill>
                          <a:latin typeface="Century Gothic" panose="020B0502020202020204" pitchFamily="34" charset="0"/>
                        </a:rPr>
                        <a:t>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err="1">
                          <a:solidFill>
                            <a:srgbClr val="002060"/>
                          </a:solidFill>
                          <a:latin typeface="Century Gothic" panose="020B0502020202020204" pitchFamily="34" charset="0"/>
                        </a:rPr>
                        <a:t>ils</a:t>
                      </a:r>
                      <a:r>
                        <a:rPr lang="en-GB" sz="3000" b="1" baseline="0" dirty="0">
                          <a:solidFill>
                            <a:srgbClr val="002060"/>
                          </a:solidFill>
                          <a:latin typeface="Century Gothic" panose="020B0502020202020204" pitchFamily="34" charset="0"/>
                        </a:rPr>
                        <a:t> (they)</a:t>
                      </a:r>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err="1">
                          <a:solidFill>
                            <a:srgbClr val="002060"/>
                          </a:solidFill>
                          <a:latin typeface="Century Gothic" panose="020B0502020202020204" pitchFamily="34" charset="0"/>
                        </a:rPr>
                        <a:t>il</a:t>
                      </a:r>
                      <a:r>
                        <a:rPr lang="en-GB" sz="3000" b="1" dirty="0">
                          <a:solidFill>
                            <a:srgbClr val="002060"/>
                          </a:solidFill>
                          <a:latin typeface="Century Gothic" panose="020B0502020202020204" pitchFamily="34" charset="0"/>
                        </a:rPr>
                        <a:t> (he)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arrive à la </a:t>
                      </a:r>
                      <a:r>
                        <a:rPr lang="en-GB" sz="2400" b="0" dirty="0" err="1">
                          <a:solidFill>
                            <a:srgbClr val="002060"/>
                          </a:solidFill>
                          <a:latin typeface="Century Gothic" panose="020B0502020202020204" pitchFamily="34" charset="0"/>
                        </a:rPr>
                        <a:t>capitale</a:t>
                      </a:r>
                      <a:r>
                        <a:rPr lang="en-GB" sz="2400" b="0" dirty="0">
                          <a:solidFill>
                            <a:srgbClr val="002060"/>
                          </a:solidFill>
                          <a:latin typeface="Century Gothic" panose="020B0502020202020204" pitchFamily="34" charset="0"/>
                        </a:rPr>
                        <a:t> Port-au-Prince.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chantent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l’hymne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nationale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écoutent</a:t>
                      </a:r>
                      <a:r>
                        <a:rPr lang="en-GB" sz="2400" b="0" dirty="0">
                          <a:solidFill>
                            <a:srgbClr val="002060"/>
                          </a:solidFill>
                          <a:latin typeface="Century Gothic" panose="020B0502020202020204" pitchFamily="34" charset="0"/>
                        </a:rPr>
                        <a:t> la radio.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visite</a:t>
                      </a:r>
                      <a:r>
                        <a:rPr lang="en-GB" sz="2400" b="0" dirty="0">
                          <a:solidFill>
                            <a:srgbClr val="002060"/>
                          </a:solidFill>
                          <a:latin typeface="Century Gothic" panose="020B0502020202020204" pitchFamily="34" charset="0"/>
                        </a:rPr>
                        <a:t> le Palais national.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a:t>
                      </a:r>
                      <a:r>
                        <a:rPr lang="en-GB" sz="2400" b="0" dirty="0">
                          <a:solidFill>
                            <a:srgbClr val="002060"/>
                          </a:solidFill>
                          <a:latin typeface="Century Gothic" panose="020B0502020202020204" pitchFamily="34" charset="0"/>
                        </a:rPr>
                        <a:t> les parades.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aiment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l’histoire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d’Haïti</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regardent</a:t>
                      </a:r>
                      <a:r>
                        <a:rPr lang="en-GB" sz="2400" b="0" dirty="0">
                          <a:solidFill>
                            <a:srgbClr val="002060"/>
                          </a:solidFill>
                          <a:latin typeface="Century Gothic" panose="020B0502020202020204" pitchFamily="34" charset="0"/>
                        </a:rPr>
                        <a:t> les </a:t>
                      </a:r>
                      <a:r>
                        <a:rPr lang="en-GB" sz="2400" b="0" dirty="0" err="1">
                          <a:solidFill>
                            <a:srgbClr val="002060"/>
                          </a:solidFill>
                          <a:latin typeface="Century Gothic" panose="020B0502020202020204" pitchFamily="34" charset="0"/>
                        </a:rPr>
                        <a:t>feux</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d’artifice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portent des </a:t>
                      </a:r>
                      <a:r>
                        <a:rPr lang="en-GB" sz="2400" b="0" dirty="0" err="1">
                          <a:solidFill>
                            <a:srgbClr val="002060"/>
                          </a:solidFill>
                          <a:latin typeface="Century Gothic" panose="020B0502020202020204" pitchFamily="34" charset="0"/>
                        </a:rPr>
                        <a:t>vêtements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élégants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grpSp>
        <p:nvGrpSpPr>
          <p:cNvPr id="64" name="Group 63">
            <a:extLst>
              <a:ext uri="{FF2B5EF4-FFF2-40B4-BE49-F238E27FC236}">
                <a16:creationId xmlns:a16="http://schemas.microsoft.com/office/drawing/2014/main" id="{E03EC0D2-C340-4019-A871-C7D046F59C8A}"/>
              </a:ext>
            </a:extLst>
          </p:cNvPr>
          <p:cNvGrpSpPr/>
          <p:nvPr/>
        </p:nvGrpSpPr>
        <p:grpSpPr>
          <a:xfrm>
            <a:off x="8518345" y="1808895"/>
            <a:ext cx="1338393" cy="928255"/>
            <a:chOff x="813141" y="3370510"/>
            <a:chExt cx="807942" cy="673231"/>
          </a:xfrm>
        </p:grpSpPr>
        <p:pic>
          <p:nvPicPr>
            <p:cNvPr id="65" name="Picture 64" descr="Logo&#10;&#10;Description automatically generated">
              <a:extLst>
                <a:ext uri="{FF2B5EF4-FFF2-40B4-BE49-F238E27FC236}">
                  <a16:creationId xmlns:a16="http://schemas.microsoft.com/office/drawing/2014/main" id="{F0A68994-A772-496C-9EB9-F3A44F89F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876" y="3370510"/>
              <a:ext cx="408207" cy="673231"/>
            </a:xfrm>
            <a:prstGeom prst="rect">
              <a:avLst/>
            </a:prstGeom>
          </p:spPr>
        </p:pic>
        <p:pic>
          <p:nvPicPr>
            <p:cNvPr id="66" name="Picture 65">
              <a:extLst>
                <a:ext uri="{FF2B5EF4-FFF2-40B4-BE49-F238E27FC236}">
                  <a16:creationId xmlns:a16="http://schemas.microsoft.com/office/drawing/2014/main" id="{42CEDF4C-49D8-4C34-917B-C028004AC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41" y="3429000"/>
              <a:ext cx="603839" cy="613129"/>
            </a:xfrm>
            <a:prstGeom prst="rect">
              <a:avLst/>
            </a:prstGeom>
          </p:spPr>
        </p:pic>
      </p:grpSp>
      <p:pic>
        <p:nvPicPr>
          <p:cNvPr id="69" name="Picture 68">
            <a:extLst>
              <a:ext uri="{FF2B5EF4-FFF2-40B4-BE49-F238E27FC236}">
                <a16:creationId xmlns:a16="http://schemas.microsoft.com/office/drawing/2014/main" id="{1E28EBBD-8788-44E6-90D7-D9D4D8015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3487" y="1947906"/>
            <a:ext cx="1000287" cy="845386"/>
          </a:xfrm>
          <a:prstGeom prst="rect">
            <a:avLst/>
          </a:prstGeom>
        </p:spPr>
      </p:pic>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8"/>
          <a:stretch>
            <a:fillRect/>
          </a:stretch>
        </p:blipFill>
        <p:spPr>
          <a:xfrm>
            <a:off x="10899410" y="2902484"/>
            <a:ext cx="462709" cy="428729"/>
          </a:xfrm>
          <a:prstGeom prst="rect">
            <a:avLst/>
          </a:prstGeom>
        </p:spPr>
      </p:pic>
      <p:pic>
        <p:nvPicPr>
          <p:cNvPr id="70" name="Picture 69" descr="Shape, arrow&#10;&#10;Description automatically generated">
            <a:extLst>
              <a:ext uri="{FF2B5EF4-FFF2-40B4-BE49-F238E27FC236}">
                <a16:creationId xmlns:a16="http://schemas.microsoft.com/office/drawing/2014/main" id="{1C4288A6-CC7F-4A8B-ABFC-1F4F96C79EBB}"/>
              </a:ext>
            </a:extLst>
          </p:cNvPr>
          <p:cNvPicPr>
            <a:picLocks noChangeAspect="1"/>
          </p:cNvPicPr>
          <p:nvPr/>
        </p:nvPicPr>
        <p:blipFill>
          <a:blip r:embed="rId8"/>
          <a:stretch>
            <a:fillRect/>
          </a:stretch>
        </p:blipFill>
        <p:spPr>
          <a:xfrm>
            <a:off x="8125560" y="3338655"/>
            <a:ext cx="462709" cy="428729"/>
          </a:xfrm>
          <a:prstGeom prst="rect">
            <a:avLst/>
          </a:prstGeom>
        </p:spPr>
      </p:pic>
      <p:pic>
        <p:nvPicPr>
          <p:cNvPr id="71" name="Picture 70" descr="Shape, arrow&#10;&#10;Description automatically generated">
            <a:extLst>
              <a:ext uri="{FF2B5EF4-FFF2-40B4-BE49-F238E27FC236}">
                <a16:creationId xmlns:a16="http://schemas.microsoft.com/office/drawing/2014/main" id="{B101ED04-E402-4F03-97A1-88CFF032493E}"/>
              </a:ext>
            </a:extLst>
          </p:cNvPr>
          <p:cNvPicPr>
            <a:picLocks noChangeAspect="1"/>
          </p:cNvPicPr>
          <p:nvPr/>
        </p:nvPicPr>
        <p:blipFill>
          <a:blip r:embed="rId8"/>
          <a:stretch>
            <a:fillRect/>
          </a:stretch>
        </p:blipFill>
        <p:spPr>
          <a:xfrm>
            <a:off x="8108324" y="3779986"/>
            <a:ext cx="462709" cy="428729"/>
          </a:xfrm>
          <a:prstGeom prst="rect">
            <a:avLst/>
          </a:prstGeom>
        </p:spPr>
      </p:pic>
      <p:pic>
        <p:nvPicPr>
          <p:cNvPr id="72" name="Picture 71" descr="Shape, arrow&#10;&#10;Description automatically generated">
            <a:extLst>
              <a:ext uri="{FF2B5EF4-FFF2-40B4-BE49-F238E27FC236}">
                <a16:creationId xmlns:a16="http://schemas.microsoft.com/office/drawing/2014/main" id="{1EE7E45C-536E-463F-804B-15DA6DF88759}"/>
              </a:ext>
            </a:extLst>
          </p:cNvPr>
          <p:cNvPicPr>
            <a:picLocks noChangeAspect="1"/>
          </p:cNvPicPr>
          <p:nvPr/>
        </p:nvPicPr>
        <p:blipFill>
          <a:blip r:embed="rId8"/>
          <a:stretch>
            <a:fillRect/>
          </a:stretch>
        </p:blipFill>
        <p:spPr>
          <a:xfrm>
            <a:off x="10899409" y="4290572"/>
            <a:ext cx="462709" cy="428729"/>
          </a:xfrm>
          <a:prstGeom prst="rect">
            <a:avLst/>
          </a:prstGeom>
        </p:spPr>
      </p:pic>
      <p:pic>
        <p:nvPicPr>
          <p:cNvPr id="73" name="Picture 72" descr="Shape, arrow&#10;&#10;Description automatically generated">
            <a:extLst>
              <a:ext uri="{FF2B5EF4-FFF2-40B4-BE49-F238E27FC236}">
                <a16:creationId xmlns:a16="http://schemas.microsoft.com/office/drawing/2014/main" id="{E606DC01-667E-49B7-8484-F7EDC2BBE269}"/>
              </a:ext>
            </a:extLst>
          </p:cNvPr>
          <p:cNvPicPr>
            <a:picLocks noChangeAspect="1"/>
          </p:cNvPicPr>
          <p:nvPr/>
        </p:nvPicPr>
        <p:blipFill>
          <a:blip r:embed="rId8"/>
          <a:stretch>
            <a:fillRect/>
          </a:stretch>
        </p:blipFill>
        <p:spPr>
          <a:xfrm>
            <a:off x="10899409" y="4761963"/>
            <a:ext cx="462709" cy="428729"/>
          </a:xfrm>
          <a:prstGeom prst="rect">
            <a:avLst/>
          </a:prstGeom>
        </p:spPr>
      </p:pic>
      <p:pic>
        <p:nvPicPr>
          <p:cNvPr id="74" name="Picture 73" descr="Shape, arrow&#10;&#10;Description automatically generated">
            <a:extLst>
              <a:ext uri="{FF2B5EF4-FFF2-40B4-BE49-F238E27FC236}">
                <a16:creationId xmlns:a16="http://schemas.microsoft.com/office/drawing/2014/main" id="{BED83F85-3459-406C-81DB-96B3A2128581}"/>
              </a:ext>
            </a:extLst>
          </p:cNvPr>
          <p:cNvPicPr>
            <a:picLocks noChangeAspect="1"/>
          </p:cNvPicPr>
          <p:nvPr/>
        </p:nvPicPr>
        <p:blipFill>
          <a:blip r:embed="rId8"/>
          <a:stretch>
            <a:fillRect/>
          </a:stretch>
        </p:blipFill>
        <p:spPr>
          <a:xfrm>
            <a:off x="8117469" y="5216445"/>
            <a:ext cx="462709" cy="428729"/>
          </a:xfrm>
          <a:prstGeom prst="rect">
            <a:avLst/>
          </a:prstGeom>
        </p:spPr>
      </p:pic>
      <p:pic>
        <p:nvPicPr>
          <p:cNvPr id="75" name="Picture 74" descr="Shape, arrow&#10;&#10;Description automatically generated">
            <a:extLst>
              <a:ext uri="{FF2B5EF4-FFF2-40B4-BE49-F238E27FC236}">
                <a16:creationId xmlns:a16="http://schemas.microsoft.com/office/drawing/2014/main" id="{22F5F595-A29F-479B-B761-391A6C957E96}"/>
              </a:ext>
            </a:extLst>
          </p:cNvPr>
          <p:cNvPicPr>
            <a:picLocks noChangeAspect="1"/>
          </p:cNvPicPr>
          <p:nvPr/>
        </p:nvPicPr>
        <p:blipFill>
          <a:blip r:embed="rId8"/>
          <a:stretch>
            <a:fillRect/>
          </a:stretch>
        </p:blipFill>
        <p:spPr>
          <a:xfrm>
            <a:off x="8117469" y="5687836"/>
            <a:ext cx="462709" cy="428729"/>
          </a:xfrm>
          <a:prstGeom prst="rect">
            <a:avLst/>
          </a:prstGeom>
        </p:spPr>
      </p:pic>
      <p:pic>
        <p:nvPicPr>
          <p:cNvPr id="76" name="Picture 75" descr="Shape, arrow&#10;&#10;Description automatically generated">
            <a:extLst>
              <a:ext uri="{FF2B5EF4-FFF2-40B4-BE49-F238E27FC236}">
                <a16:creationId xmlns:a16="http://schemas.microsoft.com/office/drawing/2014/main" id="{38F7FEDA-85F3-4A65-AB06-988495464B8F}"/>
              </a:ext>
            </a:extLst>
          </p:cNvPr>
          <p:cNvPicPr>
            <a:picLocks noChangeAspect="1"/>
          </p:cNvPicPr>
          <p:nvPr/>
        </p:nvPicPr>
        <p:blipFill>
          <a:blip r:embed="rId8"/>
          <a:stretch>
            <a:fillRect/>
          </a:stretch>
        </p:blipFill>
        <p:spPr>
          <a:xfrm>
            <a:off x="8120191" y="6181106"/>
            <a:ext cx="462709" cy="428729"/>
          </a:xfrm>
          <a:prstGeom prst="rect">
            <a:avLst/>
          </a:prstGeom>
        </p:spPr>
      </p:pic>
      <p:grpSp>
        <p:nvGrpSpPr>
          <p:cNvPr id="19" name="Group 18">
            <a:extLst>
              <a:ext uri="{FF2B5EF4-FFF2-40B4-BE49-F238E27FC236}">
                <a16:creationId xmlns:a16="http://schemas.microsoft.com/office/drawing/2014/main" id="{41C0D7E8-7F9A-45D3-A451-92A10009B963}"/>
              </a:ext>
            </a:extLst>
          </p:cNvPr>
          <p:cNvGrpSpPr/>
          <p:nvPr/>
        </p:nvGrpSpPr>
        <p:grpSpPr>
          <a:xfrm>
            <a:off x="9209488" y="249287"/>
            <a:ext cx="1687838" cy="1112908"/>
            <a:chOff x="10462370" y="146240"/>
            <a:chExt cx="1901190" cy="1224686"/>
          </a:xfrm>
        </p:grpSpPr>
        <p:pic>
          <p:nvPicPr>
            <p:cNvPr id="20" name="Picture 19" descr="Icon&#10;&#10;Description automatically generated">
              <a:extLst>
                <a:ext uri="{FF2B5EF4-FFF2-40B4-BE49-F238E27FC236}">
                  <a16:creationId xmlns:a16="http://schemas.microsoft.com/office/drawing/2014/main" id="{0F63BA45-4288-48C1-82EF-6C1CD986975A}"/>
                </a:ext>
              </a:extLst>
            </p:cNvPr>
            <p:cNvPicPr>
              <a:picLocks noChangeAspect="1"/>
            </p:cNvPicPr>
            <p:nvPr/>
          </p:nvPicPr>
          <p:blipFill rotWithShape="1">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1" name="Picture 20">
              <a:extLst>
                <a:ext uri="{FF2B5EF4-FFF2-40B4-BE49-F238E27FC236}">
                  <a16:creationId xmlns:a16="http://schemas.microsoft.com/office/drawing/2014/main" id="{0E9EFD3C-4D27-4FD5-BE21-82CAEF1EE64D}"/>
                </a:ext>
              </a:extLst>
            </p:cNvPr>
            <p:cNvPicPr>
              <a:picLocks noChangeAspect="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Tree>
    <p:extLst>
      <p:ext uri="{BB962C8B-B14F-4D97-AF65-F5344CB8AC3E}">
        <p14:creationId xmlns:p14="http://schemas.microsoft.com/office/powerpoint/2010/main" val="9737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10_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fête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nationale</a:t>
            </a:r>
            <a:r>
              <a:rPr kumimoji="0" lang="en-GB" sz="2800" b="1" i="0" u="none" strike="noStrike" kern="1200" cap="none" spc="-1" normalizeH="0" baseline="0" noProof="0" dirty="0">
                <a:ln>
                  <a:noFill/>
                </a:ln>
                <a:solidFill>
                  <a:srgbClr val="002060"/>
                </a:solidFill>
                <a:effectLst/>
                <a:uLnTx/>
                <a:uFillTx/>
                <a:latin typeface="Century gothic"/>
                <a:ea typeface="Century Gothic"/>
              </a:rPr>
              <a:t> à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Haïti</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89957" y="577501"/>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C’est</a:t>
            </a:r>
            <a:r>
              <a:rPr lang="en-GB" sz="2400" spc="-1" dirty="0">
                <a:solidFill>
                  <a:srgbClr val="002060"/>
                </a:solidFill>
                <a:latin typeface="Century Gothic" panose="020B0502020202020204" pitchFamily="34" charset="0"/>
              </a:rPr>
              <a:t> quoi </a:t>
            </a:r>
            <a:r>
              <a:rPr lang="en-GB" sz="2400" spc="-1" dirty="0" err="1">
                <a:solidFill>
                  <a:srgbClr val="002060"/>
                </a:solidFill>
                <a:latin typeface="Century Gothic" panose="020B0502020202020204" pitchFamily="34" charset="0"/>
              </a:rPr>
              <a:t>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anglais</a:t>
            </a:r>
            <a:r>
              <a:rPr lang="en-GB" sz="2400" spc="-1"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extLst>
              <p:ext uri="{D42A27DB-BD31-4B8C-83A1-F6EECF244321}">
                <p14:modId xmlns:p14="http://schemas.microsoft.com/office/powerpoint/2010/main" val="2397596050"/>
              </p:ext>
            </p:extLst>
          </p:nvPr>
        </p:nvGraphicFramePr>
        <p:xfrm>
          <a:off x="227045" y="1572933"/>
          <a:ext cx="11776269"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901750">
                  <a:extLst>
                    <a:ext uri="{9D8B030D-6E8A-4147-A177-3AD203B41FA5}">
                      <a16:colId xmlns:a16="http://schemas.microsoft.com/office/drawing/2014/main" val="2775102314"/>
                    </a:ext>
                  </a:extLst>
                </a:gridCol>
                <a:gridCol w="5100078">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Haiti celebrates the 1</a:t>
                      </a:r>
                      <a:r>
                        <a:rPr lang="en-GB" sz="2400" b="0" baseline="30000" dirty="0">
                          <a:solidFill>
                            <a:srgbClr val="002060"/>
                          </a:solidFill>
                          <a:latin typeface="Century Gothic" panose="020B0502020202020204" pitchFamily="34" charset="0"/>
                        </a:rPr>
                        <a:t>st</a:t>
                      </a:r>
                      <a:r>
                        <a:rPr lang="en-GB" sz="2400" b="0" dirty="0">
                          <a:solidFill>
                            <a:srgbClr val="002060"/>
                          </a:solidFill>
                          <a:latin typeface="Century Gothic" panose="020B0502020202020204" pitchFamily="34" charset="0"/>
                        </a:rPr>
                        <a:t> January. But what does J-M do on his own, and what do J-M and </a:t>
                      </a:r>
                      <a:r>
                        <a:rPr lang="en-GB" sz="2400" b="0" dirty="0" err="1">
                          <a:solidFill>
                            <a:srgbClr val="002060"/>
                          </a:solidFill>
                          <a:latin typeface="Century Gothic" panose="020B0502020202020204" pitchFamily="34" charset="0"/>
                        </a:rPr>
                        <a:t>Clémentine</a:t>
                      </a:r>
                      <a:r>
                        <a:rPr lang="en-GB" sz="2400" b="0" dirty="0">
                          <a:solidFill>
                            <a:srgbClr val="002060"/>
                          </a:solidFill>
                          <a:latin typeface="Century Gothic" panose="020B0502020202020204" pitchFamily="34" charset="0"/>
                        </a:rPr>
                        <a:t>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arrive à la </a:t>
                      </a:r>
                      <a:r>
                        <a:rPr lang="en-GB" sz="2400" b="0" dirty="0" err="1">
                          <a:solidFill>
                            <a:srgbClr val="002060"/>
                          </a:solidFill>
                          <a:latin typeface="Century Gothic" panose="020B0502020202020204" pitchFamily="34" charset="0"/>
                        </a:rPr>
                        <a:t>capitale</a:t>
                      </a:r>
                      <a:r>
                        <a:rPr lang="en-GB" sz="2400" b="0" dirty="0">
                          <a:solidFill>
                            <a:srgbClr val="002060"/>
                          </a:solidFill>
                          <a:latin typeface="Century Gothic" panose="020B0502020202020204" pitchFamily="34" charset="0"/>
                        </a:rPr>
                        <a:t> Port-au-Prince.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chantent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l’hymne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nationale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écoutent</a:t>
                      </a:r>
                      <a:r>
                        <a:rPr lang="en-GB" sz="2400" b="0" dirty="0">
                          <a:solidFill>
                            <a:srgbClr val="002060"/>
                          </a:solidFill>
                          <a:latin typeface="Century Gothic" panose="020B0502020202020204" pitchFamily="34" charset="0"/>
                        </a:rPr>
                        <a:t> la radio.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visite</a:t>
                      </a:r>
                      <a:r>
                        <a:rPr lang="en-GB" sz="2400" b="0" dirty="0">
                          <a:solidFill>
                            <a:srgbClr val="002060"/>
                          </a:solidFill>
                          <a:latin typeface="Century Gothic" panose="020B0502020202020204" pitchFamily="34" charset="0"/>
                        </a:rPr>
                        <a:t> le Palais national.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a:t>
                      </a:r>
                      <a:r>
                        <a:rPr lang="en-GB" sz="2400" b="0" dirty="0">
                          <a:solidFill>
                            <a:srgbClr val="002060"/>
                          </a:solidFill>
                          <a:latin typeface="Century Gothic" panose="020B0502020202020204" pitchFamily="34" charset="0"/>
                        </a:rPr>
                        <a:t> les parades.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aiment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l’histoire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d’Haïti</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regardent</a:t>
                      </a:r>
                      <a:r>
                        <a:rPr lang="en-GB" sz="2400" b="0" dirty="0">
                          <a:solidFill>
                            <a:srgbClr val="002060"/>
                          </a:solidFill>
                          <a:latin typeface="Century Gothic" panose="020B0502020202020204" pitchFamily="34" charset="0"/>
                        </a:rPr>
                        <a:t> les </a:t>
                      </a:r>
                      <a:r>
                        <a:rPr lang="en-GB" sz="2400" b="0" dirty="0" err="1">
                          <a:solidFill>
                            <a:srgbClr val="002060"/>
                          </a:solidFill>
                          <a:latin typeface="Century Gothic" panose="020B0502020202020204" pitchFamily="34" charset="0"/>
                        </a:rPr>
                        <a:t>feux</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d’artifice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portent des </a:t>
                      </a:r>
                      <a:r>
                        <a:rPr lang="en-GB" sz="2400" b="0" dirty="0" err="1">
                          <a:solidFill>
                            <a:srgbClr val="002060"/>
                          </a:solidFill>
                          <a:latin typeface="Century Gothic" panose="020B0502020202020204" pitchFamily="34" charset="0"/>
                        </a:rPr>
                        <a:t>vêtements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élégants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grpSp>
        <p:nvGrpSpPr>
          <p:cNvPr id="19" name="Group 18">
            <a:extLst>
              <a:ext uri="{FF2B5EF4-FFF2-40B4-BE49-F238E27FC236}">
                <a16:creationId xmlns:a16="http://schemas.microsoft.com/office/drawing/2014/main" id="{F3E8C361-FF11-403F-8D32-7A45D97C7B3C}"/>
              </a:ext>
            </a:extLst>
          </p:cNvPr>
          <p:cNvGrpSpPr/>
          <p:nvPr/>
        </p:nvGrpSpPr>
        <p:grpSpPr>
          <a:xfrm>
            <a:off x="7124974" y="1865037"/>
            <a:ext cx="1338393" cy="928255"/>
            <a:chOff x="813141" y="3370510"/>
            <a:chExt cx="807942" cy="673231"/>
          </a:xfrm>
        </p:grpSpPr>
        <p:pic>
          <p:nvPicPr>
            <p:cNvPr id="20" name="Picture 19" descr="Logo&#10;&#10;Description automatically generated">
              <a:extLst>
                <a:ext uri="{FF2B5EF4-FFF2-40B4-BE49-F238E27FC236}">
                  <a16:creationId xmlns:a16="http://schemas.microsoft.com/office/drawing/2014/main" id="{6D89B06A-7E47-4875-8C08-FFCE69812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876" y="3370510"/>
              <a:ext cx="408207" cy="673231"/>
            </a:xfrm>
            <a:prstGeom prst="rect">
              <a:avLst/>
            </a:prstGeom>
          </p:spPr>
        </p:pic>
        <p:pic>
          <p:nvPicPr>
            <p:cNvPr id="21" name="Picture 20">
              <a:extLst>
                <a:ext uri="{FF2B5EF4-FFF2-40B4-BE49-F238E27FC236}">
                  <a16:creationId xmlns:a16="http://schemas.microsoft.com/office/drawing/2014/main" id="{081D8DAB-561D-4224-BC05-9AB40D1E1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1" y="3429000"/>
              <a:ext cx="603839" cy="613129"/>
            </a:xfrm>
            <a:prstGeom prst="rect">
              <a:avLst/>
            </a:prstGeom>
          </p:spPr>
        </p:pic>
      </p:grpSp>
      <p:pic>
        <p:nvPicPr>
          <p:cNvPr id="22" name="Picture 21">
            <a:extLst>
              <a:ext uri="{FF2B5EF4-FFF2-40B4-BE49-F238E27FC236}">
                <a16:creationId xmlns:a16="http://schemas.microsoft.com/office/drawing/2014/main" id="{6E113314-4BBB-4D51-8A50-C37953BD46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6362" y="1945683"/>
            <a:ext cx="1000287" cy="845386"/>
          </a:xfrm>
          <a:prstGeom prst="rect">
            <a:avLst/>
          </a:prstGeom>
        </p:spPr>
      </p:pic>
      <p:sp>
        <p:nvSpPr>
          <p:cNvPr id="2" name="Rectangle 1">
            <a:extLst>
              <a:ext uri="{FF2B5EF4-FFF2-40B4-BE49-F238E27FC236}">
                <a16:creationId xmlns:a16="http://schemas.microsoft.com/office/drawing/2014/main" id="{2AF66529-69C8-41D2-95B0-B98F4FCA30AB}"/>
              </a:ext>
            </a:extLst>
          </p:cNvPr>
          <p:cNvSpPr/>
          <p:nvPr/>
        </p:nvSpPr>
        <p:spPr>
          <a:xfrm>
            <a:off x="6971702" y="2929911"/>
            <a:ext cx="4992072"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He arrives in the capital Port-au-Prince.</a:t>
            </a:r>
          </a:p>
        </p:txBody>
      </p:sp>
      <p:sp>
        <p:nvSpPr>
          <p:cNvPr id="12" name="Rectangle 11">
            <a:extLst>
              <a:ext uri="{FF2B5EF4-FFF2-40B4-BE49-F238E27FC236}">
                <a16:creationId xmlns:a16="http://schemas.microsoft.com/office/drawing/2014/main" id="{9D406DAF-29C3-45AA-9BC6-B8A2FBF153C2}"/>
              </a:ext>
            </a:extLst>
          </p:cNvPr>
          <p:cNvSpPr/>
          <p:nvPr/>
        </p:nvSpPr>
        <p:spPr>
          <a:xfrm>
            <a:off x="6971702" y="3401302"/>
            <a:ext cx="4003019"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They sing the national anthem.</a:t>
            </a:r>
          </a:p>
        </p:txBody>
      </p:sp>
      <p:sp>
        <p:nvSpPr>
          <p:cNvPr id="13" name="Rectangle 12">
            <a:extLst>
              <a:ext uri="{FF2B5EF4-FFF2-40B4-BE49-F238E27FC236}">
                <a16:creationId xmlns:a16="http://schemas.microsoft.com/office/drawing/2014/main" id="{472CC0DD-A572-4460-AC9F-954DA85ED591}"/>
              </a:ext>
            </a:extLst>
          </p:cNvPr>
          <p:cNvSpPr/>
          <p:nvPr/>
        </p:nvSpPr>
        <p:spPr>
          <a:xfrm>
            <a:off x="6957187" y="3838808"/>
            <a:ext cx="3033203"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They listen to the radio.</a:t>
            </a:r>
          </a:p>
        </p:txBody>
      </p:sp>
      <p:sp>
        <p:nvSpPr>
          <p:cNvPr id="14" name="Rectangle 13">
            <a:extLst>
              <a:ext uri="{FF2B5EF4-FFF2-40B4-BE49-F238E27FC236}">
                <a16:creationId xmlns:a16="http://schemas.microsoft.com/office/drawing/2014/main" id="{6DD09FBE-4FDA-417B-8990-6866BC0B6CB0}"/>
              </a:ext>
            </a:extLst>
          </p:cNvPr>
          <p:cNvSpPr/>
          <p:nvPr/>
        </p:nvSpPr>
        <p:spPr>
          <a:xfrm>
            <a:off x="6957187" y="4295256"/>
            <a:ext cx="3749744"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He visits the national palace.</a:t>
            </a:r>
          </a:p>
        </p:txBody>
      </p:sp>
      <p:sp>
        <p:nvSpPr>
          <p:cNvPr id="15" name="Rectangle 14">
            <a:extLst>
              <a:ext uri="{FF2B5EF4-FFF2-40B4-BE49-F238E27FC236}">
                <a16:creationId xmlns:a16="http://schemas.microsoft.com/office/drawing/2014/main" id="{B1426A89-D304-4AFB-A6CC-614F3378CF5B}"/>
              </a:ext>
            </a:extLst>
          </p:cNvPr>
          <p:cNvSpPr/>
          <p:nvPr/>
        </p:nvSpPr>
        <p:spPr>
          <a:xfrm>
            <a:off x="6957187" y="4777870"/>
            <a:ext cx="3326552"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He watches the parades.</a:t>
            </a:r>
          </a:p>
        </p:txBody>
      </p:sp>
      <p:sp>
        <p:nvSpPr>
          <p:cNvPr id="16" name="Rectangle 15">
            <a:extLst>
              <a:ext uri="{FF2B5EF4-FFF2-40B4-BE49-F238E27FC236}">
                <a16:creationId xmlns:a16="http://schemas.microsoft.com/office/drawing/2014/main" id="{4B5DA305-B2C4-4F10-B700-228571BA8435}"/>
              </a:ext>
            </a:extLst>
          </p:cNvPr>
          <p:cNvSpPr/>
          <p:nvPr/>
        </p:nvSpPr>
        <p:spPr>
          <a:xfrm>
            <a:off x="6957187" y="5260484"/>
            <a:ext cx="3550972"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They like the history of Haiti.</a:t>
            </a:r>
          </a:p>
        </p:txBody>
      </p:sp>
      <p:sp>
        <p:nvSpPr>
          <p:cNvPr id="17" name="Rectangle 16">
            <a:extLst>
              <a:ext uri="{FF2B5EF4-FFF2-40B4-BE49-F238E27FC236}">
                <a16:creationId xmlns:a16="http://schemas.microsoft.com/office/drawing/2014/main" id="{02DBFF49-0DAF-43EB-BCDA-A8568DCEADD5}"/>
              </a:ext>
            </a:extLst>
          </p:cNvPr>
          <p:cNvSpPr/>
          <p:nvPr/>
        </p:nvSpPr>
        <p:spPr>
          <a:xfrm>
            <a:off x="6957187" y="5681453"/>
            <a:ext cx="3307316"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They watch the fireworks.</a:t>
            </a:r>
          </a:p>
        </p:txBody>
      </p:sp>
      <p:sp>
        <p:nvSpPr>
          <p:cNvPr id="18" name="Rectangle 17">
            <a:extLst>
              <a:ext uri="{FF2B5EF4-FFF2-40B4-BE49-F238E27FC236}">
                <a16:creationId xmlns:a16="http://schemas.microsoft.com/office/drawing/2014/main" id="{90760EFB-F5F7-437B-8772-7F3CB9687CAB}"/>
              </a:ext>
            </a:extLst>
          </p:cNvPr>
          <p:cNvSpPr/>
          <p:nvPr/>
        </p:nvSpPr>
        <p:spPr>
          <a:xfrm>
            <a:off x="6957187" y="6199546"/>
            <a:ext cx="3243196" cy="400110"/>
          </a:xfrm>
          <a:prstGeom prst="rect">
            <a:avLst/>
          </a:prstGeom>
        </p:spPr>
        <p:txBody>
          <a:bodyPr wrap="none">
            <a:spAutoFit/>
          </a:bodyPr>
          <a:lstStyle/>
          <a:p>
            <a:pPr lvl="0"/>
            <a:r>
              <a:rPr lang="en-GB" sz="2000" i="1" dirty="0">
                <a:solidFill>
                  <a:srgbClr val="002060"/>
                </a:solidFill>
                <a:latin typeface="Century Gothic" panose="020B0502020202020204" pitchFamily="34" charset="0"/>
              </a:rPr>
              <a:t>They wear smart clothes.</a:t>
            </a:r>
          </a:p>
        </p:txBody>
      </p:sp>
      <p:sp>
        <p:nvSpPr>
          <p:cNvPr id="4" name="Action Button: Blank 3">
            <a:hlinkClick r:id="" action="ppaction://noaction" highlightClick="1">
              <a:snd r:embed="rId3" name="10_1.wav"/>
            </a:hlinkClick>
            <a:extLst>
              <a:ext uri="{FF2B5EF4-FFF2-40B4-BE49-F238E27FC236}">
                <a16:creationId xmlns:a16="http://schemas.microsoft.com/office/drawing/2014/main" id="{4571B226-5D6D-49A0-BF83-89739EB029C6}"/>
              </a:ext>
            </a:extLst>
          </p:cNvPr>
          <p:cNvSpPr/>
          <p:nvPr/>
        </p:nvSpPr>
        <p:spPr>
          <a:xfrm>
            <a:off x="469231" y="292991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23" name="Action Button: Blank 22">
            <a:hlinkClick r:id="" action="ppaction://noaction" highlightClick="1">
              <a:snd r:embed="rId7" name="10_2.wav"/>
            </a:hlinkClick>
            <a:extLst>
              <a:ext uri="{FF2B5EF4-FFF2-40B4-BE49-F238E27FC236}">
                <a16:creationId xmlns:a16="http://schemas.microsoft.com/office/drawing/2014/main" id="{4C1B351E-FBF3-4CB2-9A2A-705592DD7DF7}"/>
              </a:ext>
            </a:extLst>
          </p:cNvPr>
          <p:cNvSpPr/>
          <p:nvPr/>
        </p:nvSpPr>
        <p:spPr>
          <a:xfrm>
            <a:off x="469230" y="3401302"/>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24" name="Action Button: Blank 23">
            <a:hlinkClick r:id="" action="ppaction://noaction" highlightClick="1">
              <a:snd r:embed="rId8" name="10_3.wav"/>
            </a:hlinkClick>
            <a:extLst>
              <a:ext uri="{FF2B5EF4-FFF2-40B4-BE49-F238E27FC236}">
                <a16:creationId xmlns:a16="http://schemas.microsoft.com/office/drawing/2014/main" id="{293C99C0-D2D8-4E47-93FC-CECF3857B1DA}"/>
              </a:ext>
            </a:extLst>
          </p:cNvPr>
          <p:cNvSpPr/>
          <p:nvPr/>
        </p:nvSpPr>
        <p:spPr>
          <a:xfrm>
            <a:off x="469229" y="386683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25" name="Action Button: Blank 24">
            <a:hlinkClick r:id="" action="ppaction://noaction" highlightClick="1">
              <a:snd r:embed="rId9" name="10_4.wav"/>
            </a:hlinkClick>
            <a:extLst>
              <a:ext uri="{FF2B5EF4-FFF2-40B4-BE49-F238E27FC236}">
                <a16:creationId xmlns:a16="http://schemas.microsoft.com/office/drawing/2014/main" id="{90F1988B-4CB1-45C6-A007-B59BFE79CC72}"/>
              </a:ext>
            </a:extLst>
          </p:cNvPr>
          <p:cNvSpPr/>
          <p:nvPr/>
        </p:nvSpPr>
        <p:spPr>
          <a:xfrm>
            <a:off x="469226" y="4322683"/>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26" name="Action Button: Blank 25">
            <a:hlinkClick r:id="" action="ppaction://noaction" highlightClick="1">
              <a:snd r:embed="rId10" name="10_5.wav"/>
            </a:hlinkClick>
            <a:extLst>
              <a:ext uri="{FF2B5EF4-FFF2-40B4-BE49-F238E27FC236}">
                <a16:creationId xmlns:a16="http://schemas.microsoft.com/office/drawing/2014/main" id="{DC26FE00-8CDB-416D-A215-731D9F43C9F0}"/>
              </a:ext>
            </a:extLst>
          </p:cNvPr>
          <p:cNvSpPr/>
          <p:nvPr/>
        </p:nvSpPr>
        <p:spPr>
          <a:xfrm>
            <a:off x="469225" y="4793115"/>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5</a:t>
            </a:r>
          </a:p>
        </p:txBody>
      </p:sp>
      <p:sp>
        <p:nvSpPr>
          <p:cNvPr id="27" name="Action Button: Blank 26">
            <a:hlinkClick r:id="" action="ppaction://noaction" highlightClick="1">
              <a:snd r:embed="rId11" name="10_6.wav"/>
            </a:hlinkClick>
            <a:extLst>
              <a:ext uri="{FF2B5EF4-FFF2-40B4-BE49-F238E27FC236}">
                <a16:creationId xmlns:a16="http://schemas.microsoft.com/office/drawing/2014/main" id="{09F16D94-BF8D-4404-9CF9-1D232FF219ED}"/>
              </a:ext>
            </a:extLst>
          </p:cNvPr>
          <p:cNvSpPr/>
          <p:nvPr/>
        </p:nvSpPr>
        <p:spPr>
          <a:xfrm>
            <a:off x="469225" y="5274212"/>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6</a:t>
            </a:r>
          </a:p>
        </p:txBody>
      </p:sp>
      <p:sp>
        <p:nvSpPr>
          <p:cNvPr id="28" name="Action Button: Blank 27">
            <a:hlinkClick r:id="" action="ppaction://noaction" highlightClick="1">
              <a:snd r:embed="rId12" name="10_7.wav"/>
            </a:hlinkClick>
            <a:extLst>
              <a:ext uri="{FF2B5EF4-FFF2-40B4-BE49-F238E27FC236}">
                <a16:creationId xmlns:a16="http://schemas.microsoft.com/office/drawing/2014/main" id="{9DCA73B1-7EE3-4BEE-B251-6AA11A415E5E}"/>
              </a:ext>
            </a:extLst>
          </p:cNvPr>
          <p:cNvSpPr/>
          <p:nvPr/>
        </p:nvSpPr>
        <p:spPr>
          <a:xfrm>
            <a:off x="469225" y="5714496"/>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7</a:t>
            </a:r>
          </a:p>
        </p:txBody>
      </p:sp>
      <p:sp>
        <p:nvSpPr>
          <p:cNvPr id="30" name="Action Button: Blank 29">
            <a:hlinkClick r:id="" action="ppaction://noaction" highlightClick="1">
              <a:snd r:embed="rId13" name="10_8.wav"/>
            </a:hlinkClick>
            <a:extLst>
              <a:ext uri="{FF2B5EF4-FFF2-40B4-BE49-F238E27FC236}">
                <a16:creationId xmlns:a16="http://schemas.microsoft.com/office/drawing/2014/main" id="{064C93DA-BA41-4C1E-A33C-9B717C79751C}"/>
              </a:ext>
            </a:extLst>
          </p:cNvPr>
          <p:cNvSpPr/>
          <p:nvPr/>
        </p:nvSpPr>
        <p:spPr>
          <a:xfrm>
            <a:off x="469224" y="6209930"/>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8</a:t>
            </a:r>
          </a:p>
        </p:txBody>
      </p:sp>
      <p:grpSp>
        <p:nvGrpSpPr>
          <p:cNvPr id="31" name="Group 30">
            <a:extLst>
              <a:ext uri="{FF2B5EF4-FFF2-40B4-BE49-F238E27FC236}">
                <a16:creationId xmlns:a16="http://schemas.microsoft.com/office/drawing/2014/main" id="{B793F63B-F091-45E5-90B8-5BCAE2596431}"/>
              </a:ext>
            </a:extLst>
          </p:cNvPr>
          <p:cNvGrpSpPr/>
          <p:nvPr/>
        </p:nvGrpSpPr>
        <p:grpSpPr>
          <a:xfrm>
            <a:off x="9286883" y="290791"/>
            <a:ext cx="1687838" cy="1112908"/>
            <a:chOff x="10462370" y="146240"/>
            <a:chExt cx="1901190" cy="1224686"/>
          </a:xfrm>
        </p:grpSpPr>
        <p:pic>
          <p:nvPicPr>
            <p:cNvPr id="33" name="Picture 32" descr="Icon&#10;&#10;Description automatically generated">
              <a:extLst>
                <a:ext uri="{FF2B5EF4-FFF2-40B4-BE49-F238E27FC236}">
                  <a16:creationId xmlns:a16="http://schemas.microsoft.com/office/drawing/2014/main" id="{E010D47A-A9A8-43E0-9C2F-C031FA83CF51}"/>
                </a:ext>
              </a:extLst>
            </p:cNvPr>
            <p:cNvPicPr>
              <a:picLocks noChangeAspect="1"/>
            </p:cNvPicPr>
            <p:nvPr/>
          </p:nvPicPr>
          <p:blipFill rotWithShape="1">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34" name="Picture 33">
              <a:extLst>
                <a:ext uri="{FF2B5EF4-FFF2-40B4-BE49-F238E27FC236}">
                  <a16:creationId xmlns:a16="http://schemas.microsoft.com/office/drawing/2014/main" id="{0DA10138-1BB8-47D1-B52E-AE950B9A3848}"/>
                </a:ext>
              </a:extLst>
            </p:cNvPr>
            <p:cNvPicPr>
              <a:picLocks noChangeAspect="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35" name="TextBox 34">
            <a:extLst>
              <a:ext uri="{FF2B5EF4-FFF2-40B4-BE49-F238E27FC236}">
                <a16:creationId xmlns:a16="http://schemas.microsoft.com/office/drawing/2014/main" id="{5897A883-ECE3-4864-A028-32680450B5E8}"/>
              </a:ext>
            </a:extLst>
          </p:cNvPr>
          <p:cNvSpPr txBox="1"/>
          <p:nvPr/>
        </p:nvSpPr>
        <p:spPr>
          <a:xfrm>
            <a:off x="3881130" y="604770"/>
            <a:ext cx="5092081" cy="707886"/>
          </a:xfrm>
          <a:prstGeom prst="rect">
            <a:avLst/>
          </a:prstGeom>
          <a:solidFill>
            <a:srgbClr val="92D050"/>
          </a:solidFill>
        </p:spPr>
        <p:txBody>
          <a:bodyPr wrap="square" rtlCol="0" anchor="ctr">
            <a:spAutoFit/>
          </a:bodyPr>
          <a:lstStyle/>
          <a:p>
            <a:pPr algn="ctr"/>
            <a:r>
              <a:rPr lang="en-GB" sz="2000" dirty="0" err="1">
                <a:solidFill>
                  <a:srgbClr val="002060"/>
                </a:solidFill>
                <a:latin typeface="Century Gothic" panose="020B0502020202020204" pitchFamily="34" charset="0"/>
              </a:rPr>
              <a:t>l’hymne</a:t>
            </a:r>
            <a:r>
              <a:rPr lang="en-GB" sz="2000" dirty="0">
                <a:solidFill>
                  <a:srgbClr val="002060"/>
                </a:solidFill>
                <a:latin typeface="Century Gothic" panose="020B0502020202020204" pitchFamily="34" charset="0"/>
              </a:rPr>
              <a:t> national = national anthem</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le palais = palace</a:t>
            </a:r>
          </a:p>
        </p:txBody>
      </p:sp>
    </p:spTree>
    <p:extLst>
      <p:ext uri="{BB962C8B-B14F-4D97-AF65-F5344CB8AC3E}">
        <p14:creationId xmlns:p14="http://schemas.microsoft.com/office/powerpoint/2010/main" val="18530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020F0A8-7E70-4E92-899C-73D5C07DB25C}"/>
              </a:ext>
            </a:extLst>
          </p:cNvPr>
          <p:cNvSpPr txBox="1"/>
          <p:nvPr/>
        </p:nvSpPr>
        <p:spPr>
          <a:xfrm>
            <a:off x="0" y="-65748"/>
            <a:ext cx="401439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verbes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itle 2">
            <a:extLst>
              <a:ext uri="{FF2B5EF4-FFF2-40B4-BE49-F238E27FC236}">
                <a16:creationId xmlns:a16="http://schemas.microsoft.com/office/drawing/2014/main" id="{CD2FA9C8-0C95-4275-A8CD-CF4943171D18}"/>
              </a:ext>
            </a:extLst>
          </p:cNvPr>
          <p:cNvSpPr txBox="1">
            <a:spLocks/>
          </p:cNvSpPr>
          <p:nvPr/>
        </p:nvSpPr>
        <p:spPr>
          <a:xfrm>
            <a:off x="10142406" y="13441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230465" y="35350"/>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44" name="Group 43">
            <a:extLst>
              <a:ext uri="{FF2B5EF4-FFF2-40B4-BE49-F238E27FC236}">
                <a16:creationId xmlns:a16="http://schemas.microsoft.com/office/drawing/2014/main" id="{2F7F22CD-2759-4BF7-8391-757A58D3359E}"/>
              </a:ext>
            </a:extLst>
          </p:cNvPr>
          <p:cNvGrpSpPr/>
          <p:nvPr/>
        </p:nvGrpSpPr>
        <p:grpSpPr>
          <a:xfrm>
            <a:off x="124342" y="1254615"/>
            <a:ext cx="3970734" cy="2343643"/>
            <a:chOff x="124342" y="1254615"/>
            <a:chExt cx="3970734" cy="2343643"/>
          </a:xfrm>
        </p:grpSpPr>
        <p:sp>
          <p:nvSpPr>
            <p:cNvPr id="15" name="TextBox 14">
              <a:extLst>
                <a:ext uri="{FF2B5EF4-FFF2-40B4-BE49-F238E27FC236}">
                  <a16:creationId xmlns:a16="http://schemas.microsoft.com/office/drawing/2014/main" id="{7A18E557-5DF7-4DE8-B311-5B50BC0AD2C4}"/>
                </a:ext>
              </a:extLst>
            </p:cNvPr>
            <p:cNvSpPr txBox="1"/>
            <p:nvPr/>
          </p:nvSpPr>
          <p:spPr>
            <a:xfrm>
              <a:off x="124342" y="1254615"/>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1" name="Group 40">
              <a:extLst>
                <a:ext uri="{FF2B5EF4-FFF2-40B4-BE49-F238E27FC236}">
                  <a16:creationId xmlns:a16="http://schemas.microsoft.com/office/drawing/2014/main" id="{7130BFEA-BA30-4F12-BC2B-EB3D2D4FC3BD}"/>
                </a:ext>
              </a:extLst>
            </p:cNvPr>
            <p:cNvGrpSpPr/>
            <p:nvPr/>
          </p:nvGrpSpPr>
          <p:grpSpPr>
            <a:xfrm>
              <a:off x="387032" y="2321545"/>
              <a:ext cx="3147495" cy="1276713"/>
              <a:chOff x="387032" y="2321545"/>
              <a:chExt cx="3147495" cy="1276713"/>
            </a:xfrm>
          </p:grpSpPr>
          <p:sp>
            <p:nvSpPr>
              <p:cNvPr id="27" name="TextBox 26">
                <a:extLst>
                  <a:ext uri="{FF2B5EF4-FFF2-40B4-BE49-F238E27FC236}">
                    <a16:creationId xmlns:a16="http://schemas.microsoft.com/office/drawing/2014/main" id="{091B3F46-9E3D-45B4-8881-583FD95B7468}"/>
                  </a:ext>
                </a:extLst>
              </p:cNvPr>
              <p:cNvSpPr txBox="1"/>
              <p:nvPr/>
            </p:nvSpPr>
            <p:spPr>
              <a:xfrm>
                <a:off x="387032" y="3198148"/>
                <a:ext cx="31474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[prepare]</a:t>
                </a:r>
              </a:p>
            </p:txBody>
          </p:sp>
          <p:pic>
            <p:nvPicPr>
              <p:cNvPr id="28" name="Picture 27">
                <a:extLst>
                  <a:ext uri="{FF2B5EF4-FFF2-40B4-BE49-F238E27FC236}">
                    <a16:creationId xmlns:a16="http://schemas.microsoft.com/office/drawing/2014/main" id="{D606F360-5CC8-43EA-BA2F-9AAE91C078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9707" y="2321545"/>
                <a:ext cx="1300496" cy="961148"/>
              </a:xfrm>
              <a:prstGeom prst="rect">
                <a:avLst/>
              </a:prstGeom>
            </p:spPr>
          </p:pic>
        </p:grpSp>
      </p:grpSp>
      <p:grpSp>
        <p:nvGrpSpPr>
          <p:cNvPr id="48" name="Group 47">
            <a:extLst>
              <a:ext uri="{FF2B5EF4-FFF2-40B4-BE49-F238E27FC236}">
                <a16:creationId xmlns:a16="http://schemas.microsoft.com/office/drawing/2014/main" id="{96F100D4-5AB5-43AA-9DE9-3BBFA03277B1}"/>
              </a:ext>
            </a:extLst>
          </p:cNvPr>
          <p:cNvGrpSpPr/>
          <p:nvPr/>
        </p:nvGrpSpPr>
        <p:grpSpPr>
          <a:xfrm>
            <a:off x="8212135" y="4079890"/>
            <a:ext cx="3970734" cy="2704394"/>
            <a:chOff x="8212135" y="4079890"/>
            <a:chExt cx="3970734" cy="2704394"/>
          </a:xfrm>
        </p:grpSpPr>
        <p:sp>
          <p:nvSpPr>
            <p:cNvPr id="23" name="TextBox 22">
              <a:extLst>
                <a:ext uri="{FF2B5EF4-FFF2-40B4-BE49-F238E27FC236}">
                  <a16:creationId xmlns:a16="http://schemas.microsoft.com/office/drawing/2014/main" id="{8817105A-8CA2-47B4-8950-8961C4C2F375}"/>
                </a:ext>
              </a:extLst>
            </p:cNvPr>
            <p:cNvSpPr txBox="1"/>
            <p:nvPr/>
          </p:nvSpPr>
          <p:spPr>
            <a:xfrm>
              <a:off x="8212135" y="4079890"/>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célèbrent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B38E41C3-CD5B-42B1-A5BD-C3E753826D12}"/>
                </a:ext>
              </a:extLst>
            </p:cNvPr>
            <p:cNvGrpSpPr/>
            <p:nvPr/>
          </p:nvGrpSpPr>
          <p:grpSpPr>
            <a:xfrm>
              <a:off x="8449754" y="5182211"/>
              <a:ext cx="3561422" cy="1602073"/>
              <a:chOff x="8449754" y="5182211"/>
              <a:chExt cx="3561422" cy="1602073"/>
            </a:xfrm>
          </p:grpSpPr>
          <p:grpSp>
            <p:nvGrpSpPr>
              <p:cNvPr id="30" name="Group 29">
                <a:extLst>
                  <a:ext uri="{FF2B5EF4-FFF2-40B4-BE49-F238E27FC236}">
                    <a16:creationId xmlns:a16="http://schemas.microsoft.com/office/drawing/2014/main" id="{7555237B-B045-467E-AC85-B78336D29AE5}"/>
                  </a:ext>
                </a:extLst>
              </p:cNvPr>
              <p:cNvGrpSpPr/>
              <p:nvPr/>
            </p:nvGrpSpPr>
            <p:grpSpPr>
              <a:xfrm>
                <a:off x="9586606" y="5182211"/>
                <a:ext cx="1715591" cy="1077218"/>
                <a:chOff x="199103" y="494279"/>
                <a:chExt cx="3431183" cy="2104280"/>
              </a:xfrm>
            </p:grpSpPr>
            <p:pic>
              <p:nvPicPr>
                <p:cNvPr id="32" name="Picture 31">
                  <a:extLst>
                    <a:ext uri="{FF2B5EF4-FFF2-40B4-BE49-F238E27FC236}">
                      <a16:creationId xmlns:a16="http://schemas.microsoft.com/office/drawing/2014/main" id="{0B90379B-EB42-4084-9B84-8A7A3F7245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3" name="Picture 32">
                  <a:extLst>
                    <a:ext uri="{FF2B5EF4-FFF2-40B4-BE49-F238E27FC236}">
                      <a16:creationId xmlns:a16="http://schemas.microsoft.com/office/drawing/2014/main" id="{3D62E1E8-63A8-4503-8B9F-9E23FCB42C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5" name="TextBox 34">
                <a:extLst>
                  <a:ext uri="{FF2B5EF4-FFF2-40B4-BE49-F238E27FC236}">
                    <a16:creationId xmlns:a16="http://schemas.microsoft.com/office/drawing/2014/main" id="{0F183BCC-BD60-47A0-8015-942C2498768F}"/>
                  </a:ext>
                </a:extLst>
              </p:cNvPr>
              <p:cNvSpPr txBox="1"/>
              <p:nvPr/>
            </p:nvSpPr>
            <p:spPr>
              <a:xfrm>
                <a:off x="8449754" y="6384174"/>
                <a:ext cx="3561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[celebrate]</a:t>
                </a:r>
              </a:p>
            </p:txBody>
          </p:sp>
        </p:grpSp>
      </p:grpSp>
      <p:grpSp>
        <p:nvGrpSpPr>
          <p:cNvPr id="45" name="Group 44">
            <a:extLst>
              <a:ext uri="{FF2B5EF4-FFF2-40B4-BE49-F238E27FC236}">
                <a16:creationId xmlns:a16="http://schemas.microsoft.com/office/drawing/2014/main" id="{F06A9C46-1662-4129-A741-D5E5EF74F60E}"/>
              </a:ext>
            </a:extLst>
          </p:cNvPr>
          <p:cNvGrpSpPr/>
          <p:nvPr/>
        </p:nvGrpSpPr>
        <p:grpSpPr>
          <a:xfrm>
            <a:off x="3950017" y="134411"/>
            <a:ext cx="4223031" cy="2335922"/>
            <a:chOff x="3950017" y="134411"/>
            <a:chExt cx="4223031" cy="2335922"/>
          </a:xfrm>
        </p:grpSpPr>
        <p:sp>
          <p:nvSpPr>
            <p:cNvPr id="19" name="TextBox 18">
              <a:extLst>
                <a:ext uri="{FF2B5EF4-FFF2-40B4-BE49-F238E27FC236}">
                  <a16:creationId xmlns:a16="http://schemas.microsoft.com/office/drawing/2014/main" id="{013A5E09-CBCA-4208-9B72-6F0B51216B1C}"/>
                </a:ext>
              </a:extLst>
            </p:cNvPr>
            <p:cNvSpPr txBox="1"/>
            <p:nvPr/>
          </p:nvSpPr>
          <p:spPr>
            <a:xfrm>
              <a:off x="3950017" y="134411"/>
              <a:ext cx="4223031"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organisent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2" name="Group 41">
              <a:extLst>
                <a:ext uri="{FF2B5EF4-FFF2-40B4-BE49-F238E27FC236}">
                  <a16:creationId xmlns:a16="http://schemas.microsoft.com/office/drawing/2014/main" id="{5C7E5A7F-8FBA-4655-87DF-AB1CF76391BB}"/>
                </a:ext>
              </a:extLst>
            </p:cNvPr>
            <p:cNvGrpSpPr/>
            <p:nvPr/>
          </p:nvGrpSpPr>
          <p:grpSpPr>
            <a:xfrm>
              <a:off x="4471898" y="1254615"/>
              <a:ext cx="3327409" cy="1215718"/>
              <a:chOff x="4471898" y="1254615"/>
              <a:chExt cx="3327409" cy="1215718"/>
            </a:xfrm>
          </p:grpSpPr>
          <p:pic>
            <p:nvPicPr>
              <p:cNvPr id="3" name="Picture 2" descr="A picture containing shape&#10;&#10;Description automatically generated">
                <a:extLst>
                  <a:ext uri="{FF2B5EF4-FFF2-40B4-BE49-F238E27FC236}">
                    <a16:creationId xmlns:a16="http://schemas.microsoft.com/office/drawing/2014/main" id="{28A69CA4-D47D-4ED2-9A57-2734F9EE1E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14914" y="1254615"/>
                <a:ext cx="818915" cy="882333"/>
              </a:xfrm>
              <a:prstGeom prst="rect">
                <a:avLst/>
              </a:prstGeom>
            </p:spPr>
          </p:pic>
          <p:sp>
            <p:nvSpPr>
              <p:cNvPr id="36" name="TextBox 35">
                <a:extLst>
                  <a:ext uri="{FF2B5EF4-FFF2-40B4-BE49-F238E27FC236}">
                    <a16:creationId xmlns:a16="http://schemas.microsoft.com/office/drawing/2014/main" id="{2BB992F5-5FC1-459B-9A44-09063F0BDD1B}"/>
                  </a:ext>
                </a:extLst>
              </p:cNvPr>
              <p:cNvSpPr txBox="1"/>
              <p:nvPr/>
            </p:nvSpPr>
            <p:spPr>
              <a:xfrm>
                <a:off x="4471898" y="2070223"/>
                <a:ext cx="3327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[organise]</a:t>
                </a:r>
              </a:p>
            </p:txBody>
          </p:sp>
        </p:grpSp>
      </p:grpSp>
      <p:grpSp>
        <p:nvGrpSpPr>
          <p:cNvPr id="49" name="Group 48">
            <a:extLst>
              <a:ext uri="{FF2B5EF4-FFF2-40B4-BE49-F238E27FC236}">
                <a16:creationId xmlns:a16="http://schemas.microsoft.com/office/drawing/2014/main" id="{7B567D5A-49AD-43BE-9CA9-203771A3BE1B}"/>
              </a:ext>
            </a:extLst>
          </p:cNvPr>
          <p:cNvGrpSpPr/>
          <p:nvPr/>
        </p:nvGrpSpPr>
        <p:grpSpPr>
          <a:xfrm>
            <a:off x="8153667" y="1235390"/>
            <a:ext cx="3970734" cy="2221090"/>
            <a:chOff x="8153667" y="1235390"/>
            <a:chExt cx="3970734" cy="2221090"/>
          </a:xfrm>
        </p:grpSpPr>
        <p:sp>
          <p:nvSpPr>
            <p:cNvPr id="20" name="TextBox 19">
              <a:extLst>
                <a:ext uri="{FF2B5EF4-FFF2-40B4-BE49-F238E27FC236}">
                  <a16:creationId xmlns:a16="http://schemas.microsoft.com/office/drawing/2014/main" id="{A798AE33-2A01-4567-97CD-ED4D8CC81308}"/>
                </a:ext>
              </a:extLst>
            </p:cNvPr>
            <p:cNvSpPr txBox="1"/>
            <p:nvPr/>
          </p:nvSpPr>
          <p:spPr>
            <a:xfrm>
              <a:off x="8153667" y="1235390"/>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portent</a:t>
              </a:r>
            </a:p>
          </p:txBody>
        </p:sp>
        <p:grpSp>
          <p:nvGrpSpPr>
            <p:cNvPr id="43" name="Group 42">
              <a:extLst>
                <a:ext uri="{FF2B5EF4-FFF2-40B4-BE49-F238E27FC236}">
                  <a16:creationId xmlns:a16="http://schemas.microsoft.com/office/drawing/2014/main" id="{73CFBCA9-C977-4521-A8C2-DA1E0F1B3969}"/>
                </a:ext>
              </a:extLst>
            </p:cNvPr>
            <p:cNvGrpSpPr/>
            <p:nvPr/>
          </p:nvGrpSpPr>
          <p:grpSpPr>
            <a:xfrm>
              <a:off x="8475328" y="2098649"/>
              <a:ext cx="3327409" cy="1357831"/>
              <a:chOff x="8475328" y="2098649"/>
              <a:chExt cx="3327409" cy="1357831"/>
            </a:xfrm>
          </p:grpSpPr>
          <p:pic>
            <p:nvPicPr>
              <p:cNvPr id="8" name="Picture 7">
                <a:extLst>
                  <a:ext uri="{FF2B5EF4-FFF2-40B4-BE49-F238E27FC236}">
                    <a16:creationId xmlns:a16="http://schemas.microsoft.com/office/drawing/2014/main" id="{4EAC8051-8EB5-406F-81DA-8AD87E0217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88072" y="2098649"/>
                <a:ext cx="901923" cy="1051422"/>
              </a:xfrm>
              <a:prstGeom prst="rect">
                <a:avLst/>
              </a:prstGeom>
            </p:spPr>
          </p:pic>
          <p:sp>
            <p:nvSpPr>
              <p:cNvPr id="37" name="TextBox 36">
                <a:extLst>
                  <a:ext uri="{FF2B5EF4-FFF2-40B4-BE49-F238E27FC236}">
                    <a16:creationId xmlns:a16="http://schemas.microsoft.com/office/drawing/2014/main" id="{6BA64890-E4BA-4321-A704-2AE729F237CC}"/>
                  </a:ext>
                </a:extLst>
              </p:cNvPr>
              <p:cNvSpPr txBox="1"/>
              <p:nvPr/>
            </p:nvSpPr>
            <p:spPr>
              <a:xfrm>
                <a:off x="8475328" y="3056370"/>
                <a:ext cx="3327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[wear]</a:t>
                </a:r>
              </a:p>
            </p:txBody>
          </p:sp>
        </p:grpSp>
      </p:grpSp>
      <p:grpSp>
        <p:nvGrpSpPr>
          <p:cNvPr id="46" name="Group 45">
            <a:extLst>
              <a:ext uri="{FF2B5EF4-FFF2-40B4-BE49-F238E27FC236}">
                <a16:creationId xmlns:a16="http://schemas.microsoft.com/office/drawing/2014/main" id="{75A1A33F-52F3-405A-ADE3-F0159E303B21}"/>
              </a:ext>
            </a:extLst>
          </p:cNvPr>
          <p:cNvGrpSpPr/>
          <p:nvPr/>
        </p:nvGrpSpPr>
        <p:grpSpPr>
          <a:xfrm>
            <a:off x="124342" y="4079891"/>
            <a:ext cx="3970734" cy="2729035"/>
            <a:chOff x="124342" y="4079891"/>
            <a:chExt cx="3970734" cy="2729035"/>
          </a:xfrm>
        </p:grpSpPr>
        <p:sp>
          <p:nvSpPr>
            <p:cNvPr id="21" name="TextBox 20">
              <a:extLst>
                <a:ext uri="{FF2B5EF4-FFF2-40B4-BE49-F238E27FC236}">
                  <a16:creationId xmlns:a16="http://schemas.microsoft.com/office/drawing/2014/main" id="{F8827A7E-E282-484C-BB43-B9CE42777A40}"/>
                </a:ext>
              </a:extLst>
            </p:cNvPr>
            <p:cNvSpPr txBox="1"/>
            <p:nvPr/>
          </p:nvSpPr>
          <p:spPr>
            <a:xfrm>
              <a:off x="124342" y="4079891"/>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0" name="Group 39">
              <a:extLst>
                <a:ext uri="{FF2B5EF4-FFF2-40B4-BE49-F238E27FC236}">
                  <a16:creationId xmlns:a16="http://schemas.microsoft.com/office/drawing/2014/main" id="{A0DEBE15-0337-428B-9BF2-71FF13686D4B}"/>
                </a:ext>
              </a:extLst>
            </p:cNvPr>
            <p:cNvGrpSpPr/>
            <p:nvPr/>
          </p:nvGrpSpPr>
          <p:grpSpPr>
            <a:xfrm>
              <a:off x="430876" y="5164717"/>
              <a:ext cx="3327409" cy="1644209"/>
              <a:chOff x="430876" y="5164717"/>
              <a:chExt cx="3327409" cy="1644209"/>
            </a:xfrm>
          </p:grpSpPr>
          <p:pic>
            <p:nvPicPr>
              <p:cNvPr id="6" name="Picture 5" descr="A picture containing text&#10;&#10;Description automatically generated">
                <a:extLst>
                  <a:ext uri="{FF2B5EF4-FFF2-40B4-BE49-F238E27FC236}">
                    <a16:creationId xmlns:a16="http://schemas.microsoft.com/office/drawing/2014/main" id="{EF470681-7905-490E-B0B9-8AFDE34C13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47598" y="5164717"/>
                <a:ext cx="920036" cy="1255486"/>
              </a:xfrm>
              <a:prstGeom prst="rect">
                <a:avLst/>
              </a:prstGeom>
            </p:spPr>
          </p:pic>
          <p:sp>
            <p:nvSpPr>
              <p:cNvPr id="38" name="TextBox 37">
                <a:extLst>
                  <a:ext uri="{FF2B5EF4-FFF2-40B4-BE49-F238E27FC236}">
                    <a16:creationId xmlns:a16="http://schemas.microsoft.com/office/drawing/2014/main" id="{5AF8070D-DE63-4A67-85F1-2FA39BE484FF}"/>
                  </a:ext>
                </a:extLst>
              </p:cNvPr>
              <p:cNvSpPr txBox="1"/>
              <p:nvPr/>
            </p:nvSpPr>
            <p:spPr>
              <a:xfrm>
                <a:off x="430876" y="6408816"/>
                <a:ext cx="3327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[visit]</a:t>
                </a:r>
              </a:p>
            </p:txBody>
          </p:sp>
        </p:grpSp>
      </p:grpSp>
      <p:grpSp>
        <p:nvGrpSpPr>
          <p:cNvPr id="47" name="Group 46">
            <a:extLst>
              <a:ext uri="{FF2B5EF4-FFF2-40B4-BE49-F238E27FC236}">
                <a16:creationId xmlns:a16="http://schemas.microsoft.com/office/drawing/2014/main" id="{6060DD1B-6EA8-448E-8441-EFE9D9FC9EC9}"/>
              </a:ext>
            </a:extLst>
          </p:cNvPr>
          <p:cNvGrpSpPr/>
          <p:nvPr/>
        </p:nvGrpSpPr>
        <p:grpSpPr>
          <a:xfrm>
            <a:off x="4168238" y="4616700"/>
            <a:ext cx="3970734" cy="2402889"/>
            <a:chOff x="4168238" y="4616700"/>
            <a:chExt cx="3970734" cy="2402889"/>
          </a:xfrm>
        </p:grpSpPr>
        <p:sp>
          <p:nvSpPr>
            <p:cNvPr id="22" name="TextBox 21">
              <a:extLst>
                <a:ext uri="{FF2B5EF4-FFF2-40B4-BE49-F238E27FC236}">
                  <a16:creationId xmlns:a16="http://schemas.microsoft.com/office/drawing/2014/main" id="{6648FED1-B6D1-40EE-ACED-1C5F4FC32951}"/>
                </a:ext>
              </a:extLst>
            </p:cNvPr>
            <p:cNvSpPr txBox="1"/>
            <p:nvPr/>
          </p:nvSpPr>
          <p:spPr>
            <a:xfrm>
              <a:off x="4168238" y="4616700"/>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F7293CED-AC3C-4C89-AFF1-A7DBA88D5F96}"/>
                </a:ext>
              </a:extLst>
            </p:cNvPr>
            <p:cNvGrpSpPr/>
            <p:nvPr/>
          </p:nvGrpSpPr>
          <p:grpSpPr>
            <a:xfrm>
              <a:off x="4471898" y="5130341"/>
              <a:ext cx="3561422" cy="1889248"/>
              <a:chOff x="4471898" y="5130341"/>
              <a:chExt cx="3561422" cy="1889248"/>
            </a:xfrm>
          </p:grpSpPr>
          <p:pic>
            <p:nvPicPr>
              <p:cNvPr id="10" name="Picture 9" descr="A picture containing rectangle&#10;&#10;Description automatically generated">
                <a:extLst>
                  <a:ext uri="{FF2B5EF4-FFF2-40B4-BE49-F238E27FC236}">
                    <a16:creationId xmlns:a16="http://schemas.microsoft.com/office/drawing/2014/main" id="{7645A512-3CEC-464A-B9F5-023EDBF3A505}"/>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5919" y="5130341"/>
                <a:ext cx="1889248" cy="1889248"/>
              </a:xfrm>
              <a:prstGeom prst="rect">
                <a:avLst/>
              </a:prstGeom>
            </p:spPr>
          </p:pic>
          <p:sp>
            <p:nvSpPr>
              <p:cNvPr id="39" name="TextBox 38">
                <a:extLst>
                  <a:ext uri="{FF2B5EF4-FFF2-40B4-BE49-F238E27FC236}">
                    <a16:creationId xmlns:a16="http://schemas.microsoft.com/office/drawing/2014/main" id="{A1F7D930-70CC-4678-8BAB-29CD47BD5A70}"/>
                  </a:ext>
                </a:extLst>
              </p:cNvPr>
              <p:cNvSpPr txBox="1"/>
              <p:nvPr/>
            </p:nvSpPr>
            <p:spPr>
              <a:xfrm>
                <a:off x="4471898" y="6408816"/>
                <a:ext cx="3561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[like]</a:t>
                </a:r>
              </a:p>
            </p:txBody>
          </p:sp>
        </p:grpSp>
      </p:grpSp>
    </p:spTree>
    <p:extLst>
      <p:ext uri="{BB962C8B-B14F-4D97-AF65-F5344CB8AC3E}">
        <p14:creationId xmlns:p14="http://schemas.microsoft.com/office/powerpoint/2010/main" val="26427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1_A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1_A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1_A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1_A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1_A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1_A6.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49"/>
                                        </p:tgtEl>
                                      </p:cBhvr>
                                    </p:animEffect>
                                    <p:set>
                                      <p:cBhvr>
                                        <p:cTn id="31" dur="1" fill="hold">
                                          <p:stCondLst>
                                            <p:cond delay="1999"/>
                                          </p:stCondLst>
                                        </p:cTn>
                                        <p:tgtEl>
                                          <p:spTgt spid="4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46"/>
                                        </p:tgtEl>
                                      </p:cBhvr>
                                    </p:animEffect>
                                    <p:set>
                                      <p:cBhvr>
                                        <p:cTn id="36" dur="1" fill="hold">
                                          <p:stCondLst>
                                            <p:cond delay="1999"/>
                                          </p:stCondLst>
                                        </p:cTn>
                                        <p:tgtEl>
                                          <p:spTgt spid="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nodeType="clickEffect">
                                  <p:stCondLst>
                                    <p:cond delay="0"/>
                                  </p:stCondLst>
                                  <p:childTnLst>
                                    <p:animEffect transition="out" filter="circle(out)">
                                      <p:cBhvr>
                                        <p:cTn id="40" dur="2000"/>
                                        <p:tgtEl>
                                          <p:spTgt spid="45"/>
                                        </p:tgtEl>
                                      </p:cBhvr>
                                    </p:animEffect>
                                    <p:set>
                                      <p:cBhvr>
                                        <p:cTn id="41" dur="1" fill="hold">
                                          <p:stCondLst>
                                            <p:cond delay="1999"/>
                                          </p:stCondLst>
                                        </p:cTn>
                                        <p:tgtEl>
                                          <p:spTgt spid="4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nodeType="clickEffect">
                                  <p:stCondLst>
                                    <p:cond delay="0"/>
                                  </p:stCondLst>
                                  <p:childTnLst>
                                    <p:animEffect transition="out" filter="circle(out)">
                                      <p:cBhvr>
                                        <p:cTn id="45" dur="2000"/>
                                        <p:tgtEl>
                                          <p:spTgt spid="44"/>
                                        </p:tgtEl>
                                      </p:cBhvr>
                                    </p:animEffect>
                                    <p:set>
                                      <p:cBhvr>
                                        <p:cTn id="46" dur="1" fill="hold">
                                          <p:stCondLst>
                                            <p:cond delay="1999"/>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nodeType="clickEffect">
                                  <p:stCondLst>
                                    <p:cond delay="0"/>
                                  </p:stCondLst>
                                  <p:childTnLst>
                                    <p:animEffect transition="out" filter="circle(out)">
                                      <p:cBhvr>
                                        <p:cTn id="50" dur="2000"/>
                                        <p:tgtEl>
                                          <p:spTgt spid="48"/>
                                        </p:tgtEl>
                                      </p:cBhvr>
                                    </p:animEffect>
                                    <p:set>
                                      <p:cBhvr>
                                        <p:cTn id="51" dur="1" fill="hold">
                                          <p:stCondLst>
                                            <p:cond delay="19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xit" presetSubtype="32" fill="hold" nodeType="clickEffect">
                                  <p:stCondLst>
                                    <p:cond delay="0"/>
                                  </p:stCondLst>
                                  <p:childTnLst>
                                    <p:animEffect transition="out" filter="circle(out)">
                                      <p:cBhvr>
                                        <p:cTn id="55" dur="2000"/>
                                        <p:tgtEl>
                                          <p:spTgt spid="47"/>
                                        </p:tgtEl>
                                      </p:cBhvr>
                                    </p:animEffect>
                                    <p:set>
                                      <p:cBhvr>
                                        <p:cTn id="56"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D2FA9C8-0C95-4275-A8CD-CF4943171D18}"/>
              </a:ext>
            </a:extLst>
          </p:cNvPr>
          <p:cNvSpPr txBox="1">
            <a:spLocks/>
          </p:cNvSpPr>
          <p:nvPr/>
        </p:nvSpPr>
        <p:spPr>
          <a:xfrm>
            <a:off x="9978256" y="31552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066315" y="226463"/>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2" name="Group 1">
            <a:extLst>
              <a:ext uri="{FF2B5EF4-FFF2-40B4-BE49-F238E27FC236}">
                <a16:creationId xmlns:a16="http://schemas.microsoft.com/office/drawing/2014/main" id="{87A7D493-10DC-46E2-A040-FB44A20DA3D8}"/>
              </a:ext>
            </a:extLst>
          </p:cNvPr>
          <p:cNvGrpSpPr/>
          <p:nvPr/>
        </p:nvGrpSpPr>
        <p:grpSpPr>
          <a:xfrm>
            <a:off x="4081566" y="2903912"/>
            <a:ext cx="4351233" cy="1152843"/>
            <a:chOff x="4081566" y="2903912"/>
            <a:chExt cx="4351233" cy="1152843"/>
          </a:xfrm>
        </p:grpSpPr>
        <p:pic>
          <p:nvPicPr>
            <p:cNvPr id="16" name="Picture 15" descr="A picture containing text&#10;&#10;Description automatically generated">
              <a:extLst>
                <a:ext uri="{FF2B5EF4-FFF2-40B4-BE49-F238E27FC236}">
                  <a16:creationId xmlns:a16="http://schemas.microsoft.com/office/drawing/2014/main" id="{5B1A5ED1-273D-42AF-B543-6020F1B3E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5153" y="2978072"/>
              <a:ext cx="1527646" cy="968158"/>
            </a:xfrm>
            <a:prstGeom prst="rect">
              <a:avLst/>
            </a:prstGeom>
          </p:spPr>
        </p:pic>
        <p:sp>
          <p:nvSpPr>
            <p:cNvPr id="18" name="TextBox 17">
              <a:extLst>
                <a:ext uri="{FF2B5EF4-FFF2-40B4-BE49-F238E27FC236}">
                  <a16:creationId xmlns:a16="http://schemas.microsoft.com/office/drawing/2014/main" id="{72B8A1CA-0B05-4207-9FFE-4C7D50616577}"/>
                </a:ext>
              </a:extLst>
            </p:cNvPr>
            <p:cNvSpPr txBox="1"/>
            <p:nvPr/>
          </p:nvSpPr>
          <p:spPr>
            <a:xfrm>
              <a:off x="5577253" y="2903912"/>
              <a:ext cx="1299029"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Shape&#10;&#10;Description automatically generated">
              <a:extLst>
                <a:ext uri="{FF2B5EF4-FFF2-40B4-BE49-F238E27FC236}">
                  <a16:creationId xmlns:a16="http://schemas.microsoft.com/office/drawing/2014/main" id="{EE6287C1-1653-4107-B7AA-8349BDB629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1566" y="3041092"/>
              <a:ext cx="1432723" cy="1015663"/>
            </a:xfrm>
            <a:prstGeom prst="rect">
              <a:avLst/>
            </a:prstGeom>
          </p:spPr>
        </p:pic>
      </p:grpSp>
      <p:sp>
        <p:nvSpPr>
          <p:cNvPr id="26" name="TextBox 25">
            <a:extLst>
              <a:ext uri="{FF2B5EF4-FFF2-40B4-BE49-F238E27FC236}">
                <a16:creationId xmlns:a16="http://schemas.microsoft.com/office/drawing/2014/main" id="{95E7F8A7-B182-45D5-AFDF-B49CBB10C69F}"/>
              </a:ext>
            </a:extLst>
          </p:cNvPr>
          <p:cNvSpPr txBox="1"/>
          <p:nvPr/>
        </p:nvSpPr>
        <p:spPr>
          <a:xfrm>
            <a:off x="0" y="-65748"/>
            <a:ext cx="401439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verbes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B50E5450-BFC3-4CBD-BB4E-3C4E80917843}"/>
              </a:ext>
            </a:extLst>
          </p:cNvPr>
          <p:cNvGrpSpPr/>
          <p:nvPr/>
        </p:nvGrpSpPr>
        <p:grpSpPr>
          <a:xfrm>
            <a:off x="119206" y="1501143"/>
            <a:ext cx="3970734" cy="1884118"/>
            <a:chOff x="119206" y="1501143"/>
            <a:chExt cx="3970734" cy="1884118"/>
          </a:xfrm>
        </p:grpSpPr>
        <p:sp>
          <p:nvSpPr>
            <p:cNvPr id="27" name="TextBox 26">
              <a:extLst>
                <a:ext uri="{FF2B5EF4-FFF2-40B4-BE49-F238E27FC236}">
                  <a16:creationId xmlns:a16="http://schemas.microsoft.com/office/drawing/2014/main" id="{7F35E9A9-48AF-4DA0-9BEC-4CD37E24B984}"/>
                </a:ext>
              </a:extLst>
            </p:cNvPr>
            <p:cNvSpPr txBox="1"/>
            <p:nvPr/>
          </p:nvSpPr>
          <p:spPr>
            <a:xfrm>
              <a:off x="119206" y="150114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81D14F91-1842-4E57-A9CE-A2149D4158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3783" y="2424113"/>
              <a:ext cx="1300496" cy="961148"/>
            </a:xfrm>
            <a:prstGeom prst="rect">
              <a:avLst/>
            </a:prstGeom>
          </p:spPr>
        </p:pic>
      </p:grpSp>
      <p:grpSp>
        <p:nvGrpSpPr>
          <p:cNvPr id="9" name="Group 8">
            <a:extLst>
              <a:ext uri="{FF2B5EF4-FFF2-40B4-BE49-F238E27FC236}">
                <a16:creationId xmlns:a16="http://schemas.microsoft.com/office/drawing/2014/main" id="{D809EF62-3404-4358-96BE-9DA403D86888}"/>
              </a:ext>
            </a:extLst>
          </p:cNvPr>
          <p:cNvGrpSpPr/>
          <p:nvPr/>
        </p:nvGrpSpPr>
        <p:grpSpPr>
          <a:xfrm>
            <a:off x="119206" y="4106951"/>
            <a:ext cx="3970734" cy="2401780"/>
            <a:chOff x="119206" y="4106951"/>
            <a:chExt cx="3970734" cy="2401780"/>
          </a:xfrm>
        </p:grpSpPr>
        <p:sp>
          <p:nvSpPr>
            <p:cNvPr id="28" name="TextBox 27">
              <a:extLst>
                <a:ext uri="{FF2B5EF4-FFF2-40B4-BE49-F238E27FC236}">
                  <a16:creationId xmlns:a16="http://schemas.microsoft.com/office/drawing/2014/main" id="{67ECE3BF-03FE-4312-B13A-4DEB70E96975}"/>
                </a:ext>
              </a:extLst>
            </p:cNvPr>
            <p:cNvSpPr txBox="1"/>
            <p:nvPr/>
          </p:nvSpPr>
          <p:spPr>
            <a:xfrm>
              <a:off x="119206" y="4106951"/>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descr="A picture containing text&#10;&#10;Description automatically generated">
              <a:extLst>
                <a:ext uri="{FF2B5EF4-FFF2-40B4-BE49-F238E27FC236}">
                  <a16:creationId xmlns:a16="http://schemas.microsoft.com/office/drawing/2014/main" id="{ACC6E209-B4A0-4896-83EC-327CF4214A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4555" y="5253245"/>
              <a:ext cx="920036" cy="1255486"/>
            </a:xfrm>
            <a:prstGeom prst="rect">
              <a:avLst/>
            </a:prstGeom>
          </p:spPr>
        </p:pic>
      </p:grpSp>
      <p:grpSp>
        <p:nvGrpSpPr>
          <p:cNvPr id="4" name="Group 3">
            <a:extLst>
              <a:ext uri="{FF2B5EF4-FFF2-40B4-BE49-F238E27FC236}">
                <a16:creationId xmlns:a16="http://schemas.microsoft.com/office/drawing/2014/main" id="{811AEA40-8A37-4619-9130-4D02F4CDD96B}"/>
              </a:ext>
            </a:extLst>
          </p:cNvPr>
          <p:cNvGrpSpPr/>
          <p:nvPr/>
        </p:nvGrpSpPr>
        <p:grpSpPr>
          <a:xfrm>
            <a:off x="4197001" y="300437"/>
            <a:ext cx="4223031" cy="1756902"/>
            <a:chOff x="4197001" y="300437"/>
            <a:chExt cx="4223031" cy="1756902"/>
          </a:xfrm>
        </p:grpSpPr>
        <p:sp>
          <p:nvSpPr>
            <p:cNvPr id="31" name="TextBox 30">
              <a:extLst>
                <a:ext uri="{FF2B5EF4-FFF2-40B4-BE49-F238E27FC236}">
                  <a16:creationId xmlns:a16="http://schemas.microsoft.com/office/drawing/2014/main" id="{D1C88DC5-32BD-4F5E-BEA4-61B0C0496D25}"/>
                </a:ext>
              </a:extLst>
            </p:cNvPr>
            <p:cNvSpPr txBox="1"/>
            <p:nvPr/>
          </p:nvSpPr>
          <p:spPr>
            <a:xfrm>
              <a:off x="4197001" y="300437"/>
              <a:ext cx="4223031"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organisent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A picture containing shape&#10;&#10;Description automatically generated">
              <a:extLst>
                <a:ext uri="{FF2B5EF4-FFF2-40B4-BE49-F238E27FC236}">
                  <a16:creationId xmlns:a16="http://schemas.microsoft.com/office/drawing/2014/main" id="{E3744339-A369-4A96-A62D-EFA44CB3E2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9318" y="1175006"/>
              <a:ext cx="818915" cy="882333"/>
            </a:xfrm>
            <a:prstGeom prst="rect">
              <a:avLst/>
            </a:prstGeom>
          </p:spPr>
        </p:pic>
      </p:grpSp>
      <p:grpSp>
        <p:nvGrpSpPr>
          <p:cNvPr id="8" name="Group 7">
            <a:extLst>
              <a:ext uri="{FF2B5EF4-FFF2-40B4-BE49-F238E27FC236}">
                <a16:creationId xmlns:a16="http://schemas.microsoft.com/office/drawing/2014/main" id="{10576B4B-462D-4635-AAB9-BB753C8526FF}"/>
              </a:ext>
            </a:extLst>
          </p:cNvPr>
          <p:cNvGrpSpPr/>
          <p:nvPr/>
        </p:nvGrpSpPr>
        <p:grpSpPr>
          <a:xfrm>
            <a:off x="4143470" y="4811033"/>
            <a:ext cx="3970734" cy="2397079"/>
            <a:chOff x="4143470" y="4811033"/>
            <a:chExt cx="3970734" cy="2397079"/>
          </a:xfrm>
        </p:grpSpPr>
        <p:sp>
          <p:nvSpPr>
            <p:cNvPr id="32" name="TextBox 31">
              <a:extLst>
                <a:ext uri="{FF2B5EF4-FFF2-40B4-BE49-F238E27FC236}">
                  <a16:creationId xmlns:a16="http://schemas.microsoft.com/office/drawing/2014/main" id="{996AF2BD-811A-48F9-BFF6-5DAF00F8DAC6}"/>
                </a:ext>
              </a:extLst>
            </p:cNvPr>
            <p:cNvSpPr txBox="1"/>
            <p:nvPr/>
          </p:nvSpPr>
          <p:spPr>
            <a:xfrm>
              <a:off x="4143470" y="481103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rectangle&#10;&#10;Description automatically generated">
              <a:extLst>
                <a:ext uri="{FF2B5EF4-FFF2-40B4-BE49-F238E27FC236}">
                  <a16:creationId xmlns:a16="http://schemas.microsoft.com/office/drawing/2014/main" id="{DA2BCACB-67F5-41CC-8DAD-2CB6EF6DDAE7}"/>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070" y="5318864"/>
              <a:ext cx="1889248" cy="1889248"/>
            </a:xfrm>
            <a:prstGeom prst="rect">
              <a:avLst/>
            </a:prstGeom>
          </p:spPr>
        </p:pic>
      </p:grpSp>
      <p:grpSp>
        <p:nvGrpSpPr>
          <p:cNvPr id="7" name="Group 6">
            <a:extLst>
              <a:ext uri="{FF2B5EF4-FFF2-40B4-BE49-F238E27FC236}">
                <a16:creationId xmlns:a16="http://schemas.microsoft.com/office/drawing/2014/main" id="{737ED28B-3F65-4D3A-88F3-91960486E64C}"/>
              </a:ext>
            </a:extLst>
          </p:cNvPr>
          <p:cNvGrpSpPr/>
          <p:nvPr/>
        </p:nvGrpSpPr>
        <p:grpSpPr>
          <a:xfrm>
            <a:off x="8167735" y="4089382"/>
            <a:ext cx="3970734" cy="1978302"/>
            <a:chOff x="8167735" y="4089382"/>
            <a:chExt cx="3970734" cy="1978302"/>
          </a:xfrm>
        </p:grpSpPr>
        <p:sp>
          <p:nvSpPr>
            <p:cNvPr id="37" name="TextBox 36">
              <a:extLst>
                <a:ext uri="{FF2B5EF4-FFF2-40B4-BE49-F238E27FC236}">
                  <a16:creationId xmlns:a16="http://schemas.microsoft.com/office/drawing/2014/main" id="{DD8EE6A1-E334-4CEA-9BD6-A70A95A509AA}"/>
                </a:ext>
              </a:extLst>
            </p:cNvPr>
            <p:cNvSpPr txBox="1"/>
            <p:nvPr/>
          </p:nvSpPr>
          <p:spPr>
            <a:xfrm>
              <a:off x="8167735" y="4089382"/>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célèbrent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8" name="Group 37">
              <a:extLst>
                <a:ext uri="{FF2B5EF4-FFF2-40B4-BE49-F238E27FC236}">
                  <a16:creationId xmlns:a16="http://schemas.microsoft.com/office/drawing/2014/main" id="{9E9E2BEF-BD24-41C2-B42E-7B9FA35291B7}"/>
                </a:ext>
              </a:extLst>
            </p:cNvPr>
            <p:cNvGrpSpPr/>
            <p:nvPr/>
          </p:nvGrpSpPr>
          <p:grpSpPr>
            <a:xfrm>
              <a:off x="9533075" y="4990466"/>
              <a:ext cx="1715591" cy="1077218"/>
              <a:chOff x="199103" y="494279"/>
              <a:chExt cx="3431183" cy="2104280"/>
            </a:xfrm>
          </p:grpSpPr>
          <p:pic>
            <p:nvPicPr>
              <p:cNvPr id="39" name="Picture 38">
                <a:extLst>
                  <a:ext uri="{FF2B5EF4-FFF2-40B4-BE49-F238E27FC236}">
                    <a16:creationId xmlns:a16="http://schemas.microsoft.com/office/drawing/2014/main" id="{F2C5127D-BFCF-4751-9847-292A5B08C34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40" name="Picture 39">
                <a:extLst>
                  <a:ext uri="{FF2B5EF4-FFF2-40B4-BE49-F238E27FC236}">
                    <a16:creationId xmlns:a16="http://schemas.microsoft.com/office/drawing/2014/main" id="{EB4F5E9F-80A0-4251-A026-B0F5543ED4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grpSp>
        <p:nvGrpSpPr>
          <p:cNvPr id="6" name="Group 5">
            <a:extLst>
              <a:ext uri="{FF2B5EF4-FFF2-40B4-BE49-F238E27FC236}">
                <a16:creationId xmlns:a16="http://schemas.microsoft.com/office/drawing/2014/main" id="{9821349A-2363-49A7-A9D7-FBE6179F20A9}"/>
              </a:ext>
            </a:extLst>
          </p:cNvPr>
          <p:cNvGrpSpPr/>
          <p:nvPr/>
        </p:nvGrpSpPr>
        <p:grpSpPr>
          <a:xfrm>
            <a:off x="8167735" y="1514986"/>
            <a:ext cx="3970734" cy="1953761"/>
            <a:chOff x="8167735" y="1514986"/>
            <a:chExt cx="3970734" cy="1953761"/>
          </a:xfrm>
        </p:grpSpPr>
        <p:sp>
          <p:nvSpPr>
            <p:cNvPr id="36" name="TextBox 35">
              <a:extLst>
                <a:ext uri="{FF2B5EF4-FFF2-40B4-BE49-F238E27FC236}">
                  <a16:creationId xmlns:a16="http://schemas.microsoft.com/office/drawing/2014/main" id="{4BDA2D2D-6990-4627-A4BE-1DDE8E08B3DD}"/>
                </a:ext>
              </a:extLst>
            </p:cNvPr>
            <p:cNvSpPr txBox="1"/>
            <p:nvPr/>
          </p:nvSpPr>
          <p:spPr>
            <a:xfrm>
              <a:off x="8167735" y="1514986"/>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portent</a:t>
              </a:r>
            </a:p>
          </p:txBody>
        </p:sp>
        <p:pic>
          <p:nvPicPr>
            <p:cNvPr id="41" name="Picture 40">
              <a:extLst>
                <a:ext uri="{FF2B5EF4-FFF2-40B4-BE49-F238E27FC236}">
                  <a16:creationId xmlns:a16="http://schemas.microsoft.com/office/drawing/2014/main" id="{150324A8-5330-4673-AC95-CDE8675AB25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87890" y="2417325"/>
              <a:ext cx="901923" cy="1051422"/>
            </a:xfrm>
            <a:prstGeom prst="rect">
              <a:avLst/>
            </a:prstGeom>
          </p:spPr>
        </p:pic>
      </p:grpSp>
      <p:sp>
        <p:nvSpPr>
          <p:cNvPr id="42" name="Speech Bubble: Rectangle with Corners Rounded 41">
            <a:extLst>
              <a:ext uri="{FF2B5EF4-FFF2-40B4-BE49-F238E27FC236}">
                <a16:creationId xmlns:a16="http://schemas.microsoft.com/office/drawing/2014/main" id="{95D976A8-A01E-4F5A-B391-71A2CF8F9EEE}"/>
              </a:ext>
            </a:extLst>
          </p:cNvPr>
          <p:cNvSpPr/>
          <p:nvPr/>
        </p:nvSpPr>
        <p:spPr>
          <a:xfrm>
            <a:off x="119206" y="632688"/>
            <a:ext cx="3895184" cy="630942"/>
          </a:xfrm>
          <a:prstGeom prst="wedgeRoundRectCallout">
            <a:avLst>
              <a:gd name="adj1" fmla="val 57713"/>
              <a:gd name="adj2" fmla="val 779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3433A31F-0420-4BB0-A0E2-C079D3125CAD}"/>
              </a:ext>
            </a:extLst>
          </p:cNvPr>
          <p:cNvSpPr/>
          <p:nvPr/>
        </p:nvSpPr>
        <p:spPr>
          <a:xfrm>
            <a:off x="792086" y="6138955"/>
            <a:ext cx="3895184" cy="630942"/>
          </a:xfrm>
          <a:prstGeom prst="wedgeRoundRectCallout">
            <a:avLst>
              <a:gd name="adj1" fmla="val 50581"/>
              <a:gd name="adj2" fmla="val -12978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75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1_B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1_B2.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11_B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11_B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7" name="11_B5.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11_B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2"/>
                                        </p:tgtEl>
                                      </p:cBhvr>
                                    </p:animEffect>
                                    <p:set>
                                      <p:cBhvr>
                                        <p:cTn id="45" dur="1" fill="hold">
                                          <p:stCondLst>
                                            <p:cond delay="1999"/>
                                          </p:stCondLst>
                                        </p:cTn>
                                        <p:tgtEl>
                                          <p:spTgt spid="2"/>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8"/>
                                        </p:tgtEl>
                                      </p:cBhvr>
                                    </p:animEffect>
                                    <p:set>
                                      <p:cBhvr>
                                        <p:cTn id="48" dur="1" fill="hold">
                                          <p:stCondLst>
                                            <p:cond delay="19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7" name="11_B5.wav"/>
                                        </p:tgtEl>
                                      </p:cMediaNode>
                                    </p:audio>
                                  </p:subTnLst>
                                </p:cTn>
                              </p:par>
                            </p:childTnLst>
                          </p:cTn>
                        </p:par>
                      </p:childTnLst>
                    </p:cTn>
                  </p:par>
                  <p:par>
                    <p:cTn id="61" fill="hold">
                      <p:stCondLst>
                        <p:cond delay="indefinite"/>
                      </p:stCondLst>
                      <p:childTnLst>
                        <p:par>
                          <p:cTn id="62" fill="hold">
                            <p:stCondLst>
                              <p:cond delay="0"/>
                            </p:stCondLst>
                            <p:childTnLst>
                              <p:par>
                                <p:cTn id="63" presetID="6" presetClass="exit" presetSubtype="32" fill="hold" nodeType="clickEffect">
                                  <p:stCondLst>
                                    <p:cond delay="0"/>
                                  </p:stCondLst>
                                  <p:childTnLst>
                                    <p:animEffect transition="out" filter="circle(out)">
                                      <p:cBhvr>
                                        <p:cTn id="64" dur="2000"/>
                                        <p:tgtEl>
                                          <p:spTgt spid="2"/>
                                        </p:tgtEl>
                                      </p:cBhvr>
                                    </p:animEffect>
                                    <p:set>
                                      <p:cBhvr>
                                        <p:cTn id="65" dur="1" fill="hold">
                                          <p:stCondLst>
                                            <p:cond delay="1999"/>
                                          </p:stCondLst>
                                        </p:cTn>
                                        <p:tgtEl>
                                          <p:spTgt spid="2"/>
                                        </p:tgtEl>
                                        <p:attrNameLst>
                                          <p:attrName>style.visibility</p:attrName>
                                        </p:attrNameLst>
                                      </p:cBhvr>
                                      <p:to>
                                        <p:strVal val="hidden"/>
                                      </p:to>
                                    </p:set>
                                  </p:childTnLst>
                                </p:cTn>
                              </p:par>
                              <p:par>
                                <p:cTn id="66" presetID="6" presetClass="exit" presetSubtype="32" fill="hold" nodeType="withEffect">
                                  <p:stCondLst>
                                    <p:cond delay="0"/>
                                  </p:stCondLst>
                                  <p:childTnLst>
                                    <p:animEffect transition="out" filter="circle(out)">
                                      <p:cBhvr>
                                        <p:cTn id="67" dur="2000"/>
                                        <p:tgtEl>
                                          <p:spTgt spid="3"/>
                                        </p:tgtEl>
                                      </p:cBhvr>
                                    </p:animEffect>
                                    <p:set>
                                      <p:cBhvr>
                                        <p:cTn id="68" dur="1" fill="hold">
                                          <p:stCondLst>
                                            <p:cond delay="19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subTnLst>
                                    <p:audio>
                                      <p:cMediaNode>
                                        <p:cTn display="0" masterRel="sameClick">
                                          <p:stCondLst>
                                            <p:cond evt="begin" delay="0">
                                              <p:tn val="76"/>
                                            </p:cond>
                                          </p:stCondLst>
                                          <p:endCondLst>
                                            <p:cond evt="onStopAudio" delay="0">
                                              <p:tgtEl>
                                                <p:sldTgt/>
                                              </p:tgtEl>
                                            </p:cond>
                                          </p:endCondLst>
                                        </p:cTn>
                                        <p:tgtEl>
                                          <p:sndTgt r:embed="rId3" name="11_B1.wav"/>
                                        </p:tgtEl>
                                      </p:cMediaNode>
                                    </p:audio>
                                  </p:subTnLst>
                                </p:cTn>
                              </p:par>
                            </p:childTnLst>
                          </p:cTn>
                        </p:par>
                      </p:childTnLst>
                    </p:cTn>
                  </p:par>
                  <p:par>
                    <p:cTn id="81" fill="hold">
                      <p:stCondLst>
                        <p:cond delay="indefinite"/>
                      </p:stCondLst>
                      <p:childTnLst>
                        <p:par>
                          <p:cTn id="82" fill="hold">
                            <p:stCondLst>
                              <p:cond delay="0"/>
                            </p:stCondLst>
                            <p:childTnLst>
                              <p:par>
                                <p:cTn id="83" presetID="6" presetClass="exit" presetSubtype="32" fill="hold" nodeType="clickEffect">
                                  <p:stCondLst>
                                    <p:cond delay="0"/>
                                  </p:stCondLst>
                                  <p:childTnLst>
                                    <p:animEffect transition="out" filter="circle(out)">
                                      <p:cBhvr>
                                        <p:cTn id="84" dur="2000"/>
                                        <p:tgtEl>
                                          <p:spTgt spid="2"/>
                                        </p:tgtEl>
                                      </p:cBhvr>
                                    </p:animEffect>
                                    <p:set>
                                      <p:cBhvr>
                                        <p:cTn id="85" dur="1" fill="hold">
                                          <p:stCondLst>
                                            <p:cond delay="1999"/>
                                          </p:stCondLst>
                                        </p:cTn>
                                        <p:tgtEl>
                                          <p:spTgt spid="2"/>
                                        </p:tgtEl>
                                        <p:attrNameLst>
                                          <p:attrName>style.visibility</p:attrName>
                                        </p:attrNameLst>
                                      </p:cBhvr>
                                      <p:to>
                                        <p:strVal val="hidden"/>
                                      </p:to>
                                    </p:set>
                                  </p:childTnLst>
                                </p:cTn>
                              </p:par>
                              <p:par>
                                <p:cTn id="86" presetID="6" presetClass="exit" presetSubtype="32" fill="hold" nodeType="withEffect">
                                  <p:stCondLst>
                                    <p:cond delay="0"/>
                                  </p:stCondLst>
                                  <p:childTnLst>
                                    <p:animEffect transition="out" filter="circle(out)">
                                      <p:cBhvr>
                                        <p:cTn id="87" dur="2000"/>
                                        <p:tgtEl>
                                          <p:spTgt spid="6"/>
                                        </p:tgtEl>
                                      </p:cBhvr>
                                    </p:animEffect>
                                    <p:set>
                                      <p:cBhvr>
                                        <p:cTn id="88" dur="1" fill="hold">
                                          <p:stCondLst>
                                            <p:cond delay="1999"/>
                                          </p:stCondLst>
                                        </p:cTn>
                                        <p:tgtEl>
                                          <p:spTgt spid="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p:cTn id="93" dur="500" fill="hold"/>
                                        <p:tgtEl>
                                          <p:spTgt spid="2"/>
                                        </p:tgtEl>
                                        <p:attrNameLst>
                                          <p:attrName>ppt_w</p:attrName>
                                        </p:attrNameLst>
                                      </p:cBhvr>
                                      <p:tavLst>
                                        <p:tav tm="0">
                                          <p:val>
                                            <p:fltVal val="0"/>
                                          </p:val>
                                        </p:tav>
                                        <p:tav tm="100000">
                                          <p:val>
                                            <p:strVal val="#ppt_w"/>
                                          </p:val>
                                        </p:tav>
                                      </p:tavLst>
                                    </p:anim>
                                    <p:anim calcmode="lin" valueType="num">
                                      <p:cBhvr>
                                        <p:cTn id="94" dur="500" fill="hold"/>
                                        <p:tgtEl>
                                          <p:spTgt spid="2"/>
                                        </p:tgtEl>
                                        <p:attrNameLst>
                                          <p:attrName>ppt_h</p:attrName>
                                        </p:attrNameLst>
                                      </p:cBhvr>
                                      <p:tavLst>
                                        <p:tav tm="0">
                                          <p:val>
                                            <p:fltVal val="0"/>
                                          </p:val>
                                        </p:tav>
                                        <p:tav tm="100000">
                                          <p:val>
                                            <p:strVal val="#ppt_h"/>
                                          </p:val>
                                        </p:tav>
                                      </p:tavLst>
                                    </p:anim>
                                    <p:animEffect transition="in" filter="fade">
                                      <p:cBhvr>
                                        <p:cTn id="95" dur="500"/>
                                        <p:tgtEl>
                                          <p:spTgt spid="2"/>
                                        </p:tgtEl>
                                      </p:cBhvr>
                                    </p:animEffect>
                                  </p:childTnLst>
                                </p:cTn>
                              </p:par>
                              <p:par>
                                <p:cTn id="96" presetID="53" presetClass="entr" presetSubtype="16" fill="hold" nodeType="withEffect">
                                  <p:stCondLst>
                                    <p:cond delay="0"/>
                                  </p:stCondLst>
                                  <p:childTnLst>
                                    <p:set>
                                      <p:cBhvr>
                                        <p:cTn id="97" dur="1" fill="hold">
                                          <p:stCondLst>
                                            <p:cond delay="0"/>
                                          </p:stCondLst>
                                        </p:cTn>
                                        <p:tgtEl>
                                          <p:spTgt spid="6"/>
                                        </p:tgtEl>
                                        <p:attrNameLst>
                                          <p:attrName>style.visibility</p:attrName>
                                        </p:attrNameLst>
                                      </p:cBhvr>
                                      <p:to>
                                        <p:strVal val="visible"/>
                                      </p:to>
                                    </p:set>
                                    <p:anim calcmode="lin" valueType="num">
                                      <p:cBhvr>
                                        <p:cTn id="98" dur="500" fill="hold"/>
                                        <p:tgtEl>
                                          <p:spTgt spid="6"/>
                                        </p:tgtEl>
                                        <p:attrNameLst>
                                          <p:attrName>ppt_w</p:attrName>
                                        </p:attrNameLst>
                                      </p:cBhvr>
                                      <p:tavLst>
                                        <p:tav tm="0">
                                          <p:val>
                                            <p:fltVal val="0"/>
                                          </p:val>
                                        </p:tav>
                                        <p:tav tm="100000">
                                          <p:val>
                                            <p:strVal val="#ppt_w"/>
                                          </p:val>
                                        </p:tav>
                                      </p:tavLst>
                                    </p:anim>
                                    <p:anim calcmode="lin" valueType="num">
                                      <p:cBhvr>
                                        <p:cTn id="99" dur="500" fill="hold"/>
                                        <p:tgtEl>
                                          <p:spTgt spid="6"/>
                                        </p:tgtEl>
                                        <p:attrNameLst>
                                          <p:attrName>ppt_h</p:attrName>
                                        </p:attrNameLst>
                                      </p:cBhvr>
                                      <p:tavLst>
                                        <p:tav tm="0">
                                          <p:val>
                                            <p:fltVal val="0"/>
                                          </p:val>
                                        </p:tav>
                                        <p:tav tm="100000">
                                          <p:val>
                                            <p:strVal val="#ppt_h"/>
                                          </p:val>
                                        </p:tav>
                                      </p:tavLst>
                                    </p:anim>
                                    <p:animEffect transition="in" filter="fade">
                                      <p:cBhvr>
                                        <p:cTn id="100" dur="500"/>
                                        <p:tgtEl>
                                          <p:spTgt spid="6"/>
                                        </p:tgtEl>
                                      </p:cBhvr>
                                    </p:animEffect>
                                  </p:childTnLst>
                                  <p:subTnLst>
                                    <p:audio>
                                      <p:cMediaNode>
                                        <p:cTn display="0" masterRel="sameClick">
                                          <p:stCondLst>
                                            <p:cond evt="begin" delay="0">
                                              <p:tn val="96"/>
                                            </p:cond>
                                          </p:stCondLst>
                                          <p:endCondLst>
                                            <p:cond evt="onStopAudio" delay="0">
                                              <p:tgtEl>
                                                <p:sldTgt/>
                                              </p:tgtEl>
                                            </p:cond>
                                          </p:endCondLst>
                                        </p:cTn>
                                        <p:tgtEl>
                                          <p:sndTgt r:embed="rId5" name="11_B3.wav"/>
                                        </p:tgtEl>
                                      </p:cMediaNode>
                                    </p:audio>
                                  </p:sub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nodeType="clickEffect">
                                  <p:stCondLst>
                                    <p:cond delay="0"/>
                                  </p:stCondLst>
                                  <p:childTnLst>
                                    <p:animEffect transition="out" filter="circle(out)">
                                      <p:cBhvr>
                                        <p:cTn id="104" dur="2000"/>
                                        <p:tgtEl>
                                          <p:spTgt spid="2"/>
                                        </p:tgtEl>
                                      </p:cBhvr>
                                    </p:animEffect>
                                    <p:set>
                                      <p:cBhvr>
                                        <p:cTn id="105" dur="1" fill="hold">
                                          <p:stCondLst>
                                            <p:cond delay="1999"/>
                                          </p:stCondLst>
                                        </p:cTn>
                                        <p:tgtEl>
                                          <p:spTgt spid="2"/>
                                        </p:tgtEl>
                                        <p:attrNameLst>
                                          <p:attrName>style.visibility</p:attrName>
                                        </p:attrNameLst>
                                      </p:cBhvr>
                                      <p:to>
                                        <p:strVal val="hidden"/>
                                      </p:to>
                                    </p:set>
                                  </p:childTnLst>
                                </p:cTn>
                              </p:par>
                              <p:par>
                                <p:cTn id="106" presetID="6" presetClass="exit" presetSubtype="32" fill="hold" nodeType="withEffect">
                                  <p:stCondLst>
                                    <p:cond delay="0"/>
                                  </p:stCondLst>
                                  <p:childTnLst>
                                    <p:animEffect transition="out" filter="circle(out)">
                                      <p:cBhvr>
                                        <p:cTn id="107" dur="2000"/>
                                        <p:tgtEl>
                                          <p:spTgt spid="4"/>
                                        </p:tgtEl>
                                      </p:cBhvr>
                                    </p:animEffect>
                                    <p:set>
                                      <p:cBhvr>
                                        <p:cTn id="108" dur="1" fill="hold">
                                          <p:stCondLst>
                                            <p:cond delay="1999"/>
                                          </p:stCondLst>
                                        </p:cTn>
                                        <p:tgtEl>
                                          <p:spTgt spid="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p:cTn id="113" dur="500" fill="hold"/>
                                        <p:tgtEl>
                                          <p:spTgt spid="2"/>
                                        </p:tgtEl>
                                        <p:attrNameLst>
                                          <p:attrName>ppt_w</p:attrName>
                                        </p:attrNameLst>
                                      </p:cBhvr>
                                      <p:tavLst>
                                        <p:tav tm="0">
                                          <p:val>
                                            <p:fltVal val="0"/>
                                          </p:val>
                                        </p:tav>
                                        <p:tav tm="100000">
                                          <p:val>
                                            <p:strVal val="#ppt_w"/>
                                          </p:val>
                                        </p:tav>
                                      </p:tavLst>
                                    </p:anim>
                                    <p:anim calcmode="lin" valueType="num">
                                      <p:cBhvr>
                                        <p:cTn id="114" dur="500" fill="hold"/>
                                        <p:tgtEl>
                                          <p:spTgt spid="2"/>
                                        </p:tgtEl>
                                        <p:attrNameLst>
                                          <p:attrName>ppt_h</p:attrName>
                                        </p:attrNameLst>
                                      </p:cBhvr>
                                      <p:tavLst>
                                        <p:tav tm="0">
                                          <p:val>
                                            <p:fltVal val="0"/>
                                          </p:val>
                                        </p:tav>
                                        <p:tav tm="100000">
                                          <p:val>
                                            <p:strVal val="#ppt_h"/>
                                          </p:val>
                                        </p:tav>
                                      </p:tavLst>
                                    </p:anim>
                                    <p:animEffect transition="in" filter="fade">
                                      <p:cBhvr>
                                        <p:cTn id="115" dur="500"/>
                                        <p:tgtEl>
                                          <p:spTgt spid="2"/>
                                        </p:tgtEl>
                                      </p:cBhvr>
                                    </p:animEffect>
                                  </p:childTnLst>
                                </p:cTn>
                              </p:par>
                              <p:par>
                                <p:cTn id="116" presetID="53" presetClass="entr" presetSubtype="16" fill="hold"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subTnLst>
                                    <p:audio>
                                      <p:cMediaNode>
                                        <p:cTn display="0" masterRel="sameClick">
                                          <p:stCondLst>
                                            <p:cond evt="begin" delay="0">
                                              <p:tn val="116"/>
                                            </p:cond>
                                          </p:stCondLst>
                                          <p:endCondLst>
                                            <p:cond evt="onStopAudio" delay="0">
                                              <p:tgtEl>
                                                <p:sldTgt/>
                                              </p:tgtEl>
                                            </p:cond>
                                          </p:endCondLst>
                                        </p:cTn>
                                        <p:tgtEl>
                                          <p:sndTgt r:embed="rId4" name="11_B2.wav"/>
                                        </p:tgtEl>
                                      </p:cMediaNode>
                                    </p:audio>
                                  </p:sub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nodeType="clickEffect">
                                  <p:stCondLst>
                                    <p:cond delay="0"/>
                                  </p:stCondLst>
                                  <p:childTnLst>
                                    <p:animEffect transition="out" filter="circle(out)">
                                      <p:cBhvr>
                                        <p:cTn id="124" dur="2000"/>
                                        <p:tgtEl>
                                          <p:spTgt spid="2"/>
                                        </p:tgtEl>
                                      </p:cBhvr>
                                    </p:animEffect>
                                    <p:set>
                                      <p:cBhvr>
                                        <p:cTn id="125" dur="1" fill="hold">
                                          <p:stCondLst>
                                            <p:cond delay="1999"/>
                                          </p:stCondLst>
                                        </p:cTn>
                                        <p:tgtEl>
                                          <p:spTgt spid="2"/>
                                        </p:tgtEl>
                                        <p:attrNameLst>
                                          <p:attrName>style.visibility</p:attrName>
                                        </p:attrNameLst>
                                      </p:cBhvr>
                                      <p:to>
                                        <p:strVal val="hidden"/>
                                      </p:to>
                                    </p:set>
                                  </p:childTnLst>
                                </p:cTn>
                              </p:par>
                              <p:par>
                                <p:cTn id="126" presetID="6" presetClass="exit" presetSubtype="32" fill="hold" nodeType="withEffect">
                                  <p:stCondLst>
                                    <p:cond delay="0"/>
                                  </p:stCondLst>
                                  <p:childTnLst>
                                    <p:animEffect transition="out" filter="circle(out)">
                                      <p:cBhvr>
                                        <p:cTn id="127" dur="2000"/>
                                        <p:tgtEl>
                                          <p:spTgt spid="9"/>
                                        </p:tgtEl>
                                      </p:cBhvr>
                                    </p:animEffect>
                                    <p:set>
                                      <p:cBhvr>
                                        <p:cTn id="128" dur="1" fill="hold">
                                          <p:stCondLst>
                                            <p:cond delay="1999"/>
                                          </p:stCondLst>
                                        </p:cTn>
                                        <p:tgtEl>
                                          <p:spTgt spid="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 calcmode="lin" valueType="num">
                                      <p:cBhvr>
                                        <p:cTn id="133" dur="500" fill="hold"/>
                                        <p:tgtEl>
                                          <p:spTgt spid="2"/>
                                        </p:tgtEl>
                                        <p:attrNameLst>
                                          <p:attrName>ppt_w</p:attrName>
                                        </p:attrNameLst>
                                      </p:cBhvr>
                                      <p:tavLst>
                                        <p:tav tm="0">
                                          <p:val>
                                            <p:fltVal val="0"/>
                                          </p:val>
                                        </p:tav>
                                        <p:tav tm="100000">
                                          <p:val>
                                            <p:strVal val="#ppt_w"/>
                                          </p:val>
                                        </p:tav>
                                      </p:tavLst>
                                    </p:anim>
                                    <p:anim calcmode="lin" valueType="num">
                                      <p:cBhvr>
                                        <p:cTn id="134" dur="500" fill="hold"/>
                                        <p:tgtEl>
                                          <p:spTgt spid="2"/>
                                        </p:tgtEl>
                                        <p:attrNameLst>
                                          <p:attrName>ppt_h</p:attrName>
                                        </p:attrNameLst>
                                      </p:cBhvr>
                                      <p:tavLst>
                                        <p:tav tm="0">
                                          <p:val>
                                            <p:fltVal val="0"/>
                                          </p:val>
                                        </p:tav>
                                        <p:tav tm="100000">
                                          <p:val>
                                            <p:strVal val="#ppt_h"/>
                                          </p:val>
                                        </p:tav>
                                      </p:tavLst>
                                    </p:anim>
                                    <p:animEffect transition="in" filter="fade">
                                      <p:cBhvr>
                                        <p:cTn id="135" dur="500"/>
                                        <p:tgtEl>
                                          <p:spTgt spid="2"/>
                                        </p:tgtEl>
                                      </p:cBhvr>
                                    </p:animEffect>
                                  </p:childTnLst>
                                </p:cTn>
                              </p:par>
                              <p:par>
                                <p:cTn id="136" presetID="53" presetClass="entr" presetSubtype="16" fill="hold" nodeType="withEffect">
                                  <p:stCondLst>
                                    <p:cond delay="0"/>
                                  </p:stCondLst>
                                  <p:childTnLst>
                                    <p:set>
                                      <p:cBhvr>
                                        <p:cTn id="137" dur="1" fill="hold">
                                          <p:stCondLst>
                                            <p:cond delay="0"/>
                                          </p:stCondLst>
                                        </p:cTn>
                                        <p:tgtEl>
                                          <p:spTgt spid="9"/>
                                        </p:tgtEl>
                                        <p:attrNameLst>
                                          <p:attrName>style.visibility</p:attrName>
                                        </p:attrNameLst>
                                      </p:cBhvr>
                                      <p:to>
                                        <p:strVal val="visible"/>
                                      </p:to>
                                    </p:set>
                                    <p:anim calcmode="lin" valueType="num">
                                      <p:cBhvr>
                                        <p:cTn id="138" dur="500" fill="hold"/>
                                        <p:tgtEl>
                                          <p:spTgt spid="9"/>
                                        </p:tgtEl>
                                        <p:attrNameLst>
                                          <p:attrName>ppt_w</p:attrName>
                                        </p:attrNameLst>
                                      </p:cBhvr>
                                      <p:tavLst>
                                        <p:tav tm="0">
                                          <p:val>
                                            <p:fltVal val="0"/>
                                          </p:val>
                                        </p:tav>
                                        <p:tav tm="100000">
                                          <p:val>
                                            <p:strVal val="#ppt_w"/>
                                          </p:val>
                                        </p:tav>
                                      </p:tavLst>
                                    </p:anim>
                                    <p:anim calcmode="lin" valueType="num">
                                      <p:cBhvr>
                                        <p:cTn id="139" dur="500" fill="hold"/>
                                        <p:tgtEl>
                                          <p:spTgt spid="9"/>
                                        </p:tgtEl>
                                        <p:attrNameLst>
                                          <p:attrName>ppt_h</p:attrName>
                                        </p:attrNameLst>
                                      </p:cBhvr>
                                      <p:tavLst>
                                        <p:tav tm="0">
                                          <p:val>
                                            <p:fltVal val="0"/>
                                          </p:val>
                                        </p:tav>
                                        <p:tav tm="100000">
                                          <p:val>
                                            <p:strVal val="#ppt_h"/>
                                          </p:val>
                                        </p:tav>
                                      </p:tavLst>
                                    </p:anim>
                                    <p:animEffect transition="in" filter="fade">
                                      <p:cBhvr>
                                        <p:cTn id="140" dur="500"/>
                                        <p:tgtEl>
                                          <p:spTgt spid="9"/>
                                        </p:tgtEl>
                                      </p:cBhvr>
                                    </p:animEffect>
                                  </p:childTnLst>
                                  <p:subTnLst>
                                    <p:audio>
                                      <p:cMediaNode>
                                        <p:cTn display="0" masterRel="sameClick">
                                          <p:stCondLst>
                                            <p:cond evt="begin" delay="0">
                                              <p:tn val="136"/>
                                            </p:cond>
                                          </p:stCondLst>
                                          <p:endCondLst>
                                            <p:cond evt="onStopAudio" delay="0">
                                              <p:tgtEl>
                                                <p:sldTgt/>
                                              </p:tgtEl>
                                            </p:cond>
                                          </p:endCondLst>
                                        </p:cTn>
                                        <p:tgtEl>
                                          <p:sndTgt r:embed="rId6" name="11_B4.wav"/>
                                        </p:tgtEl>
                                      </p:cMediaNode>
                                    </p:audio>
                                  </p:sub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nodeType="clickEffect">
                                  <p:stCondLst>
                                    <p:cond delay="0"/>
                                  </p:stCondLst>
                                  <p:childTnLst>
                                    <p:animEffect transition="out" filter="circle(out)">
                                      <p:cBhvr>
                                        <p:cTn id="144" dur="2000"/>
                                        <p:tgtEl>
                                          <p:spTgt spid="2"/>
                                        </p:tgtEl>
                                      </p:cBhvr>
                                    </p:animEffect>
                                    <p:set>
                                      <p:cBhvr>
                                        <p:cTn id="145" dur="1" fill="hold">
                                          <p:stCondLst>
                                            <p:cond delay="1999"/>
                                          </p:stCondLst>
                                        </p:cTn>
                                        <p:tgtEl>
                                          <p:spTgt spid="2"/>
                                        </p:tgtEl>
                                        <p:attrNameLst>
                                          <p:attrName>style.visibility</p:attrName>
                                        </p:attrNameLst>
                                      </p:cBhvr>
                                      <p:to>
                                        <p:strVal val="hidden"/>
                                      </p:to>
                                    </p:set>
                                  </p:childTnLst>
                                </p:cTn>
                              </p:par>
                              <p:par>
                                <p:cTn id="146" presetID="6" presetClass="exit" presetSubtype="32" fill="hold" nodeType="withEffect">
                                  <p:stCondLst>
                                    <p:cond delay="0"/>
                                  </p:stCondLst>
                                  <p:childTnLst>
                                    <p:animEffect transition="out" filter="circle(out)">
                                      <p:cBhvr>
                                        <p:cTn id="147" dur="2000"/>
                                        <p:tgtEl>
                                          <p:spTgt spid="7"/>
                                        </p:tgtEl>
                                      </p:cBhvr>
                                    </p:animEffect>
                                    <p:set>
                                      <p:cBhvr>
                                        <p:cTn id="148" dur="1" fill="hold">
                                          <p:stCondLst>
                                            <p:cond delay="1999"/>
                                          </p:stCondLst>
                                        </p:cTn>
                                        <p:tgtEl>
                                          <p:spTgt spid="7"/>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2"/>
                                        </p:tgtEl>
                                        <p:attrNameLst>
                                          <p:attrName>style.visibility</p:attrName>
                                        </p:attrNameLst>
                                      </p:cBhvr>
                                      <p:to>
                                        <p:strVal val="visible"/>
                                      </p:to>
                                    </p:set>
                                    <p:anim calcmode="lin" valueType="num">
                                      <p:cBhvr>
                                        <p:cTn id="153" dur="500" fill="hold"/>
                                        <p:tgtEl>
                                          <p:spTgt spid="2"/>
                                        </p:tgtEl>
                                        <p:attrNameLst>
                                          <p:attrName>ppt_w</p:attrName>
                                        </p:attrNameLst>
                                      </p:cBhvr>
                                      <p:tavLst>
                                        <p:tav tm="0">
                                          <p:val>
                                            <p:fltVal val="0"/>
                                          </p:val>
                                        </p:tav>
                                        <p:tav tm="100000">
                                          <p:val>
                                            <p:strVal val="#ppt_w"/>
                                          </p:val>
                                        </p:tav>
                                      </p:tavLst>
                                    </p:anim>
                                    <p:anim calcmode="lin" valueType="num">
                                      <p:cBhvr>
                                        <p:cTn id="154" dur="500" fill="hold"/>
                                        <p:tgtEl>
                                          <p:spTgt spid="2"/>
                                        </p:tgtEl>
                                        <p:attrNameLst>
                                          <p:attrName>ppt_h</p:attrName>
                                        </p:attrNameLst>
                                      </p:cBhvr>
                                      <p:tavLst>
                                        <p:tav tm="0">
                                          <p:val>
                                            <p:fltVal val="0"/>
                                          </p:val>
                                        </p:tav>
                                        <p:tav tm="100000">
                                          <p:val>
                                            <p:strVal val="#ppt_h"/>
                                          </p:val>
                                        </p:tav>
                                      </p:tavLst>
                                    </p:anim>
                                    <p:animEffect transition="in" filter="fade">
                                      <p:cBhvr>
                                        <p:cTn id="155" dur="500"/>
                                        <p:tgtEl>
                                          <p:spTgt spid="2"/>
                                        </p:tgtEl>
                                      </p:cBhvr>
                                    </p:animEffect>
                                  </p:childTnLst>
                                </p:cTn>
                              </p:par>
                              <p:par>
                                <p:cTn id="156" presetID="53" presetClass="entr" presetSubtype="16" fill="hold" nodeType="withEffect">
                                  <p:stCondLst>
                                    <p:cond delay="0"/>
                                  </p:stCondLst>
                                  <p:childTnLst>
                                    <p:set>
                                      <p:cBhvr>
                                        <p:cTn id="157" dur="1" fill="hold">
                                          <p:stCondLst>
                                            <p:cond delay="0"/>
                                          </p:stCondLst>
                                        </p:cTn>
                                        <p:tgtEl>
                                          <p:spTgt spid="7"/>
                                        </p:tgtEl>
                                        <p:attrNameLst>
                                          <p:attrName>style.visibility</p:attrName>
                                        </p:attrNameLst>
                                      </p:cBhvr>
                                      <p:to>
                                        <p:strVal val="visible"/>
                                      </p:to>
                                    </p:set>
                                    <p:anim calcmode="lin" valueType="num">
                                      <p:cBhvr>
                                        <p:cTn id="158" dur="500" fill="hold"/>
                                        <p:tgtEl>
                                          <p:spTgt spid="7"/>
                                        </p:tgtEl>
                                        <p:attrNameLst>
                                          <p:attrName>ppt_w</p:attrName>
                                        </p:attrNameLst>
                                      </p:cBhvr>
                                      <p:tavLst>
                                        <p:tav tm="0">
                                          <p:val>
                                            <p:fltVal val="0"/>
                                          </p:val>
                                        </p:tav>
                                        <p:tav tm="100000">
                                          <p:val>
                                            <p:strVal val="#ppt_w"/>
                                          </p:val>
                                        </p:tav>
                                      </p:tavLst>
                                    </p:anim>
                                    <p:anim calcmode="lin" valueType="num">
                                      <p:cBhvr>
                                        <p:cTn id="159" dur="500" fill="hold"/>
                                        <p:tgtEl>
                                          <p:spTgt spid="7"/>
                                        </p:tgtEl>
                                        <p:attrNameLst>
                                          <p:attrName>ppt_h</p:attrName>
                                        </p:attrNameLst>
                                      </p:cBhvr>
                                      <p:tavLst>
                                        <p:tav tm="0">
                                          <p:val>
                                            <p:fltVal val="0"/>
                                          </p:val>
                                        </p:tav>
                                        <p:tav tm="100000">
                                          <p:val>
                                            <p:strVal val="#ppt_h"/>
                                          </p:val>
                                        </p:tav>
                                      </p:tavLst>
                                    </p:anim>
                                    <p:animEffect transition="in" filter="fade">
                                      <p:cBhvr>
                                        <p:cTn id="160" dur="500"/>
                                        <p:tgtEl>
                                          <p:spTgt spid="7"/>
                                        </p:tgtEl>
                                      </p:cBhvr>
                                    </p:animEffect>
                                  </p:childTnLst>
                                  <p:subTnLst>
                                    <p:audio>
                                      <p:cMediaNode>
                                        <p:cTn display="0" masterRel="sameClick">
                                          <p:stCondLst>
                                            <p:cond evt="begin" delay="0">
                                              <p:tn val="156"/>
                                            </p:cond>
                                          </p:stCondLst>
                                          <p:endCondLst>
                                            <p:cond evt="onStopAudio" delay="0">
                                              <p:tgtEl>
                                                <p:sldTgt/>
                                              </p:tgtEl>
                                            </p:cond>
                                          </p:endCondLst>
                                        </p:cTn>
                                        <p:tgtEl>
                                          <p:sndTgt r:embed="rId8" name="11_B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D2FA9C8-0C95-4275-A8CD-CF4943171D18}"/>
              </a:ext>
            </a:extLst>
          </p:cNvPr>
          <p:cNvSpPr txBox="1">
            <a:spLocks/>
          </p:cNvSpPr>
          <p:nvPr/>
        </p:nvSpPr>
        <p:spPr>
          <a:xfrm>
            <a:off x="10085363" y="138995"/>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173422" y="49932"/>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9" name="Group 8">
            <a:extLst>
              <a:ext uri="{FF2B5EF4-FFF2-40B4-BE49-F238E27FC236}">
                <a16:creationId xmlns:a16="http://schemas.microsoft.com/office/drawing/2014/main" id="{0BE2D98C-C126-440B-9AB0-4EE30839990A}"/>
              </a:ext>
            </a:extLst>
          </p:cNvPr>
          <p:cNvGrpSpPr/>
          <p:nvPr/>
        </p:nvGrpSpPr>
        <p:grpSpPr>
          <a:xfrm>
            <a:off x="4471827" y="2921168"/>
            <a:ext cx="3229692" cy="1015663"/>
            <a:chOff x="4471827" y="2921168"/>
            <a:chExt cx="3229692" cy="1015663"/>
          </a:xfrm>
        </p:grpSpPr>
        <p:sp>
          <p:nvSpPr>
            <p:cNvPr id="24" name="TextBox 23">
              <a:extLst>
                <a:ext uri="{FF2B5EF4-FFF2-40B4-BE49-F238E27FC236}">
                  <a16:creationId xmlns:a16="http://schemas.microsoft.com/office/drawing/2014/main" id="{08968367-50BF-4633-8C0B-CA49A671E092}"/>
                </a:ext>
              </a:extLst>
            </p:cNvPr>
            <p:cNvSpPr txBox="1"/>
            <p:nvPr/>
          </p:nvSpPr>
          <p:spPr>
            <a:xfrm>
              <a:off x="4471827" y="2921168"/>
              <a:ext cx="1888539"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A picture containing text&#10;&#10;Description automatically generated">
              <a:extLst>
                <a:ext uri="{FF2B5EF4-FFF2-40B4-BE49-F238E27FC236}">
                  <a16:creationId xmlns:a16="http://schemas.microsoft.com/office/drawing/2014/main" id="{FD4AF065-E335-440C-A3BF-7C3B17069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480" y="2997590"/>
              <a:ext cx="1225039" cy="862818"/>
            </a:xfrm>
            <a:prstGeom prst="rect">
              <a:avLst/>
            </a:prstGeom>
          </p:spPr>
        </p:pic>
      </p:grpSp>
      <p:sp>
        <p:nvSpPr>
          <p:cNvPr id="26" name="TextBox 25">
            <a:extLst>
              <a:ext uri="{FF2B5EF4-FFF2-40B4-BE49-F238E27FC236}">
                <a16:creationId xmlns:a16="http://schemas.microsoft.com/office/drawing/2014/main" id="{02E8211D-BF4B-4170-954F-E900F6D4EEE8}"/>
              </a:ext>
            </a:extLst>
          </p:cNvPr>
          <p:cNvSpPr txBox="1"/>
          <p:nvPr/>
        </p:nvSpPr>
        <p:spPr>
          <a:xfrm>
            <a:off x="0" y="-65748"/>
            <a:ext cx="401439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verbes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871BCB97-4019-4012-9AAC-24D098748A13}"/>
              </a:ext>
            </a:extLst>
          </p:cNvPr>
          <p:cNvGrpSpPr/>
          <p:nvPr/>
        </p:nvGrpSpPr>
        <p:grpSpPr>
          <a:xfrm>
            <a:off x="119206" y="1501143"/>
            <a:ext cx="3970734" cy="1884118"/>
            <a:chOff x="119206" y="1501143"/>
            <a:chExt cx="3970734" cy="1884118"/>
          </a:xfrm>
        </p:grpSpPr>
        <p:sp>
          <p:nvSpPr>
            <p:cNvPr id="15" name="TextBox 14">
              <a:extLst>
                <a:ext uri="{FF2B5EF4-FFF2-40B4-BE49-F238E27FC236}">
                  <a16:creationId xmlns:a16="http://schemas.microsoft.com/office/drawing/2014/main" id="{7A18E557-5DF7-4DE8-B311-5B50BC0AD2C4}"/>
                </a:ext>
              </a:extLst>
            </p:cNvPr>
            <p:cNvSpPr txBox="1"/>
            <p:nvPr/>
          </p:nvSpPr>
          <p:spPr>
            <a:xfrm>
              <a:off x="119206" y="150114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0673F705-5FC3-430A-BDC6-BA1BF5EA6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783" y="2424113"/>
              <a:ext cx="1300496" cy="961148"/>
            </a:xfrm>
            <a:prstGeom prst="rect">
              <a:avLst/>
            </a:prstGeom>
          </p:spPr>
        </p:pic>
      </p:grpSp>
      <p:grpSp>
        <p:nvGrpSpPr>
          <p:cNvPr id="7" name="Group 6">
            <a:extLst>
              <a:ext uri="{FF2B5EF4-FFF2-40B4-BE49-F238E27FC236}">
                <a16:creationId xmlns:a16="http://schemas.microsoft.com/office/drawing/2014/main" id="{4DDE9499-098C-4261-BC08-27B04A15A148}"/>
              </a:ext>
            </a:extLst>
          </p:cNvPr>
          <p:cNvGrpSpPr/>
          <p:nvPr/>
        </p:nvGrpSpPr>
        <p:grpSpPr>
          <a:xfrm>
            <a:off x="8167735" y="3897617"/>
            <a:ext cx="3970734" cy="1978302"/>
            <a:chOff x="8167735" y="3897617"/>
            <a:chExt cx="3970734" cy="1978302"/>
          </a:xfrm>
        </p:grpSpPr>
        <p:sp>
          <p:nvSpPr>
            <p:cNvPr id="23" name="TextBox 22">
              <a:extLst>
                <a:ext uri="{FF2B5EF4-FFF2-40B4-BE49-F238E27FC236}">
                  <a16:creationId xmlns:a16="http://schemas.microsoft.com/office/drawing/2014/main" id="{8817105A-8CA2-47B4-8950-8961C4C2F375}"/>
                </a:ext>
              </a:extLst>
            </p:cNvPr>
            <p:cNvSpPr txBox="1"/>
            <p:nvPr/>
          </p:nvSpPr>
          <p:spPr>
            <a:xfrm>
              <a:off x="8167735" y="3897617"/>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célèbrent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1" name="Group 30">
              <a:extLst>
                <a:ext uri="{FF2B5EF4-FFF2-40B4-BE49-F238E27FC236}">
                  <a16:creationId xmlns:a16="http://schemas.microsoft.com/office/drawing/2014/main" id="{BC035341-8D5F-4D15-A506-0CC6D54E2286}"/>
                </a:ext>
              </a:extLst>
            </p:cNvPr>
            <p:cNvGrpSpPr/>
            <p:nvPr/>
          </p:nvGrpSpPr>
          <p:grpSpPr>
            <a:xfrm>
              <a:off x="9533075" y="4798701"/>
              <a:ext cx="1715591" cy="1077218"/>
              <a:chOff x="199103" y="494279"/>
              <a:chExt cx="3431183" cy="2104280"/>
            </a:xfrm>
          </p:grpSpPr>
          <p:pic>
            <p:nvPicPr>
              <p:cNvPr id="33" name="Picture 32">
                <a:extLst>
                  <a:ext uri="{FF2B5EF4-FFF2-40B4-BE49-F238E27FC236}">
                    <a16:creationId xmlns:a16="http://schemas.microsoft.com/office/drawing/2014/main" id="{2223E791-4B5C-44BE-9EE4-220B34398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5" name="Picture 34">
                <a:extLst>
                  <a:ext uri="{FF2B5EF4-FFF2-40B4-BE49-F238E27FC236}">
                    <a16:creationId xmlns:a16="http://schemas.microsoft.com/office/drawing/2014/main" id="{F2AB20A0-72A5-413A-B736-4DC745FB7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grpSp>
        <p:nvGrpSpPr>
          <p:cNvPr id="4" name="Group 3">
            <a:extLst>
              <a:ext uri="{FF2B5EF4-FFF2-40B4-BE49-F238E27FC236}">
                <a16:creationId xmlns:a16="http://schemas.microsoft.com/office/drawing/2014/main" id="{008B9761-A90B-47F1-9B02-27B8CDD46E6A}"/>
              </a:ext>
            </a:extLst>
          </p:cNvPr>
          <p:cNvGrpSpPr/>
          <p:nvPr/>
        </p:nvGrpSpPr>
        <p:grpSpPr>
          <a:xfrm>
            <a:off x="4197001" y="300437"/>
            <a:ext cx="4223031" cy="1756902"/>
            <a:chOff x="4197001" y="300437"/>
            <a:chExt cx="4223031" cy="1756902"/>
          </a:xfrm>
        </p:grpSpPr>
        <p:sp>
          <p:nvSpPr>
            <p:cNvPr id="19" name="TextBox 18">
              <a:extLst>
                <a:ext uri="{FF2B5EF4-FFF2-40B4-BE49-F238E27FC236}">
                  <a16:creationId xmlns:a16="http://schemas.microsoft.com/office/drawing/2014/main" id="{013A5E09-CBCA-4208-9B72-6F0B51216B1C}"/>
                </a:ext>
              </a:extLst>
            </p:cNvPr>
            <p:cNvSpPr txBox="1"/>
            <p:nvPr/>
          </p:nvSpPr>
          <p:spPr>
            <a:xfrm>
              <a:off x="4197001" y="300437"/>
              <a:ext cx="4223031"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organisent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EC1D6446-18E0-4837-90F7-77B494900D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9318" y="1175006"/>
              <a:ext cx="818915" cy="882333"/>
            </a:xfrm>
            <a:prstGeom prst="rect">
              <a:avLst/>
            </a:prstGeom>
          </p:spPr>
        </p:pic>
      </p:grpSp>
      <p:grpSp>
        <p:nvGrpSpPr>
          <p:cNvPr id="6" name="Group 5">
            <a:extLst>
              <a:ext uri="{FF2B5EF4-FFF2-40B4-BE49-F238E27FC236}">
                <a16:creationId xmlns:a16="http://schemas.microsoft.com/office/drawing/2014/main" id="{64C7ED03-439A-40FF-B8F9-71D0E1371A15}"/>
              </a:ext>
            </a:extLst>
          </p:cNvPr>
          <p:cNvGrpSpPr/>
          <p:nvPr/>
        </p:nvGrpSpPr>
        <p:grpSpPr>
          <a:xfrm>
            <a:off x="8167735" y="1514986"/>
            <a:ext cx="3970734" cy="1953761"/>
            <a:chOff x="8167735" y="1514986"/>
            <a:chExt cx="3970734" cy="1953761"/>
          </a:xfrm>
        </p:grpSpPr>
        <p:sp>
          <p:nvSpPr>
            <p:cNvPr id="20" name="TextBox 19">
              <a:extLst>
                <a:ext uri="{FF2B5EF4-FFF2-40B4-BE49-F238E27FC236}">
                  <a16:creationId xmlns:a16="http://schemas.microsoft.com/office/drawing/2014/main" id="{A798AE33-2A01-4567-97CD-ED4D8CC81308}"/>
                </a:ext>
              </a:extLst>
            </p:cNvPr>
            <p:cNvSpPr txBox="1"/>
            <p:nvPr/>
          </p:nvSpPr>
          <p:spPr>
            <a:xfrm>
              <a:off x="8167735" y="1514986"/>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portent</a:t>
              </a:r>
            </a:p>
          </p:txBody>
        </p:sp>
        <p:pic>
          <p:nvPicPr>
            <p:cNvPr id="40" name="Picture 39">
              <a:extLst>
                <a:ext uri="{FF2B5EF4-FFF2-40B4-BE49-F238E27FC236}">
                  <a16:creationId xmlns:a16="http://schemas.microsoft.com/office/drawing/2014/main" id="{E1C4BA00-954F-430C-B1ED-19B6E52D59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7890" y="2417325"/>
              <a:ext cx="901923" cy="1051422"/>
            </a:xfrm>
            <a:prstGeom prst="rect">
              <a:avLst/>
            </a:prstGeom>
          </p:spPr>
        </p:pic>
      </p:grpSp>
      <p:grpSp>
        <p:nvGrpSpPr>
          <p:cNvPr id="3" name="Group 2">
            <a:extLst>
              <a:ext uri="{FF2B5EF4-FFF2-40B4-BE49-F238E27FC236}">
                <a16:creationId xmlns:a16="http://schemas.microsoft.com/office/drawing/2014/main" id="{B083D175-5DD6-4551-9D87-264C7012FA6C}"/>
              </a:ext>
            </a:extLst>
          </p:cNvPr>
          <p:cNvGrpSpPr/>
          <p:nvPr/>
        </p:nvGrpSpPr>
        <p:grpSpPr>
          <a:xfrm>
            <a:off x="119206" y="4106951"/>
            <a:ext cx="3970734" cy="2401780"/>
            <a:chOff x="119206" y="4106951"/>
            <a:chExt cx="3970734" cy="2401780"/>
          </a:xfrm>
        </p:grpSpPr>
        <p:sp>
          <p:nvSpPr>
            <p:cNvPr id="21" name="TextBox 20">
              <a:extLst>
                <a:ext uri="{FF2B5EF4-FFF2-40B4-BE49-F238E27FC236}">
                  <a16:creationId xmlns:a16="http://schemas.microsoft.com/office/drawing/2014/main" id="{F8827A7E-E282-484C-BB43-B9CE42777A40}"/>
                </a:ext>
              </a:extLst>
            </p:cNvPr>
            <p:cNvSpPr txBox="1"/>
            <p:nvPr/>
          </p:nvSpPr>
          <p:spPr>
            <a:xfrm>
              <a:off x="119206" y="4106951"/>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3" name="Picture 42" descr="A picture containing text&#10;&#10;Description automatically generated">
              <a:extLst>
                <a:ext uri="{FF2B5EF4-FFF2-40B4-BE49-F238E27FC236}">
                  <a16:creationId xmlns:a16="http://schemas.microsoft.com/office/drawing/2014/main" id="{9623A45A-1392-4BC0-8742-4E407E652B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4555" y="5253245"/>
              <a:ext cx="920036" cy="1255486"/>
            </a:xfrm>
            <a:prstGeom prst="rect">
              <a:avLst/>
            </a:prstGeom>
          </p:spPr>
        </p:pic>
      </p:grpSp>
      <p:grpSp>
        <p:nvGrpSpPr>
          <p:cNvPr id="8" name="Group 7">
            <a:extLst>
              <a:ext uri="{FF2B5EF4-FFF2-40B4-BE49-F238E27FC236}">
                <a16:creationId xmlns:a16="http://schemas.microsoft.com/office/drawing/2014/main" id="{6B6EB0A7-CD21-4BF1-947C-CD49E26EECF2}"/>
              </a:ext>
            </a:extLst>
          </p:cNvPr>
          <p:cNvGrpSpPr/>
          <p:nvPr/>
        </p:nvGrpSpPr>
        <p:grpSpPr>
          <a:xfrm>
            <a:off x="4143470" y="4811033"/>
            <a:ext cx="3970734" cy="2397079"/>
            <a:chOff x="4143470" y="4811033"/>
            <a:chExt cx="3970734" cy="2397079"/>
          </a:xfrm>
        </p:grpSpPr>
        <p:sp>
          <p:nvSpPr>
            <p:cNvPr id="22" name="TextBox 21">
              <a:extLst>
                <a:ext uri="{FF2B5EF4-FFF2-40B4-BE49-F238E27FC236}">
                  <a16:creationId xmlns:a16="http://schemas.microsoft.com/office/drawing/2014/main" id="{6648FED1-B6D1-40EE-ACED-1C5F4FC32951}"/>
                </a:ext>
              </a:extLst>
            </p:cNvPr>
            <p:cNvSpPr txBox="1"/>
            <p:nvPr/>
          </p:nvSpPr>
          <p:spPr>
            <a:xfrm>
              <a:off x="4143470" y="481103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6" name="Picture 45" descr="A picture containing rectangle&#10;&#10;Description automatically generated">
              <a:extLst>
                <a:ext uri="{FF2B5EF4-FFF2-40B4-BE49-F238E27FC236}">
                  <a16:creationId xmlns:a16="http://schemas.microsoft.com/office/drawing/2014/main" id="{534C44DC-0070-4E27-9DBD-F5EE0BB55B77}"/>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070" y="5318864"/>
              <a:ext cx="1889248" cy="1889248"/>
            </a:xfrm>
            <a:prstGeom prst="rect">
              <a:avLst/>
            </a:prstGeom>
          </p:spPr>
        </p:pic>
      </p:grpSp>
      <p:sp>
        <p:nvSpPr>
          <p:cNvPr id="48" name="Speech Bubble: Rectangle with Corners Rounded 47">
            <a:extLst>
              <a:ext uri="{FF2B5EF4-FFF2-40B4-BE49-F238E27FC236}">
                <a16:creationId xmlns:a16="http://schemas.microsoft.com/office/drawing/2014/main" id="{B0E78F2D-1910-4CAB-A677-4A8607E0EF5F}"/>
              </a:ext>
            </a:extLst>
          </p:cNvPr>
          <p:cNvSpPr/>
          <p:nvPr/>
        </p:nvSpPr>
        <p:spPr>
          <a:xfrm>
            <a:off x="119206" y="632688"/>
            <a:ext cx="3895184" cy="630942"/>
          </a:xfrm>
          <a:prstGeom prst="wedgeRoundRectCallout">
            <a:avLst>
              <a:gd name="adj1" fmla="val 57713"/>
              <a:gd name="adj2" fmla="val 779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Speech Bubble: Rectangle with Corners Rounded 48">
            <a:extLst>
              <a:ext uri="{FF2B5EF4-FFF2-40B4-BE49-F238E27FC236}">
                <a16:creationId xmlns:a16="http://schemas.microsoft.com/office/drawing/2014/main" id="{FE0FF965-A6FC-4B08-BF6D-7C1BA1788C4C}"/>
              </a:ext>
            </a:extLst>
          </p:cNvPr>
          <p:cNvSpPr/>
          <p:nvPr/>
        </p:nvSpPr>
        <p:spPr>
          <a:xfrm>
            <a:off x="792086" y="6138955"/>
            <a:ext cx="3895184" cy="630942"/>
          </a:xfrm>
          <a:prstGeom prst="wedgeRoundRectCallout">
            <a:avLst>
              <a:gd name="adj1" fmla="val 50581"/>
              <a:gd name="adj2" fmla="val -12978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85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9"/>
                                        </p:tgtEl>
                                      </p:cBhvr>
                                    </p:animEffect>
                                    <p:set>
                                      <p:cBhvr>
                                        <p:cTn id="45" dur="1" fill="hold">
                                          <p:stCondLst>
                                            <p:cond delay="1999"/>
                                          </p:stCondLst>
                                        </p:cTn>
                                        <p:tgtEl>
                                          <p:spTgt spid="9"/>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6"/>
                                        </p:tgtEl>
                                      </p:cBhvr>
                                    </p:animEffect>
                                    <p:set>
                                      <p:cBhvr>
                                        <p:cTn id="48" dur="1" fill="hold">
                                          <p:stCondLst>
                                            <p:cond delay="19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par>
                                <p:cTn id="56" presetID="53" presetClass="entr" presetSubtype="16"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xit" presetSubtype="32" fill="hold" nodeType="clickEffect">
                                  <p:stCondLst>
                                    <p:cond delay="0"/>
                                  </p:stCondLst>
                                  <p:childTnLst>
                                    <p:animEffect transition="out" filter="circle(out)">
                                      <p:cBhvr>
                                        <p:cTn id="64" dur="2000"/>
                                        <p:tgtEl>
                                          <p:spTgt spid="9"/>
                                        </p:tgtEl>
                                      </p:cBhvr>
                                    </p:animEffect>
                                    <p:set>
                                      <p:cBhvr>
                                        <p:cTn id="65" dur="1" fill="hold">
                                          <p:stCondLst>
                                            <p:cond delay="1999"/>
                                          </p:stCondLst>
                                        </p:cTn>
                                        <p:tgtEl>
                                          <p:spTgt spid="9"/>
                                        </p:tgtEl>
                                        <p:attrNameLst>
                                          <p:attrName>style.visibility</p:attrName>
                                        </p:attrNameLst>
                                      </p:cBhvr>
                                      <p:to>
                                        <p:strVal val="hidden"/>
                                      </p:to>
                                    </p:set>
                                  </p:childTnLst>
                                </p:cTn>
                              </p:par>
                              <p:par>
                                <p:cTn id="66" presetID="6" presetClass="exit" presetSubtype="32" fill="hold" nodeType="withEffect">
                                  <p:stCondLst>
                                    <p:cond delay="0"/>
                                  </p:stCondLst>
                                  <p:childTnLst>
                                    <p:animEffect transition="out" filter="circle(out)">
                                      <p:cBhvr>
                                        <p:cTn id="67" dur="2000"/>
                                        <p:tgtEl>
                                          <p:spTgt spid="3"/>
                                        </p:tgtEl>
                                      </p:cBhvr>
                                    </p:animEffect>
                                    <p:set>
                                      <p:cBhvr>
                                        <p:cTn id="68" dur="1" fill="hold">
                                          <p:stCondLst>
                                            <p:cond delay="19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par>
                                <p:cTn id="76" presetID="53" presetClass="entr" presetSubtype="16"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nodeType="clickEffect">
                                  <p:stCondLst>
                                    <p:cond delay="0"/>
                                  </p:stCondLst>
                                  <p:childTnLst>
                                    <p:animEffect transition="out" filter="circle(out)">
                                      <p:cBhvr>
                                        <p:cTn id="84" dur="2000"/>
                                        <p:tgtEl>
                                          <p:spTgt spid="9"/>
                                        </p:tgtEl>
                                      </p:cBhvr>
                                    </p:animEffect>
                                    <p:set>
                                      <p:cBhvr>
                                        <p:cTn id="85" dur="1" fill="hold">
                                          <p:stCondLst>
                                            <p:cond delay="1999"/>
                                          </p:stCondLst>
                                        </p:cTn>
                                        <p:tgtEl>
                                          <p:spTgt spid="9"/>
                                        </p:tgtEl>
                                        <p:attrNameLst>
                                          <p:attrName>style.visibility</p:attrName>
                                        </p:attrNameLst>
                                      </p:cBhvr>
                                      <p:to>
                                        <p:strVal val="hidden"/>
                                      </p:to>
                                    </p:set>
                                  </p:childTnLst>
                                </p:cTn>
                              </p:par>
                              <p:par>
                                <p:cTn id="86" presetID="6" presetClass="exit" presetSubtype="32" fill="hold" nodeType="withEffect">
                                  <p:stCondLst>
                                    <p:cond delay="0"/>
                                  </p:stCondLst>
                                  <p:childTnLst>
                                    <p:animEffect transition="out" filter="circle(out)">
                                      <p:cBhvr>
                                        <p:cTn id="87" dur="2000"/>
                                        <p:tgtEl>
                                          <p:spTgt spid="7"/>
                                        </p:tgtEl>
                                      </p:cBhvr>
                                    </p:animEffect>
                                    <p:set>
                                      <p:cBhvr>
                                        <p:cTn id="88" dur="1" fill="hold">
                                          <p:stCondLst>
                                            <p:cond delay="1999"/>
                                          </p:stCondLst>
                                        </p:cTn>
                                        <p:tgtEl>
                                          <p:spTgt spid="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par>
                                <p:cTn id="96" presetID="53" presetClass="entr" presetSubtype="16" fill="hold" nodeType="with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p:cTn id="98" dur="500" fill="hold"/>
                                        <p:tgtEl>
                                          <p:spTgt spid="7"/>
                                        </p:tgtEl>
                                        <p:attrNameLst>
                                          <p:attrName>ppt_w</p:attrName>
                                        </p:attrNameLst>
                                      </p:cBhvr>
                                      <p:tavLst>
                                        <p:tav tm="0">
                                          <p:val>
                                            <p:fltVal val="0"/>
                                          </p:val>
                                        </p:tav>
                                        <p:tav tm="100000">
                                          <p:val>
                                            <p:strVal val="#ppt_w"/>
                                          </p:val>
                                        </p:tav>
                                      </p:tavLst>
                                    </p:anim>
                                    <p:anim calcmode="lin" valueType="num">
                                      <p:cBhvr>
                                        <p:cTn id="99" dur="500" fill="hold"/>
                                        <p:tgtEl>
                                          <p:spTgt spid="7"/>
                                        </p:tgtEl>
                                        <p:attrNameLst>
                                          <p:attrName>ppt_h</p:attrName>
                                        </p:attrNameLst>
                                      </p:cBhvr>
                                      <p:tavLst>
                                        <p:tav tm="0">
                                          <p:val>
                                            <p:fltVal val="0"/>
                                          </p:val>
                                        </p:tav>
                                        <p:tav tm="100000">
                                          <p:val>
                                            <p:strVal val="#ppt_h"/>
                                          </p:val>
                                        </p:tav>
                                      </p:tavLst>
                                    </p:anim>
                                    <p:animEffect transition="in" filter="fade">
                                      <p:cBhvr>
                                        <p:cTn id="100" dur="500"/>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nodeType="clickEffect">
                                  <p:stCondLst>
                                    <p:cond delay="0"/>
                                  </p:stCondLst>
                                  <p:childTnLst>
                                    <p:animEffect transition="out" filter="circle(out)">
                                      <p:cBhvr>
                                        <p:cTn id="104" dur="2000"/>
                                        <p:tgtEl>
                                          <p:spTgt spid="9"/>
                                        </p:tgtEl>
                                      </p:cBhvr>
                                    </p:animEffect>
                                    <p:set>
                                      <p:cBhvr>
                                        <p:cTn id="105" dur="1" fill="hold">
                                          <p:stCondLst>
                                            <p:cond delay="1999"/>
                                          </p:stCondLst>
                                        </p:cTn>
                                        <p:tgtEl>
                                          <p:spTgt spid="9"/>
                                        </p:tgtEl>
                                        <p:attrNameLst>
                                          <p:attrName>style.visibility</p:attrName>
                                        </p:attrNameLst>
                                      </p:cBhvr>
                                      <p:to>
                                        <p:strVal val="hidden"/>
                                      </p:to>
                                    </p:set>
                                  </p:childTnLst>
                                </p:cTn>
                              </p:par>
                              <p:par>
                                <p:cTn id="106" presetID="6" presetClass="exit" presetSubtype="32" fill="hold" nodeType="withEffect">
                                  <p:stCondLst>
                                    <p:cond delay="0"/>
                                  </p:stCondLst>
                                  <p:childTnLst>
                                    <p:animEffect transition="out" filter="circle(out)">
                                      <p:cBhvr>
                                        <p:cTn id="107" dur="2000"/>
                                        <p:tgtEl>
                                          <p:spTgt spid="4"/>
                                        </p:tgtEl>
                                      </p:cBhvr>
                                    </p:animEffect>
                                    <p:set>
                                      <p:cBhvr>
                                        <p:cTn id="108" dur="1" fill="hold">
                                          <p:stCondLst>
                                            <p:cond delay="1999"/>
                                          </p:stCondLst>
                                        </p:cTn>
                                        <p:tgtEl>
                                          <p:spTgt spid="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p:cTn id="113" dur="500" fill="hold"/>
                                        <p:tgtEl>
                                          <p:spTgt spid="9"/>
                                        </p:tgtEl>
                                        <p:attrNameLst>
                                          <p:attrName>ppt_w</p:attrName>
                                        </p:attrNameLst>
                                      </p:cBhvr>
                                      <p:tavLst>
                                        <p:tav tm="0">
                                          <p:val>
                                            <p:fltVal val="0"/>
                                          </p:val>
                                        </p:tav>
                                        <p:tav tm="100000">
                                          <p:val>
                                            <p:strVal val="#ppt_w"/>
                                          </p:val>
                                        </p:tav>
                                      </p:tavLst>
                                    </p:anim>
                                    <p:anim calcmode="lin" valueType="num">
                                      <p:cBhvr>
                                        <p:cTn id="114" dur="500" fill="hold"/>
                                        <p:tgtEl>
                                          <p:spTgt spid="9"/>
                                        </p:tgtEl>
                                        <p:attrNameLst>
                                          <p:attrName>ppt_h</p:attrName>
                                        </p:attrNameLst>
                                      </p:cBhvr>
                                      <p:tavLst>
                                        <p:tav tm="0">
                                          <p:val>
                                            <p:fltVal val="0"/>
                                          </p:val>
                                        </p:tav>
                                        <p:tav tm="100000">
                                          <p:val>
                                            <p:strVal val="#ppt_h"/>
                                          </p:val>
                                        </p:tav>
                                      </p:tavLst>
                                    </p:anim>
                                    <p:animEffect transition="in" filter="fade">
                                      <p:cBhvr>
                                        <p:cTn id="115" dur="500"/>
                                        <p:tgtEl>
                                          <p:spTgt spid="9"/>
                                        </p:tgtEl>
                                      </p:cBhvr>
                                    </p:animEffect>
                                  </p:childTnLst>
                                </p:cTn>
                              </p:par>
                              <p:par>
                                <p:cTn id="116" presetID="53" presetClass="entr" presetSubtype="16" fill="hold"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nodeType="clickEffect">
                                  <p:stCondLst>
                                    <p:cond delay="0"/>
                                  </p:stCondLst>
                                  <p:childTnLst>
                                    <p:animEffect transition="out" filter="circle(out)">
                                      <p:cBhvr>
                                        <p:cTn id="124" dur="2000"/>
                                        <p:tgtEl>
                                          <p:spTgt spid="9"/>
                                        </p:tgtEl>
                                      </p:cBhvr>
                                    </p:animEffect>
                                    <p:set>
                                      <p:cBhvr>
                                        <p:cTn id="125" dur="1" fill="hold">
                                          <p:stCondLst>
                                            <p:cond delay="1999"/>
                                          </p:stCondLst>
                                        </p:cTn>
                                        <p:tgtEl>
                                          <p:spTgt spid="9"/>
                                        </p:tgtEl>
                                        <p:attrNameLst>
                                          <p:attrName>style.visibility</p:attrName>
                                        </p:attrNameLst>
                                      </p:cBhvr>
                                      <p:to>
                                        <p:strVal val="hidden"/>
                                      </p:to>
                                    </p:set>
                                  </p:childTnLst>
                                </p:cTn>
                              </p:par>
                              <p:par>
                                <p:cTn id="126" presetID="6" presetClass="exit" presetSubtype="32" fill="hold" nodeType="withEffect">
                                  <p:stCondLst>
                                    <p:cond delay="0"/>
                                  </p:stCondLst>
                                  <p:childTnLst>
                                    <p:animEffect transition="out" filter="circle(out)">
                                      <p:cBhvr>
                                        <p:cTn id="127" dur="2000"/>
                                        <p:tgtEl>
                                          <p:spTgt spid="2"/>
                                        </p:tgtEl>
                                      </p:cBhvr>
                                    </p:animEffect>
                                    <p:set>
                                      <p:cBhvr>
                                        <p:cTn id="128" dur="1" fill="hold">
                                          <p:stCondLst>
                                            <p:cond delay="1999"/>
                                          </p:stCondLst>
                                        </p:cTn>
                                        <p:tgtEl>
                                          <p:spTgt spid="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9"/>
                                        </p:tgtEl>
                                        <p:attrNameLst>
                                          <p:attrName>style.visibility</p:attrName>
                                        </p:attrNameLst>
                                      </p:cBhvr>
                                      <p:to>
                                        <p:strVal val="visible"/>
                                      </p:to>
                                    </p:set>
                                    <p:anim calcmode="lin" valueType="num">
                                      <p:cBhvr>
                                        <p:cTn id="133" dur="500" fill="hold"/>
                                        <p:tgtEl>
                                          <p:spTgt spid="9"/>
                                        </p:tgtEl>
                                        <p:attrNameLst>
                                          <p:attrName>ppt_w</p:attrName>
                                        </p:attrNameLst>
                                      </p:cBhvr>
                                      <p:tavLst>
                                        <p:tav tm="0">
                                          <p:val>
                                            <p:fltVal val="0"/>
                                          </p:val>
                                        </p:tav>
                                        <p:tav tm="100000">
                                          <p:val>
                                            <p:strVal val="#ppt_w"/>
                                          </p:val>
                                        </p:tav>
                                      </p:tavLst>
                                    </p:anim>
                                    <p:anim calcmode="lin" valueType="num">
                                      <p:cBhvr>
                                        <p:cTn id="134" dur="500" fill="hold"/>
                                        <p:tgtEl>
                                          <p:spTgt spid="9"/>
                                        </p:tgtEl>
                                        <p:attrNameLst>
                                          <p:attrName>ppt_h</p:attrName>
                                        </p:attrNameLst>
                                      </p:cBhvr>
                                      <p:tavLst>
                                        <p:tav tm="0">
                                          <p:val>
                                            <p:fltVal val="0"/>
                                          </p:val>
                                        </p:tav>
                                        <p:tav tm="100000">
                                          <p:val>
                                            <p:strVal val="#ppt_h"/>
                                          </p:val>
                                        </p:tav>
                                      </p:tavLst>
                                    </p:anim>
                                    <p:animEffect transition="in" filter="fade">
                                      <p:cBhvr>
                                        <p:cTn id="135" dur="500"/>
                                        <p:tgtEl>
                                          <p:spTgt spid="9"/>
                                        </p:tgtEl>
                                      </p:cBhvr>
                                    </p:animEffect>
                                  </p:childTnLst>
                                </p:cTn>
                              </p:par>
                              <p:par>
                                <p:cTn id="136" presetID="53" presetClass="entr" presetSubtype="16" fill="hold" nodeType="withEffect">
                                  <p:stCondLst>
                                    <p:cond delay="0"/>
                                  </p:stCondLst>
                                  <p:childTnLst>
                                    <p:set>
                                      <p:cBhvr>
                                        <p:cTn id="137" dur="1" fill="hold">
                                          <p:stCondLst>
                                            <p:cond delay="0"/>
                                          </p:stCondLst>
                                        </p:cTn>
                                        <p:tgtEl>
                                          <p:spTgt spid="2"/>
                                        </p:tgtEl>
                                        <p:attrNameLst>
                                          <p:attrName>style.visibility</p:attrName>
                                        </p:attrNameLst>
                                      </p:cBhvr>
                                      <p:to>
                                        <p:strVal val="visible"/>
                                      </p:to>
                                    </p:set>
                                    <p:anim calcmode="lin" valueType="num">
                                      <p:cBhvr>
                                        <p:cTn id="138" dur="500" fill="hold"/>
                                        <p:tgtEl>
                                          <p:spTgt spid="2"/>
                                        </p:tgtEl>
                                        <p:attrNameLst>
                                          <p:attrName>ppt_w</p:attrName>
                                        </p:attrNameLst>
                                      </p:cBhvr>
                                      <p:tavLst>
                                        <p:tav tm="0">
                                          <p:val>
                                            <p:fltVal val="0"/>
                                          </p:val>
                                        </p:tav>
                                        <p:tav tm="100000">
                                          <p:val>
                                            <p:strVal val="#ppt_w"/>
                                          </p:val>
                                        </p:tav>
                                      </p:tavLst>
                                    </p:anim>
                                    <p:anim calcmode="lin" valueType="num">
                                      <p:cBhvr>
                                        <p:cTn id="139" dur="500" fill="hold"/>
                                        <p:tgtEl>
                                          <p:spTgt spid="2"/>
                                        </p:tgtEl>
                                        <p:attrNameLst>
                                          <p:attrName>ppt_h</p:attrName>
                                        </p:attrNameLst>
                                      </p:cBhvr>
                                      <p:tavLst>
                                        <p:tav tm="0">
                                          <p:val>
                                            <p:fltVal val="0"/>
                                          </p:val>
                                        </p:tav>
                                        <p:tav tm="100000">
                                          <p:val>
                                            <p:strVal val="#ppt_h"/>
                                          </p:val>
                                        </p:tav>
                                      </p:tavLst>
                                    </p:anim>
                                    <p:animEffect transition="in" filter="fade">
                                      <p:cBhvr>
                                        <p:cTn id="140" dur="500"/>
                                        <p:tgtEl>
                                          <p:spTgt spid="2"/>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nodeType="clickEffect">
                                  <p:stCondLst>
                                    <p:cond delay="0"/>
                                  </p:stCondLst>
                                  <p:childTnLst>
                                    <p:animEffect transition="out" filter="circle(out)">
                                      <p:cBhvr>
                                        <p:cTn id="144" dur="2000"/>
                                        <p:tgtEl>
                                          <p:spTgt spid="9"/>
                                        </p:tgtEl>
                                      </p:cBhvr>
                                    </p:animEffect>
                                    <p:set>
                                      <p:cBhvr>
                                        <p:cTn id="145" dur="1" fill="hold">
                                          <p:stCondLst>
                                            <p:cond delay="1999"/>
                                          </p:stCondLst>
                                        </p:cTn>
                                        <p:tgtEl>
                                          <p:spTgt spid="9"/>
                                        </p:tgtEl>
                                        <p:attrNameLst>
                                          <p:attrName>style.visibility</p:attrName>
                                        </p:attrNameLst>
                                      </p:cBhvr>
                                      <p:to>
                                        <p:strVal val="hidden"/>
                                      </p:to>
                                    </p:set>
                                  </p:childTnLst>
                                </p:cTn>
                              </p:par>
                              <p:par>
                                <p:cTn id="146" presetID="6" presetClass="exit" presetSubtype="32" fill="hold" nodeType="withEffect">
                                  <p:stCondLst>
                                    <p:cond delay="0"/>
                                  </p:stCondLst>
                                  <p:childTnLst>
                                    <p:animEffect transition="out" filter="circle(out)">
                                      <p:cBhvr>
                                        <p:cTn id="147" dur="2000"/>
                                        <p:tgtEl>
                                          <p:spTgt spid="8"/>
                                        </p:tgtEl>
                                      </p:cBhvr>
                                    </p:animEffect>
                                    <p:set>
                                      <p:cBhvr>
                                        <p:cTn id="148" dur="1" fill="hold">
                                          <p:stCondLst>
                                            <p:cond delay="1999"/>
                                          </p:stCondLst>
                                        </p:cTn>
                                        <p:tgtEl>
                                          <p:spTgt spid="8"/>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9"/>
                                        </p:tgtEl>
                                        <p:attrNameLst>
                                          <p:attrName>style.visibility</p:attrName>
                                        </p:attrNameLst>
                                      </p:cBhvr>
                                      <p:to>
                                        <p:strVal val="visible"/>
                                      </p:to>
                                    </p:set>
                                    <p:anim calcmode="lin" valueType="num">
                                      <p:cBhvr>
                                        <p:cTn id="153" dur="500" fill="hold"/>
                                        <p:tgtEl>
                                          <p:spTgt spid="9"/>
                                        </p:tgtEl>
                                        <p:attrNameLst>
                                          <p:attrName>ppt_w</p:attrName>
                                        </p:attrNameLst>
                                      </p:cBhvr>
                                      <p:tavLst>
                                        <p:tav tm="0">
                                          <p:val>
                                            <p:fltVal val="0"/>
                                          </p:val>
                                        </p:tav>
                                        <p:tav tm="100000">
                                          <p:val>
                                            <p:strVal val="#ppt_w"/>
                                          </p:val>
                                        </p:tav>
                                      </p:tavLst>
                                    </p:anim>
                                    <p:anim calcmode="lin" valueType="num">
                                      <p:cBhvr>
                                        <p:cTn id="154" dur="500" fill="hold"/>
                                        <p:tgtEl>
                                          <p:spTgt spid="9"/>
                                        </p:tgtEl>
                                        <p:attrNameLst>
                                          <p:attrName>ppt_h</p:attrName>
                                        </p:attrNameLst>
                                      </p:cBhvr>
                                      <p:tavLst>
                                        <p:tav tm="0">
                                          <p:val>
                                            <p:fltVal val="0"/>
                                          </p:val>
                                        </p:tav>
                                        <p:tav tm="100000">
                                          <p:val>
                                            <p:strVal val="#ppt_h"/>
                                          </p:val>
                                        </p:tav>
                                      </p:tavLst>
                                    </p:anim>
                                    <p:animEffect transition="in" filter="fade">
                                      <p:cBhvr>
                                        <p:cTn id="155" dur="500"/>
                                        <p:tgtEl>
                                          <p:spTgt spid="9"/>
                                        </p:tgtEl>
                                      </p:cBhvr>
                                    </p:animEffect>
                                  </p:childTnLst>
                                </p:cTn>
                              </p:par>
                              <p:par>
                                <p:cTn id="156" presetID="53" presetClass="entr" presetSubtype="16" fill="hold" nodeType="withEffect">
                                  <p:stCondLst>
                                    <p:cond delay="0"/>
                                  </p:stCondLst>
                                  <p:childTnLst>
                                    <p:set>
                                      <p:cBhvr>
                                        <p:cTn id="157" dur="1" fill="hold">
                                          <p:stCondLst>
                                            <p:cond delay="0"/>
                                          </p:stCondLst>
                                        </p:cTn>
                                        <p:tgtEl>
                                          <p:spTgt spid="8"/>
                                        </p:tgtEl>
                                        <p:attrNameLst>
                                          <p:attrName>style.visibility</p:attrName>
                                        </p:attrNameLst>
                                      </p:cBhvr>
                                      <p:to>
                                        <p:strVal val="visible"/>
                                      </p:to>
                                    </p:set>
                                    <p:anim calcmode="lin" valueType="num">
                                      <p:cBhvr>
                                        <p:cTn id="158" dur="500" fill="hold"/>
                                        <p:tgtEl>
                                          <p:spTgt spid="8"/>
                                        </p:tgtEl>
                                        <p:attrNameLst>
                                          <p:attrName>ppt_w</p:attrName>
                                        </p:attrNameLst>
                                      </p:cBhvr>
                                      <p:tavLst>
                                        <p:tav tm="0">
                                          <p:val>
                                            <p:fltVal val="0"/>
                                          </p:val>
                                        </p:tav>
                                        <p:tav tm="100000">
                                          <p:val>
                                            <p:strVal val="#ppt_w"/>
                                          </p:val>
                                        </p:tav>
                                      </p:tavLst>
                                    </p:anim>
                                    <p:anim calcmode="lin" valueType="num">
                                      <p:cBhvr>
                                        <p:cTn id="159" dur="500" fill="hold"/>
                                        <p:tgtEl>
                                          <p:spTgt spid="8"/>
                                        </p:tgtEl>
                                        <p:attrNameLst>
                                          <p:attrName>ppt_h</p:attrName>
                                        </p:attrNameLst>
                                      </p:cBhvr>
                                      <p:tavLst>
                                        <p:tav tm="0">
                                          <p:val>
                                            <p:fltVal val="0"/>
                                          </p:val>
                                        </p:tav>
                                        <p:tav tm="100000">
                                          <p:val>
                                            <p:strVal val="#ppt_h"/>
                                          </p:val>
                                        </p:tav>
                                      </p:tavLst>
                                    </p:anim>
                                    <p:animEffect transition="in" filter="fade">
                                      <p:cBhvr>
                                        <p:cTn id="1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4197569" y="1665682"/>
            <a:ext cx="343118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err="1">
                <a:solidFill>
                  <a:srgbClr val="002060"/>
                </a:solidFill>
                <a:latin typeface="Century Gothic" panose="020B0502020202020204" pitchFamily="34" charset="0"/>
                <a:ea typeface="Century Gothic"/>
              </a:rPr>
              <a:t>è|ê</a:t>
            </a:r>
            <a:r>
              <a:rPr lang="en-GB" sz="8800" b="1" spc="-1" dirty="0">
                <a:solidFill>
                  <a:srgbClr val="002060"/>
                </a:solidFill>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3467493" y="126092"/>
            <a:ext cx="4502615" cy="1154162"/>
          </a:xfrm>
          <a:prstGeom prst="rect">
            <a:avLst/>
          </a:prstGeom>
          <a:noFill/>
        </p:spPr>
        <p:txBody>
          <a:bodyPr wrap="square" rtlCol="0">
            <a:spAutoFit/>
          </a:bodyPr>
          <a:lstStyle/>
          <a:p>
            <a:pPr lvl="0" algn="ctr">
              <a:buClr>
                <a:srgbClr val="000000"/>
              </a:buClr>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t>
            </a:r>
            <a:r>
              <a:rPr lang="en-GB" sz="2300" kern="0" noProof="0" dirty="0">
                <a:solidFill>
                  <a:srgbClr val="FFFFFF"/>
                </a:solidFill>
                <a:latin typeface="Century Gothic" panose="020B0502020202020204" pitchFamily="34" charset="0"/>
                <a:cs typeface="Arial"/>
                <a:sym typeface="Arial"/>
              </a:rPr>
              <a:t>almost </a:t>
            </a:r>
            <a:r>
              <a:rPr lang="en-GB" sz="2300" kern="0" dirty="0">
                <a:solidFill>
                  <a:srgbClr val="FFFFFF"/>
                </a:solidFill>
                <a:latin typeface="Century Gothic" panose="020B0502020202020204" pitchFamily="34" charset="0"/>
                <a:cs typeface="Arial"/>
                <a:sym typeface="Arial"/>
              </a:rPr>
              <a:t>the same. [</a:t>
            </a:r>
            <a:r>
              <a:rPr lang="en-GB" sz="2300" b="1" kern="0" dirty="0">
                <a:solidFill>
                  <a:srgbClr val="FFFFFF"/>
                </a:solidFill>
                <a:latin typeface="Century Gothic" panose="020B0502020202020204" pitchFamily="34" charset="0"/>
                <a:cs typeface="Arial"/>
                <a:sym typeface="Arial"/>
              </a:rPr>
              <a:t>ê</a:t>
            </a:r>
            <a:r>
              <a:rPr lang="en-GB" sz="2300" kern="0" dirty="0">
                <a:solidFill>
                  <a:srgbClr val="FFFFFF"/>
                </a:solidFill>
                <a:latin typeface="Century Gothic" panose="020B0502020202020204" pitchFamily="34" charset="0"/>
                <a:cs typeface="Arial"/>
                <a:sym typeface="Arial"/>
              </a:rPr>
              <a:t>] is a little longer and deeper. </a:t>
            </a:r>
            <a:endPar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248345" cy="3300166"/>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8" name="è">
            <a:hlinkClick r:id="" action="ppaction://media"/>
            <a:extLst>
              <a:ext uri="{FF2B5EF4-FFF2-40B4-BE49-F238E27FC236}">
                <a16:creationId xmlns:a16="http://schemas.microsoft.com/office/drawing/2014/main" id="{7367A7D1-4089-46DB-AE65-83DDCF7973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2264" r="20916"/>
          <a:stretch/>
        </p:blipFill>
        <p:spPr>
          <a:xfrm>
            <a:off x="273453" y="1510738"/>
            <a:ext cx="2746185" cy="2311761"/>
          </a:xfrm>
          <a:prstGeom prst="rect">
            <a:avLst/>
          </a:prstGeom>
        </p:spPr>
      </p:pic>
      <p:pic>
        <p:nvPicPr>
          <p:cNvPr id="14" name="fête">
            <a:hlinkClick r:id="" action="ppaction://media"/>
            <a:extLst>
              <a:ext uri="{FF2B5EF4-FFF2-40B4-BE49-F238E27FC236}">
                <a16:creationId xmlns:a16="http://schemas.microsoft.com/office/drawing/2014/main" id="{8CEA3FB9-0433-42E2-A689-1E13940C21B5}"/>
              </a:ext>
            </a:extLst>
          </p:cNvPr>
          <p:cNvPicPr>
            <a:picLocks noChangeAspect="1"/>
          </p:cNvPicPr>
          <p:nvPr>
            <a:videoFile r:link="rId3"/>
            <p:extLst>
              <p:ext uri="{DAA4B4D4-6D71-4841-9C94-3DE7FCFB9230}">
                <p14:media xmlns:p14="http://schemas.microsoft.com/office/powerpoint/2010/main" r:embed="rId4">
                  <p14:trim st="136"/>
                </p14:media>
              </p:ext>
            </p:extLst>
          </p:nvPr>
        </p:nvPicPr>
        <p:blipFill rotWithShape="1">
          <a:blip r:embed="rId14"/>
          <a:srcRect l="11481" r="22547"/>
          <a:stretch>
            <a:fillRect/>
          </a:stretch>
        </p:blipFill>
        <p:spPr>
          <a:xfrm>
            <a:off x="7811592" y="2129589"/>
            <a:ext cx="3478394" cy="2965773"/>
          </a:xfrm>
          <a:prstGeom prst="rect">
            <a:avLst/>
          </a:prstGeom>
        </p:spPr>
      </p:pic>
    </p:spTree>
    <p:extLst>
      <p:ext uri="{BB962C8B-B14F-4D97-AF65-F5344CB8AC3E}">
        <p14:creationId xmlns:p14="http://schemas.microsoft.com/office/powerpoint/2010/main" val="539526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400"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2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184" fill="hold"/>
                                        <p:tgtEl>
                                          <p:spTgt spid="1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fêt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8"/>
                </p:tgtEl>
              </p:cMediaNode>
            </p:video>
            <p:video>
              <p:cMediaNode vol="80000">
                <p:cTn id="38" fill="hold" display="0">
                  <p:stCondLst>
                    <p:cond delay="indefinite"/>
                  </p:stCondLst>
                </p:cTn>
                <p:tgtEl>
                  <p:spTgt spid="14"/>
                </p:tgtEl>
              </p:cMediaNode>
            </p:video>
          </p:childTnLst>
        </p:cTn>
      </p:par>
    </p:tnLst>
    <p:bldLst>
      <p:bldP spid="4" grpId="0" animBg="1"/>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6"/>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err="1">
                <a:solidFill>
                  <a:srgbClr val="002060"/>
                </a:solidFill>
                <a:latin typeface="Century Gothic" panose="020B0502020202020204" pitchFamily="34" charset="0"/>
                <a:ea typeface="Century Gothic"/>
              </a:rPr>
              <a:t>è|ê</a:t>
            </a:r>
            <a:r>
              <a:rPr lang="en-GB" sz="8800" b="1" spc="-1" dirty="0">
                <a:solidFill>
                  <a:srgbClr val="002060"/>
                </a:solidFill>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233709" y="2942205"/>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86734" y="5732483"/>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6335715" y="2912074"/>
            <a:ext cx="2975318" cy="707886"/>
          </a:xfrm>
          <a:prstGeom prst="rect">
            <a:avLst/>
          </a:prstGeom>
          <a:noFill/>
        </p:spPr>
        <p:txBody>
          <a:bodyPr wrap="square" rtlCol="0">
            <a:spAutoFit/>
          </a:bodyPr>
          <a:lstStyle/>
          <a:p>
            <a:pPr lvl="0" algn="ctr">
              <a:defRPr/>
            </a:pPr>
            <a:r>
              <a:rPr lang="en-GB" sz="4000" dirty="0" err="1">
                <a:solidFill>
                  <a:srgbClr val="002060"/>
                </a:solidFill>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6501940" y="5619491"/>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337019" y="1675822"/>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344794" y="6276187"/>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6335715" y="344484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1066" y="4028161"/>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6836199" y="133399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8">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8344" y="4064442"/>
            <a:ext cx="1719111" cy="1719111"/>
          </a:xfrm>
          <a:prstGeom prst="rect">
            <a:avLst/>
          </a:prstGeom>
        </p:spPr>
      </p:pic>
      <p:pic>
        <p:nvPicPr>
          <p:cNvPr id="9" name="être">
            <a:hlinkClick r:id="" action="ppaction://media"/>
            <a:extLst>
              <a:ext uri="{FF2B5EF4-FFF2-40B4-BE49-F238E27FC236}">
                <a16:creationId xmlns:a16="http://schemas.microsoft.com/office/drawing/2014/main" id="{CBAE5797-7907-4A30-B9AA-C338FD139E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0"/>
          <a:srcRect l="12264" r="21211"/>
          <a:stretch/>
        </p:blipFill>
        <p:spPr>
          <a:xfrm>
            <a:off x="2699934" y="1700027"/>
            <a:ext cx="2368120" cy="2002354"/>
          </a:xfrm>
          <a:prstGeom prst="rect">
            <a:avLst/>
          </a:prstGeom>
        </p:spPr>
      </p:pic>
      <p:pic>
        <p:nvPicPr>
          <p:cNvPr id="10" name="tête">
            <a:hlinkClick r:id="" action="ppaction://media"/>
            <a:extLst>
              <a:ext uri="{FF2B5EF4-FFF2-40B4-BE49-F238E27FC236}">
                <a16:creationId xmlns:a16="http://schemas.microsoft.com/office/drawing/2014/main" id="{C1E9005F-ED66-40AC-9601-2E829163AB6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1"/>
          <a:srcRect l="10893" r="21212"/>
          <a:stretch/>
        </p:blipFill>
        <p:spPr>
          <a:xfrm>
            <a:off x="2677237" y="4069981"/>
            <a:ext cx="2399676" cy="1988077"/>
          </a:xfrm>
          <a:prstGeom prst="rect">
            <a:avLst/>
          </a:prstGeom>
        </p:spPr>
      </p:pic>
      <p:pic>
        <p:nvPicPr>
          <p:cNvPr id="11" name="frère">
            <a:hlinkClick r:id="" action="ppaction://media"/>
            <a:extLst>
              <a:ext uri="{FF2B5EF4-FFF2-40B4-BE49-F238E27FC236}">
                <a16:creationId xmlns:a16="http://schemas.microsoft.com/office/drawing/2014/main" id="{713A534D-AA9C-4CFD-99E1-DB85F82E2061}"/>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2"/>
          <a:srcRect l="12264" r="21211"/>
          <a:stretch/>
        </p:blipFill>
        <p:spPr>
          <a:xfrm>
            <a:off x="9566569" y="1672860"/>
            <a:ext cx="2196341" cy="1857107"/>
          </a:xfrm>
          <a:prstGeom prst="rect">
            <a:avLst/>
          </a:prstGeom>
        </p:spPr>
      </p:pic>
      <p:pic>
        <p:nvPicPr>
          <p:cNvPr id="12" name="problème">
            <a:hlinkClick r:id="" action="ppaction://media"/>
            <a:extLst>
              <a:ext uri="{FF2B5EF4-FFF2-40B4-BE49-F238E27FC236}">
                <a16:creationId xmlns:a16="http://schemas.microsoft.com/office/drawing/2014/main" id="{2D1C59CE-7249-4D4B-A39A-86238A2D09F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3"/>
          <a:srcRect l="11837" r="20711"/>
          <a:stretch/>
        </p:blipFill>
        <p:spPr>
          <a:xfrm>
            <a:off x="9551335" y="4125304"/>
            <a:ext cx="2226808" cy="1856978"/>
          </a:xfrm>
          <a:prstGeom prst="rect">
            <a:avLst/>
          </a:prstGeom>
        </p:spPr>
      </p:pic>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2" name="2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860"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12" name="2_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13" name="2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865"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13" name="2_4.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2_5.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mediacall" presetSubtype="0" fill="hold" nodeType="withEffect">
                                  <p:stCondLst>
                                    <p:cond delay="0"/>
                                  </p:stCondLst>
                                  <p:childTnLst>
                                    <p:cmd type="call" cmd="playFrom(0.0)">
                                      <p:cBhvr>
                                        <p:cTn id="47" dur="3156" fill="hold"/>
                                        <p:tgtEl>
                                          <p:spTgt spid="11"/>
                                        </p:tgtEl>
                                      </p:cBhvr>
                                    </p:cmd>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4" name="2_5.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5" name="2_6.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mediacall" presetSubtype="0" fill="hold" nodeType="withEffect">
                                  <p:stCondLst>
                                    <p:cond delay="0"/>
                                  </p:stCondLst>
                                  <p:childTnLst>
                                    <p:cmd type="call" cmd="playFrom(0.0)">
                                      <p:cBhvr>
                                        <p:cTn id="63" dur="3604" fill="hold"/>
                                        <p:tgtEl>
                                          <p:spTgt spid="12"/>
                                        </p:tgtEl>
                                      </p:cBhvr>
                                    </p:cmd>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5" name="2_6.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9"/>
                </p:tgtEl>
              </p:cMediaNode>
            </p:video>
            <p:video>
              <p:cMediaNode vol="80000">
                <p:cTn id="69" fill="hold" display="0">
                  <p:stCondLst>
                    <p:cond delay="indefinite"/>
                  </p:stCondLst>
                </p:cTn>
                <p:tgtEl>
                  <p:spTgt spid="10"/>
                </p:tgtEl>
              </p:cMediaNode>
            </p:video>
            <p:video>
              <p:cMediaNode vol="80000">
                <p:cTn id="70" fill="hold" display="0">
                  <p:stCondLst>
                    <p:cond delay="indefinite"/>
                  </p:stCondLst>
                </p:cTn>
                <p:tgtEl>
                  <p:spTgt spid="11"/>
                </p:tgtEl>
              </p:cMediaNode>
            </p:video>
            <p:video>
              <p:cMediaNode vol="80000">
                <p:cTn id="71" fill="hold" display="0">
                  <p:stCondLst>
                    <p:cond delay="indefinite"/>
                  </p:stCondLst>
                </p:cTn>
                <p:tgtEl>
                  <p:spTgt spid="12"/>
                </p:tgtEl>
              </p:cMediaNode>
            </p:video>
          </p:childTnLst>
        </p:cTn>
      </p:par>
    </p:tnLst>
    <p:bldLst>
      <p:bldP spid="3" grpId="0"/>
      <p:bldP spid="13"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graphicFrame>
        <p:nvGraphicFramePr>
          <p:cNvPr id="6" name="Table 7">
            <a:extLst>
              <a:ext uri="{FF2B5EF4-FFF2-40B4-BE49-F238E27FC236}">
                <a16:creationId xmlns:a16="http://schemas.microsoft.com/office/drawing/2014/main" id="{10042396-5BF7-4202-BBC8-6AB86D76EECD}"/>
              </a:ext>
            </a:extLst>
          </p:cNvPr>
          <p:cNvGraphicFramePr>
            <a:graphicFrameLocks noGrp="1"/>
          </p:cNvGraphicFramePr>
          <p:nvPr>
            <p:extLst>
              <p:ext uri="{D42A27DB-BD31-4B8C-83A1-F6EECF244321}">
                <p14:modId xmlns:p14="http://schemas.microsoft.com/office/powerpoint/2010/main" val="3210800584"/>
              </p:ext>
            </p:extLst>
          </p:nvPr>
        </p:nvGraphicFramePr>
        <p:xfrm>
          <a:off x="353850" y="1497431"/>
          <a:ext cx="11218039"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3455624">
                  <a:extLst>
                    <a:ext uri="{9D8B030D-6E8A-4147-A177-3AD203B41FA5}">
                      <a16:colId xmlns:a16="http://schemas.microsoft.com/office/drawing/2014/main" val="2989945808"/>
                    </a:ext>
                  </a:extLst>
                </a:gridCol>
                <a:gridCol w="3566911">
                  <a:extLst>
                    <a:ext uri="{9D8B030D-6E8A-4147-A177-3AD203B41FA5}">
                      <a16:colId xmlns:a16="http://schemas.microsoft.com/office/drawing/2014/main" val="953616461"/>
                    </a:ext>
                  </a:extLst>
                </a:gridCol>
                <a:gridCol w="3466788">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9" name="TextBox 8">
            <a:extLst>
              <a:ext uri="{FF2B5EF4-FFF2-40B4-BE49-F238E27FC236}">
                <a16:creationId xmlns:a16="http://schemas.microsoft.com/office/drawing/2014/main" id="{58419277-FBD9-49DF-8A3B-62E5F940EFF4}"/>
              </a:ext>
            </a:extLst>
          </p:cNvPr>
          <p:cNvSpPr txBox="1"/>
          <p:nvPr/>
        </p:nvSpPr>
        <p:spPr>
          <a:xfrm>
            <a:off x="1593497" y="1587926"/>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café</a:t>
            </a:r>
          </a:p>
        </p:txBody>
      </p:sp>
      <p:sp>
        <p:nvSpPr>
          <p:cNvPr id="36" name="TextBox 35">
            <a:extLst>
              <a:ext uri="{FF2B5EF4-FFF2-40B4-BE49-F238E27FC236}">
                <a16:creationId xmlns:a16="http://schemas.microsoft.com/office/drawing/2014/main" id="{6AF15F4E-0035-4A9A-BDC9-CDF89992DC89}"/>
              </a:ext>
            </a:extLst>
          </p:cNvPr>
          <p:cNvSpPr txBox="1"/>
          <p:nvPr/>
        </p:nvSpPr>
        <p:spPr>
          <a:xfrm>
            <a:off x="5250881" y="1587926"/>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crème</a:t>
            </a:r>
          </a:p>
        </p:txBody>
      </p:sp>
      <p:sp>
        <p:nvSpPr>
          <p:cNvPr id="42" name="TextBox 41">
            <a:extLst>
              <a:ext uri="{FF2B5EF4-FFF2-40B4-BE49-F238E27FC236}">
                <a16:creationId xmlns:a16="http://schemas.microsoft.com/office/drawing/2014/main" id="{C808F271-5A8B-4FE3-BD0E-70D0DF6BECC5}"/>
              </a:ext>
            </a:extLst>
          </p:cNvPr>
          <p:cNvSpPr txBox="1"/>
          <p:nvPr/>
        </p:nvSpPr>
        <p:spPr>
          <a:xfrm>
            <a:off x="8908265" y="1587926"/>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thé</a:t>
            </a:r>
            <a:endParaRPr lang="en-GB" sz="28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EC7DD532-C2CE-4EF3-BC99-2DE5C5206765}"/>
              </a:ext>
            </a:extLst>
          </p:cNvPr>
          <p:cNvSpPr txBox="1"/>
          <p:nvPr/>
        </p:nvSpPr>
        <p:spPr>
          <a:xfrm>
            <a:off x="1593497" y="2287032"/>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fête</a:t>
            </a:r>
          </a:p>
        </p:txBody>
      </p:sp>
      <p:sp>
        <p:nvSpPr>
          <p:cNvPr id="45" name="TextBox 44">
            <a:extLst>
              <a:ext uri="{FF2B5EF4-FFF2-40B4-BE49-F238E27FC236}">
                <a16:creationId xmlns:a16="http://schemas.microsoft.com/office/drawing/2014/main" id="{4F066810-7140-45DE-BC6C-4E288D6D1069}"/>
              </a:ext>
            </a:extLst>
          </p:cNvPr>
          <p:cNvSpPr txBox="1"/>
          <p:nvPr/>
        </p:nvSpPr>
        <p:spPr>
          <a:xfrm>
            <a:off x="5250881" y="2287032"/>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danser</a:t>
            </a:r>
            <a:endParaRPr lang="en-GB" sz="28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69E30D22-3196-46B7-9D40-FD792BA337EA}"/>
              </a:ext>
            </a:extLst>
          </p:cNvPr>
          <p:cNvSpPr txBox="1"/>
          <p:nvPr/>
        </p:nvSpPr>
        <p:spPr>
          <a:xfrm>
            <a:off x="8908265" y="2287032"/>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célébrer</a:t>
            </a:r>
            <a:endParaRPr lang="en-GB" sz="28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294FD0B6-1FE2-406E-A17B-512CB401BCC7}"/>
              </a:ext>
            </a:extLst>
          </p:cNvPr>
          <p:cNvSpPr txBox="1"/>
          <p:nvPr/>
        </p:nvSpPr>
        <p:spPr>
          <a:xfrm>
            <a:off x="1598300" y="2987925"/>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planète</a:t>
            </a:r>
            <a:endParaRPr lang="en-GB" sz="28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6E67D874-0677-4BFA-A68E-015271C93849}"/>
              </a:ext>
            </a:extLst>
          </p:cNvPr>
          <p:cNvSpPr txBox="1"/>
          <p:nvPr/>
        </p:nvSpPr>
        <p:spPr>
          <a:xfrm>
            <a:off x="5255684" y="2987925"/>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forêt</a:t>
            </a:r>
            <a:endParaRPr lang="en-GB" sz="28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66D2A6AE-CE17-4AC1-9669-7F4C93E6BB6D}"/>
              </a:ext>
            </a:extLst>
          </p:cNvPr>
          <p:cNvSpPr txBox="1"/>
          <p:nvPr/>
        </p:nvSpPr>
        <p:spPr>
          <a:xfrm>
            <a:off x="8913068" y="2987925"/>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créature</a:t>
            </a:r>
            <a:endParaRPr lang="en-GB" sz="28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65858B42-A957-4204-A7D7-4533BD81BF0A}"/>
              </a:ext>
            </a:extLst>
          </p:cNvPr>
          <p:cNvSpPr txBox="1"/>
          <p:nvPr/>
        </p:nvSpPr>
        <p:spPr>
          <a:xfrm>
            <a:off x="1640342" y="3739311"/>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frère</a:t>
            </a:r>
          </a:p>
        </p:txBody>
      </p:sp>
      <p:sp>
        <p:nvSpPr>
          <p:cNvPr id="51" name="TextBox 50">
            <a:extLst>
              <a:ext uri="{FF2B5EF4-FFF2-40B4-BE49-F238E27FC236}">
                <a16:creationId xmlns:a16="http://schemas.microsoft.com/office/drawing/2014/main" id="{230AD30A-4542-446F-946C-65CBA15D613E}"/>
              </a:ext>
            </a:extLst>
          </p:cNvPr>
          <p:cNvSpPr txBox="1"/>
          <p:nvPr/>
        </p:nvSpPr>
        <p:spPr>
          <a:xfrm>
            <a:off x="5297726" y="3739311"/>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sœur</a:t>
            </a:r>
            <a:endParaRPr lang="en-GB" sz="28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965174D7-65E2-4162-96A4-281B0B0CACDF}"/>
              </a:ext>
            </a:extLst>
          </p:cNvPr>
          <p:cNvSpPr txBox="1"/>
          <p:nvPr/>
        </p:nvSpPr>
        <p:spPr>
          <a:xfrm>
            <a:off x="8955110" y="3739311"/>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père</a:t>
            </a:r>
            <a:endParaRPr lang="en-GB" sz="28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7608D6D9-0BB3-4556-889D-6AEBA889C471}"/>
              </a:ext>
            </a:extLst>
          </p:cNvPr>
          <p:cNvSpPr txBox="1"/>
          <p:nvPr/>
        </p:nvSpPr>
        <p:spPr>
          <a:xfrm>
            <a:off x="1593497" y="443841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extrême</a:t>
            </a:r>
            <a:endParaRPr lang="en-GB" sz="28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280E5239-4F6E-4F6A-A4F0-9DACEB002790}"/>
              </a:ext>
            </a:extLst>
          </p:cNvPr>
          <p:cNvSpPr txBox="1"/>
          <p:nvPr/>
        </p:nvSpPr>
        <p:spPr>
          <a:xfrm>
            <a:off x="5250881" y="443841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problème</a:t>
            </a:r>
            <a:endParaRPr lang="en-GB" sz="28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1291D40-8192-4E47-9E4F-3389AE198184}"/>
              </a:ext>
            </a:extLst>
          </p:cNvPr>
          <p:cNvSpPr txBox="1"/>
          <p:nvPr/>
        </p:nvSpPr>
        <p:spPr>
          <a:xfrm>
            <a:off x="8908265" y="443841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désert</a:t>
            </a:r>
            <a:endParaRPr lang="en-GB" sz="28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66FF16D-EE3E-462A-96FB-BAB865151B7B}"/>
              </a:ext>
            </a:extLst>
          </p:cNvPr>
          <p:cNvSpPr txBox="1"/>
          <p:nvPr/>
        </p:nvSpPr>
        <p:spPr>
          <a:xfrm>
            <a:off x="1640342" y="5172772"/>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héros</a:t>
            </a:r>
            <a:endParaRPr lang="en-GB" sz="28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C4FB3432-D4A1-412C-BD2D-38C42B7622B8}"/>
              </a:ext>
            </a:extLst>
          </p:cNvPr>
          <p:cNvSpPr txBox="1"/>
          <p:nvPr/>
        </p:nvSpPr>
        <p:spPr>
          <a:xfrm>
            <a:off x="5297726" y="5172772"/>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conquête</a:t>
            </a:r>
            <a:endParaRPr lang="en-GB" sz="28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4E01B536-77B1-4AA7-A940-8DDEC73D16D7}"/>
              </a:ext>
            </a:extLst>
          </p:cNvPr>
          <p:cNvSpPr txBox="1"/>
          <p:nvPr/>
        </p:nvSpPr>
        <p:spPr>
          <a:xfrm>
            <a:off x="8955110" y="5172772"/>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révolution</a:t>
            </a:r>
            <a:endParaRPr lang="en-GB" sz="2800" dirty="0">
              <a:solidFill>
                <a:srgbClr val="002060"/>
              </a:solidFill>
              <a:latin typeface="Century Gothic" panose="020B0502020202020204" pitchFamily="34" charset="0"/>
            </a:endParaRPr>
          </a:p>
        </p:txBody>
      </p:sp>
      <p:pic>
        <p:nvPicPr>
          <p:cNvPr id="61" name="Google Shape;134;p2">
            <a:hlinkClick r:id="" action="ppaction://noaction">
              <a:snd r:embed="rId4" name="3_1.wav"/>
            </a:hlinkClick>
            <a:extLst>
              <a:ext uri="{FF2B5EF4-FFF2-40B4-BE49-F238E27FC236}">
                <a16:creationId xmlns:a16="http://schemas.microsoft.com/office/drawing/2014/main" id="{11F9CC8A-CB30-412F-B636-907DD76D19D5}"/>
              </a:ext>
            </a:extLst>
          </p:cNvPr>
          <p:cNvPicPr preferRelativeResize="0"/>
          <p:nvPr/>
        </p:nvPicPr>
        <p:blipFill rotWithShape="1">
          <a:blip r:embed="rId5">
            <a:alphaModFix/>
          </a:blip>
          <a:srcRect/>
          <a:stretch/>
        </p:blipFill>
        <p:spPr>
          <a:xfrm>
            <a:off x="156255" y="1675082"/>
            <a:ext cx="377532" cy="369235"/>
          </a:xfrm>
          <a:prstGeom prst="rect">
            <a:avLst/>
          </a:prstGeom>
          <a:noFill/>
          <a:ln>
            <a:noFill/>
          </a:ln>
          <a:effectLst>
            <a:outerShdw blurRad="50800" dist="38100" dir="5400000" algn="t" rotWithShape="0">
              <a:prstClr val="black">
                <a:alpha val="40000"/>
              </a:prstClr>
            </a:outerShdw>
          </a:effectLst>
        </p:spPr>
      </p:pic>
      <p:pic>
        <p:nvPicPr>
          <p:cNvPr id="62" name="Google Shape;134;p2">
            <a:hlinkClick r:id="" action="ppaction://noaction">
              <a:snd r:embed="rId6" name="3_2.wav"/>
            </a:hlinkClick>
            <a:extLst>
              <a:ext uri="{FF2B5EF4-FFF2-40B4-BE49-F238E27FC236}">
                <a16:creationId xmlns:a16="http://schemas.microsoft.com/office/drawing/2014/main" id="{FC5C1522-B769-459B-9EE2-B002D6E64601}"/>
              </a:ext>
            </a:extLst>
          </p:cNvPr>
          <p:cNvPicPr preferRelativeResize="0"/>
          <p:nvPr/>
        </p:nvPicPr>
        <p:blipFill rotWithShape="1">
          <a:blip r:embed="rId5">
            <a:alphaModFix/>
          </a:blip>
          <a:srcRect/>
          <a:stretch/>
        </p:blipFill>
        <p:spPr>
          <a:xfrm>
            <a:off x="130603" y="2364024"/>
            <a:ext cx="377532" cy="369235"/>
          </a:xfrm>
          <a:prstGeom prst="rect">
            <a:avLst/>
          </a:prstGeom>
          <a:noFill/>
          <a:ln>
            <a:noFill/>
          </a:ln>
          <a:effectLst>
            <a:outerShdw blurRad="50800" dist="38100" dir="5400000" algn="t" rotWithShape="0">
              <a:prstClr val="black">
                <a:alpha val="40000"/>
              </a:prstClr>
            </a:outerShdw>
          </a:effectLst>
        </p:spPr>
      </p:pic>
      <p:pic>
        <p:nvPicPr>
          <p:cNvPr id="63" name="Google Shape;134;p2">
            <a:hlinkClick r:id="" action="ppaction://noaction">
              <a:snd r:embed="rId7" name="3_3_4.wav"/>
            </a:hlinkClick>
            <a:extLst>
              <a:ext uri="{FF2B5EF4-FFF2-40B4-BE49-F238E27FC236}">
                <a16:creationId xmlns:a16="http://schemas.microsoft.com/office/drawing/2014/main" id="{AF643985-45E4-4901-9A40-86158D748157}"/>
              </a:ext>
            </a:extLst>
          </p:cNvPr>
          <p:cNvPicPr preferRelativeResize="0"/>
          <p:nvPr/>
        </p:nvPicPr>
        <p:blipFill rotWithShape="1">
          <a:blip r:embed="rId5">
            <a:alphaModFix/>
          </a:blip>
          <a:srcRect/>
          <a:stretch/>
        </p:blipFill>
        <p:spPr>
          <a:xfrm>
            <a:off x="134241" y="3107891"/>
            <a:ext cx="377532" cy="369235"/>
          </a:xfrm>
          <a:prstGeom prst="rect">
            <a:avLst/>
          </a:prstGeom>
          <a:noFill/>
          <a:ln>
            <a:noFill/>
          </a:ln>
          <a:effectLst>
            <a:outerShdw blurRad="50800" dist="38100" dir="5400000" algn="t" rotWithShape="0">
              <a:prstClr val="black">
                <a:alpha val="40000"/>
              </a:prstClr>
            </a:outerShdw>
          </a:effectLst>
        </p:spPr>
      </p:pic>
      <p:pic>
        <p:nvPicPr>
          <p:cNvPr id="64" name="Google Shape;134;p2">
            <a:hlinkClick r:id="" action="ppaction://noaction">
              <a:snd r:embed="rId8" name="3_5_5.wav"/>
            </a:hlinkClick>
            <a:extLst>
              <a:ext uri="{FF2B5EF4-FFF2-40B4-BE49-F238E27FC236}">
                <a16:creationId xmlns:a16="http://schemas.microsoft.com/office/drawing/2014/main" id="{DF9A3506-A849-45FF-8CF6-DE79C1A61DBD}"/>
              </a:ext>
            </a:extLst>
          </p:cNvPr>
          <p:cNvPicPr preferRelativeResize="0"/>
          <p:nvPr/>
        </p:nvPicPr>
        <p:blipFill rotWithShape="1">
          <a:blip r:embed="rId5">
            <a:alphaModFix/>
          </a:blip>
          <a:srcRect/>
          <a:stretch/>
        </p:blipFill>
        <p:spPr>
          <a:xfrm>
            <a:off x="134241" y="3806997"/>
            <a:ext cx="377532" cy="369235"/>
          </a:xfrm>
          <a:prstGeom prst="rect">
            <a:avLst/>
          </a:prstGeom>
          <a:noFill/>
          <a:ln>
            <a:noFill/>
          </a:ln>
          <a:effectLst>
            <a:outerShdw blurRad="50800" dist="38100" dir="5400000" algn="t" rotWithShape="0">
              <a:prstClr val="black">
                <a:alpha val="40000"/>
              </a:prstClr>
            </a:outerShdw>
          </a:effectLst>
        </p:spPr>
      </p:pic>
      <p:pic>
        <p:nvPicPr>
          <p:cNvPr id="65" name="Google Shape;134;p2">
            <a:hlinkClick r:id="" action="ppaction://noaction">
              <a:snd r:embed="rId9" name="3_7_7.wav"/>
            </a:hlinkClick>
            <a:extLst>
              <a:ext uri="{FF2B5EF4-FFF2-40B4-BE49-F238E27FC236}">
                <a16:creationId xmlns:a16="http://schemas.microsoft.com/office/drawing/2014/main" id="{E2CCDE70-669C-400C-B275-EEAA1C98EA76}"/>
              </a:ext>
            </a:extLst>
          </p:cNvPr>
          <p:cNvPicPr preferRelativeResize="0"/>
          <p:nvPr/>
        </p:nvPicPr>
        <p:blipFill rotWithShape="1">
          <a:blip r:embed="rId5">
            <a:alphaModFix/>
          </a:blip>
          <a:srcRect/>
          <a:stretch/>
        </p:blipFill>
        <p:spPr>
          <a:xfrm>
            <a:off x="134241" y="4540923"/>
            <a:ext cx="377532" cy="369235"/>
          </a:xfrm>
          <a:prstGeom prst="rect">
            <a:avLst/>
          </a:prstGeom>
          <a:noFill/>
          <a:ln>
            <a:noFill/>
          </a:ln>
          <a:effectLst>
            <a:outerShdw blurRad="50800" dist="38100" dir="5400000" algn="t" rotWithShape="0">
              <a:prstClr val="black">
                <a:alpha val="40000"/>
              </a:prstClr>
            </a:outerShdw>
          </a:effectLst>
        </p:spPr>
      </p:pic>
      <p:pic>
        <p:nvPicPr>
          <p:cNvPr id="66" name="Google Shape;134;p2">
            <a:hlinkClick r:id="" action="ppaction://noaction">
              <a:snd r:embed="rId10" name="3_9.wav"/>
            </a:hlinkClick>
            <a:extLst>
              <a:ext uri="{FF2B5EF4-FFF2-40B4-BE49-F238E27FC236}">
                <a16:creationId xmlns:a16="http://schemas.microsoft.com/office/drawing/2014/main" id="{CDF8E12C-AB30-4EA0-A188-01D5765A5168}"/>
              </a:ext>
            </a:extLst>
          </p:cNvPr>
          <p:cNvPicPr preferRelativeResize="0"/>
          <p:nvPr/>
        </p:nvPicPr>
        <p:blipFill rotWithShape="1">
          <a:blip r:embed="rId5">
            <a:alphaModFix/>
          </a:blip>
          <a:srcRect/>
          <a:stretch/>
        </p:blipFill>
        <p:spPr>
          <a:xfrm>
            <a:off x="134241" y="5240029"/>
            <a:ext cx="377532" cy="369235"/>
          </a:xfrm>
          <a:prstGeom prst="rect">
            <a:avLst/>
          </a:prstGeom>
          <a:noFill/>
          <a:ln>
            <a:noFill/>
          </a:ln>
          <a:effectLst>
            <a:outerShdw blurRad="50800" dist="38100" dir="5400000" algn="t" rotWithShape="0">
              <a:prstClr val="black">
                <a:alpha val="40000"/>
              </a:prstClr>
            </a:outerShdw>
          </a:effectLst>
        </p:spPr>
      </p:pic>
      <p:sp>
        <p:nvSpPr>
          <p:cNvPr id="10" name="Explosion: 8 Points 9">
            <a:extLst>
              <a:ext uri="{FF2B5EF4-FFF2-40B4-BE49-F238E27FC236}">
                <a16:creationId xmlns:a16="http://schemas.microsoft.com/office/drawing/2014/main" id="{E1700DE2-1D2E-46A9-BBBC-64894C682D70}"/>
              </a:ext>
            </a:extLst>
          </p:cNvPr>
          <p:cNvSpPr/>
          <p:nvPr/>
        </p:nvSpPr>
        <p:spPr>
          <a:xfrm>
            <a:off x="5377818" y="1541873"/>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xplosion: 8 Points 66">
            <a:extLst>
              <a:ext uri="{FF2B5EF4-FFF2-40B4-BE49-F238E27FC236}">
                <a16:creationId xmlns:a16="http://schemas.microsoft.com/office/drawing/2014/main" id="{4F0BF8D5-A9D0-41FF-923A-888251BD86AC}"/>
              </a:ext>
            </a:extLst>
          </p:cNvPr>
          <p:cNvSpPr/>
          <p:nvPr/>
        </p:nvSpPr>
        <p:spPr>
          <a:xfrm>
            <a:off x="1720434" y="2188793"/>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xplosion: 8 Points 67">
            <a:extLst>
              <a:ext uri="{FF2B5EF4-FFF2-40B4-BE49-F238E27FC236}">
                <a16:creationId xmlns:a16="http://schemas.microsoft.com/office/drawing/2014/main" id="{F844FE31-2688-4F79-AF7B-8693F8C554A2}"/>
              </a:ext>
            </a:extLst>
          </p:cNvPr>
          <p:cNvSpPr/>
          <p:nvPr/>
        </p:nvSpPr>
        <p:spPr>
          <a:xfrm>
            <a:off x="1593497" y="2908491"/>
            <a:ext cx="2225191" cy="773332"/>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Explosion: 8 Points 68">
            <a:extLst>
              <a:ext uri="{FF2B5EF4-FFF2-40B4-BE49-F238E27FC236}">
                <a16:creationId xmlns:a16="http://schemas.microsoft.com/office/drawing/2014/main" id="{354ADE9D-0EE7-4147-9B04-371485ADB915}"/>
              </a:ext>
            </a:extLst>
          </p:cNvPr>
          <p:cNvSpPr/>
          <p:nvPr/>
        </p:nvSpPr>
        <p:spPr>
          <a:xfrm>
            <a:off x="5415485" y="2905320"/>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xplosion: 8 Points 69">
            <a:extLst>
              <a:ext uri="{FF2B5EF4-FFF2-40B4-BE49-F238E27FC236}">
                <a16:creationId xmlns:a16="http://schemas.microsoft.com/office/drawing/2014/main" id="{777DC476-C7A7-4295-B351-9A70C7E260A2}"/>
              </a:ext>
            </a:extLst>
          </p:cNvPr>
          <p:cNvSpPr/>
          <p:nvPr/>
        </p:nvSpPr>
        <p:spPr>
          <a:xfrm>
            <a:off x="1814116" y="3632703"/>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04E40493-F382-4361-94EE-1990887C7948}"/>
              </a:ext>
            </a:extLst>
          </p:cNvPr>
          <p:cNvSpPr/>
          <p:nvPr/>
        </p:nvSpPr>
        <p:spPr>
          <a:xfrm>
            <a:off x="9093890" y="3696694"/>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Explosion: 8 Points 71">
            <a:extLst>
              <a:ext uri="{FF2B5EF4-FFF2-40B4-BE49-F238E27FC236}">
                <a16:creationId xmlns:a16="http://schemas.microsoft.com/office/drawing/2014/main" id="{AB9DBEB3-4433-4A8D-8C3D-A0887E3849F1}"/>
              </a:ext>
            </a:extLst>
          </p:cNvPr>
          <p:cNvSpPr/>
          <p:nvPr/>
        </p:nvSpPr>
        <p:spPr>
          <a:xfrm>
            <a:off x="1486375" y="4320019"/>
            <a:ext cx="2368903"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Explosion: 8 Points 72">
            <a:extLst>
              <a:ext uri="{FF2B5EF4-FFF2-40B4-BE49-F238E27FC236}">
                <a16:creationId xmlns:a16="http://schemas.microsoft.com/office/drawing/2014/main" id="{CD8677CF-7647-4700-8FFF-502ED851236E}"/>
              </a:ext>
            </a:extLst>
          </p:cNvPr>
          <p:cNvSpPr/>
          <p:nvPr/>
        </p:nvSpPr>
        <p:spPr>
          <a:xfrm>
            <a:off x="4947257" y="4363326"/>
            <a:ext cx="2684935"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Explosion: 8 Points 73">
            <a:extLst>
              <a:ext uri="{FF2B5EF4-FFF2-40B4-BE49-F238E27FC236}">
                <a16:creationId xmlns:a16="http://schemas.microsoft.com/office/drawing/2014/main" id="{C01F9145-F7C2-4938-A1DE-A7EF9F369D50}"/>
              </a:ext>
            </a:extLst>
          </p:cNvPr>
          <p:cNvSpPr/>
          <p:nvPr/>
        </p:nvSpPr>
        <p:spPr>
          <a:xfrm>
            <a:off x="5181426" y="5067659"/>
            <a:ext cx="2450766"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hlinkClick r:id="" action="ppaction://noaction">
              <a:snd r:embed="rId11" name="3_0.wav"/>
            </a:hlinkClick>
            <a:extLst>
              <a:ext uri="{FF2B5EF4-FFF2-40B4-BE49-F238E27FC236}">
                <a16:creationId xmlns:a16="http://schemas.microsoft.com/office/drawing/2014/main" id="{911AA5F2-6A90-4E65-9AD1-58E93CD4471E}"/>
              </a:ext>
            </a:extLst>
          </p:cNvPr>
          <p:cNvSpPr txBox="1"/>
          <p:nvPr/>
        </p:nvSpPr>
        <p:spPr>
          <a:xfrm>
            <a:off x="3245218" y="197674"/>
            <a:ext cx="7749458"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Prononce</a:t>
            </a:r>
            <a:r>
              <a:rPr lang="en-GB" sz="2800" dirty="0">
                <a:solidFill>
                  <a:srgbClr val="002060"/>
                </a:solidFill>
                <a:latin typeface="Century Gothic" panose="020B0502020202020204" pitchFamily="34" charset="0"/>
              </a:rPr>
              <a:t> les mots avec le son [è] [ê]. </a:t>
            </a:r>
          </a:p>
        </p:txBody>
      </p:sp>
      <p:sp>
        <p:nvSpPr>
          <p:cNvPr id="76" name="TextBox 75">
            <a:hlinkClick r:id="" action="ppaction://noaction">
              <a:snd r:embed="rId12" name="3_00.wav"/>
            </a:hlinkClick>
            <a:extLst>
              <a:ext uri="{FF2B5EF4-FFF2-40B4-BE49-F238E27FC236}">
                <a16:creationId xmlns:a16="http://schemas.microsoft.com/office/drawing/2014/main" id="{64AACDAE-975C-446B-8F0E-9D13D1ECBBFE}"/>
              </a:ext>
            </a:extLst>
          </p:cNvPr>
          <p:cNvSpPr txBox="1"/>
          <p:nvPr/>
        </p:nvSpPr>
        <p:spPr>
          <a:xfrm>
            <a:off x="3245218" y="704032"/>
            <a:ext cx="7749458"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Écoute</a:t>
            </a:r>
            <a:r>
              <a:rPr lang="en-GB" sz="2800" dirty="0">
                <a:solidFill>
                  <a:srgbClr val="002060"/>
                </a:solidFill>
                <a:latin typeface="Century Gothic" panose="020B0502020202020204" pitchFamily="34" charset="0"/>
              </a:rPr>
              <a:t> et </a:t>
            </a:r>
            <a:r>
              <a:rPr lang="en-GB" sz="2800" dirty="0" err="1">
                <a:solidFill>
                  <a:srgbClr val="002060"/>
                </a:solidFill>
                <a:latin typeface="Century Gothic" panose="020B0502020202020204" pitchFamily="34" charset="0"/>
              </a:rPr>
              <a:t>vérifie</a:t>
            </a:r>
            <a:r>
              <a:rPr lang="en-GB" sz="2800" dirty="0">
                <a:solidFill>
                  <a:srgbClr val="002060"/>
                </a:solidFill>
                <a:latin typeface="Century Gothic" panose="020B0502020202020204" pitchFamily="34" charset="0"/>
              </a:rPr>
              <a:t>.</a:t>
            </a:r>
          </a:p>
        </p:txBody>
      </p:sp>
      <p:sp>
        <p:nvSpPr>
          <p:cNvPr id="53" name="CustomShape 1">
            <a:extLst>
              <a:ext uri="{FF2B5EF4-FFF2-40B4-BE49-F238E27FC236}">
                <a16:creationId xmlns:a16="http://schemas.microsoft.com/office/drawing/2014/main" id="{F3AB0690-980B-46B8-A019-40B4D9034A3C}"/>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err="1">
                <a:solidFill>
                  <a:srgbClr val="002060"/>
                </a:solidFill>
                <a:latin typeface="Century Gothic" panose="020B0502020202020204" pitchFamily="34" charset="0"/>
                <a:ea typeface="Century Gothic"/>
              </a:rPr>
              <a:t>è|ê</a:t>
            </a:r>
            <a:r>
              <a:rPr lang="en-GB" sz="8800" b="1" spc="-1" dirty="0">
                <a:solidFill>
                  <a:srgbClr val="002060"/>
                </a:solidFill>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40394240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hlinkClick r:id="" action="ppaction://noaction">
              <a:snd r:embed="rId5" name="4_1.wav"/>
            </a:hlinkClick>
            <a:extLst>
              <a:ext uri="{FF2B5EF4-FFF2-40B4-BE49-F238E27FC236}">
                <a16:creationId xmlns:a16="http://schemas.microsoft.com/office/drawing/2014/main" id="{54609A69-7916-4EB8-9B40-80FAFA457F2C}"/>
              </a:ext>
            </a:extLst>
          </p:cNvPr>
          <p:cNvSpPr txBox="1"/>
          <p:nvPr/>
        </p:nvSpPr>
        <p:spPr>
          <a:xfrm>
            <a:off x="3246995" y="273709"/>
            <a:ext cx="7749458"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Trouve</a:t>
            </a:r>
            <a:r>
              <a:rPr lang="en-GB" sz="2800" dirty="0">
                <a:solidFill>
                  <a:srgbClr val="002060"/>
                </a:solidFill>
                <a:latin typeface="Century Gothic" panose="020B0502020202020204" pitchFamily="34" charset="0"/>
              </a:rPr>
              <a:t> la connexion.</a:t>
            </a:r>
          </a:p>
        </p:txBody>
      </p:sp>
      <p:graphicFrame>
        <p:nvGraphicFramePr>
          <p:cNvPr id="78" name="Table 7">
            <a:extLst>
              <a:ext uri="{FF2B5EF4-FFF2-40B4-BE49-F238E27FC236}">
                <a16:creationId xmlns:a16="http://schemas.microsoft.com/office/drawing/2014/main" id="{3BB01060-D385-42F0-A0D2-67EB8BF984CD}"/>
              </a:ext>
            </a:extLst>
          </p:cNvPr>
          <p:cNvGraphicFramePr>
            <a:graphicFrameLocks noGrp="1"/>
          </p:cNvGraphicFramePr>
          <p:nvPr>
            <p:extLst>
              <p:ext uri="{D42A27DB-BD31-4B8C-83A1-F6EECF244321}">
                <p14:modId xmlns:p14="http://schemas.microsoft.com/office/powerpoint/2010/main" val="4247815560"/>
              </p:ext>
            </p:extLst>
          </p:nvPr>
        </p:nvGraphicFramePr>
        <p:xfrm>
          <a:off x="317275" y="1449776"/>
          <a:ext cx="8826724" cy="4251726"/>
        </p:xfrm>
        <a:graphic>
          <a:graphicData uri="http://schemas.openxmlformats.org/drawingml/2006/table">
            <a:tbl>
              <a:tblPr firstRow="1" bandRow="1">
                <a:tableStyleId>{5940675A-B579-460E-94D1-54222C63F5DA}</a:tableStyleId>
              </a:tblPr>
              <a:tblGrid>
                <a:gridCol w="573377">
                  <a:extLst>
                    <a:ext uri="{9D8B030D-6E8A-4147-A177-3AD203B41FA5}">
                      <a16:colId xmlns:a16="http://schemas.microsoft.com/office/drawing/2014/main" val="3409365632"/>
                    </a:ext>
                  </a:extLst>
                </a:gridCol>
                <a:gridCol w="2718999">
                  <a:extLst>
                    <a:ext uri="{9D8B030D-6E8A-4147-A177-3AD203B41FA5}">
                      <a16:colId xmlns:a16="http://schemas.microsoft.com/office/drawing/2014/main" val="2989945808"/>
                    </a:ext>
                  </a:extLst>
                </a:gridCol>
                <a:gridCol w="2806564">
                  <a:extLst>
                    <a:ext uri="{9D8B030D-6E8A-4147-A177-3AD203B41FA5}">
                      <a16:colId xmlns:a16="http://schemas.microsoft.com/office/drawing/2014/main" val="953616461"/>
                    </a:ext>
                  </a:extLst>
                </a:gridCol>
                <a:gridCol w="2727784">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79" name="TextBox 78">
            <a:extLst>
              <a:ext uri="{FF2B5EF4-FFF2-40B4-BE49-F238E27FC236}">
                <a16:creationId xmlns:a16="http://schemas.microsoft.com/office/drawing/2014/main" id="{B57C2BA9-F069-487D-9730-F63E52D276E8}"/>
              </a:ext>
            </a:extLst>
          </p:cNvPr>
          <p:cNvSpPr txBox="1"/>
          <p:nvPr/>
        </p:nvSpPr>
        <p:spPr>
          <a:xfrm>
            <a:off x="1056458" y="1501078"/>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café</a:t>
            </a:r>
          </a:p>
        </p:txBody>
      </p:sp>
      <p:sp>
        <p:nvSpPr>
          <p:cNvPr id="80" name="TextBox 79">
            <a:extLst>
              <a:ext uri="{FF2B5EF4-FFF2-40B4-BE49-F238E27FC236}">
                <a16:creationId xmlns:a16="http://schemas.microsoft.com/office/drawing/2014/main" id="{667CCB48-4750-42B8-8FF4-62B9F9AEC5D1}"/>
              </a:ext>
            </a:extLst>
          </p:cNvPr>
          <p:cNvSpPr txBox="1"/>
          <p:nvPr/>
        </p:nvSpPr>
        <p:spPr>
          <a:xfrm>
            <a:off x="3972062" y="1501078"/>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crème</a:t>
            </a:r>
          </a:p>
        </p:txBody>
      </p:sp>
      <p:sp>
        <p:nvSpPr>
          <p:cNvPr id="81" name="TextBox 80">
            <a:extLst>
              <a:ext uri="{FF2B5EF4-FFF2-40B4-BE49-F238E27FC236}">
                <a16:creationId xmlns:a16="http://schemas.microsoft.com/office/drawing/2014/main" id="{829611B1-479A-4A1D-A915-632137FED56F}"/>
              </a:ext>
            </a:extLst>
          </p:cNvPr>
          <p:cNvSpPr txBox="1"/>
          <p:nvPr/>
        </p:nvSpPr>
        <p:spPr>
          <a:xfrm>
            <a:off x="6656248" y="1493715"/>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thé</a:t>
            </a:r>
            <a:endParaRPr lang="en-GB" sz="28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5A89FF7B-75AC-42B7-95F2-586AD5595106}"/>
              </a:ext>
            </a:extLst>
          </p:cNvPr>
          <p:cNvSpPr txBox="1"/>
          <p:nvPr/>
        </p:nvSpPr>
        <p:spPr>
          <a:xfrm>
            <a:off x="1056458" y="2200184"/>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fête</a:t>
            </a:r>
          </a:p>
        </p:txBody>
      </p:sp>
      <p:sp>
        <p:nvSpPr>
          <p:cNvPr id="83" name="TextBox 82">
            <a:extLst>
              <a:ext uri="{FF2B5EF4-FFF2-40B4-BE49-F238E27FC236}">
                <a16:creationId xmlns:a16="http://schemas.microsoft.com/office/drawing/2014/main" id="{232D4418-8147-4D58-9853-1F935FE02FB8}"/>
              </a:ext>
            </a:extLst>
          </p:cNvPr>
          <p:cNvSpPr txBox="1"/>
          <p:nvPr/>
        </p:nvSpPr>
        <p:spPr>
          <a:xfrm>
            <a:off x="3972062" y="220018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danser</a:t>
            </a:r>
            <a:endParaRPr lang="en-GB" sz="2800"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DC523516-75AF-4AC5-86E0-E8E364630957}"/>
              </a:ext>
            </a:extLst>
          </p:cNvPr>
          <p:cNvSpPr txBox="1"/>
          <p:nvPr/>
        </p:nvSpPr>
        <p:spPr>
          <a:xfrm>
            <a:off x="6656248" y="2192821"/>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célébrer</a:t>
            </a:r>
            <a:endParaRPr lang="en-GB" sz="2800"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05A6E738-AC09-4929-89F7-7DCC6F33531E}"/>
              </a:ext>
            </a:extLst>
          </p:cNvPr>
          <p:cNvSpPr txBox="1"/>
          <p:nvPr/>
        </p:nvSpPr>
        <p:spPr>
          <a:xfrm>
            <a:off x="1061261" y="290107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planète</a:t>
            </a:r>
            <a:endParaRPr lang="en-GB" sz="28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1BF9F29-6FFB-46E2-AAAA-77594CAD5073}"/>
              </a:ext>
            </a:extLst>
          </p:cNvPr>
          <p:cNvSpPr txBox="1"/>
          <p:nvPr/>
        </p:nvSpPr>
        <p:spPr>
          <a:xfrm>
            <a:off x="3976865" y="290107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forêt</a:t>
            </a:r>
            <a:endParaRPr lang="en-GB" sz="28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B34B3DE2-57E4-4E9C-ABC9-BD624E1A0F37}"/>
              </a:ext>
            </a:extLst>
          </p:cNvPr>
          <p:cNvSpPr txBox="1"/>
          <p:nvPr/>
        </p:nvSpPr>
        <p:spPr>
          <a:xfrm>
            <a:off x="6661051" y="289371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créature</a:t>
            </a:r>
            <a:endParaRPr lang="en-GB" sz="28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DFD941C1-1B56-49A9-A575-C8714F863A11}"/>
              </a:ext>
            </a:extLst>
          </p:cNvPr>
          <p:cNvSpPr txBox="1"/>
          <p:nvPr/>
        </p:nvSpPr>
        <p:spPr>
          <a:xfrm>
            <a:off x="1103303" y="3652463"/>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frère</a:t>
            </a:r>
          </a:p>
        </p:txBody>
      </p:sp>
      <p:sp>
        <p:nvSpPr>
          <p:cNvPr id="89" name="TextBox 88">
            <a:extLst>
              <a:ext uri="{FF2B5EF4-FFF2-40B4-BE49-F238E27FC236}">
                <a16:creationId xmlns:a16="http://schemas.microsoft.com/office/drawing/2014/main" id="{64EB48E0-249F-4F56-AFBC-487B737F087C}"/>
              </a:ext>
            </a:extLst>
          </p:cNvPr>
          <p:cNvSpPr txBox="1"/>
          <p:nvPr/>
        </p:nvSpPr>
        <p:spPr>
          <a:xfrm>
            <a:off x="4018907" y="3652463"/>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sœur</a:t>
            </a:r>
            <a:endParaRPr lang="en-GB" sz="28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D4D074F9-57D1-4718-8166-B7C9E8964A31}"/>
              </a:ext>
            </a:extLst>
          </p:cNvPr>
          <p:cNvSpPr txBox="1"/>
          <p:nvPr/>
        </p:nvSpPr>
        <p:spPr>
          <a:xfrm>
            <a:off x="6703093" y="3645100"/>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père</a:t>
            </a:r>
            <a:endParaRPr lang="en-GB" sz="28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F7810EF0-5BC6-45D7-BB18-4DD171A6B05A}"/>
              </a:ext>
            </a:extLst>
          </p:cNvPr>
          <p:cNvSpPr txBox="1"/>
          <p:nvPr/>
        </p:nvSpPr>
        <p:spPr>
          <a:xfrm>
            <a:off x="1056458" y="4351569"/>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extrême</a:t>
            </a:r>
            <a:endParaRPr lang="en-GB" sz="2800" dirty="0">
              <a:solidFill>
                <a:srgbClr val="002060"/>
              </a:solidFill>
              <a:latin typeface="Century Gothic" panose="020B0502020202020204" pitchFamily="34" charset="0"/>
            </a:endParaRPr>
          </a:p>
        </p:txBody>
      </p:sp>
      <p:sp>
        <p:nvSpPr>
          <p:cNvPr id="92" name="TextBox 91">
            <a:extLst>
              <a:ext uri="{FF2B5EF4-FFF2-40B4-BE49-F238E27FC236}">
                <a16:creationId xmlns:a16="http://schemas.microsoft.com/office/drawing/2014/main" id="{70225A5F-7F1D-4E51-8BBD-13F93643929F}"/>
              </a:ext>
            </a:extLst>
          </p:cNvPr>
          <p:cNvSpPr txBox="1"/>
          <p:nvPr/>
        </p:nvSpPr>
        <p:spPr>
          <a:xfrm>
            <a:off x="3972062" y="4351569"/>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problème</a:t>
            </a:r>
            <a:endParaRPr lang="en-GB" sz="2800" dirty="0">
              <a:solidFill>
                <a:srgbClr val="002060"/>
              </a:solidFill>
              <a:latin typeface="Century Gothic" panose="020B0502020202020204" pitchFamily="34" charset="0"/>
            </a:endParaRPr>
          </a:p>
        </p:txBody>
      </p:sp>
      <p:sp>
        <p:nvSpPr>
          <p:cNvPr id="93" name="TextBox 92">
            <a:extLst>
              <a:ext uri="{FF2B5EF4-FFF2-40B4-BE49-F238E27FC236}">
                <a16:creationId xmlns:a16="http://schemas.microsoft.com/office/drawing/2014/main" id="{F58E0491-5780-4A71-843D-EEA8091062A5}"/>
              </a:ext>
            </a:extLst>
          </p:cNvPr>
          <p:cNvSpPr txBox="1"/>
          <p:nvPr/>
        </p:nvSpPr>
        <p:spPr>
          <a:xfrm>
            <a:off x="6656248" y="4344206"/>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désert</a:t>
            </a:r>
            <a:endParaRPr lang="en-GB" sz="2800" dirty="0">
              <a:solidFill>
                <a:srgbClr val="002060"/>
              </a:solidFill>
              <a:latin typeface="Century Gothic" panose="020B0502020202020204" pitchFamily="34" charset="0"/>
            </a:endParaRPr>
          </a:p>
        </p:txBody>
      </p:sp>
      <p:sp>
        <p:nvSpPr>
          <p:cNvPr id="94" name="TextBox 93">
            <a:extLst>
              <a:ext uri="{FF2B5EF4-FFF2-40B4-BE49-F238E27FC236}">
                <a16:creationId xmlns:a16="http://schemas.microsoft.com/office/drawing/2014/main" id="{85B47E5B-749F-4008-AD97-7086E2A5B16C}"/>
              </a:ext>
            </a:extLst>
          </p:cNvPr>
          <p:cNvSpPr txBox="1"/>
          <p:nvPr/>
        </p:nvSpPr>
        <p:spPr>
          <a:xfrm>
            <a:off x="1103303" y="508592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héros</a:t>
            </a:r>
            <a:endParaRPr lang="en-GB" sz="2800" dirty="0">
              <a:solidFill>
                <a:srgbClr val="002060"/>
              </a:solidFill>
              <a:latin typeface="Century Gothic" panose="020B0502020202020204" pitchFamily="34" charset="0"/>
            </a:endParaRPr>
          </a:p>
        </p:txBody>
      </p:sp>
      <p:sp>
        <p:nvSpPr>
          <p:cNvPr id="95" name="TextBox 94">
            <a:extLst>
              <a:ext uri="{FF2B5EF4-FFF2-40B4-BE49-F238E27FC236}">
                <a16:creationId xmlns:a16="http://schemas.microsoft.com/office/drawing/2014/main" id="{162D2DB4-064D-4745-AD6E-5A332874698A}"/>
              </a:ext>
            </a:extLst>
          </p:cNvPr>
          <p:cNvSpPr txBox="1"/>
          <p:nvPr/>
        </p:nvSpPr>
        <p:spPr>
          <a:xfrm>
            <a:off x="4018907" y="508592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conquête</a:t>
            </a:r>
            <a:endParaRPr lang="en-GB" sz="2800" dirty="0">
              <a:solidFill>
                <a:srgbClr val="002060"/>
              </a:solidFill>
              <a:latin typeface="Century Gothic" panose="020B0502020202020204" pitchFamily="34" charset="0"/>
            </a:endParaRPr>
          </a:p>
        </p:txBody>
      </p:sp>
      <p:sp>
        <p:nvSpPr>
          <p:cNvPr id="96" name="TextBox 95">
            <a:extLst>
              <a:ext uri="{FF2B5EF4-FFF2-40B4-BE49-F238E27FC236}">
                <a16:creationId xmlns:a16="http://schemas.microsoft.com/office/drawing/2014/main" id="{2E01E76D-F1AB-4F5D-86EA-7395A8EAC87B}"/>
              </a:ext>
            </a:extLst>
          </p:cNvPr>
          <p:cNvSpPr txBox="1"/>
          <p:nvPr/>
        </p:nvSpPr>
        <p:spPr>
          <a:xfrm>
            <a:off x="6703093" y="5078561"/>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révolution</a:t>
            </a:r>
            <a:endParaRPr lang="en-GB" sz="2800" dirty="0">
              <a:solidFill>
                <a:srgbClr val="002060"/>
              </a:solidFill>
              <a:latin typeface="Century Gothic" panose="020B0502020202020204" pitchFamily="34" charset="0"/>
            </a:endParaRPr>
          </a:p>
        </p:txBody>
      </p:sp>
      <p:pic>
        <p:nvPicPr>
          <p:cNvPr id="9" name="Picture 8" descr="Text&#10;&#10;Description automatically generated">
            <a:extLst>
              <a:ext uri="{FF2B5EF4-FFF2-40B4-BE49-F238E27FC236}">
                <a16:creationId xmlns:a16="http://schemas.microsoft.com/office/drawing/2014/main" id="{21A975C1-E628-4968-8B1F-7C8F25C92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29" y="5838365"/>
            <a:ext cx="1606506" cy="998863"/>
          </a:xfrm>
          <a:prstGeom prst="rect">
            <a:avLst/>
          </a:prstGeom>
        </p:spPr>
      </p:pic>
      <p:pic>
        <p:nvPicPr>
          <p:cNvPr id="16" name="Picture 15" descr="A picture containing text, clock&#10;&#10;Description automatically generated">
            <a:extLst>
              <a:ext uri="{FF2B5EF4-FFF2-40B4-BE49-F238E27FC236}">
                <a16:creationId xmlns:a16="http://schemas.microsoft.com/office/drawing/2014/main" id="{BA584407-1001-4E7A-8E0B-80106C2EFB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1095" y="5861923"/>
            <a:ext cx="1920316" cy="81715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AE3EFC6-56AB-4A6D-8B07-DFB32E453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2407" y="5947763"/>
            <a:ext cx="1611216" cy="868793"/>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0ED31732-29C4-4D8A-9ABF-957E1EE1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1140" y="5907054"/>
            <a:ext cx="2783367" cy="802566"/>
          </a:xfrm>
          <a:prstGeom prst="rect">
            <a:avLst/>
          </a:prstGeom>
        </p:spPr>
      </p:pic>
      <p:pic>
        <p:nvPicPr>
          <p:cNvPr id="38" name="Picture 37">
            <a:extLst>
              <a:ext uri="{FF2B5EF4-FFF2-40B4-BE49-F238E27FC236}">
                <a16:creationId xmlns:a16="http://schemas.microsoft.com/office/drawing/2014/main" id="{162365C4-4619-4695-BAA2-EEFA88F9B2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3748" y="5925043"/>
            <a:ext cx="1517461" cy="815839"/>
          </a:xfrm>
          <a:prstGeom prst="rect">
            <a:avLst/>
          </a:prstGeom>
        </p:spPr>
      </p:pic>
      <p:pic>
        <p:nvPicPr>
          <p:cNvPr id="40" name="Picture 39">
            <a:extLst>
              <a:ext uri="{FF2B5EF4-FFF2-40B4-BE49-F238E27FC236}">
                <a16:creationId xmlns:a16="http://schemas.microsoft.com/office/drawing/2014/main" id="{A80F8242-876A-450C-920E-D8FFC6E499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6183" y="5879396"/>
            <a:ext cx="1720210" cy="868793"/>
          </a:xfrm>
          <a:prstGeom prst="rect">
            <a:avLst/>
          </a:prstGeom>
        </p:spPr>
      </p:pic>
      <p:pic>
        <p:nvPicPr>
          <p:cNvPr id="106" name="Picture 105" descr="Text&#10;&#10;Description automatically generated">
            <a:extLst>
              <a:ext uri="{FF2B5EF4-FFF2-40B4-BE49-F238E27FC236}">
                <a16:creationId xmlns:a16="http://schemas.microsoft.com/office/drawing/2014/main" id="{7AB013A1-68E2-4713-A58E-5D0920F50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7842" y="3463389"/>
            <a:ext cx="1606506" cy="998863"/>
          </a:xfrm>
          <a:prstGeom prst="rect">
            <a:avLst/>
          </a:prstGeom>
        </p:spPr>
      </p:pic>
      <p:pic>
        <p:nvPicPr>
          <p:cNvPr id="107" name="Picture 106">
            <a:extLst>
              <a:ext uri="{FF2B5EF4-FFF2-40B4-BE49-F238E27FC236}">
                <a16:creationId xmlns:a16="http://schemas.microsoft.com/office/drawing/2014/main" id="{499239B0-7BFE-4BBA-9AED-FFA905DF70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6887" y="4932251"/>
            <a:ext cx="1517461" cy="815839"/>
          </a:xfrm>
          <a:prstGeom prst="rect">
            <a:avLst/>
          </a:prstGeom>
        </p:spPr>
      </p:pic>
      <p:pic>
        <p:nvPicPr>
          <p:cNvPr id="108" name="Picture 107">
            <a:extLst>
              <a:ext uri="{FF2B5EF4-FFF2-40B4-BE49-F238E27FC236}">
                <a16:creationId xmlns:a16="http://schemas.microsoft.com/office/drawing/2014/main" id="{A50E976F-2775-4CE8-9BF0-0CD86D26DC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332" y="1331391"/>
            <a:ext cx="1720210" cy="868793"/>
          </a:xfrm>
          <a:prstGeom prst="rect">
            <a:avLst/>
          </a:prstGeom>
        </p:spPr>
      </p:pic>
      <p:pic>
        <p:nvPicPr>
          <p:cNvPr id="109" name="Picture 108" descr="A picture containing text&#10;&#10;Description automatically generated">
            <a:extLst>
              <a:ext uri="{FF2B5EF4-FFF2-40B4-BE49-F238E27FC236}">
                <a16:creationId xmlns:a16="http://schemas.microsoft.com/office/drawing/2014/main" id="{64BF97DC-C26E-450E-83EB-8FAA036FF0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99" y="2723404"/>
            <a:ext cx="2783367" cy="802566"/>
          </a:xfrm>
          <a:prstGeom prst="rect">
            <a:avLst/>
          </a:prstGeom>
        </p:spPr>
      </p:pic>
      <p:pic>
        <p:nvPicPr>
          <p:cNvPr id="110" name="Picture 109" descr="A picture containing text&#10;&#10;Description automatically generated">
            <a:extLst>
              <a:ext uri="{FF2B5EF4-FFF2-40B4-BE49-F238E27FC236}">
                <a16:creationId xmlns:a16="http://schemas.microsoft.com/office/drawing/2014/main" id="{2894D31B-6F34-4389-A074-420C6A7890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009" y="2054008"/>
            <a:ext cx="1611216" cy="868793"/>
          </a:xfrm>
          <a:prstGeom prst="rect">
            <a:avLst/>
          </a:prstGeom>
        </p:spPr>
      </p:pic>
      <p:pic>
        <p:nvPicPr>
          <p:cNvPr id="111" name="Picture 110" descr="A picture containing text, clock&#10;&#10;Description automatically generated">
            <a:extLst>
              <a:ext uri="{FF2B5EF4-FFF2-40B4-BE49-F238E27FC236}">
                <a16:creationId xmlns:a16="http://schemas.microsoft.com/office/drawing/2014/main" id="{2B150FCB-5A1A-4193-BF70-96724A92B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2728" y="4149679"/>
            <a:ext cx="1920316" cy="817156"/>
          </a:xfrm>
          <a:prstGeom prst="rect">
            <a:avLst/>
          </a:prstGeom>
        </p:spPr>
      </p:pic>
    </p:spTree>
    <p:extLst>
      <p:ext uri="{BB962C8B-B14F-4D97-AF65-F5344CB8AC3E}">
        <p14:creationId xmlns:p14="http://schemas.microsoft.com/office/powerpoint/2010/main" val="1235868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E294A1-8A79-44EB-81D9-F4F1F801844D}"/>
              </a:ext>
            </a:extLst>
          </p:cNvPr>
          <p:cNvSpPr>
            <a:spLocks noGrp="1"/>
          </p:cNvSpPr>
          <p:nvPr>
            <p:ph type="title"/>
          </p:nvPr>
        </p:nvSpPr>
        <p:spPr>
          <a:xfrm>
            <a:off x="11277281" y="377468"/>
            <a:ext cx="886410" cy="523220"/>
          </a:xfrm>
        </p:spPr>
        <p:txBody>
          <a:bodyPr/>
          <a:lstStyle/>
          <a:p>
            <a:r>
              <a:rPr lang="en-GB" sz="800" dirty="0">
                <a:solidFill>
                  <a:schemeClr val="bg1"/>
                </a:solidFill>
              </a:rPr>
              <a:t>culture</a:t>
            </a:r>
          </a:p>
        </p:txBody>
      </p:sp>
      <p:sp>
        <p:nvSpPr>
          <p:cNvPr id="37" name="TextBox 36">
            <a:hlinkClick r:id="" action="ppaction://noaction">
              <a:snd r:embed="rId3" name="5_1.wav"/>
            </a:hlinkClick>
            <a:extLst>
              <a:ext uri="{FF2B5EF4-FFF2-40B4-BE49-F238E27FC236}">
                <a16:creationId xmlns:a16="http://schemas.microsoft.com/office/drawing/2014/main" id="{99FA1135-4DA6-45A3-9EF7-21AAD777B6BF}"/>
              </a:ext>
            </a:extLst>
          </p:cNvPr>
          <p:cNvSpPr txBox="1"/>
          <p:nvPr/>
        </p:nvSpPr>
        <p:spPr>
          <a:xfrm>
            <a:off x="12750" y="31768"/>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L’histoire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8" name="Group 87">
            <a:extLst>
              <a:ext uri="{FF2B5EF4-FFF2-40B4-BE49-F238E27FC236}">
                <a16:creationId xmlns:a16="http://schemas.microsoft.com/office/drawing/2014/main" id="{6B25CD33-A4A3-466D-9C24-5D21D77A3FA6}"/>
              </a:ext>
            </a:extLst>
          </p:cNvPr>
          <p:cNvGrpSpPr/>
          <p:nvPr/>
        </p:nvGrpSpPr>
        <p:grpSpPr>
          <a:xfrm>
            <a:off x="10584102" y="31768"/>
            <a:ext cx="1687838" cy="1112908"/>
            <a:chOff x="10462370" y="146240"/>
            <a:chExt cx="1901190" cy="1224686"/>
          </a:xfrm>
        </p:grpSpPr>
        <p:pic>
          <p:nvPicPr>
            <p:cNvPr id="90" name="Picture 89"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91" name="Picture 90">
              <a:extLst>
                <a:ext uri="{FF2B5EF4-FFF2-40B4-BE49-F238E27FC236}">
                  <a16:creationId xmlns:a16="http://schemas.microsoft.com/office/drawing/2014/main" id="{21338926-2908-4E1B-A3A9-8EA38F1301AA}"/>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7" name="Picture 6" descr="A picture containing text, plant, palm, tree&#10;&#10;Description automatically generated">
            <a:extLst>
              <a:ext uri="{FF2B5EF4-FFF2-40B4-BE49-F238E27FC236}">
                <a16:creationId xmlns:a16="http://schemas.microsoft.com/office/drawing/2014/main" id="{0FB73F78-1C43-4134-97B4-3D37E342D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655" y="1144676"/>
            <a:ext cx="6317345" cy="5069670"/>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2D97F0EC-3689-47B6-8D82-89A06E63A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50" y="514187"/>
            <a:ext cx="1984148" cy="1190489"/>
          </a:xfrm>
          <a:prstGeom prst="rect">
            <a:avLst/>
          </a:prstGeom>
        </p:spPr>
      </p:pic>
      <p:sp>
        <p:nvSpPr>
          <p:cNvPr id="10" name="Text Placeholder 9">
            <a:extLst>
              <a:ext uri="{FF2B5EF4-FFF2-40B4-BE49-F238E27FC236}">
                <a16:creationId xmlns:a16="http://schemas.microsoft.com/office/drawing/2014/main" id="{E5E23CA7-0CF5-4F85-80D6-4D84DB7A3CDB}"/>
              </a:ext>
            </a:extLst>
          </p:cNvPr>
          <p:cNvSpPr>
            <a:spLocks noGrp="1"/>
          </p:cNvSpPr>
          <p:nvPr>
            <p:ph type="body"/>
          </p:nvPr>
        </p:nvSpPr>
        <p:spPr>
          <a:xfrm>
            <a:off x="186012" y="1655711"/>
            <a:ext cx="6763777" cy="4333610"/>
          </a:xfrm>
          <a:solidFill>
            <a:srgbClr val="F0EAEF"/>
          </a:solidFill>
          <a:effectLst>
            <a:outerShdw blurRad="50800" dist="38100" dir="5400000" algn="t" rotWithShape="0">
              <a:prstClr val="black">
                <a:alpha val="40000"/>
              </a:prstClr>
            </a:outerShdw>
          </a:effectLst>
        </p:spPr>
        <p:txBody>
          <a:bodyPr>
            <a:noAutofit/>
          </a:bodyPr>
          <a:lstStyle/>
          <a:p>
            <a:pPr>
              <a:lnSpc>
                <a:spcPct val="100000"/>
              </a:lnSpc>
              <a:spcBef>
                <a:spcPts val="0"/>
              </a:spcBef>
            </a:pPr>
            <a:r>
              <a:rPr lang="en-GB" sz="2400" dirty="0">
                <a:solidFill>
                  <a:srgbClr val="002060"/>
                </a:solidFill>
                <a:latin typeface="Century Gothic" panose="020B0502020202020204" pitchFamily="34" charset="0"/>
              </a:rPr>
              <a:t>Haiti was controlled by Spain from 1492 and by France from 1665.</a:t>
            </a:r>
          </a:p>
          <a:p>
            <a:pPr>
              <a:lnSpc>
                <a:spcPct val="100000"/>
              </a:lnSpc>
              <a:spcBef>
                <a:spcPts val="0"/>
              </a:spcBef>
            </a:pPr>
            <a:r>
              <a:rPr lang="en-GB" sz="2400" dirty="0">
                <a:solidFill>
                  <a:srgbClr val="002060"/>
                </a:solidFill>
                <a:latin typeface="Century Gothic" panose="020B0502020202020204" pitchFamily="34" charset="0"/>
              </a:rPr>
              <a:t>But on </a:t>
            </a:r>
            <a:r>
              <a:rPr lang="en-GB" sz="2400" b="1" dirty="0">
                <a:solidFill>
                  <a:srgbClr val="002060"/>
                </a:solidFill>
                <a:latin typeface="Century Gothic" panose="020B0502020202020204" pitchFamily="34" charset="0"/>
              </a:rPr>
              <a:t>1</a:t>
            </a:r>
            <a:r>
              <a:rPr lang="en-GB" sz="2400" b="1" baseline="30000" dirty="0">
                <a:solidFill>
                  <a:srgbClr val="002060"/>
                </a:solidFill>
                <a:latin typeface="Century Gothic" panose="020B0502020202020204" pitchFamily="34" charset="0"/>
              </a:rPr>
              <a:t>st</a:t>
            </a:r>
            <a:r>
              <a:rPr lang="en-GB" sz="2400" b="1" dirty="0">
                <a:solidFill>
                  <a:srgbClr val="002060"/>
                </a:solidFill>
                <a:latin typeface="Century Gothic" panose="020B0502020202020204" pitchFamily="34" charset="0"/>
              </a:rPr>
              <a:t> January 1804 </a:t>
            </a:r>
            <a:r>
              <a:rPr lang="en-GB" sz="2400" dirty="0">
                <a:solidFill>
                  <a:srgbClr val="002060"/>
                </a:solidFill>
                <a:latin typeface="Century Gothic" panose="020B0502020202020204" pitchFamily="34" charset="0"/>
              </a:rPr>
              <a:t>Haiti became an independent nation, following a revolution. </a:t>
            </a:r>
          </a:p>
          <a:p>
            <a:pPr>
              <a:lnSpc>
                <a:spcPct val="100000"/>
              </a:lnSpc>
              <a:spcBef>
                <a:spcPts val="0"/>
              </a:spcBef>
            </a:pPr>
            <a:r>
              <a:rPr lang="en-GB" sz="2400" dirty="0">
                <a:solidFill>
                  <a:srgbClr val="002060"/>
                </a:solidFill>
                <a:latin typeface="Century Gothic" panose="020B0502020202020204" pitchFamily="34" charset="0"/>
              </a:rPr>
              <a:t>The battles were led by black slaves. </a:t>
            </a:r>
          </a:p>
          <a:p>
            <a:pPr>
              <a:lnSpc>
                <a:spcPct val="100000"/>
              </a:lnSpc>
              <a:spcBef>
                <a:spcPts val="0"/>
              </a:spcBef>
            </a:pPr>
            <a:r>
              <a:rPr lang="en-GB" sz="2400" dirty="0">
                <a:solidFill>
                  <a:srgbClr val="002060"/>
                </a:solidFill>
                <a:latin typeface="Century Gothic" panose="020B0502020202020204" pitchFamily="34" charset="0"/>
              </a:rPr>
              <a:t>Haiti became the first independent nation in Latin America and the first post-colonial independent black-led nation in the world.</a:t>
            </a:r>
          </a:p>
          <a:p>
            <a:pPr>
              <a:lnSpc>
                <a:spcPct val="100000"/>
              </a:lnSpc>
              <a:spcBef>
                <a:spcPts val="0"/>
              </a:spcBef>
            </a:pPr>
            <a:r>
              <a:rPr lang="en-GB" sz="2400" dirty="0">
                <a:solidFill>
                  <a:srgbClr val="002060"/>
                </a:solidFill>
                <a:latin typeface="Century Gothic" panose="020B0502020202020204" pitchFamily="34" charset="0"/>
              </a:rPr>
              <a:t>Haiti is also the only nation ever whose independence was gained as part of a successful slave rebellion.</a:t>
            </a:r>
          </a:p>
        </p:txBody>
      </p:sp>
    </p:spTree>
    <p:extLst>
      <p:ext uri="{BB962C8B-B14F-4D97-AF65-F5344CB8AC3E}">
        <p14:creationId xmlns:p14="http://schemas.microsoft.com/office/powerpoint/2010/main" val="37589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CE5F2D-0362-4B3C-B35D-6129ADEA9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553" y="1191627"/>
            <a:ext cx="7344447" cy="4896298"/>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1326385"/>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2360366"/>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7" name="TextBox 36">
            <a:extLst>
              <a:ext uri="{FF2B5EF4-FFF2-40B4-BE49-F238E27FC236}">
                <a16:creationId xmlns:a16="http://schemas.microsoft.com/office/drawing/2014/main" id="{99FA1135-4DA6-45A3-9EF7-21AAD777B6BF}"/>
              </a:ext>
            </a:extLst>
          </p:cNvPr>
          <p:cNvSpPr txBox="1"/>
          <p:nvPr/>
        </p:nvSpPr>
        <p:spPr>
          <a:xfrm>
            <a:off x="12750" y="31768"/>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8E451C2C-5C65-4D83-9936-8E5A784EF151}"/>
              </a:ext>
            </a:extLst>
          </p:cNvPr>
          <p:cNvGrpSpPr/>
          <p:nvPr/>
        </p:nvGrpSpPr>
        <p:grpSpPr>
          <a:xfrm>
            <a:off x="249399" y="3502646"/>
            <a:ext cx="2700080" cy="2142752"/>
            <a:chOff x="813141" y="3370510"/>
            <a:chExt cx="807942" cy="673231"/>
          </a:xfrm>
        </p:grpSpPr>
        <p:pic>
          <p:nvPicPr>
            <p:cNvPr id="17" name="Picture 16" descr="Logo&#10;&#10;Description automatically generated">
              <a:extLst>
                <a:ext uri="{FF2B5EF4-FFF2-40B4-BE49-F238E27FC236}">
                  <a16:creationId xmlns:a16="http://schemas.microsoft.com/office/drawing/2014/main" id="{EAD9BD6D-CCB3-4FB7-8C53-241501D63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876" y="3370510"/>
              <a:ext cx="408207" cy="673231"/>
            </a:xfrm>
            <a:prstGeom prst="rect">
              <a:avLst/>
            </a:prstGeom>
          </p:spPr>
        </p:pic>
        <p:pic>
          <p:nvPicPr>
            <p:cNvPr id="19" name="Picture 18">
              <a:extLst>
                <a:ext uri="{FF2B5EF4-FFF2-40B4-BE49-F238E27FC236}">
                  <a16:creationId xmlns:a16="http://schemas.microsoft.com/office/drawing/2014/main" id="{F5BE0A3D-5A4D-4205-9C62-F7F2624F5C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1" y="3429000"/>
              <a:ext cx="603839" cy="613129"/>
            </a:xfrm>
            <a:prstGeom prst="rect">
              <a:avLst/>
            </a:prstGeom>
          </p:spPr>
        </p:pic>
      </p:grpSp>
      <p:grpSp>
        <p:nvGrpSpPr>
          <p:cNvPr id="88" name="Group 87">
            <a:extLst>
              <a:ext uri="{FF2B5EF4-FFF2-40B4-BE49-F238E27FC236}">
                <a16:creationId xmlns:a16="http://schemas.microsoft.com/office/drawing/2014/main" id="{6B25CD33-A4A3-466D-9C24-5D21D77A3FA6}"/>
              </a:ext>
            </a:extLst>
          </p:cNvPr>
          <p:cNvGrpSpPr/>
          <p:nvPr/>
        </p:nvGrpSpPr>
        <p:grpSpPr>
          <a:xfrm>
            <a:off x="10584102" y="31768"/>
            <a:ext cx="1687838" cy="1112908"/>
            <a:chOff x="10462370" y="146240"/>
            <a:chExt cx="1901190" cy="1224686"/>
          </a:xfrm>
        </p:grpSpPr>
        <p:pic>
          <p:nvPicPr>
            <p:cNvPr id="90" name="Picture 89"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91" name="Picture 90">
              <a:extLst>
                <a:ext uri="{FF2B5EF4-FFF2-40B4-BE49-F238E27FC236}">
                  <a16:creationId xmlns:a16="http://schemas.microsoft.com/office/drawing/2014/main" id="{21338926-2908-4E1B-A3A9-8EA38F1301AA}"/>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5" name="Speech Bubble: Rectangle with Corners Rounded 4">
            <a:hlinkClick r:id="" action="ppaction://noaction">
              <a:snd r:embed="rId9" name="Haiti_1_edited.wav"/>
            </a:hlinkClick>
            <a:extLst>
              <a:ext uri="{FF2B5EF4-FFF2-40B4-BE49-F238E27FC236}">
                <a16:creationId xmlns:a16="http://schemas.microsoft.com/office/drawing/2014/main" id="{F27B89A9-C42B-4157-B089-BFB38A492339}"/>
              </a:ext>
            </a:extLst>
          </p:cNvPr>
          <p:cNvSpPr/>
          <p:nvPr/>
        </p:nvSpPr>
        <p:spPr>
          <a:xfrm>
            <a:off x="226771" y="1717565"/>
            <a:ext cx="5061024" cy="1420723"/>
          </a:xfrm>
          <a:prstGeom prst="wedgeRoundRectCallout">
            <a:avLst>
              <a:gd name="adj1" fmla="val -25708"/>
              <a:gd name="adj2" fmla="val 85997"/>
              <a:gd name="adj3" fmla="val 16667"/>
            </a:avLst>
          </a:prstGeom>
          <a:solidFill>
            <a:schemeClr val="accent4">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stomShape 6">
            <a:extLst>
              <a:ext uri="{FF2B5EF4-FFF2-40B4-BE49-F238E27FC236}">
                <a16:creationId xmlns:a16="http://schemas.microsoft.com/office/drawing/2014/main" id="{AA2CE978-E84D-4B94-886E-91E9B641821C}"/>
              </a:ext>
            </a:extLst>
          </p:cNvPr>
          <p:cNvSpPr/>
          <p:nvPr/>
        </p:nvSpPr>
        <p:spPr>
          <a:xfrm>
            <a:off x="403705" y="1728362"/>
            <a:ext cx="4707155" cy="10712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Le premier janvier à Haïti </a:t>
            </a:r>
            <a:b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b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nous souhaitons </a:t>
            </a:r>
            <a:r>
              <a:rPr lang="en-GB" sz="2400" b="1" dirty="0">
                <a:solidFill>
                  <a:srgbClr val="EFF9FB"/>
                </a:solidFill>
              </a:rPr>
              <a:t>«</a:t>
            </a:r>
            <a:r>
              <a:rPr kumimoji="0" lang="fr-FR" sz="2400" b="1" i="0" u="none" strike="noStrike" kern="1200" cap="none" spc="0" normalizeH="0" baseline="0" noProof="0" dirty="0" err="1">
                <a:ln>
                  <a:noFill/>
                </a:ln>
                <a:solidFill>
                  <a:srgbClr val="EFF9FB"/>
                </a:solidFill>
                <a:effectLst/>
                <a:uLnTx/>
                <a:uFillTx/>
                <a:latin typeface="Century Gothic" panose="020B0502020202020204" pitchFamily="34" charset="0"/>
              </a:rPr>
              <a:t>Bònn</a:t>
            </a:r>
            <a:r>
              <a:rPr kumimoji="0" lang="fr-FR" sz="2400" b="1" i="0" u="none" strike="noStrike" kern="1200" cap="none" spc="0" normalizeH="0" baseline="0" noProof="0" dirty="0">
                <a:ln>
                  <a:noFill/>
                </a:ln>
                <a:solidFill>
                  <a:srgbClr val="EFF9FB"/>
                </a:solidFill>
                <a:effectLst/>
                <a:uLnTx/>
                <a:uFillTx/>
                <a:latin typeface="Century Gothic" panose="020B0502020202020204" pitchFamily="34" charset="0"/>
              </a:rPr>
              <a:t> Ane</a:t>
            </a: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a:t>
            </a:r>
            <a:r>
              <a:rPr lang="en-GB" sz="2400" b="1" dirty="0">
                <a:solidFill>
                  <a:srgbClr val="EFF9FB"/>
                </a:solidFill>
              </a:rPr>
              <a:t>»</a:t>
            </a: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 </a:t>
            </a:r>
            <a:r>
              <a:rPr lang="fr-FR" sz="2400" dirty="0">
                <a:solidFill>
                  <a:srgbClr val="EFF9FB"/>
                </a:solidFill>
                <a:latin typeface="Century Gothic" panose="020B0502020202020204" pitchFamily="34" charset="0"/>
              </a:rPr>
              <a:t>et </a:t>
            </a:r>
            <a:r>
              <a:rPr lang="en-GB" sz="2400" b="1" dirty="0">
                <a:solidFill>
                  <a:srgbClr val="EFF9FB"/>
                </a:solidFill>
              </a:rPr>
              <a:t>«</a:t>
            </a:r>
            <a:r>
              <a:rPr lang="fr-FR" sz="2400" b="1" dirty="0" err="1">
                <a:solidFill>
                  <a:srgbClr val="EFF9FB"/>
                </a:solidFill>
                <a:latin typeface="Century Gothic" panose="020B0502020202020204" pitchFamily="34" charset="0"/>
              </a:rPr>
              <a:t>Bònn</a:t>
            </a:r>
            <a:r>
              <a:rPr lang="fr-FR" sz="2400" b="1" dirty="0">
                <a:solidFill>
                  <a:srgbClr val="EFF9FB"/>
                </a:solidFill>
                <a:latin typeface="Century Gothic" panose="020B0502020202020204" pitchFamily="34" charset="0"/>
              </a:rPr>
              <a:t> </a:t>
            </a:r>
            <a:r>
              <a:rPr lang="fr-FR" sz="2400" b="1" dirty="0" err="1">
                <a:solidFill>
                  <a:srgbClr val="EFF9FB"/>
                </a:solidFill>
                <a:latin typeface="Century Gothic" panose="020B0502020202020204" pitchFamily="34" charset="0"/>
              </a:rPr>
              <a:t>Fèt</a:t>
            </a:r>
            <a:r>
              <a:rPr lang="fr-FR" sz="2400" b="1" dirty="0">
                <a:solidFill>
                  <a:srgbClr val="EFF9FB"/>
                </a:solidFill>
                <a:latin typeface="Century Gothic" panose="020B0502020202020204" pitchFamily="34" charset="0"/>
              </a:rPr>
              <a:t> </a:t>
            </a:r>
            <a:r>
              <a:rPr lang="fr-FR" sz="2400" b="1" dirty="0" err="1">
                <a:solidFill>
                  <a:srgbClr val="EFF9FB"/>
                </a:solidFill>
                <a:latin typeface="Century Gothic" panose="020B0502020202020204" pitchFamily="34" charset="0"/>
              </a:rPr>
              <a:t>Lendepandans</a:t>
            </a:r>
            <a:r>
              <a:rPr lang="fr-FR" sz="2400" dirty="0">
                <a:solidFill>
                  <a:srgbClr val="EFF9FB"/>
                </a:solidFill>
                <a:latin typeface="Century Gothic" panose="020B0502020202020204" pitchFamily="34" charset="0"/>
              </a:rPr>
              <a:t>!</a:t>
            </a:r>
            <a:r>
              <a:rPr lang="en-GB" sz="2400" b="1" dirty="0">
                <a:solidFill>
                  <a:srgbClr val="EFF9FB"/>
                </a:solidFill>
              </a:rPr>
              <a:t>»</a:t>
            </a:r>
            <a:endPar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endParaRPr>
          </a:p>
        </p:txBody>
      </p:sp>
      <p:sp>
        <p:nvSpPr>
          <p:cNvPr id="25" name="Speech Bubble: Rectangle with Corners Rounded 24">
            <a:hlinkClick r:id="" action="ppaction://noaction">
              <a:snd r:embed="rId10" name="Haiti_Pt2_editedwav.wav"/>
            </a:hlinkClick>
            <a:extLst>
              <a:ext uri="{FF2B5EF4-FFF2-40B4-BE49-F238E27FC236}">
                <a16:creationId xmlns:a16="http://schemas.microsoft.com/office/drawing/2014/main" id="{D8558DE8-722B-4A80-87B8-C11E8BF45D9A}"/>
              </a:ext>
            </a:extLst>
          </p:cNvPr>
          <p:cNvSpPr/>
          <p:nvPr/>
        </p:nvSpPr>
        <p:spPr>
          <a:xfrm>
            <a:off x="3174317" y="4227293"/>
            <a:ext cx="6143854" cy="945636"/>
          </a:xfrm>
          <a:prstGeom prst="wedgeRoundRectCallout">
            <a:avLst>
              <a:gd name="adj1" fmla="val -55797"/>
              <a:gd name="adj2" fmla="val -24988"/>
              <a:gd name="adj3" fmla="val 16667"/>
            </a:avLst>
          </a:prstGeom>
          <a:solidFill>
            <a:schemeClr val="accent4">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CustomShape 6">
            <a:extLst>
              <a:ext uri="{FF2B5EF4-FFF2-40B4-BE49-F238E27FC236}">
                <a16:creationId xmlns:a16="http://schemas.microsoft.com/office/drawing/2014/main" id="{FF917028-BFE2-4A7C-AC2C-2B504EE9EAF2}"/>
              </a:ext>
            </a:extLst>
          </p:cNvPr>
          <p:cNvSpPr/>
          <p:nvPr/>
        </p:nvSpPr>
        <p:spPr>
          <a:xfrm>
            <a:off x="3402955" y="4300865"/>
            <a:ext cx="5793543" cy="8236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En français, </a:t>
            </a:r>
            <a:r>
              <a:rPr kumimoji="0" lang="en-GB" sz="2400" b="0" i="0" u="none" strike="noStrike" kern="1200" cap="none" spc="0" normalizeH="0" baseline="0" noProof="0" dirty="0" err="1">
                <a:ln>
                  <a:noFill/>
                </a:ln>
                <a:solidFill>
                  <a:srgbClr val="EFF9FB"/>
                </a:solidFill>
                <a:effectLst/>
                <a:uLnTx/>
                <a:uFillTx/>
                <a:latin typeface="Century Gothic" panose="020B0502020202020204" pitchFamily="34" charset="0"/>
              </a:rPr>
              <a:t>c’est</a:t>
            </a:r>
            <a:r>
              <a:rPr kumimoji="0" lang="en-GB" sz="2400" b="0" i="0" u="none" strike="noStrike" kern="1200" cap="none" spc="0" normalizeH="0" baseline="0" noProof="0" dirty="0">
                <a:ln>
                  <a:noFill/>
                </a:ln>
                <a:solidFill>
                  <a:srgbClr val="EFF9FB"/>
                </a:solidFill>
                <a:effectLst/>
                <a:uLnTx/>
                <a:uFillTx/>
                <a:latin typeface="Century Gothic" panose="020B0502020202020204" pitchFamily="34" charset="0"/>
              </a:rPr>
              <a:t> </a:t>
            </a:r>
            <a:r>
              <a:rPr lang="en-GB" sz="2400" b="1" dirty="0">
                <a:solidFill>
                  <a:srgbClr val="EFF9FB"/>
                </a:solidFill>
              </a:rPr>
              <a:t>« </a:t>
            </a:r>
            <a:r>
              <a:rPr lang="fr-FR" sz="2400" b="1" dirty="0">
                <a:solidFill>
                  <a:srgbClr val="EFF9FB"/>
                </a:solidFill>
                <a:latin typeface="Century Gothic" panose="020B0502020202020204" pitchFamily="34" charset="0"/>
              </a:rPr>
              <a:t>Bonne année </a:t>
            </a:r>
            <a:r>
              <a:rPr lang="fr-FR" sz="2400" dirty="0">
                <a:solidFill>
                  <a:srgbClr val="EFF9FB"/>
                </a:solidFill>
                <a:latin typeface="Century Gothic" panose="020B0502020202020204" pitchFamily="34" charset="0"/>
              </a:rPr>
              <a:t>! </a:t>
            </a:r>
            <a:r>
              <a:rPr lang="en-GB" sz="2400" b="1" dirty="0">
                <a:solidFill>
                  <a:srgbClr val="EFF9FB"/>
                </a:solidFill>
              </a:rPr>
              <a:t>»</a:t>
            </a:r>
            <a:r>
              <a:rPr lang="fr-FR" sz="2400" dirty="0">
                <a:solidFill>
                  <a:srgbClr val="EFF9FB"/>
                </a:solidFill>
                <a:latin typeface="Century Gothic" panose="020B0502020202020204" pitchFamily="34" charset="0"/>
              </a:rPr>
              <a:t> et </a:t>
            </a:r>
            <a:r>
              <a:rPr lang="en-GB" sz="2400" b="1" dirty="0">
                <a:solidFill>
                  <a:srgbClr val="EFF9FB"/>
                </a:solidFill>
              </a:rPr>
              <a:t>« </a:t>
            </a:r>
            <a:r>
              <a:rPr lang="fr-FR" sz="2400" b="1" dirty="0">
                <a:solidFill>
                  <a:srgbClr val="EFF9FB"/>
                </a:solidFill>
                <a:latin typeface="Century Gothic" panose="020B0502020202020204" pitchFamily="34" charset="0"/>
              </a:rPr>
              <a:t>Bonne fête de l’Indépendance ! </a:t>
            </a:r>
            <a:r>
              <a:rPr lang="en-GB" sz="2400" b="1" dirty="0">
                <a:solidFill>
                  <a:srgbClr val="EFF9FB"/>
                </a:solidFill>
              </a:rPr>
              <a:t>»</a:t>
            </a:r>
            <a:endParaRPr lang="fr-FR" sz="2400" dirty="0">
              <a:solidFill>
                <a:srgbClr val="EFF9FB"/>
              </a:solidFill>
              <a:latin typeface="Century Gothic" panose="020B0502020202020204" pitchFamily="34" charset="0"/>
            </a:endParaRPr>
          </a:p>
        </p:txBody>
      </p:sp>
      <p:sp>
        <p:nvSpPr>
          <p:cNvPr id="7" name="Rectangle 6">
            <a:extLst>
              <a:ext uri="{FF2B5EF4-FFF2-40B4-BE49-F238E27FC236}">
                <a16:creationId xmlns:a16="http://schemas.microsoft.com/office/drawing/2014/main" id="{9E6B52A9-C936-4684-916C-EE24F6696512}"/>
              </a:ext>
            </a:extLst>
          </p:cNvPr>
          <p:cNvSpPr/>
          <p:nvPr/>
        </p:nvSpPr>
        <p:spPr>
          <a:xfrm>
            <a:off x="31384" y="628560"/>
            <a:ext cx="10512822" cy="461665"/>
          </a:xfrm>
          <a:prstGeom prst="rect">
            <a:avLst/>
          </a:prstGeom>
        </p:spPr>
        <p:txBody>
          <a:bodyPr wrap="square">
            <a:spAutoFit/>
          </a:bodyPr>
          <a:lstStyle/>
          <a:p>
            <a:pPr lvl="0"/>
            <a:r>
              <a:rPr lang="en-GB" sz="2400" dirty="0">
                <a:solidFill>
                  <a:srgbClr val="002060"/>
                </a:solidFill>
                <a:latin typeface="Century Gothic" panose="020B0502020202020204" pitchFamily="34" charset="0"/>
              </a:rPr>
              <a:t>Le premier </a:t>
            </a:r>
            <a:r>
              <a:rPr lang="en-GB" sz="2400" dirty="0" err="1">
                <a:solidFill>
                  <a:srgbClr val="002060"/>
                </a:solidFill>
                <a:latin typeface="Century Gothic" panose="020B0502020202020204" pitchFamily="34" charset="0"/>
              </a:rPr>
              <a:t>janvier</a:t>
            </a:r>
            <a:r>
              <a:rPr lang="en-GB" sz="2400" dirty="0">
                <a:solidFill>
                  <a:srgbClr val="002060"/>
                </a:solidFill>
                <a:latin typeface="Century Gothic" panose="020B0502020202020204" pitchFamily="34" charset="0"/>
              </a:rPr>
              <a:t> à </a:t>
            </a:r>
            <a:r>
              <a:rPr lang="en-GB" sz="2400" dirty="0" err="1">
                <a:solidFill>
                  <a:srgbClr val="002060"/>
                </a:solidFill>
                <a:latin typeface="Century Gothic" panose="020B0502020202020204" pitchFamily="34" charset="0"/>
              </a:rPr>
              <a:t>Haïti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le </a:t>
            </a:r>
            <a:r>
              <a:rPr lang="en-GB" sz="2400">
                <a:solidFill>
                  <a:srgbClr val="002060"/>
                </a:solidFill>
                <a:latin typeface="Century Gothic" panose="020B0502020202020204" pitchFamily="34" charset="0"/>
              </a:rPr>
              <a:t>jour national.  </a:t>
            </a:r>
            <a:endParaRPr lang="en-GB" sz="2400" dirty="0">
              <a:solidFill>
                <a:srgbClr val="002060"/>
              </a:solidFill>
              <a:latin typeface="Century Gothic" panose="020B0502020202020204" pitchFamily="34" charset="0"/>
            </a:endParaRPr>
          </a:p>
        </p:txBody>
      </p:sp>
      <p:pic>
        <p:nvPicPr>
          <p:cNvPr id="20" name="Picture 19" descr="Map&#10;&#10;Description automatically generated">
            <a:extLst>
              <a:ext uri="{FF2B5EF4-FFF2-40B4-BE49-F238E27FC236}">
                <a16:creationId xmlns:a16="http://schemas.microsoft.com/office/drawing/2014/main" id="{15BA39D4-2E71-4971-AA1D-201A70ADB122}"/>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28" y="4622861"/>
            <a:ext cx="2536987" cy="2034811"/>
          </a:xfrm>
          <a:prstGeom prst="rect">
            <a:avLst/>
          </a:prstGeom>
        </p:spPr>
      </p:pic>
    </p:spTree>
    <p:extLst>
      <p:ext uri="{BB962C8B-B14F-4D97-AF65-F5344CB8AC3E}">
        <p14:creationId xmlns:p14="http://schemas.microsoft.com/office/powerpoint/2010/main" val="284183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7_0.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1924658" y="99784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4520509" y="99784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7152874" y="99784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1941950" y="284140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5" name="Rectangle 24">
            <a:extLst>
              <a:ext uri="{FF2B5EF4-FFF2-40B4-BE49-F238E27FC236}">
                <a16:creationId xmlns:a16="http://schemas.microsoft.com/office/drawing/2014/main" id="{09501690-AEBC-494F-A56C-B45CE0FC6B33}"/>
              </a:ext>
            </a:extLst>
          </p:cNvPr>
          <p:cNvSpPr/>
          <p:nvPr/>
        </p:nvSpPr>
        <p:spPr>
          <a:xfrm>
            <a:off x="4537801" y="284140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7163550" y="28482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2131015" y="98415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l’histoire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4596342" y="95811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santé</a:t>
            </a:r>
          </a:p>
        </p:txBody>
      </p:sp>
      <p:sp>
        <p:nvSpPr>
          <p:cNvPr id="30" name="TextBox 29">
            <a:extLst>
              <a:ext uri="{FF2B5EF4-FFF2-40B4-BE49-F238E27FC236}">
                <a16:creationId xmlns:a16="http://schemas.microsoft.com/office/drawing/2014/main" id="{86A8A3E9-3A3A-4098-8473-2442E4EA36DE}"/>
              </a:ext>
            </a:extLst>
          </p:cNvPr>
          <p:cNvSpPr txBox="1"/>
          <p:nvPr/>
        </p:nvSpPr>
        <p:spPr>
          <a:xfrm>
            <a:off x="7328672" y="97806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vêtement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3B54A7D4-777E-43E5-972C-91FFB2BFFB68}"/>
              </a:ext>
            </a:extLst>
          </p:cNvPr>
          <p:cNvSpPr txBox="1"/>
          <p:nvPr/>
        </p:nvSpPr>
        <p:spPr>
          <a:xfrm>
            <a:off x="2153350" y="280618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33" name="TextBox 32">
            <a:extLst>
              <a:ext uri="{FF2B5EF4-FFF2-40B4-BE49-F238E27FC236}">
                <a16:creationId xmlns:a16="http://schemas.microsoft.com/office/drawing/2014/main" id="{50B7578F-2BDA-4BE8-82C9-3972BB75732C}"/>
              </a:ext>
            </a:extLst>
          </p:cNvPr>
          <p:cNvSpPr txBox="1"/>
          <p:nvPr/>
        </p:nvSpPr>
        <p:spPr>
          <a:xfrm>
            <a:off x="4681965" y="2810311"/>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gens</a:t>
            </a:r>
          </a:p>
        </p:txBody>
      </p:sp>
      <p:sp>
        <p:nvSpPr>
          <p:cNvPr id="35" name="TextBox 34">
            <a:extLst>
              <a:ext uri="{FF2B5EF4-FFF2-40B4-BE49-F238E27FC236}">
                <a16:creationId xmlns:a16="http://schemas.microsoft.com/office/drawing/2014/main" id="{CDD5FCD2-9B2E-4078-BD6E-0D0ED6866180}"/>
              </a:ext>
            </a:extLst>
          </p:cNvPr>
          <p:cNvSpPr txBox="1"/>
          <p:nvPr/>
        </p:nvSpPr>
        <p:spPr>
          <a:xfrm>
            <a:off x="7270306" y="279878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l’année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501179" y="4799508"/>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92201" y="5161523"/>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year</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501179" y="4804727"/>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55213" y="1289272"/>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party, celebration</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92256" y="4807954"/>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health</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523647" y="4806341"/>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history</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515077" y="4795344"/>
            <a:ext cx="2339102" cy="1438908"/>
            <a:chOff x="10002113" y="5273603"/>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10002113" y="5273603"/>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10157333" y="5624134"/>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item of clothing</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501179" y="4790125"/>
            <a:ext cx="2339102" cy="1438908"/>
            <a:chOff x="6922028" y="5320178"/>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84B6C227-4AAF-4269-B223-48E8031A6265}"/>
                </a:ext>
              </a:extLst>
            </p:cNvPr>
            <p:cNvSpPr txBox="1"/>
            <p:nvPr/>
          </p:nvSpPr>
          <p:spPr>
            <a:xfrm>
              <a:off x="7129150" y="5639374"/>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people</a:t>
              </a:r>
            </a:p>
          </p:txBody>
        </p:sp>
      </p:grpSp>
      <p:sp>
        <p:nvSpPr>
          <p:cNvPr id="44" name="Rectangle 43">
            <a:extLst>
              <a:ext uri="{FF2B5EF4-FFF2-40B4-BE49-F238E27FC236}">
                <a16:creationId xmlns:a16="http://schemas.microsoft.com/office/drawing/2014/main" id="{104AA30E-52A1-4710-A223-97D9310A209A}"/>
              </a:ext>
            </a:extLst>
          </p:cNvPr>
          <p:cNvSpPr/>
          <p:nvPr/>
        </p:nvSpPr>
        <p:spPr>
          <a:xfrm>
            <a:off x="7184485" y="284140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8" name="Rectangle 47">
            <a:extLst>
              <a:ext uri="{FF2B5EF4-FFF2-40B4-BE49-F238E27FC236}">
                <a16:creationId xmlns:a16="http://schemas.microsoft.com/office/drawing/2014/main" id="{33F9418D-ED68-4CC9-90E6-87B03060EA48}"/>
              </a:ext>
            </a:extLst>
          </p:cNvPr>
          <p:cNvSpPr/>
          <p:nvPr/>
        </p:nvSpPr>
        <p:spPr>
          <a:xfrm>
            <a:off x="1924658" y="285660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6" name="Rectangle 55">
            <a:extLst>
              <a:ext uri="{FF2B5EF4-FFF2-40B4-BE49-F238E27FC236}">
                <a16:creationId xmlns:a16="http://schemas.microsoft.com/office/drawing/2014/main" id="{260F463B-4BD9-4072-9387-C61CD6694886}"/>
              </a:ext>
            </a:extLst>
          </p:cNvPr>
          <p:cNvSpPr/>
          <p:nvPr/>
        </p:nvSpPr>
        <p:spPr>
          <a:xfrm>
            <a:off x="1918194" y="1022290"/>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8" name="Rectangle 67">
            <a:extLst>
              <a:ext uri="{FF2B5EF4-FFF2-40B4-BE49-F238E27FC236}">
                <a16:creationId xmlns:a16="http://schemas.microsoft.com/office/drawing/2014/main" id="{8EE9C8A3-4F94-4BF4-80C9-528445FFB183}"/>
              </a:ext>
            </a:extLst>
          </p:cNvPr>
          <p:cNvSpPr/>
          <p:nvPr/>
        </p:nvSpPr>
        <p:spPr>
          <a:xfrm>
            <a:off x="4559303" y="285627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80" name="Group 79">
            <a:extLst>
              <a:ext uri="{FF2B5EF4-FFF2-40B4-BE49-F238E27FC236}">
                <a16:creationId xmlns:a16="http://schemas.microsoft.com/office/drawing/2014/main" id="{03B2C10A-4E48-4347-A4A0-D3886263A570}"/>
              </a:ext>
            </a:extLst>
          </p:cNvPr>
          <p:cNvGrpSpPr/>
          <p:nvPr/>
        </p:nvGrpSpPr>
        <p:grpSpPr>
          <a:xfrm>
            <a:off x="2421324" y="3232628"/>
            <a:ext cx="1485143" cy="944567"/>
            <a:chOff x="199103" y="494279"/>
            <a:chExt cx="3431183" cy="2104280"/>
          </a:xfrm>
        </p:grpSpPr>
        <p:pic>
          <p:nvPicPr>
            <p:cNvPr id="82" name="Picture 81">
              <a:extLst>
                <a:ext uri="{FF2B5EF4-FFF2-40B4-BE49-F238E27FC236}">
                  <a16:creationId xmlns:a16="http://schemas.microsoft.com/office/drawing/2014/main" id="{A4FFAF7E-0902-4D28-A8F3-59A14BC7E5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83" name="Picture 82">
              <a:extLst>
                <a:ext uri="{FF2B5EF4-FFF2-40B4-BE49-F238E27FC236}">
                  <a16:creationId xmlns:a16="http://schemas.microsoft.com/office/drawing/2014/main" id="{32C9F3A3-C1F6-4709-9B7F-6AEF0082AF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5" name="Picture 4">
            <a:extLst>
              <a:ext uri="{FF2B5EF4-FFF2-40B4-BE49-F238E27FC236}">
                <a16:creationId xmlns:a16="http://schemas.microsoft.com/office/drawing/2014/main" id="{1FD81569-EE97-47F5-A410-0BEDADC8D378}"/>
              </a:ext>
            </a:extLst>
          </p:cNvPr>
          <p:cNvPicPr>
            <a:picLocks noChangeAspect="1"/>
          </p:cNvPicPr>
          <p:nvPr/>
        </p:nvPicPr>
        <p:blipFill rotWithShape="1">
          <a:blip r:embed="rId14">
            <a:extLst>
              <a:ext uri="{28A0092B-C50C-407E-A947-70E740481C1C}">
                <a14:useLocalDpi xmlns:a14="http://schemas.microsoft.com/office/drawing/2010/main" val="0"/>
              </a:ext>
            </a:extLst>
          </a:blip>
          <a:srcRect l="68041" t="54422" r="1278" b="4973"/>
          <a:stretch/>
        </p:blipFill>
        <p:spPr>
          <a:xfrm>
            <a:off x="7736914" y="1507320"/>
            <a:ext cx="1161878" cy="963466"/>
          </a:xfrm>
          <a:prstGeom prst="rect">
            <a:avLst/>
          </a:prstGeom>
        </p:spPr>
      </p:pic>
      <p:pic>
        <p:nvPicPr>
          <p:cNvPr id="13" name="Picture 12">
            <a:extLst>
              <a:ext uri="{FF2B5EF4-FFF2-40B4-BE49-F238E27FC236}">
                <a16:creationId xmlns:a16="http://schemas.microsoft.com/office/drawing/2014/main" id="{8D152391-84D2-42DA-B6A1-5214B64E0C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90379" y="3296899"/>
            <a:ext cx="884959" cy="884959"/>
          </a:xfrm>
          <a:prstGeom prst="rect">
            <a:avLst/>
          </a:prstGeom>
        </p:spPr>
      </p:pic>
      <p:pic>
        <p:nvPicPr>
          <p:cNvPr id="15" name="Picture 14" descr="Shape, arrow&#10;&#10;Description automatically generated">
            <a:extLst>
              <a:ext uri="{FF2B5EF4-FFF2-40B4-BE49-F238E27FC236}">
                <a16:creationId xmlns:a16="http://schemas.microsoft.com/office/drawing/2014/main" id="{60A38B35-67C3-4CE2-8421-DF392868615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42730" y="1487997"/>
            <a:ext cx="916674" cy="831452"/>
          </a:xfrm>
          <a:prstGeom prst="rect">
            <a:avLst/>
          </a:prstGeom>
        </p:spPr>
      </p:pic>
      <p:pic>
        <p:nvPicPr>
          <p:cNvPr id="17" name="Picture 16" descr="Text&#10;&#10;Description automatically generated">
            <a:extLst>
              <a:ext uri="{FF2B5EF4-FFF2-40B4-BE49-F238E27FC236}">
                <a16:creationId xmlns:a16="http://schemas.microsoft.com/office/drawing/2014/main" id="{4EDC1FBF-5E72-4B96-B3E5-C996C09B50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33688" y="1419780"/>
            <a:ext cx="666753" cy="965435"/>
          </a:xfrm>
          <a:prstGeom prst="rect">
            <a:avLst/>
          </a:prstGeom>
        </p:spPr>
      </p:pic>
      <p:pic>
        <p:nvPicPr>
          <p:cNvPr id="39" name="Picture 38" descr="Calendar&#10;&#10;Description automatically generated">
            <a:extLst>
              <a:ext uri="{FF2B5EF4-FFF2-40B4-BE49-F238E27FC236}">
                <a16:creationId xmlns:a16="http://schemas.microsoft.com/office/drawing/2014/main" id="{9FF7E09D-D808-4E82-8249-C693B7DEEB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5424" y="3262063"/>
            <a:ext cx="1240735" cy="966416"/>
          </a:xfrm>
          <a:prstGeom prst="rect">
            <a:avLst/>
          </a:prstGeom>
        </p:spPr>
      </p:pic>
      <p:sp>
        <p:nvSpPr>
          <p:cNvPr id="52" name="Rectangle 51">
            <a:extLst>
              <a:ext uri="{FF2B5EF4-FFF2-40B4-BE49-F238E27FC236}">
                <a16:creationId xmlns:a16="http://schemas.microsoft.com/office/drawing/2014/main" id="{D2315F45-2DFF-4C7E-BC33-42F57F56989D}"/>
              </a:ext>
            </a:extLst>
          </p:cNvPr>
          <p:cNvSpPr/>
          <p:nvPr/>
        </p:nvSpPr>
        <p:spPr>
          <a:xfrm>
            <a:off x="4535534" y="1007420"/>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4" name="Rectangle 63">
            <a:extLst>
              <a:ext uri="{FF2B5EF4-FFF2-40B4-BE49-F238E27FC236}">
                <a16:creationId xmlns:a16="http://schemas.microsoft.com/office/drawing/2014/main" id="{478A5428-351A-4E23-9EA5-CE9DE3FBD8A6}"/>
              </a:ext>
            </a:extLst>
          </p:cNvPr>
          <p:cNvSpPr/>
          <p:nvPr/>
        </p:nvSpPr>
        <p:spPr>
          <a:xfrm>
            <a:off x="7163550" y="99276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subTnLst>
                                    <p:audio>
                                      <p:cMediaNode>
                                        <p:cTn display="0" masterRel="sameClick">
                                          <p:stCondLst>
                                            <p:cond evt="begin" delay="0">
                                              <p:tn val="12"/>
                                            </p:cond>
                                          </p:stCondLst>
                                          <p:endCondLst>
                                            <p:cond evt="onStopAudio" delay="0">
                                              <p:tgtEl>
                                                <p:sldTgt/>
                                              </p:tgtEl>
                                            </p:cond>
                                          </p:endCondLst>
                                        </p:cTn>
                                        <p:tgtEl>
                                          <p:sndTgt r:embed="rId3" name="7_7.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7_4.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7_2.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6" name="7_1.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500" fill="hold"/>
                                        <p:tgtEl>
                                          <p:spTgt spid="61"/>
                                        </p:tgtEl>
                                        <p:attrNameLst>
                                          <p:attrName>ppt_w</p:attrName>
                                        </p:attrNameLst>
                                      </p:cBhvr>
                                      <p:tavLst>
                                        <p:tav tm="0">
                                          <p:val>
                                            <p:fltVal val="0"/>
                                          </p:val>
                                        </p:tav>
                                        <p:tav tm="100000">
                                          <p:val>
                                            <p:strVal val="#ppt_w"/>
                                          </p:val>
                                        </p:tav>
                                      </p:tavLst>
                                    </p:anim>
                                    <p:anim calcmode="lin" valueType="num">
                                      <p:cBhvr>
                                        <p:cTn id="56" dur="500" fill="hold"/>
                                        <p:tgtEl>
                                          <p:spTgt spid="61"/>
                                        </p:tgtEl>
                                        <p:attrNameLst>
                                          <p:attrName>ppt_h</p:attrName>
                                        </p:attrNameLst>
                                      </p:cBhvr>
                                      <p:tavLst>
                                        <p:tav tm="0">
                                          <p:val>
                                            <p:fltVal val="0"/>
                                          </p:val>
                                        </p:tav>
                                        <p:tav tm="100000">
                                          <p:val>
                                            <p:strVal val="#ppt_h"/>
                                          </p:val>
                                        </p:tav>
                                      </p:tavLst>
                                    </p:anim>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out)">
                                      <p:cBhvr>
                                        <p:cTn id="62" dur="2000"/>
                                        <p:tgtEl>
                                          <p:spTgt spid="64"/>
                                        </p:tgtEl>
                                      </p:cBhvr>
                                    </p:animEffect>
                                  </p:childTnLst>
                                  <p:subTnLst>
                                    <p:audio>
                                      <p:cMediaNode>
                                        <p:cTn display="0" masterRel="sameClick">
                                          <p:stCondLst>
                                            <p:cond evt="begin" delay="0">
                                              <p:tn val="60"/>
                                            </p:cond>
                                          </p:stCondLst>
                                          <p:endCondLst>
                                            <p:cond evt="onStopAudio" delay="0">
                                              <p:tgtEl>
                                                <p:sldTgt/>
                                              </p:tgtEl>
                                            </p:cond>
                                          </p:endCondLst>
                                        </p:cTn>
                                        <p:tgtEl>
                                          <p:sndTgt r:embed="rId7" name="7_3.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2000"/>
                                        <p:tgtEl>
                                          <p:spTgt spid="68"/>
                                        </p:tgtEl>
                                      </p:cBhvr>
                                    </p:animEffect>
                                  </p:childTnLst>
                                  <p:subTnLst>
                                    <p:audio>
                                      <p:cMediaNode>
                                        <p:cTn display="0" masterRel="sameClick">
                                          <p:stCondLst>
                                            <p:cond evt="begin" delay="0">
                                              <p:tn val="72"/>
                                            </p:cond>
                                          </p:stCondLst>
                                          <p:endCondLst>
                                            <p:cond evt="onStopAudio" delay="0">
                                              <p:tgtEl>
                                                <p:sldTgt/>
                                              </p:tgtEl>
                                            </p:cond>
                                          </p:endCondLst>
                                        </p:cTn>
                                        <p:tgtEl>
                                          <p:sndTgt r:embed="rId8" name="7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56" grpId="0" animBg="1"/>
      <p:bldP spid="68" grpId="0" animBg="1"/>
      <p:bldP spid="52"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64318" y="3232586"/>
            <a:ext cx="449944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they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elles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881141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lang="en-GB" sz="2800" dirty="0">
                <a:solidFill>
                  <a:srgbClr val="002060"/>
                </a:solidFill>
                <a:latin typeface="Century Gothic" panose="020B0502020202020204" pitchFamily="34" charset="0"/>
              </a:rPr>
              <a:t>n French, the verb ends in –</a:t>
            </a:r>
            <a:r>
              <a:rPr lang="en-GB" sz="2800" b="1" dirty="0">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81576" y="3195989"/>
            <a:ext cx="40879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8">
            <a:alphaModFix/>
          </a:blip>
          <a:srcRect/>
          <a:stretch/>
        </p:blipFill>
        <p:spPr>
          <a:xfrm>
            <a:off x="-36832" y="3813065"/>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664317" y="3736116"/>
            <a:ext cx="439270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prepare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party.</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8">
            <a:alphaModFix/>
          </a:blip>
          <a:srcRect/>
          <a:stretch/>
        </p:blipFill>
        <p:spPr>
          <a:xfrm>
            <a:off x="30997" y="4896622"/>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307277" y="4946965"/>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organises the music.</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B0D9BB73-6B47-41BE-9AA7-AB030E17B0D0}"/>
              </a:ext>
            </a:extLst>
          </p:cNvPr>
          <p:cNvSpPr/>
          <p:nvPr/>
        </p:nvSpPr>
        <p:spPr>
          <a:xfrm>
            <a:off x="747681" y="4409071"/>
            <a:ext cx="442155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Google Shape;171;p8">
            <a:extLst>
              <a:ext uri="{FF2B5EF4-FFF2-40B4-BE49-F238E27FC236}">
                <a16:creationId xmlns:a16="http://schemas.microsoft.com/office/drawing/2014/main" id="{D7EC656C-17CD-4B0E-B66D-28C586104F79}"/>
              </a:ext>
            </a:extLst>
          </p:cNvPr>
          <p:cNvSpPr txBox="1"/>
          <p:nvPr/>
        </p:nvSpPr>
        <p:spPr>
          <a:xfrm>
            <a:off x="705746" y="4372887"/>
            <a:ext cx="445801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musique.</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2179911"/>
            <a:ext cx="995231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lang="en-GB" sz="2800" dirty="0">
                <a:solidFill>
                  <a:srgbClr val="002060"/>
                </a:solidFill>
                <a:latin typeface="Century Gothic" panose="020B0502020202020204" pitchFamily="34" charset="0"/>
              </a:rPr>
              <a:t>n French, the verb ends in –</a:t>
            </a:r>
            <a:r>
              <a:rPr lang="en-GB" sz="2800" b="1" dirty="0" err="1">
                <a:solidFill>
                  <a:srgbClr val="002060"/>
                </a:solidFill>
                <a:latin typeface="Century Gothic" panose="020B0502020202020204" pitchFamily="34" charset="0"/>
              </a:rPr>
              <a:t>ent</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6337740" y="3232586"/>
            <a:ext cx="50662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6154998" y="3195989"/>
            <a:ext cx="40879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a:t>
            </a: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8">
            <a:alphaModFix/>
          </a:blip>
          <a:srcRect/>
          <a:stretch/>
        </p:blipFill>
        <p:spPr>
          <a:xfrm>
            <a:off x="5816675" y="3768460"/>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6337739" y="3736116"/>
            <a:ext cx="439270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prepare the party.</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Google Shape;183;p8">
            <a:extLst>
              <a:ext uri="{FF2B5EF4-FFF2-40B4-BE49-F238E27FC236}">
                <a16:creationId xmlns:a16="http://schemas.microsoft.com/office/drawing/2014/main" id="{94216AE3-46B1-4B27-A98F-992734BB981B}"/>
              </a:ext>
            </a:extLst>
          </p:cNvPr>
          <p:cNvPicPr preferRelativeResize="0"/>
          <p:nvPr/>
        </p:nvPicPr>
        <p:blipFill rotWithShape="1">
          <a:blip r:embed="rId8">
            <a:alphaModFix/>
          </a:blip>
          <a:srcRect/>
          <a:stretch/>
        </p:blipFill>
        <p:spPr>
          <a:xfrm>
            <a:off x="5841809" y="4898653"/>
            <a:ext cx="552560" cy="546211"/>
          </a:xfrm>
          <a:prstGeom prst="rect">
            <a:avLst/>
          </a:prstGeom>
          <a:noFill/>
          <a:ln>
            <a:noFill/>
          </a:ln>
        </p:spPr>
      </p:pic>
      <p:sp>
        <p:nvSpPr>
          <p:cNvPr id="40" name="Google Shape;171;p8">
            <a:extLst>
              <a:ext uri="{FF2B5EF4-FFF2-40B4-BE49-F238E27FC236}">
                <a16:creationId xmlns:a16="http://schemas.microsoft.com/office/drawing/2014/main" id="{24413CDA-24BB-4E1F-A4B6-070D91151BD0}"/>
              </a:ext>
            </a:extLst>
          </p:cNvPr>
          <p:cNvSpPr txBox="1"/>
          <p:nvPr/>
        </p:nvSpPr>
        <p:spPr>
          <a:xfrm>
            <a:off x="6025856" y="4935449"/>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organise the music.</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0191CFEE-CCC9-4A30-B71F-FA7EA1159D43}"/>
              </a:ext>
            </a:extLst>
          </p:cNvPr>
          <p:cNvSpPr/>
          <p:nvPr/>
        </p:nvSpPr>
        <p:spPr>
          <a:xfrm>
            <a:off x="6421102" y="4409071"/>
            <a:ext cx="498283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Google Shape;171;p8">
            <a:extLst>
              <a:ext uri="{FF2B5EF4-FFF2-40B4-BE49-F238E27FC236}">
                <a16:creationId xmlns:a16="http://schemas.microsoft.com/office/drawing/2014/main" id="{18B4E212-4DD6-4BF0-A64B-080481518BF5}"/>
              </a:ext>
            </a:extLst>
          </p:cNvPr>
          <p:cNvSpPr txBox="1"/>
          <p:nvPr/>
        </p:nvSpPr>
        <p:spPr>
          <a:xfrm>
            <a:off x="6301890" y="4383935"/>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musique.</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7372053" y="1906239"/>
            <a:ext cx="3000309" cy="1137799"/>
          </a:xfrm>
          <a:prstGeom prst="wedgeRoundRectCallout">
            <a:avLst>
              <a:gd name="adj1" fmla="val -61218"/>
              <a:gd name="adj2" fmla="val 585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for either a group of boys or a mixed group.</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72E3C5ED-B90D-4002-844E-697F8DE2902E}"/>
              </a:ext>
            </a:extLst>
          </p:cNvPr>
          <p:cNvGrpSpPr/>
          <p:nvPr/>
        </p:nvGrpSpPr>
        <p:grpSpPr>
          <a:xfrm>
            <a:off x="4349808" y="5658370"/>
            <a:ext cx="3437270" cy="1137799"/>
            <a:chOff x="4349808" y="5658370"/>
            <a:chExt cx="3437270" cy="1137799"/>
          </a:xfrm>
        </p:grpSpPr>
        <p:sp>
          <p:nvSpPr>
            <p:cNvPr id="43" name="Speech Bubble: Rectangle with Corners Rounded 42">
              <a:extLst>
                <a:ext uri="{FF2B5EF4-FFF2-40B4-BE49-F238E27FC236}">
                  <a16:creationId xmlns:a16="http://schemas.microsoft.com/office/drawing/2014/main" id="{38769FAD-06D1-422E-8A68-5E091A557489}"/>
                </a:ext>
              </a:extLst>
            </p:cNvPr>
            <p:cNvSpPr/>
            <p:nvPr/>
          </p:nvSpPr>
          <p:spPr>
            <a:xfrm>
              <a:off x="4371744" y="5658370"/>
              <a:ext cx="3393399" cy="1137799"/>
            </a:xfrm>
            <a:prstGeom prst="wedgeRoundRectCallout">
              <a:avLst>
                <a:gd name="adj1" fmla="val 82152"/>
                <a:gd name="adj2" fmla="val -1230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Speech Bubble: Rectangle with Corners Rounded 43">
              <a:extLst>
                <a:ext uri="{FF2B5EF4-FFF2-40B4-BE49-F238E27FC236}">
                  <a16:creationId xmlns:a16="http://schemas.microsoft.com/office/drawing/2014/main" id="{7F687DD0-B185-4A66-AE7B-A96FDB9AE770}"/>
                </a:ext>
              </a:extLst>
            </p:cNvPr>
            <p:cNvSpPr/>
            <p:nvPr/>
          </p:nvSpPr>
          <p:spPr>
            <a:xfrm>
              <a:off x="4349808" y="5658370"/>
              <a:ext cx="3437270" cy="1137799"/>
            </a:xfrm>
            <a:prstGeom prst="wedgeRoundRectCallout">
              <a:avLst>
                <a:gd name="adj1" fmla="val -89308"/>
                <a:gd name="adj2" fmla="val -12706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endings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ent</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sound the same!</a:t>
              </a:r>
              <a:endParaRPr kumimoji="0" lang="en-GB" sz="20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7" name="Picture 6" descr="A picture containing text&#10;&#10;Description automatically generated">
            <a:extLst>
              <a:ext uri="{FF2B5EF4-FFF2-40B4-BE49-F238E27FC236}">
                <a16:creationId xmlns:a16="http://schemas.microsoft.com/office/drawing/2014/main" id="{2FC83F3D-D0E9-4846-87A2-6966B30C6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8651" y="3044038"/>
            <a:ext cx="842366" cy="62444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FD13722-2B46-4AB7-A9E9-7E584CBCDF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4509" y="4295631"/>
            <a:ext cx="833328" cy="62206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BA05EC9-5D7A-483C-A64B-C6542DBC62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965" y="4954222"/>
            <a:ext cx="759971" cy="53526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439874-40A2-4135-ADF8-E963DD0339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1153" y="3748532"/>
            <a:ext cx="951999" cy="603337"/>
          </a:xfrm>
          <a:prstGeom prst="rect">
            <a:avLst/>
          </a:prstGeom>
        </p:spPr>
      </p:pic>
      <p:pic>
        <p:nvPicPr>
          <p:cNvPr id="15" name="Picture 14" descr="Shape&#10;&#10;Description automatically generated">
            <a:extLst>
              <a:ext uri="{FF2B5EF4-FFF2-40B4-BE49-F238E27FC236}">
                <a16:creationId xmlns:a16="http://schemas.microsoft.com/office/drawing/2014/main" id="{F9340F02-F5DD-414E-B2FF-ABE04E1F59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1153" y="2553572"/>
            <a:ext cx="944595" cy="669627"/>
          </a:xfrm>
          <a:prstGeom prst="rect">
            <a:avLst/>
          </a:prstGeom>
        </p:spPr>
      </p:pic>
      <p:sp>
        <p:nvSpPr>
          <p:cNvPr id="56" name="Speech Bubble: Rectangle with Corners Rounded 55">
            <a:extLst>
              <a:ext uri="{FF2B5EF4-FFF2-40B4-BE49-F238E27FC236}">
                <a16:creationId xmlns:a16="http://schemas.microsoft.com/office/drawing/2014/main" id="{2F2C5D50-2D59-418B-BC3C-9166EC5D2C72}"/>
              </a:ext>
            </a:extLst>
          </p:cNvPr>
          <p:cNvSpPr/>
          <p:nvPr/>
        </p:nvSpPr>
        <p:spPr>
          <a:xfrm>
            <a:off x="8912521" y="5573673"/>
            <a:ext cx="3000309" cy="1137799"/>
          </a:xfrm>
          <a:prstGeom prst="wedgeRoundRectCallout">
            <a:avLst>
              <a:gd name="adj1" fmla="val -101854"/>
              <a:gd name="adj2" fmla="val -1149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a vowel.</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Google Shape;171;p8">
            <a:extLst>
              <a:ext uri="{FF2B5EF4-FFF2-40B4-BE49-F238E27FC236}">
                <a16:creationId xmlns:a16="http://schemas.microsoft.com/office/drawing/2014/main" id="{9A97D007-4E2E-410A-83F4-D04E98510547}"/>
              </a:ext>
            </a:extLst>
          </p:cNvPr>
          <p:cNvSpPr txBox="1"/>
          <p:nvPr/>
        </p:nvSpPr>
        <p:spPr>
          <a:xfrm>
            <a:off x="6298679" y="4383588"/>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Elle</a:t>
            </a:r>
            <a:r>
              <a:rPr lang="en-GB" sz="2800" b="1" dirty="0" err="1">
                <a:solidFill>
                  <a:srgbClr val="FF0066"/>
                </a:solidFill>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rganis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musique.</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8_1.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8_3.wav"/>
                                        </p:tgtEl>
                                      </p:cMediaNode>
                                    </p:audio>
                                  </p:sub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8_2.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8_4.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75" grpId="0"/>
      <p:bldP spid="31" grpId="0" animBg="1"/>
      <p:bldP spid="33" grpId="0"/>
      <p:bldP spid="34" grpId="0"/>
      <p:bldP spid="35" grpId="0" animBg="1"/>
      <p:bldP spid="36" grpId="0"/>
      <p:bldP spid="38" grpId="0"/>
      <p:bldP spid="40" grpId="0"/>
      <p:bldP spid="41" grpId="0" animBg="1"/>
      <p:bldP spid="42" grpId="0"/>
      <p:bldP spid="32" grpId="0" animBg="1"/>
      <p:bldP spid="56" grpId="0" animBg="1"/>
      <p:bldP spid="5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5188</TotalTime>
  <Words>2460</Words>
  <Application>Microsoft Office PowerPoint</Application>
  <PresentationFormat>Widescreen</PresentationFormat>
  <Paragraphs>357</Paragraphs>
  <Slides>15</Slides>
  <Notes>15</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prononcer</vt:lpstr>
      <vt:lpstr>vocabulaire</vt:lpstr>
      <vt:lpstr>culture</vt:lpstr>
      <vt:lpstr>lire</vt:lpstr>
      <vt:lpstr>vocabulaire</vt:lpstr>
      <vt:lpstr>Knowing who does what</vt:lpstr>
      <vt:lpstr>lire</vt:lpstr>
      <vt:lpstr>lire</vt:lpstr>
      <vt:lpstr>parler</vt:lpstr>
      <vt:lpstr>parler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93</cp:revision>
  <dcterms:created xsi:type="dcterms:W3CDTF">2021-12-30T13:00:35Z</dcterms:created>
  <dcterms:modified xsi:type="dcterms:W3CDTF">2022-01-31T05:24:38Z</dcterms:modified>
</cp:coreProperties>
</file>