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378" r:id="rId3"/>
    <p:sldId id="623" r:id="rId4"/>
    <p:sldId id="625" r:id="rId5"/>
    <p:sldId id="626" r:id="rId6"/>
    <p:sldId id="627" r:id="rId7"/>
    <p:sldId id="628" r:id="rId8"/>
    <p:sldId id="629" r:id="rId9"/>
    <p:sldId id="630" r:id="rId10"/>
    <p:sldId id="631" r:id="rId11"/>
    <p:sldId id="632" r:id="rId12"/>
    <p:sldId id="633" r:id="rId13"/>
    <p:sldId id="634" r:id="rId14"/>
    <p:sldId id="635"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A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3" autoAdjust="0"/>
    <p:restoredTop sz="67450" autoAdjust="0"/>
  </p:normalViewPr>
  <p:slideViewPr>
    <p:cSldViewPr snapToGrid="0">
      <p:cViewPr varScale="1">
        <p:scale>
          <a:sx n="73" d="100"/>
          <a:sy n="73" d="100"/>
        </p:scale>
        <p:origin x="1872"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50398-A698-4D46-8040-24EA05709106}" type="datetimeFigureOut">
              <a:rPr lang="en-GB" smtClean="0"/>
              <a:t>19/01/2022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CE6640-97C0-4144-8F04-481FE19E8A52}" type="slidenum">
              <a:rPr lang="en-GB" smtClean="0"/>
              <a:t>‹#›</a:t>
            </a:fld>
            <a:endParaRPr lang="en-GB"/>
          </a:p>
        </p:txBody>
      </p:sp>
    </p:spTree>
    <p:extLst>
      <p:ext uri="{BB962C8B-B14F-4D97-AF65-F5344CB8AC3E}">
        <p14:creationId xmlns:p14="http://schemas.microsoft.com/office/powerpoint/2010/main" val="28035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7rbE1MfmU2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a:t>
            </a:r>
            <a:r>
              <a:rPr lang="fr-FR" sz="1200" b="1" strike="noStrike" spc="-1" dirty="0">
                <a:solidFill>
                  <a:srgbClr val="002060"/>
                </a:solidFill>
                <a:latin typeface="Century Gothic"/>
                <a:ea typeface="Century Gothic"/>
              </a:rPr>
              <a:t>[é] [er] [et] [</a:t>
            </a:r>
            <a:r>
              <a:rPr lang="fr-FR" sz="1200" b="1" strike="noStrike" spc="-1" dirty="0" err="1">
                <a:solidFill>
                  <a:srgbClr val="002060"/>
                </a:solidFill>
                <a:latin typeface="Century Gothic"/>
                <a:ea typeface="Century Gothic"/>
              </a:rPr>
              <a:t>ez</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répéter [630] écrire [382]  bébé [2271] donner [46] parler [106] et [6] nez [2661] </a:t>
            </a:r>
            <a:endParaRPr lang="it-IT" sz="1200" b="0" i="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i="1" strike="noStrike" spc="-1" dirty="0">
                <a:solidFill>
                  <a:srgbClr val="FF0066"/>
                </a:solidFill>
                <a:latin typeface="Century Gothic"/>
                <a:ea typeface="Century Gothic"/>
              </a:rPr>
              <a:t>aimer [242] avoir [8</a:t>
            </a:r>
            <a:r>
              <a:rPr lang="fr-FR" sz="1200" b="0" i="1" strike="noStrike" spc="-1">
                <a:solidFill>
                  <a:srgbClr val="FF0066"/>
                </a:solidFill>
                <a:latin typeface="Century Gothic"/>
                <a:ea typeface="Century Gothic"/>
              </a:rPr>
              <a:t>] </a:t>
            </a:r>
            <a:r>
              <a:rPr lang="fr-FR" sz="1200" b="1" i="1" strike="noStrike" spc="-1">
                <a:solidFill>
                  <a:srgbClr val="FF0066"/>
                </a:solidFill>
                <a:latin typeface="Century Gothic"/>
                <a:ea typeface="Century Gothic"/>
              </a:rPr>
              <a:t>vous</a:t>
            </a:r>
            <a:r>
              <a:rPr lang="fr-FR" sz="1200" b="0" i="1" strike="noStrike" spc="-1" baseline="30000">
                <a:solidFill>
                  <a:srgbClr val="FF0066"/>
                </a:solidFill>
                <a:latin typeface="Century Gothic"/>
                <a:ea typeface="Century Gothic"/>
              </a:rPr>
              <a:t>2</a:t>
            </a:r>
            <a:r>
              <a:rPr lang="fr-FR" sz="1200" b="0" i="1" strike="noStrike" spc="-1">
                <a:solidFill>
                  <a:srgbClr val="FF0066"/>
                </a:solidFill>
                <a:latin typeface="Century Gothic"/>
                <a:ea typeface="Century Gothic"/>
              </a:rPr>
              <a:t> </a:t>
            </a:r>
            <a:r>
              <a:rPr lang="fr-FR" sz="1200" b="0" i="1" strike="noStrike" spc="-1" dirty="0">
                <a:solidFill>
                  <a:srgbClr val="FF0066"/>
                </a:solidFill>
                <a:latin typeface="Century Gothic"/>
                <a:ea typeface="Century Gothic"/>
              </a:rPr>
              <a:t>[50] animal [1002] cadeau [2298] chapeau [2908] cheval [2220] fanal [&gt;5000] gâteau [4845]</a:t>
            </a:r>
            <a:r>
              <a:rPr lang="fr-FR" sz="1200" b="1" i="1" strike="noStrike" spc="-1" dirty="0">
                <a:solidFill>
                  <a:srgbClr val="FF0066"/>
                </a:solidFill>
                <a:latin typeface="Century Gothic"/>
                <a:ea typeface="Century Gothic"/>
              </a:rPr>
              <a:t> feu </a:t>
            </a:r>
            <a:r>
              <a:rPr lang="fr-FR" sz="1200" b="0" i="1" strike="noStrike" spc="-1" dirty="0">
                <a:solidFill>
                  <a:srgbClr val="FF0066"/>
                </a:solidFill>
                <a:latin typeface="Century Gothic"/>
                <a:ea typeface="Century Gothic"/>
              </a:rPr>
              <a:t>[786]  jeu [291]  </a:t>
            </a:r>
            <a:r>
              <a:rPr lang="fr-FR" sz="1200" b="1" i="1" strike="noStrike" spc="-1" dirty="0">
                <a:solidFill>
                  <a:srgbClr val="FF0066"/>
                </a:solidFill>
                <a:latin typeface="Century Gothic"/>
                <a:ea typeface="Century Gothic"/>
              </a:rPr>
              <a:t>vœu </a:t>
            </a:r>
            <a:r>
              <a:rPr lang="fr-FR" sz="1200" b="0" i="1" strike="noStrike" spc="-1" dirty="0">
                <a:solidFill>
                  <a:srgbClr val="FF0066"/>
                </a:solidFill>
                <a:latin typeface="Century Gothic"/>
                <a:ea typeface="Century Gothic"/>
              </a:rPr>
              <a:t>[2103]</a:t>
            </a: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a:t>
            </a:r>
            <a:endParaRPr lang="fr-FR"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sont [5] ils [13] elles [38] combien [800] affiche [2886] bouteille [2979] crayon [&gt;5000] </a:t>
            </a:r>
            <a:r>
              <a:rPr lang="fr-FR" sz="1100" b="1" dirty="0">
                <a:solidFill>
                  <a:srgbClr val="FF0066"/>
                </a:solidFill>
                <a:effectLst/>
                <a:latin typeface="Century Gothic" panose="020B0502020202020204" pitchFamily="34" charset="0"/>
                <a:ea typeface="+mn-ea"/>
                <a:cs typeface="+mn-cs"/>
              </a:rPr>
              <a:t>fleur</a:t>
            </a:r>
            <a:r>
              <a:rPr lang="fr-FR" sz="1100" b="0" dirty="0">
                <a:solidFill>
                  <a:srgbClr val="FF0066"/>
                </a:solidFill>
                <a:effectLst/>
                <a:latin typeface="Century Gothic" panose="020B0502020202020204" pitchFamily="34" charset="0"/>
                <a:ea typeface="+mn-ea"/>
                <a:cs typeface="+mn-cs"/>
              </a:rPr>
              <a:t> [2305] gomme [&gt;5000] livre [358] </a:t>
            </a:r>
            <a:r>
              <a:rPr lang="fr-FR" sz="1100" b="1" dirty="0">
                <a:solidFill>
                  <a:srgbClr val="FF0066"/>
                </a:solidFill>
                <a:effectLst/>
                <a:latin typeface="Century Gothic" panose="020B0502020202020204" pitchFamily="34" charset="0"/>
                <a:ea typeface="+mn-ea"/>
                <a:cs typeface="+mn-cs"/>
              </a:rPr>
              <a:t>mur</a:t>
            </a:r>
            <a:r>
              <a:rPr lang="fr-FR" sz="1100" b="0" dirty="0">
                <a:solidFill>
                  <a:srgbClr val="FF0066"/>
                </a:solidFill>
                <a:effectLst/>
                <a:latin typeface="Century Gothic" panose="020B0502020202020204" pitchFamily="34" charset="0"/>
                <a:ea typeface="+mn-ea"/>
                <a:cs typeface="+mn-cs"/>
              </a:rPr>
              <a:t> [1335] </a:t>
            </a:r>
            <a:r>
              <a:rPr lang="fr-FR" sz="1100" b="1" dirty="0">
                <a:solidFill>
                  <a:srgbClr val="FF0066"/>
                </a:solidFill>
                <a:effectLst/>
                <a:latin typeface="Century Gothic" panose="020B0502020202020204" pitchFamily="34" charset="0"/>
                <a:ea typeface="+mn-ea"/>
                <a:cs typeface="+mn-cs"/>
              </a:rPr>
              <a:t>ordinateur </a:t>
            </a:r>
            <a:r>
              <a:rPr lang="fr-FR" sz="1100" b="0" dirty="0">
                <a:solidFill>
                  <a:srgbClr val="FF0066"/>
                </a:solidFill>
                <a:effectLst/>
                <a:latin typeface="Century Gothic" panose="020B0502020202020204" pitchFamily="34" charset="0"/>
                <a:ea typeface="+mn-ea"/>
                <a:cs typeface="+mn-cs"/>
              </a:rPr>
              <a:t>[2201] règle [488] sac [2343] </a:t>
            </a:r>
            <a:r>
              <a:rPr lang="fr-FR" sz="1100" b="1" dirty="0">
                <a:solidFill>
                  <a:srgbClr val="FF0066"/>
                </a:solidFill>
                <a:effectLst/>
                <a:latin typeface="Century Gothic" panose="020B0502020202020204" pitchFamily="34" charset="0"/>
                <a:ea typeface="+mn-ea"/>
                <a:cs typeface="+mn-cs"/>
              </a:rPr>
              <a:t>vrai</a:t>
            </a:r>
            <a:r>
              <a:rPr lang="fr-FR" sz="1100" b="0" dirty="0">
                <a:solidFill>
                  <a:srgbClr val="FF0066"/>
                </a:solidFill>
                <a:effectLst/>
                <a:latin typeface="Century Gothic" panose="020B0502020202020204" pitchFamily="34" charset="0"/>
                <a:ea typeface="+mn-ea"/>
                <a:cs typeface="+mn-cs"/>
              </a:rPr>
              <a:t> [292] </a:t>
            </a:r>
            <a:r>
              <a:rPr lang="fr-FR" sz="1100" b="1" dirty="0">
                <a:solidFill>
                  <a:srgbClr val="FF0066"/>
                </a:solidFill>
                <a:effectLst/>
                <a:latin typeface="Century Gothic" panose="020B0502020202020204" pitchFamily="34" charset="0"/>
                <a:ea typeface="+mn-ea"/>
                <a:cs typeface="+mn-cs"/>
              </a:rPr>
              <a:t>faux </a:t>
            </a:r>
            <a:r>
              <a:rPr lang="fr-FR" sz="1100" b="0" dirty="0">
                <a:solidFill>
                  <a:srgbClr val="FF0066"/>
                </a:solidFill>
                <a:effectLst/>
                <a:latin typeface="Century Gothic" panose="020B0502020202020204" pitchFamily="34" charset="0"/>
                <a:ea typeface="+mn-ea"/>
                <a:cs typeface="+mn-cs"/>
              </a:rPr>
              <a:t>[555] de [2] </a:t>
            </a:r>
            <a:endParaRPr lang="en-GB" sz="1100" b="0" dirty="0">
              <a:solidFill>
                <a:srgbClr val="FF0066"/>
              </a:solidFill>
              <a:effectLst/>
              <a:latin typeface="Century Gothic" panose="020B0502020202020204" pitchFamily="34" charset="0"/>
              <a:ea typeface="+mn-ea"/>
              <a:cs typeface="+mn-cs"/>
            </a:endParaRPr>
          </a:p>
          <a:p>
            <a:pPr marL="21600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aimez</a:t>
            </a:r>
            <a:r>
              <a:rPr lang="es-ES_tradnl" sz="1200" b="0" kern="1200" dirty="0">
                <a:solidFill>
                  <a:schemeClr val="tx1"/>
                </a:solidFill>
                <a:effectLst/>
                <a:latin typeface="+mn-lt"/>
                <a:ea typeface="+mn-ea"/>
                <a:cs typeface="+mn-cs"/>
              </a:rPr>
              <a:t> No</a:t>
            </a:r>
            <a:r>
              <a:rPr lang="en-GB" sz="1200" b="0" kern="1200" dirty="0">
                <a:solidFill>
                  <a:schemeClr val="tx1"/>
                </a:solidFill>
                <a:effectLst/>
                <a:latin typeface="+mn-lt"/>
                <a:ea typeface="+mn-ea"/>
                <a:cs typeface="+mn-cs"/>
              </a:rPr>
              <a:t>ё</a:t>
            </a:r>
            <a:r>
              <a:rPr lang="es-ES_tradnl" sz="1200" b="0" kern="1200" dirty="0">
                <a:solidFill>
                  <a:schemeClr val="tx1"/>
                </a:solidFill>
                <a:effectLst/>
                <a:latin typeface="+mn-lt"/>
                <a:ea typeface="+mn-ea"/>
                <a:cs typeface="+mn-cs"/>
              </a:rPr>
              <a:t>l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6598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[7/7]</a:t>
            </a:r>
            <a:endParaRPr lang="en-US" b="0" dirty="0"/>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[Tu] </a:t>
            </a:r>
            <a:r>
              <a:rPr lang="en-GB" sz="1200" b="0" kern="1200" dirty="0" err="1">
                <a:solidFill>
                  <a:schemeClr val="tx1"/>
                </a:solidFill>
                <a:effectLst/>
                <a:latin typeface="+mn-lt"/>
                <a:ea typeface="+mn-ea"/>
                <a:cs typeface="+mn-cs"/>
              </a:rPr>
              <a:t>souhaites</a:t>
            </a:r>
            <a:r>
              <a:rPr lang="en-GB" sz="1200" b="0" kern="1200" dirty="0">
                <a:solidFill>
                  <a:schemeClr val="tx1"/>
                </a:solidFill>
                <a:effectLst/>
                <a:latin typeface="+mn-lt"/>
                <a:ea typeface="+mn-ea"/>
                <a:cs typeface="+mn-cs"/>
              </a:rPr>
              <a:t> ‘Bonne </a:t>
            </a:r>
            <a:r>
              <a:rPr lang="en-GB" sz="1200" b="0" kern="1200" dirty="0" err="1">
                <a:solidFill>
                  <a:schemeClr val="tx1"/>
                </a:solidFill>
                <a:effectLst/>
                <a:latin typeface="+mn-lt"/>
                <a:ea typeface="+mn-ea"/>
                <a:cs typeface="+mn-cs"/>
              </a:rPr>
              <a:t>Année</a:t>
            </a:r>
            <a:r>
              <a:rPr lang="en-GB" sz="1200" b="0" kern="1200" dirty="0">
                <a:solidFill>
                  <a:schemeClr val="tx1"/>
                </a:solidFill>
                <a:effectLst/>
                <a:latin typeface="+mn-lt"/>
                <a:ea typeface="+mn-ea"/>
                <a:cs typeface="+mn-cs"/>
              </a:rPr>
              <a:t>’ à tout le monde ?</a:t>
            </a:r>
          </a:p>
          <a:p>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0177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–s plural noun pattern, and introduce two more plural patterns.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690314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pronunciation of the plural forms of previously taught vocabulary and to introduce two new items of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Note</a:t>
            </a:r>
            <a:r>
              <a:rPr lang="en-GB" sz="1200" b="0" strike="noStrike" spc="-1" dirty="0">
                <a:solidFill>
                  <a:srgbClr val="000000"/>
                </a:solidFill>
                <a:latin typeface="Calibri"/>
                <a:ea typeface="Calibri"/>
              </a:rPr>
              <a:t>: for nouns ending in –</a:t>
            </a:r>
            <a:r>
              <a:rPr lang="en-GB" sz="1200" b="0" strike="noStrike" spc="-1" dirty="0" err="1">
                <a:solidFill>
                  <a:srgbClr val="000000"/>
                </a:solidFill>
                <a:latin typeface="Calibri"/>
                <a:ea typeface="Calibri"/>
              </a:rPr>
              <a:t>eu</a:t>
            </a:r>
            <a:r>
              <a:rPr lang="en-GB" sz="1200" b="0" strike="noStrike" spc="-1" dirty="0">
                <a:solidFill>
                  <a:srgbClr val="000000"/>
                </a:solidFill>
                <a:latin typeface="Calibri"/>
                <a:ea typeface="Calibri"/>
              </a:rPr>
              <a:t> and –(e)au the singular and plural forms sound identical; for those ending in –al the plural forms sound different.</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each picture.</a:t>
            </a:r>
          </a:p>
          <a:p>
            <a:pPr marL="0" marR="0" lvl="0" indent="0" algn="l" rtl="0">
              <a:lnSpc>
                <a:spcPct val="100000"/>
              </a:lnSpc>
              <a:spcBef>
                <a:spcPts val="0"/>
              </a:spcBef>
              <a:spcAft>
                <a:spcPts val="0"/>
              </a:spcAft>
              <a:buClr>
                <a:schemeClr val="dk1"/>
              </a:buClr>
              <a:buSzPts val="1200"/>
              <a:buFont typeface="Calibri"/>
              <a:buNone/>
            </a:pPr>
            <a:r>
              <a:rPr lang="en-GB" b="0" dirty="0"/>
              <a:t>2. Pupils say the French word (before or after it appears, depending on their knowledge)</a:t>
            </a:r>
          </a:p>
          <a:p>
            <a:pPr marL="0" marR="0" lvl="0" indent="0" algn="l" rtl="0">
              <a:lnSpc>
                <a:spcPct val="100000"/>
              </a:lnSpc>
              <a:spcBef>
                <a:spcPts val="0"/>
              </a:spcBef>
              <a:spcAft>
                <a:spcPts val="0"/>
              </a:spcAft>
              <a:buClr>
                <a:schemeClr val="dk1"/>
              </a:buClr>
              <a:buSzPts val="1200"/>
              <a:buFont typeface="Calibri"/>
              <a:buNone/>
            </a:pPr>
            <a:r>
              <a:rPr lang="en-GB" b="0" dirty="0"/>
              <a:t>3. If desired, click on each word to hear it pronounced.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903818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singular and plural</a:t>
            </a:r>
            <a:r>
              <a:rPr lang="en-US" b="0" baseline="0" dirty="0"/>
              <a:t> noun markers, ending -</a:t>
            </a:r>
            <a:r>
              <a:rPr lang="en-US" b="0" baseline="0" dirty="0" err="1"/>
              <a:t>eu</a:t>
            </a:r>
            <a:r>
              <a:rPr lang="en-US" b="0" baseline="0" dirty="0"/>
              <a:t>, -au, and -al.</a:t>
            </a:r>
            <a:endParaRPr lang="en-US" b="0" dirty="0"/>
          </a:p>
          <a:p>
            <a:endParaRPr lang="en-US" b="1" dirty="0"/>
          </a:p>
          <a:p>
            <a:r>
              <a:rPr lang="en-US" b="1" dirty="0"/>
              <a:t>Procedure:</a:t>
            </a:r>
          </a:p>
          <a:p>
            <a:r>
              <a:rPr lang="en-US" b="0" dirty="0"/>
              <a:t>1. Students write 1-9 and </a:t>
            </a:r>
            <a:r>
              <a:rPr lang="en-US" b="1" dirty="0"/>
              <a:t>a</a:t>
            </a:r>
            <a:r>
              <a:rPr lang="en-US" b="0" dirty="0"/>
              <a:t> or</a:t>
            </a:r>
            <a:r>
              <a:rPr lang="en-US" b="1" dirty="0"/>
              <a:t> b </a:t>
            </a:r>
            <a:r>
              <a:rPr lang="en-US" b="0" dirty="0"/>
              <a:t>according to whether the noun is</a:t>
            </a:r>
            <a:r>
              <a:rPr lang="en-US" b="0" baseline="0" dirty="0"/>
              <a:t> singular or plural.</a:t>
            </a:r>
            <a:endParaRPr lang="en-US" b="0" dirty="0"/>
          </a:p>
          <a:p>
            <a:r>
              <a:rPr lang="en-US" b="0" dirty="0"/>
              <a:t>2. Answers</a:t>
            </a:r>
            <a:r>
              <a:rPr lang="en-US" b="0" baseline="0" dirty="0"/>
              <a:t> are revealed on a mouse click.</a:t>
            </a:r>
          </a:p>
          <a:p>
            <a:r>
              <a:rPr lang="en-US" b="0" baseline="0" dirty="0"/>
              <a:t>3. Clarify meanings in English (if necessary) with students before moving on.</a:t>
            </a:r>
            <a:endParaRPr lang="en-US" b="0" dirty="0"/>
          </a:p>
          <a:p>
            <a:endParaRPr lang="en-GB" dirty="0"/>
          </a:p>
        </p:txBody>
      </p:sp>
    </p:spTree>
    <p:extLst>
      <p:ext uri="{BB962C8B-B14F-4D97-AF65-F5344CB8AC3E}">
        <p14:creationId xmlns:p14="http://schemas.microsoft.com/office/powerpoint/2010/main" val="383866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[é] [</a:t>
            </a:r>
            <a:r>
              <a:rPr lang="en-GB" sz="1200" b="1" strike="noStrike" spc="-1" dirty="0" err="1">
                <a:solidFill>
                  <a:srgbClr val="000000"/>
                </a:solidFill>
                <a:latin typeface="Calibri"/>
                <a:ea typeface="Calibri"/>
              </a:rPr>
              <a:t>er</a:t>
            </a:r>
            <a:r>
              <a:rPr lang="en-GB" sz="1200" b="1" strike="noStrike" spc="-1" dirty="0">
                <a:solidFill>
                  <a:srgbClr val="000000"/>
                </a:solidFill>
                <a:latin typeface="Calibri"/>
                <a:ea typeface="Calibri"/>
              </a:rPr>
              <a: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which are the same sound written differently.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[é, et, et, </a:t>
            </a:r>
            <a:r>
              <a:rPr lang="en-GB" sz="1200" b="1" strike="noStrike" spc="-1" dirty="0" err="1">
                <a:solidFill>
                  <a:srgbClr val="000000"/>
                </a:solidFill>
                <a:latin typeface="Calibri"/>
                <a:ea typeface="Calibri"/>
              </a:rPr>
              <a:t>ez</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répéter</a:t>
            </a:r>
            <a:r>
              <a:rPr lang="en-GB" sz="1200" b="0" strike="noStrike" spc="-1" dirty="0">
                <a:solidFill>
                  <a:srgbClr val="000000"/>
                </a:solidFill>
                <a:latin typeface="Calibri"/>
                <a:ea typeface="Calibri"/>
              </a:rPr>
              <a:t>’, which has both spellings of the sound.</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répéter</a:t>
            </a:r>
            <a:r>
              <a:rPr lang="en-US" dirty="0"/>
              <a:t> – hand with thumb and two fingers pointing forwards doing a three downwards motions, one for each syllable of the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https://www.signbsl.com/sign/repeat (the 2</a:t>
            </a:r>
            <a:r>
              <a:rPr lang="en-US" baseline="30000" dirty="0"/>
              <a:t>nd</a:t>
            </a:r>
            <a:r>
              <a:rPr lang="en-US" dirty="0"/>
              <a:t> video marked again: repeat with the female signer)</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7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in a poem about the new year.</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listen to each line of the poem and then read it aloud chorally, themselves.</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They then practise once again, reading each line aloud before the teacher clicks for them to hear it.</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Using the English translation provided, the teacher asks Comment </a:t>
            </a:r>
            <a:r>
              <a:rPr lang="en-GB" b="0" dirty="0" err="1">
                <a:latin typeface="Calibri" panose="020F0502020204030204" pitchFamily="34" charset="0"/>
                <a:cs typeface="Calibri" panose="020F0502020204030204" pitchFamily="34" charset="0"/>
              </a:rPr>
              <a:t>dit</a:t>
            </a:r>
            <a:r>
              <a:rPr lang="en-GB" b="0" dirty="0">
                <a:latin typeface="Calibri" panose="020F0502020204030204" pitchFamily="34" charset="0"/>
                <a:cs typeface="Calibri" panose="020F0502020204030204" pitchFamily="34" charset="0"/>
              </a:rPr>
              <a:t>-on ‘January’ etc.. to provide additional practice of words with the target SSC.</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 teacher points out that the English version of the poem has lots of –</a:t>
            </a:r>
            <a:r>
              <a:rPr lang="en-GB" b="0" dirty="0" err="1">
                <a:latin typeface="Calibri" panose="020F0502020204030204" pitchFamily="34" charset="0"/>
                <a:cs typeface="Calibri" panose="020F0502020204030204" pitchFamily="34" charset="0"/>
              </a:rPr>
              <a:t>ing</a:t>
            </a:r>
            <a:r>
              <a:rPr lang="en-GB" b="0" dirty="0">
                <a:latin typeface="Calibri" panose="020F0502020204030204" pitchFamily="34" charset="0"/>
                <a:cs typeface="Calibri" panose="020F0502020204030204" pitchFamily="34" charset="0"/>
              </a:rPr>
              <a:t> forms of the verb, and asks if pupils can identify the corresponding pattern in French (i.e.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Then, the teacher asks pupils to say all of the –ER verbs aloud, and clicks to highlight each one.</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Clr>
                <a:schemeClr val="dk1"/>
              </a:buClr>
              <a:buSzPts val="1200"/>
              <a:buFont typeface="Calibri"/>
              <a:buNone/>
            </a:pPr>
            <a:r>
              <a:rPr lang="en-GB" b="1" dirty="0">
                <a:latin typeface="Calibri" panose="020F0502020204030204" pitchFamily="34" charset="0"/>
                <a:cs typeface="Calibri" panose="020F0502020204030204" pitchFamily="34" charset="0"/>
              </a:rPr>
              <a:t>Note: </a:t>
            </a:r>
            <a:r>
              <a:rPr lang="en-GB" b="0" dirty="0">
                <a:latin typeface="Calibri" panose="020F0502020204030204" pitchFamily="34" charset="0"/>
                <a:cs typeface="Calibri" panose="020F0502020204030204" pitchFamily="34" charset="0"/>
              </a:rPr>
              <a:t>we recap this poem and provide some further cultural information about January in France in the follow ups for this week.</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latin typeface="Calibri" panose="020F0502020204030204" pitchFamily="34" charset="0"/>
                <a:cs typeface="Calibri" panose="020F0502020204030204" pitchFamily="34" charset="0"/>
              </a:rPr>
              <a:t>In addition, here is a link to a video version of the poem on YouTube: </a:t>
            </a:r>
            <a:r>
              <a:rPr lang="en-GB" sz="1200" u="sng" kern="1200" dirty="0">
                <a:solidFill>
                  <a:schemeClr val="tx1"/>
                </a:solidFill>
                <a:effectLst/>
                <a:latin typeface="+mn-lt"/>
                <a:ea typeface="+mn-ea"/>
                <a:cs typeface="+mn-cs"/>
                <a:hlinkClick r:id="rId3"/>
              </a:rPr>
              <a:t>https://youtu.be/7rbE1MfmU20</a:t>
            </a:r>
            <a:r>
              <a:rPr lang="en-GB" sz="1200" kern="1200" dirty="0">
                <a:solidFill>
                  <a:schemeClr val="tx1"/>
                </a:solidFill>
                <a:effectLst/>
                <a:latin typeface="+mn-lt"/>
                <a:ea typeface="+mn-ea"/>
                <a:cs typeface="+mn-cs"/>
              </a:rPr>
              <a:t> </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888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2</a:t>
            </a:r>
            <a:r>
              <a:rPr lang="en-GB" b="0" baseline="30000" dirty="0"/>
              <a:t>nd</a:t>
            </a:r>
            <a:r>
              <a:rPr lang="en-GB" b="0" dirty="0"/>
              <a:t> meaning of </a:t>
            </a:r>
            <a:r>
              <a:rPr lang="en-GB" b="0" dirty="0" err="1"/>
              <a:t>vous</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 (7 slides)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comprehension of </a:t>
            </a:r>
            <a:r>
              <a:rPr lang="en-US" b="1" dirty="0" err="1"/>
              <a:t>tu</a:t>
            </a:r>
            <a:r>
              <a:rPr lang="en-US" b="0" dirty="0"/>
              <a:t> and </a:t>
            </a:r>
            <a:r>
              <a:rPr lang="en-US" b="1" dirty="0" err="1"/>
              <a:t>vous</a:t>
            </a:r>
            <a:r>
              <a:rPr lang="en-US" b="0" dirty="0"/>
              <a:t> forms of the verb, and their connection with meaning.</a:t>
            </a:r>
          </a:p>
          <a:p>
            <a:endParaRPr lang="en-US" b="0" dirty="0"/>
          </a:p>
          <a:p>
            <a:r>
              <a:rPr lang="en-US" b="1" dirty="0"/>
              <a:t>Procedure</a:t>
            </a:r>
          </a:p>
          <a:p>
            <a:pPr marL="228600" indent="-228600">
              <a:buAutoNum type="arabicPeriod"/>
            </a:pPr>
            <a:r>
              <a:rPr lang="en-US" b="0" dirty="0"/>
              <a:t>Read the title and scenario and clarify the context and the activity with pupils. Remind pupils that the </a:t>
            </a:r>
            <a:r>
              <a:rPr lang="en-US" b="1" i="1" dirty="0" err="1"/>
              <a:t>tu</a:t>
            </a:r>
            <a:r>
              <a:rPr lang="en-US" b="0" dirty="0"/>
              <a:t> form means ‘you’ for one person you know well and </a:t>
            </a:r>
            <a:r>
              <a:rPr lang="en-US" b="1" i="1" dirty="0" err="1"/>
              <a:t>vous</a:t>
            </a:r>
            <a:r>
              <a:rPr lang="en-US" b="0" dirty="0"/>
              <a:t> form is ‘you’ in a formal context (e.g. to your teacher).</a:t>
            </a:r>
          </a:p>
          <a:p>
            <a:pPr marL="228600" indent="-228600">
              <a:buAutoNum type="arabicPeriod"/>
            </a:pPr>
            <a:r>
              <a:rPr lang="en-US" b="0" dirty="0"/>
              <a:t>Pupils listen to each question and decide who it is addressed to, depending on the form of the verb they hear. The pronouns are beeped out to focus pupils’ attention on the verb form.</a:t>
            </a:r>
          </a:p>
          <a:p>
            <a:pPr marL="228600" indent="-228600">
              <a:buAutoNum type="arabicPeriod"/>
            </a:pPr>
            <a:r>
              <a:rPr lang="en-US" b="0" dirty="0"/>
              <a:t>Click to highlight the answer and see the question in writing.</a:t>
            </a:r>
          </a:p>
          <a:p>
            <a:pPr marL="228600" indent="-228600">
              <a:buAutoNum type="arabicPeriod"/>
            </a:pPr>
            <a:r>
              <a:rPr lang="en-US" b="0" dirty="0"/>
              <a:t>Elicit the English meaning of the question.</a:t>
            </a:r>
          </a:p>
          <a:p>
            <a:pPr marL="228600" indent="-228600">
              <a:buAutoNum type="arabicPeriod"/>
            </a:pPr>
            <a:endParaRPr lang="en-US" b="0"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prépares</a:t>
            </a:r>
            <a:r>
              <a:rPr lang="es-ES_tradnl" sz="1200" b="0" kern="1200" dirty="0">
                <a:solidFill>
                  <a:schemeClr val="tx1"/>
                </a:solidFill>
                <a:effectLst/>
                <a:latin typeface="+mn-lt"/>
                <a:ea typeface="+mn-ea"/>
                <a:cs typeface="+mn-cs"/>
              </a:rPr>
              <a:t> une </a:t>
            </a:r>
            <a:r>
              <a:rPr lang="es-ES_tradnl" sz="1200" b="0" kern="1200" dirty="0" err="1">
                <a:solidFill>
                  <a:schemeClr val="tx1"/>
                </a:solidFill>
                <a:effectLst/>
                <a:latin typeface="+mn-lt"/>
                <a:ea typeface="+mn-ea"/>
                <a:cs typeface="+mn-cs"/>
              </a:rPr>
              <a:t>galette</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janvier</a:t>
            </a:r>
            <a:r>
              <a:rPr lang="es-ES_tradnl" sz="1200" b="0" kern="1200" dirty="0">
                <a:solidFill>
                  <a:schemeClr val="tx1"/>
                </a:solidFill>
                <a:effectLst/>
                <a:latin typeface="+mn-lt"/>
                <a:ea typeface="+mn-ea"/>
                <a:cs typeface="+mn-cs"/>
              </a:rPr>
              <a:t> ?</a:t>
            </a:r>
            <a:endParaRPr lang="en-GB" sz="1200" b="0" kern="1200" dirty="0">
              <a:solidFill>
                <a:schemeClr val="tx1"/>
              </a:solidFill>
              <a:effectLst/>
              <a:latin typeface="+mn-lt"/>
              <a:ea typeface="+mn-ea"/>
              <a:cs typeface="+mn-cs"/>
            </a:endParaRPr>
          </a:p>
          <a:p>
            <a:pPr marL="0" indent="0">
              <a:buNone/>
            </a:pP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7538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avez</a:t>
            </a:r>
            <a:r>
              <a:rPr lang="es-ES_tradnl" sz="1200" b="0" kern="1200" dirty="0">
                <a:solidFill>
                  <a:schemeClr val="tx1"/>
                </a:solidFill>
                <a:effectLst/>
                <a:latin typeface="+mn-lt"/>
                <a:ea typeface="+mn-ea"/>
                <a:cs typeface="+mn-cs"/>
              </a:rPr>
              <a:t> la </a:t>
            </a:r>
            <a:r>
              <a:rPr lang="es-ES_tradnl" sz="1200" b="0" kern="1200" dirty="0" err="1">
                <a:solidFill>
                  <a:schemeClr val="tx1"/>
                </a:solidFill>
                <a:effectLst/>
                <a:latin typeface="+mn-lt"/>
                <a:ea typeface="+mn-ea"/>
                <a:cs typeface="+mn-cs"/>
              </a:rPr>
              <a:t>tradition</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fanaux</a:t>
            </a:r>
            <a:r>
              <a:rPr lang="es-ES_tradnl" sz="1200" b="0" kern="1200" dirty="0">
                <a:solidFill>
                  <a:schemeClr val="tx1"/>
                </a:solidFill>
                <a:effectLst/>
                <a:latin typeface="+mn-lt"/>
                <a:ea typeface="+mn-ea"/>
                <a:cs typeface="+mn-cs"/>
              </a:rPr>
              <a:t> en France ?</a:t>
            </a:r>
            <a:endParaRPr lang="en-GB" sz="1200" b="0" kern="1200" dirty="0">
              <a:solidFill>
                <a:schemeClr val="tx1"/>
              </a:solidFill>
              <a:effectLst/>
              <a:latin typeface="+mn-lt"/>
              <a:ea typeface="+mn-ea"/>
              <a:cs typeface="+mn-cs"/>
            </a:endParaRPr>
          </a:p>
          <a:p>
            <a:pPr marL="0" indent="0">
              <a:buNone/>
            </a:pP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2000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a:t>
            </a:r>
            <a:r>
              <a:rPr lang="es-ES_tradnl" sz="1200" b="0" kern="1200" dirty="0" err="1">
                <a:solidFill>
                  <a:schemeClr val="tx1"/>
                </a:solidFill>
                <a:effectLst/>
                <a:latin typeface="+mn-lt"/>
                <a:ea typeface="+mn-ea"/>
                <a:cs typeface="+mn-cs"/>
              </a:rPr>
              <a:t>Vous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organisez</a:t>
            </a:r>
            <a:r>
              <a:rPr lang="es-ES_tradnl" sz="1200" b="0" kern="1200" dirty="0">
                <a:solidFill>
                  <a:schemeClr val="tx1"/>
                </a:solidFill>
                <a:effectLst/>
                <a:latin typeface="+mn-lt"/>
                <a:ea typeface="+mn-ea"/>
                <a:cs typeface="+mn-cs"/>
              </a:rPr>
              <a:t> des </a:t>
            </a:r>
            <a:r>
              <a:rPr lang="es-ES_tradnl" sz="1200" b="0" kern="1200" dirty="0" err="1">
                <a:solidFill>
                  <a:schemeClr val="tx1"/>
                </a:solidFill>
                <a:effectLst/>
                <a:latin typeface="+mn-lt"/>
                <a:ea typeface="+mn-ea"/>
                <a:cs typeface="+mn-cs"/>
              </a:rPr>
              <a:t>jeux</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classe</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décembre</a:t>
            </a:r>
            <a:r>
              <a:rPr lang="es-ES_tradnl" sz="1200" b="0" kern="1200" dirty="0">
                <a:solidFill>
                  <a:schemeClr val="tx1"/>
                </a:solidFill>
                <a:effectLst/>
                <a:latin typeface="+mn-lt"/>
                <a:ea typeface="+mn-ea"/>
                <a:cs typeface="+mn-cs"/>
              </a:rPr>
              <a:t>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2480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[Tu] chantes des </a:t>
            </a:r>
            <a:r>
              <a:rPr lang="es-ES_tradnl" sz="1200" b="0" kern="1200" dirty="0" err="1">
                <a:solidFill>
                  <a:schemeClr val="tx1"/>
                </a:solidFill>
                <a:effectLst/>
                <a:latin typeface="+mn-lt"/>
                <a:ea typeface="+mn-ea"/>
                <a:cs typeface="+mn-cs"/>
              </a:rPr>
              <a:t>chansons</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Noёl</a:t>
            </a:r>
            <a:r>
              <a:rPr lang="es-ES_tradnl" sz="1200" b="0" kern="1200" dirty="0">
                <a:solidFill>
                  <a:schemeClr val="tx1"/>
                </a:solidFill>
                <a:effectLst/>
                <a:latin typeface="+mn-lt"/>
                <a:ea typeface="+mn-ea"/>
                <a:cs typeface="+mn-cs"/>
              </a:rPr>
              <a:t> en </a:t>
            </a:r>
            <a:r>
              <a:rPr lang="es-ES_tradnl" sz="1200" b="0" kern="1200" dirty="0" err="1">
                <a:solidFill>
                  <a:schemeClr val="tx1"/>
                </a:solidFill>
                <a:effectLst/>
                <a:latin typeface="+mn-lt"/>
                <a:ea typeface="+mn-ea"/>
                <a:cs typeface="+mn-cs"/>
              </a:rPr>
              <a:t>anglais</a:t>
            </a:r>
            <a:r>
              <a:rPr lang="es-ES_tradnl" sz="1200" b="0" kern="1200" dirty="0">
                <a:solidFill>
                  <a:schemeClr val="tx1"/>
                </a:solidFill>
                <a:effectLst/>
                <a:latin typeface="+mn-lt"/>
                <a:ea typeface="+mn-ea"/>
                <a:cs typeface="+mn-cs"/>
              </a:rPr>
              <a:t>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96078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[5/7]</a:t>
            </a:r>
            <a:endParaRPr lang="en-US" b="0" dirty="0"/>
          </a:p>
          <a:p>
            <a:pPr marL="228600" indent="-228600">
              <a:buAutoNum type="arabicPeriod"/>
            </a:pPr>
            <a:endParaRPr lang="en-US" b="0" dirty="0"/>
          </a:p>
          <a:p>
            <a:pPr marL="0" indent="0">
              <a:buNone/>
            </a:pPr>
            <a:r>
              <a:rPr lang="en-US" b="1" dirty="0"/>
              <a:t>Transcript:</a:t>
            </a:r>
          </a:p>
          <a:p>
            <a:r>
              <a:rPr lang="es-ES_tradnl" sz="1200" b="0" kern="1200" dirty="0">
                <a:solidFill>
                  <a:schemeClr val="tx1"/>
                </a:solidFill>
                <a:effectLst/>
                <a:latin typeface="+mn-lt"/>
                <a:ea typeface="+mn-ea"/>
                <a:cs typeface="+mn-cs"/>
              </a:rPr>
              <a:t>[Tu] </a:t>
            </a:r>
            <a:r>
              <a:rPr lang="es-ES_tradnl" sz="1200" b="0" kern="1200" dirty="0" err="1">
                <a:solidFill>
                  <a:schemeClr val="tx1"/>
                </a:solidFill>
                <a:effectLst/>
                <a:latin typeface="+mn-lt"/>
                <a:ea typeface="+mn-ea"/>
                <a:cs typeface="+mn-cs"/>
              </a:rPr>
              <a:t>donnes</a:t>
            </a:r>
            <a:r>
              <a:rPr lang="es-ES_tradnl" sz="1200" b="0" kern="1200" dirty="0">
                <a:solidFill>
                  <a:schemeClr val="tx1"/>
                </a:solidFill>
                <a:effectLst/>
                <a:latin typeface="+mn-lt"/>
                <a:ea typeface="+mn-ea"/>
                <a:cs typeface="+mn-cs"/>
              </a:rPr>
              <a:t> les </a:t>
            </a:r>
            <a:r>
              <a:rPr lang="es-ES_tradnl" sz="1200" b="0" kern="1200" dirty="0" err="1">
                <a:solidFill>
                  <a:schemeClr val="tx1"/>
                </a:solidFill>
                <a:effectLst/>
                <a:latin typeface="+mn-lt"/>
                <a:ea typeface="+mn-ea"/>
                <a:cs typeface="+mn-cs"/>
              </a:rPr>
              <a:t>cadeaux</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quel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jour</a:t>
            </a:r>
            <a:r>
              <a:rPr lang="es-ES_tradnl" sz="1200" b="0" kern="1200" dirty="0">
                <a:solidFill>
                  <a:schemeClr val="tx1"/>
                </a:solidFill>
                <a:effectLst/>
                <a:latin typeface="+mn-lt"/>
                <a:ea typeface="+mn-ea"/>
                <a:cs typeface="+mn-cs"/>
              </a:rPr>
              <a:t> en France ?</a:t>
            </a:r>
            <a:br>
              <a:rPr lang="en-US" b="0" dirty="0"/>
            </a:br>
            <a:endParaRPr lang="en-GB" b="1"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8414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3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67000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5423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81855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90981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55826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77608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65742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121224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99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30892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5998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5975724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30.wav"/><Relationship Id="rId10" Type="http://schemas.openxmlformats.org/officeDocument/2006/relationships/image" Target="../media/image26.gif"/><Relationship Id="rId4" Type="http://schemas.openxmlformats.org/officeDocument/2006/relationships/audio" Target="../media/audio34.wav"/><Relationship Id="rId9" Type="http://schemas.openxmlformats.org/officeDocument/2006/relationships/image" Target="../media/image25.gif"/></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30.wav"/><Relationship Id="rId10" Type="http://schemas.openxmlformats.org/officeDocument/2006/relationships/image" Target="../media/image26.gif"/><Relationship Id="rId4" Type="http://schemas.openxmlformats.org/officeDocument/2006/relationships/audio" Target="../media/audio35.wav"/><Relationship Id="rId9" Type="http://schemas.openxmlformats.org/officeDocument/2006/relationships/image" Target="../media/image25.gif"/></Relationships>
</file>

<file path=ppt/slides/_rels/slide12.xml.rels><?xml version="1.0" encoding="UTF-8" standalone="yes"?>
<Relationships xmlns="http://schemas.openxmlformats.org/package/2006/relationships"><Relationship Id="rId8" Type="http://schemas.openxmlformats.org/officeDocument/2006/relationships/audio" Target="../media/audio41.wav"/><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39.wav"/><Relationship Id="rId11" Type="http://schemas.openxmlformats.org/officeDocument/2006/relationships/image" Target="../media/image19.pn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s>
</file>

<file path=ppt/slides/_rels/slide13.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image" Target="../media/image31.png"/><Relationship Id="rId3" Type="http://schemas.openxmlformats.org/officeDocument/2006/relationships/audio" Target="../media/audio44.wav"/><Relationship Id="rId21" Type="http://schemas.openxmlformats.org/officeDocument/2006/relationships/image" Target="../media/image34.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image" Target="../media/image30.png"/><Relationship Id="rId25" Type="http://schemas.openxmlformats.org/officeDocument/2006/relationships/image" Target="../media/image38.jpg"/><Relationship Id="rId2" Type="http://schemas.openxmlformats.org/officeDocument/2006/relationships/notesSlide" Target="../notesSlides/notesSlide13.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37.png"/><Relationship Id="rId5" Type="http://schemas.openxmlformats.org/officeDocument/2006/relationships/audio" Target="../media/audio46.wav"/><Relationship Id="rId15" Type="http://schemas.openxmlformats.org/officeDocument/2006/relationships/image" Target="../media/image5.png"/><Relationship Id="rId23" Type="http://schemas.openxmlformats.org/officeDocument/2006/relationships/image" Target="../media/image36.jpg"/><Relationship Id="rId10" Type="http://schemas.openxmlformats.org/officeDocument/2006/relationships/audio" Target="../media/audio51.wav"/><Relationship Id="rId19" Type="http://schemas.openxmlformats.org/officeDocument/2006/relationships/image" Target="../media/image32.png"/><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image" Target="../media/image39.png"/><Relationship Id="rId18" Type="http://schemas.openxmlformats.org/officeDocument/2006/relationships/image" Target="../media/image31.png"/><Relationship Id="rId3" Type="http://schemas.openxmlformats.org/officeDocument/2006/relationships/audio" Target="../media/audio53.wav"/><Relationship Id="rId21" Type="http://schemas.openxmlformats.org/officeDocument/2006/relationships/image" Target="../media/image34.png"/><Relationship Id="rId7" Type="http://schemas.openxmlformats.org/officeDocument/2006/relationships/audio" Target="../media/audio46.wav"/><Relationship Id="rId12" Type="http://schemas.openxmlformats.org/officeDocument/2006/relationships/audio" Target="../media/audio56.wav"/><Relationship Id="rId17" Type="http://schemas.openxmlformats.org/officeDocument/2006/relationships/image" Target="../media/image30.png"/><Relationship Id="rId2" Type="http://schemas.openxmlformats.org/officeDocument/2006/relationships/notesSlide" Target="../notesSlides/notesSlide14.xml"/><Relationship Id="rId16" Type="http://schemas.openxmlformats.org/officeDocument/2006/relationships/image" Target="../media/image35.png"/><Relationship Id="rId20"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audio" Target="../media/audio49.wav"/><Relationship Id="rId24" Type="http://schemas.openxmlformats.org/officeDocument/2006/relationships/image" Target="../media/image38.jpg"/><Relationship Id="rId5" Type="http://schemas.openxmlformats.org/officeDocument/2006/relationships/audio" Target="../media/audio47.wav"/><Relationship Id="rId15" Type="http://schemas.openxmlformats.org/officeDocument/2006/relationships/image" Target="../media/image40.png"/><Relationship Id="rId23" Type="http://schemas.openxmlformats.org/officeDocument/2006/relationships/image" Target="../media/image37.png"/><Relationship Id="rId10" Type="http://schemas.openxmlformats.org/officeDocument/2006/relationships/audio" Target="../media/audio44.wav"/><Relationship Id="rId19" Type="http://schemas.openxmlformats.org/officeDocument/2006/relationships/image" Target="../media/image32.png"/><Relationship Id="rId4" Type="http://schemas.openxmlformats.org/officeDocument/2006/relationships/audio" Target="../media/audio54.wav"/><Relationship Id="rId9" Type="http://schemas.openxmlformats.org/officeDocument/2006/relationships/audio" Target="../media/audio51.wav"/><Relationship Id="rId14" Type="http://schemas.openxmlformats.org/officeDocument/2006/relationships/audio" Target="../media/audio57.wav"/><Relationship Id="rId22"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video" Target="../media/media4.mkv"/><Relationship Id="rId13" Type="http://schemas.openxmlformats.org/officeDocument/2006/relationships/slideLayout" Target="../slideLayouts/slideLayout5.xml"/><Relationship Id="rId18" Type="http://schemas.openxmlformats.org/officeDocument/2006/relationships/audio" Target="../media/audio4.wav"/><Relationship Id="rId26" Type="http://schemas.openxmlformats.org/officeDocument/2006/relationships/image" Target="../media/image8.png"/><Relationship Id="rId3" Type="http://schemas.microsoft.com/office/2007/relationships/media" Target="../media/media2.mkv"/><Relationship Id="rId21" Type="http://schemas.openxmlformats.org/officeDocument/2006/relationships/audio" Target="../media/audio7.wav"/><Relationship Id="rId34" Type="http://schemas.openxmlformats.org/officeDocument/2006/relationships/image" Target="../media/image16.png"/><Relationship Id="rId7" Type="http://schemas.microsoft.com/office/2007/relationships/media" Target="../media/media4.mkv"/><Relationship Id="rId12" Type="http://schemas.openxmlformats.org/officeDocument/2006/relationships/video" Target="../media/media6.mkv"/><Relationship Id="rId17" Type="http://schemas.openxmlformats.org/officeDocument/2006/relationships/audio" Target="../media/audio3.wav"/><Relationship Id="rId25" Type="http://schemas.openxmlformats.org/officeDocument/2006/relationships/image" Target="../media/image7.png"/><Relationship Id="rId33" Type="http://schemas.openxmlformats.org/officeDocument/2006/relationships/image" Target="../media/image15.png"/><Relationship Id="rId2" Type="http://schemas.openxmlformats.org/officeDocument/2006/relationships/video" Target="../media/media1.mkv"/><Relationship Id="rId16" Type="http://schemas.openxmlformats.org/officeDocument/2006/relationships/audio" Target="../media/audio2.wav"/><Relationship Id="rId20" Type="http://schemas.openxmlformats.org/officeDocument/2006/relationships/audio" Target="../media/audio6.wav"/><Relationship Id="rId29" Type="http://schemas.openxmlformats.org/officeDocument/2006/relationships/image" Target="../media/image11.png"/><Relationship Id="rId1" Type="http://schemas.microsoft.com/office/2007/relationships/media" Target="../media/media1.mkv"/><Relationship Id="rId6" Type="http://schemas.openxmlformats.org/officeDocument/2006/relationships/video" Target="../media/media3.mkv"/><Relationship Id="rId11" Type="http://schemas.microsoft.com/office/2007/relationships/media" Target="../media/media6.mkv"/><Relationship Id="rId24" Type="http://schemas.openxmlformats.org/officeDocument/2006/relationships/image" Target="../media/image6.png"/><Relationship Id="rId32" Type="http://schemas.openxmlformats.org/officeDocument/2006/relationships/image" Target="../media/image14.png"/><Relationship Id="rId5" Type="http://schemas.microsoft.com/office/2007/relationships/media" Target="../media/media3.mkv"/><Relationship Id="rId15" Type="http://schemas.openxmlformats.org/officeDocument/2006/relationships/audio" Target="../media/audio1.wav"/><Relationship Id="rId23" Type="http://schemas.openxmlformats.org/officeDocument/2006/relationships/image" Target="../media/image5.png"/><Relationship Id="rId28" Type="http://schemas.openxmlformats.org/officeDocument/2006/relationships/image" Target="../media/image10.png"/><Relationship Id="rId10" Type="http://schemas.openxmlformats.org/officeDocument/2006/relationships/video" Target="../media/media5.mkv"/><Relationship Id="rId19" Type="http://schemas.openxmlformats.org/officeDocument/2006/relationships/audio" Target="../media/audio5.wav"/><Relationship Id="rId31" Type="http://schemas.openxmlformats.org/officeDocument/2006/relationships/image" Target="../media/image13.png"/><Relationship Id="rId4" Type="http://schemas.openxmlformats.org/officeDocument/2006/relationships/video" Target="../media/media2.mkv"/><Relationship Id="rId9" Type="http://schemas.microsoft.com/office/2007/relationships/media" Target="../media/media5.mkv"/><Relationship Id="rId14" Type="http://schemas.openxmlformats.org/officeDocument/2006/relationships/notesSlide" Target="../notesSlides/notesSlide2.xml"/><Relationship Id="rId22" Type="http://schemas.openxmlformats.org/officeDocument/2006/relationships/image" Target="../media/image4.png"/><Relationship Id="rId27" Type="http://schemas.openxmlformats.org/officeDocument/2006/relationships/image" Target="../media/image9.gif"/><Relationship Id="rId30" Type="http://schemas.openxmlformats.org/officeDocument/2006/relationships/image" Target="../media/image12.png"/><Relationship Id="rId35"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audio" Target="../media/audio8.wav"/><Relationship Id="rId7" Type="http://schemas.openxmlformats.org/officeDocument/2006/relationships/audio" Target="../media/audio11.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3.xml"/><Relationship Id="rId16" Type="http://schemas.openxmlformats.org/officeDocument/2006/relationships/audio" Target="../media/audio19.wav"/><Relationship Id="rId1" Type="http://schemas.openxmlformats.org/officeDocument/2006/relationships/slideLayout" Target="../slideLayouts/slideLayout5.xml"/><Relationship Id="rId6" Type="http://schemas.openxmlformats.org/officeDocument/2006/relationships/audio" Target="../media/audio10.wav"/><Relationship Id="rId11" Type="http://schemas.openxmlformats.org/officeDocument/2006/relationships/audio" Target="../media/audio14.wav"/><Relationship Id="rId5" Type="http://schemas.openxmlformats.org/officeDocument/2006/relationships/audio" Target="../media/audio9.wav"/><Relationship Id="rId15" Type="http://schemas.openxmlformats.org/officeDocument/2006/relationships/audio" Target="../media/audio18.wav"/><Relationship Id="rId10" Type="http://schemas.openxmlformats.org/officeDocument/2006/relationships/audio" Target="../media/audio13.wav"/><Relationship Id="rId19" Type="http://schemas.openxmlformats.org/officeDocument/2006/relationships/audio" Target="../media/audio22.wav"/><Relationship Id="rId4" Type="http://schemas.openxmlformats.org/officeDocument/2006/relationships/image" Target="../media/image4.png"/><Relationship Id="rId9" Type="http://schemas.openxmlformats.org/officeDocument/2006/relationships/audio" Target="../media/audio12.wav"/><Relationship Id="rId14" Type="http://schemas.openxmlformats.org/officeDocument/2006/relationships/audio" Target="../media/audio17.wav"/></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3.wav"/><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audio" Target="../media/audio24.wav"/></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gif"/><Relationship Id="rId3" Type="http://schemas.openxmlformats.org/officeDocument/2006/relationships/image" Target="../media/image23.png"/><Relationship Id="rId7" Type="http://schemas.openxmlformats.org/officeDocument/2006/relationships/audio" Target="../media/audio28.wav"/><Relationship Id="rId12"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7.wav"/><Relationship Id="rId11" Type="http://schemas.openxmlformats.org/officeDocument/2006/relationships/image" Target="../media/image27.png"/><Relationship Id="rId5" Type="http://schemas.openxmlformats.org/officeDocument/2006/relationships/audio" Target="../media/audio26.wav"/><Relationship Id="rId10" Type="http://schemas.openxmlformats.org/officeDocument/2006/relationships/image" Target="../media/image26.gif"/><Relationship Id="rId4" Type="http://schemas.openxmlformats.org/officeDocument/2006/relationships/audio" Target="../media/audio25.wav"/><Relationship Id="rId9" Type="http://schemas.openxmlformats.org/officeDocument/2006/relationships/image" Target="../media/image25.gif"/></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30.wav"/><Relationship Id="rId10" Type="http://schemas.openxmlformats.org/officeDocument/2006/relationships/image" Target="../media/image26.gif"/><Relationship Id="rId4" Type="http://schemas.openxmlformats.org/officeDocument/2006/relationships/audio" Target="../media/audio29.wav"/><Relationship Id="rId9" Type="http://schemas.openxmlformats.org/officeDocument/2006/relationships/image" Target="../media/image25.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30.wav"/><Relationship Id="rId10" Type="http://schemas.openxmlformats.org/officeDocument/2006/relationships/image" Target="../media/image26.gif"/><Relationship Id="rId4" Type="http://schemas.openxmlformats.org/officeDocument/2006/relationships/audio" Target="../media/audio31.wav"/><Relationship Id="rId9" Type="http://schemas.openxmlformats.org/officeDocument/2006/relationships/image" Target="../media/image25.gif"/></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30.wav"/><Relationship Id="rId10" Type="http://schemas.openxmlformats.org/officeDocument/2006/relationships/image" Target="../media/image26.gif"/><Relationship Id="rId4" Type="http://schemas.openxmlformats.org/officeDocument/2006/relationships/audio" Target="../media/audio32.wav"/><Relationship Id="rId9" Type="http://schemas.openxmlformats.org/officeDocument/2006/relationships/image" Target="../media/image25.gif"/></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png"/><Relationship Id="rId7"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png"/><Relationship Id="rId11" Type="http://schemas.openxmlformats.org/officeDocument/2006/relationships/image" Target="../media/image27.png"/><Relationship Id="rId5" Type="http://schemas.openxmlformats.org/officeDocument/2006/relationships/audio" Target="../media/audio30.wav"/><Relationship Id="rId10" Type="http://schemas.openxmlformats.org/officeDocument/2006/relationships/image" Target="../media/image26.gif"/><Relationship Id="rId4" Type="http://schemas.openxmlformats.org/officeDocument/2006/relationships/audio" Target="../media/audio33.wav"/><Relationship Id="rId9" Type="http://schemas.openxmlformats.org/officeDocument/2006/relationships/image" Target="../media/image2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4619346"/>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-ER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verbs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you</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formal</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plural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nouns</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eu/au + x, -al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aux</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[é, er, et,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ez</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do</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2" descr="Navidad, El Árbol De Navidad, Bell, Calcetín, Un Regalo">
            <a:extLst>
              <a:ext uri="{FF2B5EF4-FFF2-40B4-BE49-F238E27FC236}">
                <a16:creationId xmlns:a16="http://schemas.microsoft.com/office/drawing/2014/main" id="{28478AA0-64F4-4658-B6FB-7A0A65FD2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1294534" y="1514750"/>
            <a:ext cx="1982211" cy="3152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Navidad, Decoraciones, Decoración, Verde, Antecedentes">
            <a:extLst>
              <a:ext uri="{FF2B5EF4-FFF2-40B4-BE49-F238E27FC236}">
                <a16:creationId xmlns:a16="http://schemas.microsoft.com/office/drawing/2014/main" id="{CE51982C-F550-430E-9100-CA31DD8FB1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781919" y="1329775"/>
            <a:ext cx="609455" cy="5864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Navidad, Decoraciones, Decoración, Verde, Antecedentes">
            <a:extLst>
              <a:ext uri="{FF2B5EF4-FFF2-40B4-BE49-F238E27FC236}">
                <a16:creationId xmlns:a16="http://schemas.microsoft.com/office/drawing/2014/main" id="{C8A7187B-8036-495D-BF4A-3E5CEAEFA4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10868189" y="5887897"/>
            <a:ext cx="1222219" cy="8020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70C6B4C9-4F56-4777-BCB8-1B867C7792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373220">
            <a:off x="4068449" y="51228"/>
            <a:ext cx="1201998" cy="7887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6.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[6/7]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lang="en-GB" sz="2000" dirty="0">
                <a:solidFill>
                  <a:srgbClr val="002060"/>
                </a:solidFill>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[Vous] aimez No</a:t>
            </a:r>
            <a:r>
              <a:rPr lang="az-Cyrl-AZ" sz="2400" dirty="0">
                <a:solidFill>
                  <a:srgbClr val="002060"/>
                </a:solidFill>
                <a:latin typeface="Century Gothic" panose="020B0502020202020204" pitchFamily="34" charset="0"/>
              </a:rPr>
              <a:t>ё</a:t>
            </a:r>
            <a:r>
              <a:rPr lang="fr-FR" sz="2400" dirty="0">
                <a:solidFill>
                  <a:srgbClr val="002060"/>
                </a:solidFill>
                <a:latin typeface="Century Gothic" panose="020B0502020202020204" pitchFamily="34" charset="0"/>
              </a:rPr>
              <a:t>l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563987A-8589-4011-B3BD-2094BA7A67AD}"/>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42A08D78-34F9-4194-8E12-CE2168CAB2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3C7C634E-992E-423D-9C06-4B87D186B2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56F75FF1-D620-4DDF-A999-CF6179A29809}"/>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0628A0B5-5DFD-4477-A8D7-171AE6CE05B9}"/>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6AB664A8-01B0-40DA-A185-680DEFD666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9839A5AC-4A85-4BCC-8CD3-5C6C1E251F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6533006" y="1629908"/>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280889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7.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[7/7]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lang="en-GB" sz="2000" dirty="0">
                <a:solidFill>
                  <a:srgbClr val="002060"/>
                </a:solidFill>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souhaites ‘Bonne Année’ à tout le monde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B75C61CA-A7EC-43B7-80AB-42EA0B4B6E17}"/>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75C3B721-2A2C-418A-8BA5-C508316A0A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00573F9F-9E61-4AFE-852A-14E872BB11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56FF8CA3-F95C-4461-987B-681E3976D660}"/>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21E8C89-A9D1-416D-B9C0-44E9BF942354}"/>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5C2570F3-FD64-42BB-A00A-D8321267D1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BC2553F3-12C2-4FAD-B97B-BB09A46CCC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2190843" y="143988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160909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6422315" y="1325498"/>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957122" y="1299342"/>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a:solidFill>
                  <a:srgbClr val="1E4E79"/>
                </a:solidFill>
                <a:latin typeface="Century Gothic"/>
                <a:ea typeface="Century Gothic"/>
                <a:cs typeface="Century Gothic"/>
                <a:sym typeface="Century Gothic"/>
              </a:rPr>
              <a:t>Plural nouns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1">
            <a:alphaModFix/>
          </a:blip>
          <a:srcRect/>
          <a:stretch/>
        </p:blipFill>
        <p:spPr>
          <a:xfrm>
            <a:off x="10955136" y="124452"/>
            <a:ext cx="1106658" cy="111396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0" y="715237"/>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you can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many nouns to make them plural.</a:t>
            </a: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204236" y="1248256"/>
            <a:ext cx="582222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livre et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fleur.</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12">
            <a:alphaModFix/>
          </a:blip>
          <a:srcRect/>
          <a:stretch/>
        </p:blipFill>
        <p:spPr>
          <a:xfrm>
            <a:off x="404562" y="1821047"/>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400423" y="1790083"/>
            <a:ext cx="5822220" cy="49240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book and a flower</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12">
            <a:alphaModFix/>
          </a:blip>
          <a:srcRect/>
          <a:stretch/>
        </p:blipFill>
        <p:spPr>
          <a:xfrm>
            <a:off x="5869755" y="1833505"/>
            <a:ext cx="552560" cy="536372"/>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6444431" y="1839412"/>
            <a:ext cx="6412608"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book</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(the) flower</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6422808" y="1300486"/>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livre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fleur</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Google Shape;171;p8">
            <a:extLst>
              <a:ext uri="{FF2B5EF4-FFF2-40B4-BE49-F238E27FC236}">
                <a16:creationId xmlns:a16="http://schemas.microsoft.com/office/drawing/2014/main" id="{3E4E7A89-4129-4389-9DB7-0E46AE4258F9}"/>
              </a:ext>
            </a:extLst>
          </p:cNvPr>
          <p:cNvSpPr txBox="1"/>
          <p:nvPr/>
        </p:nvSpPr>
        <p:spPr>
          <a:xfrm>
            <a:off x="169851" y="2543015"/>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add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make them plural.</a:t>
            </a:r>
          </a:p>
        </p:txBody>
      </p:sp>
      <p:sp>
        <p:nvSpPr>
          <p:cNvPr id="33" name="Rectangle: Rounded Corners 32">
            <a:extLst>
              <a:ext uri="{FF2B5EF4-FFF2-40B4-BE49-F238E27FC236}">
                <a16:creationId xmlns:a16="http://schemas.microsoft.com/office/drawing/2014/main" id="{6864D0B7-0810-4E0B-B532-EF21443F3485}"/>
              </a:ext>
            </a:extLst>
          </p:cNvPr>
          <p:cNvSpPr/>
          <p:nvPr/>
        </p:nvSpPr>
        <p:spPr>
          <a:xfrm>
            <a:off x="6418176" y="322103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20DE65DD-28DD-4ECB-9CA8-48ABE785BFD4}"/>
              </a:ext>
            </a:extLst>
          </p:cNvPr>
          <p:cNvSpPr/>
          <p:nvPr/>
        </p:nvSpPr>
        <p:spPr>
          <a:xfrm>
            <a:off x="952983" y="319488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Google Shape;171;p8">
            <a:extLst>
              <a:ext uri="{FF2B5EF4-FFF2-40B4-BE49-F238E27FC236}">
                <a16:creationId xmlns:a16="http://schemas.microsoft.com/office/drawing/2014/main" id="{60A37615-09C0-4385-A6D6-C13C3F954D69}"/>
              </a:ext>
            </a:extLst>
          </p:cNvPr>
          <p:cNvSpPr txBox="1"/>
          <p:nvPr/>
        </p:nvSpPr>
        <p:spPr>
          <a:xfrm>
            <a:off x="952983" y="3155969"/>
            <a:ext cx="3028174"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6" name="Google Shape;183;p8">
            <a:extLst>
              <a:ext uri="{FF2B5EF4-FFF2-40B4-BE49-F238E27FC236}">
                <a16:creationId xmlns:a16="http://schemas.microsoft.com/office/drawing/2014/main" id="{A8C6F176-485B-4AB9-A0A4-BCE5A1BE8B12}"/>
              </a:ext>
            </a:extLst>
          </p:cNvPr>
          <p:cNvPicPr preferRelativeResize="0"/>
          <p:nvPr/>
        </p:nvPicPr>
        <p:blipFill rotWithShape="1">
          <a:blip r:embed="rId12">
            <a:alphaModFix/>
          </a:blip>
          <a:srcRect/>
          <a:stretch/>
        </p:blipFill>
        <p:spPr>
          <a:xfrm>
            <a:off x="400423" y="3716585"/>
            <a:ext cx="552560" cy="546211"/>
          </a:xfrm>
          <a:prstGeom prst="rect">
            <a:avLst/>
          </a:prstGeom>
          <a:noFill/>
          <a:ln>
            <a:noFill/>
          </a:ln>
        </p:spPr>
      </p:pic>
      <p:sp>
        <p:nvSpPr>
          <p:cNvPr id="37" name="Google Shape;171;p8">
            <a:extLst>
              <a:ext uri="{FF2B5EF4-FFF2-40B4-BE49-F238E27FC236}">
                <a16:creationId xmlns:a16="http://schemas.microsoft.com/office/drawing/2014/main" id="{522BDD84-3CD9-41A7-A22A-AE14C7098F5B}"/>
              </a:ext>
            </a:extLst>
          </p:cNvPr>
          <p:cNvSpPr txBox="1"/>
          <p:nvPr/>
        </p:nvSpPr>
        <p:spPr>
          <a:xfrm>
            <a:off x="952983" y="3685793"/>
            <a:ext cx="5822220"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present</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8" name="Google Shape;183;p8">
            <a:extLst>
              <a:ext uri="{FF2B5EF4-FFF2-40B4-BE49-F238E27FC236}">
                <a16:creationId xmlns:a16="http://schemas.microsoft.com/office/drawing/2014/main" id="{4D239F88-E49D-4D4D-A5DB-BE9DD34F85F2}"/>
              </a:ext>
            </a:extLst>
          </p:cNvPr>
          <p:cNvPicPr preferRelativeResize="0"/>
          <p:nvPr/>
        </p:nvPicPr>
        <p:blipFill rotWithShape="1">
          <a:blip r:embed="rId12">
            <a:alphaModFix/>
          </a:blip>
          <a:srcRect/>
          <a:stretch/>
        </p:blipFill>
        <p:spPr>
          <a:xfrm>
            <a:off x="5865616" y="3729043"/>
            <a:ext cx="552560" cy="536372"/>
          </a:xfrm>
          <a:prstGeom prst="rect">
            <a:avLst/>
          </a:prstGeom>
          <a:noFill/>
          <a:ln>
            <a:noFill/>
          </a:ln>
        </p:spPr>
      </p:pic>
      <p:sp>
        <p:nvSpPr>
          <p:cNvPr id="39" name="Google Shape;171;p8">
            <a:extLst>
              <a:ext uri="{FF2B5EF4-FFF2-40B4-BE49-F238E27FC236}">
                <a16:creationId xmlns:a16="http://schemas.microsoft.com/office/drawing/2014/main" id="{221941EF-5175-4821-BB8C-0B1E5B3F8FED}"/>
              </a:ext>
            </a:extLst>
          </p:cNvPr>
          <p:cNvSpPr txBox="1"/>
          <p:nvPr/>
        </p:nvSpPr>
        <p:spPr>
          <a:xfrm>
            <a:off x="6444431" y="3679211"/>
            <a:ext cx="5822221"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(the) present</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Google Shape;171;p8">
            <a:extLst>
              <a:ext uri="{FF2B5EF4-FFF2-40B4-BE49-F238E27FC236}">
                <a16:creationId xmlns:a16="http://schemas.microsoft.com/office/drawing/2014/main" id="{ED9A6D8D-B0C2-4E7F-9EE3-C96696B608EB}"/>
              </a:ext>
            </a:extLst>
          </p:cNvPr>
          <p:cNvSpPr txBox="1"/>
          <p:nvPr/>
        </p:nvSpPr>
        <p:spPr>
          <a:xfrm>
            <a:off x="6418669" y="3196024"/>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1" name="Rectangle: Rounded Corners 40">
            <a:extLst>
              <a:ext uri="{FF2B5EF4-FFF2-40B4-BE49-F238E27FC236}">
                <a16:creationId xmlns:a16="http://schemas.microsoft.com/office/drawing/2014/main" id="{755AA702-13D6-4B41-BBCD-51CE55AA584D}"/>
              </a:ext>
            </a:extLst>
          </p:cNvPr>
          <p:cNvSpPr/>
          <p:nvPr/>
        </p:nvSpPr>
        <p:spPr>
          <a:xfrm>
            <a:off x="6443939" y="4231865"/>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065532BD-7002-49CE-93F7-326B65FC0427}"/>
              </a:ext>
            </a:extLst>
          </p:cNvPr>
          <p:cNvSpPr/>
          <p:nvPr/>
        </p:nvSpPr>
        <p:spPr>
          <a:xfrm>
            <a:off x="978746" y="4205709"/>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Google Shape;171;p8">
            <a:extLst>
              <a:ext uri="{FF2B5EF4-FFF2-40B4-BE49-F238E27FC236}">
                <a16:creationId xmlns:a16="http://schemas.microsoft.com/office/drawing/2014/main" id="{4B815B4B-C9CA-473B-B0B6-DE16F617DBAE}"/>
              </a:ext>
            </a:extLst>
          </p:cNvPr>
          <p:cNvSpPr txBox="1"/>
          <p:nvPr/>
        </p:nvSpPr>
        <p:spPr>
          <a:xfrm>
            <a:off x="978746" y="4166798"/>
            <a:ext cx="3028174"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44" name="Google Shape;183;p8">
            <a:extLst>
              <a:ext uri="{FF2B5EF4-FFF2-40B4-BE49-F238E27FC236}">
                <a16:creationId xmlns:a16="http://schemas.microsoft.com/office/drawing/2014/main" id="{7046F336-AFAF-430F-A054-B8BA4577E7EB}"/>
              </a:ext>
            </a:extLst>
          </p:cNvPr>
          <p:cNvPicPr preferRelativeResize="0"/>
          <p:nvPr/>
        </p:nvPicPr>
        <p:blipFill rotWithShape="1">
          <a:blip r:embed="rId12">
            <a:alphaModFix/>
          </a:blip>
          <a:srcRect/>
          <a:stretch/>
        </p:blipFill>
        <p:spPr>
          <a:xfrm>
            <a:off x="426186" y="4727414"/>
            <a:ext cx="552560" cy="546211"/>
          </a:xfrm>
          <a:prstGeom prst="rect">
            <a:avLst/>
          </a:prstGeom>
          <a:noFill/>
          <a:ln>
            <a:noFill/>
          </a:ln>
        </p:spPr>
      </p:pic>
      <p:sp>
        <p:nvSpPr>
          <p:cNvPr id="45" name="Google Shape;171;p8">
            <a:extLst>
              <a:ext uri="{FF2B5EF4-FFF2-40B4-BE49-F238E27FC236}">
                <a16:creationId xmlns:a16="http://schemas.microsoft.com/office/drawing/2014/main" id="{5362D24C-1C11-4F74-9805-DC61B0BC4401}"/>
              </a:ext>
            </a:extLst>
          </p:cNvPr>
          <p:cNvSpPr txBox="1"/>
          <p:nvPr/>
        </p:nvSpPr>
        <p:spPr>
          <a:xfrm>
            <a:off x="978746" y="4696622"/>
            <a:ext cx="5822220"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game</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Google Shape;183;p8">
            <a:extLst>
              <a:ext uri="{FF2B5EF4-FFF2-40B4-BE49-F238E27FC236}">
                <a16:creationId xmlns:a16="http://schemas.microsoft.com/office/drawing/2014/main" id="{62D370AD-F9CB-4606-AFB8-4705854C27E9}"/>
              </a:ext>
            </a:extLst>
          </p:cNvPr>
          <p:cNvPicPr preferRelativeResize="0"/>
          <p:nvPr/>
        </p:nvPicPr>
        <p:blipFill rotWithShape="1">
          <a:blip r:embed="rId12">
            <a:alphaModFix/>
          </a:blip>
          <a:srcRect/>
          <a:stretch/>
        </p:blipFill>
        <p:spPr>
          <a:xfrm>
            <a:off x="5891379" y="4739872"/>
            <a:ext cx="552560" cy="536372"/>
          </a:xfrm>
          <a:prstGeom prst="rect">
            <a:avLst/>
          </a:prstGeom>
          <a:noFill/>
          <a:ln>
            <a:noFill/>
          </a:ln>
        </p:spPr>
      </p:pic>
      <p:sp>
        <p:nvSpPr>
          <p:cNvPr id="47" name="Google Shape;171;p8">
            <a:extLst>
              <a:ext uri="{FF2B5EF4-FFF2-40B4-BE49-F238E27FC236}">
                <a16:creationId xmlns:a16="http://schemas.microsoft.com/office/drawing/2014/main" id="{0ADA2013-1CC6-44CE-BACF-BF876827A2F0}"/>
              </a:ext>
            </a:extLst>
          </p:cNvPr>
          <p:cNvSpPr txBox="1"/>
          <p:nvPr/>
        </p:nvSpPr>
        <p:spPr>
          <a:xfrm>
            <a:off x="6469701" y="4764788"/>
            <a:ext cx="5822221" cy="461624"/>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really like (the) game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Google Shape;171;p8">
            <a:extLst>
              <a:ext uri="{FF2B5EF4-FFF2-40B4-BE49-F238E27FC236}">
                <a16:creationId xmlns:a16="http://schemas.microsoft.com/office/drawing/2014/main" id="{9E245DDE-AF6E-47FF-B773-62C11BBDAA2A}"/>
              </a:ext>
            </a:extLst>
          </p:cNvPr>
          <p:cNvSpPr txBox="1"/>
          <p:nvPr/>
        </p:nvSpPr>
        <p:spPr>
          <a:xfrm>
            <a:off x="6444432" y="4206853"/>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beaucoup les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jeu</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Google Shape;171;p8">
            <a:extLst>
              <a:ext uri="{FF2B5EF4-FFF2-40B4-BE49-F238E27FC236}">
                <a16:creationId xmlns:a16="http://schemas.microsoft.com/office/drawing/2014/main" id="{BFD06017-A3F5-4037-B52D-528AD0E90B29}"/>
              </a:ext>
            </a:extLst>
          </p:cNvPr>
          <p:cNvSpPr txBox="1"/>
          <p:nvPr/>
        </p:nvSpPr>
        <p:spPr>
          <a:xfrm>
            <a:off x="239395" y="5319494"/>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 ending in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0" name="Rectangle: Rounded Corners 49">
            <a:extLst>
              <a:ext uri="{FF2B5EF4-FFF2-40B4-BE49-F238E27FC236}">
                <a16:creationId xmlns:a16="http://schemas.microsoft.com/office/drawing/2014/main" id="{25B167D3-0153-43DA-9533-F44FA45C75C7}"/>
              </a:ext>
            </a:extLst>
          </p:cNvPr>
          <p:cNvSpPr/>
          <p:nvPr/>
        </p:nvSpPr>
        <p:spPr>
          <a:xfrm>
            <a:off x="6443446" y="5867686"/>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3FA817F3-7331-4470-BEF4-ABF5B88573D7}"/>
              </a:ext>
            </a:extLst>
          </p:cNvPr>
          <p:cNvSpPr/>
          <p:nvPr/>
        </p:nvSpPr>
        <p:spPr>
          <a:xfrm>
            <a:off x="978253" y="5841530"/>
            <a:ext cx="448707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Google Shape;171;p8">
            <a:extLst>
              <a:ext uri="{FF2B5EF4-FFF2-40B4-BE49-F238E27FC236}">
                <a16:creationId xmlns:a16="http://schemas.microsoft.com/office/drawing/2014/main" id="{D0C0CA72-BAFE-4F1E-B21F-D0254BF36C1B}"/>
              </a:ext>
            </a:extLst>
          </p:cNvPr>
          <p:cNvSpPr txBox="1"/>
          <p:nvPr/>
        </p:nvSpPr>
        <p:spPr>
          <a:xfrm>
            <a:off x="978253" y="5802619"/>
            <a:ext cx="3028174"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anim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3" name="Google Shape;171;p8">
            <a:extLst>
              <a:ext uri="{FF2B5EF4-FFF2-40B4-BE49-F238E27FC236}">
                <a16:creationId xmlns:a16="http://schemas.microsoft.com/office/drawing/2014/main" id="{8FD1E973-01AB-402B-B72B-1BEC6D9212A5}"/>
              </a:ext>
            </a:extLst>
          </p:cNvPr>
          <p:cNvSpPr txBox="1"/>
          <p:nvPr/>
        </p:nvSpPr>
        <p:spPr>
          <a:xfrm>
            <a:off x="978253" y="6332443"/>
            <a:ext cx="5822220"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an animal</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Google Shape;171;p8">
            <a:extLst>
              <a:ext uri="{FF2B5EF4-FFF2-40B4-BE49-F238E27FC236}">
                <a16:creationId xmlns:a16="http://schemas.microsoft.com/office/drawing/2014/main" id="{9DA777E4-5E09-4670-8F67-FA6989921074}"/>
              </a:ext>
            </a:extLst>
          </p:cNvPr>
          <p:cNvSpPr txBox="1"/>
          <p:nvPr/>
        </p:nvSpPr>
        <p:spPr>
          <a:xfrm>
            <a:off x="6469701" y="6325861"/>
            <a:ext cx="5822221" cy="492402"/>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love (the) animal</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Google Shape;171;p8">
            <a:extLst>
              <a:ext uri="{FF2B5EF4-FFF2-40B4-BE49-F238E27FC236}">
                <a16:creationId xmlns:a16="http://schemas.microsoft.com/office/drawing/2014/main" id="{9725F3A6-02A9-4C54-9AAB-E6868E34C26A}"/>
              </a:ext>
            </a:extLst>
          </p:cNvPr>
          <p:cNvSpPr txBox="1"/>
          <p:nvPr/>
        </p:nvSpPr>
        <p:spPr>
          <a:xfrm>
            <a:off x="6443939" y="5842674"/>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J’adore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anim</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10043885" y="4766488"/>
            <a:ext cx="1921847" cy="1014274"/>
          </a:xfrm>
          <a:prstGeom prst="wedgeRoundRectCallout">
            <a:avLst>
              <a:gd name="adj1" fmla="val -36552"/>
              <a:gd name="adj2" fmla="val 731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hear the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 change.</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Speech Bubble: Rectangle with Corners Rounded 56">
            <a:extLst>
              <a:ext uri="{FF2B5EF4-FFF2-40B4-BE49-F238E27FC236}">
                <a16:creationId xmlns:a16="http://schemas.microsoft.com/office/drawing/2014/main" id="{447A717E-BCC2-4802-9830-796A7F3B6D49}"/>
              </a:ext>
            </a:extLst>
          </p:cNvPr>
          <p:cNvSpPr/>
          <p:nvPr/>
        </p:nvSpPr>
        <p:spPr>
          <a:xfrm>
            <a:off x="10360672" y="2612728"/>
            <a:ext cx="1756690" cy="1136012"/>
          </a:xfrm>
          <a:prstGeom prst="wedgeRoundRectCallout">
            <a:avLst>
              <a:gd name="adj1" fmla="val -67783"/>
              <a:gd name="adj2" fmla="val 2240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ilent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inal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onsonant.</a:t>
            </a:r>
            <a:endParaRPr kumimoji="0" lang="en-GB" sz="20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8" name="Google Shape;183;p8">
            <a:extLst>
              <a:ext uri="{FF2B5EF4-FFF2-40B4-BE49-F238E27FC236}">
                <a16:creationId xmlns:a16="http://schemas.microsoft.com/office/drawing/2014/main" id="{9170F844-5D18-47E5-9228-4F22A494D927}"/>
              </a:ext>
            </a:extLst>
          </p:cNvPr>
          <p:cNvPicPr preferRelativeResize="0"/>
          <p:nvPr/>
        </p:nvPicPr>
        <p:blipFill rotWithShape="1">
          <a:blip r:embed="rId12">
            <a:alphaModFix/>
          </a:blip>
          <a:srcRect/>
          <a:stretch/>
        </p:blipFill>
        <p:spPr>
          <a:xfrm>
            <a:off x="451948" y="6283854"/>
            <a:ext cx="552560" cy="546211"/>
          </a:xfrm>
          <a:prstGeom prst="rect">
            <a:avLst/>
          </a:prstGeom>
          <a:noFill/>
          <a:ln>
            <a:noFill/>
          </a:ln>
        </p:spPr>
      </p:pic>
      <p:pic>
        <p:nvPicPr>
          <p:cNvPr id="59" name="Google Shape;183;p8">
            <a:extLst>
              <a:ext uri="{FF2B5EF4-FFF2-40B4-BE49-F238E27FC236}">
                <a16:creationId xmlns:a16="http://schemas.microsoft.com/office/drawing/2014/main" id="{825004B8-4D19-4A9C-894A-3126B81C4CE3}"/>
              </a:ext>
            </a:extLst>
          </p:cNvPr>
          <p:cNvPicPr preferRelativeResize="0"/>
          <p:nvPr/>
        </p:nvPicPr>
        <p:blipFill rotWithShape="1">
          <a:blip r:embed="rId12">
            <a:alphaModFix/>
          </a:blip>
          <a:srcRect/>
          <a:stretch/>
        </p:blipFill>
        <p:spPr>
          <a:xfrm>
            <a:off x="5917141" y="6296312"/>
            <a:ext cx="552560" cy="536372"/>
          </a:xfrm>
          <a:prstGeom prst="rect">
            <a:avLst/>
          </a:prstGeom>
          <a:noFill/>
          <a:ln>
            <a:noFill/>
          </a:ln>
        </p:spPr>
      </p:pic>
    </p:spTree>
    <p:extLst>
      <p:ext uri="{BB962C8B-B14F-4D97-AF65-F5344CB8AC3E}">
        <p14:creationId xmlns:p14="http://schemas.microsoft.com/office/powerpoint/2010/main" val="9242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1_livre_1_fleu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Les_livres_les_fleurs.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1_cadeau.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les_cadeaux.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1_jeu.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8" name="les_jeux.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9" name="1_animal.wav"/>
                                        </p:tgtEl>
                                      </p:cMediaNode>
                                    </p:audio>
                                  </p:subTnLst>
                                </p:cTn>
                              </p:par>
                              <p:par>
                                <p:cTn id="107" presetID="1"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5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10" name="les_animaux.wav"/>
                                        </p:tgtEl>
                                      </p:cMediaNode>
                                    </p:audio>
                                  </p:sub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9"/>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4"/>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17" grpId="0"/>
      <p:bldP spid="62" grpId="0"/>
      <p:bldP spid="68" grpId="0"/>
      <p:bldP spid="75" grpId="0"/>
      <p:bldP spid="95" grpId="0"/>
      <p:bldP spid="31" grpId="0"/>
      <p:bldP spid="33" grpId="0" animBg="1"/>
      <p:bldP spid="34" grpId="0" animBg="1"/>
      <p:bldP spid="35" grpId="0"/>
      <p:bldP spid="37" grpId="0"/>
      <p:bldP spid="39" grpId="0"/>
      <p:bldP spid="40" grpId="0"/>
      <p:bldP spid="41" grpId="0" animBg="1"/>
      <p:bldP spid="42" grpId="0" animBg="1"/>
      <p:bldP spid="43" grpId="0"/>
      <p:bldP spid="45" grpId="0"/>
      <p:bldP spid="47" grpId="0"/>
      <p:bldP spid="48" grpId="0"/>
      <p:bldP spid="49" grpId="0"/>
      <p:bldP spid="50" grpId="0" animBg="1"/>
      <p:bldP spid="51" grpId="0" animBg="1"/>
      <p:bldP spid="52" grpId="0"/>
      <p:bldP spid="53" grpId="0"/>
      <p:bldP spid="54" grpId="0"/>
      <p:bldP spid="56" grpId="0"/>
      <p:bldP spid="32" grpId="0" animBg="1"/>
      <p:bldP spid="5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4" name="TextBox 33">
            <a:extLst>
              <a:ext uri="{FF2B5EF4-FFF2-40B4-BE49-F238E27FC236}">
                <a16:creationId xmlns:a16="http://schemas.microsoft.com/office/drawing/2014/main" id="{7020F0A8-7E70-4E92-899C-73D5C07DB25C}"/>
              </a:ext>
            </a:extLst>
          </p:cNvPr>
          <p:cNvSpPr txBox="1"/>
          <p:nvPr/>
        </p:nvSpPr>
        <p:spPr>
          <a:xfrm>
            <a:off x="182364" y="207539"/>
            <a:ext cx="28777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Vocabulaire</a:t>
            </a:r>
            <a:endParaRPr kumimoji="0" lang="en-GB" sz="35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2" name="Table 4">
            <a:extLst>
              <a:ext uri="{FF2B5EF4-FFF2-40B4-BE49-F238E27FC236}">
                <a16:creationId xmlns:a16="http://schemas.microsoft.com/office/drawing/2014/main" id="{31EABC41-96ED-4B36-80A8-83B6F3A73F89}"/>
              </a:ext>
            </a:extLst>
          </p:cNvPr>
          <p:cNvGraphicFramePr>
            <a:graphicFrameLocks noGrp="1"/>
          </p:cNvGraphicFramePr>
          <p:nvPr>
            <p:extLst>
              <p:ext uri="{D42A27DB-BD31-4B8C-83A1-F6EECF244321}">
                <p14:modId xmlns:p14="http://schemas.microsoft.com/office/powerpoint/2010/main" val="1111316117"/>
              </p:ext>
            </p:extLst>
          </p:nvPr>
        </p:nvGraphicFramePr>
        <p:xfrm>
          <a:off x="182364" y="1714970"/>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0" name="Table 4">
            <a:extLst>
              <a:ext uri="{FF2B5EF4-FFF2-40B4-BE49-F238E27FC236}">
                <a16:creationId xmlns:a16="http://schemas.microsoft.com/office/drawing/2014/main" id="{161E09D5-678C-4D8F-84E2-83D8AA7ADBB3}"/>
              </a:ext>
            </a:extLst>
          </p:cNvPr>
          <p:cNvGraphicFramePr>
            <a:graphicFrameLocks noGrp="1"/>
          </p:cNvGraphicFramePr>
          <p:nvPr>
            <p:extLst>
              <p:ext uri="{D42A27DB-BD31-4B8C-83A1-F6EECF244321}">
                <p14:modId xmlns:p14="http://schemas.microsoft.com/office/powerpoint/2010/main" val="529630593"/>
              </p:ext>
            </p:extLst>
          </p:nvPr>
        </p:nvGraphicFramePr>
        <p:xfrm>
          <a:off x="4196603" y="1714969"/>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graphicFrame>
        <p:nvGraphicFramePr>
          <p:cNvPr id="21" name="Table 4">
            <a:extLst>
              <a:ext uri="{FF2B5EF4-FFF2-40B4-BE49-F238E27FC236}">
                <a16:creationId xmlns:a16="http://schemas.microsoft.com/office/drawing/2014/main" id="{01EF3F54-D411-4A34-A52E-18FEB5BB5571}"/>
              </a:ext>
            </a:extLst>
          </p:cNvPr>
          <p:cNvGraphicFramePr>
            <a:graphicFrameLocks noGrp="1"/>
          </p:cNvGraphicFramePr>
          <p:nvPr>
            <p:extLst>
              <p:ext uri="{D42A27DB-BD31-4B8C-83A1-F6EECF244321}">
                <p14:modId xmlns:p14="http://schemas.microsoft.com/office/powerpoint/2010/main" val="1126856935"/>
              </p:ext>
            </p:extLst>
          </p:nvPr>
        </p:nvGraphicFramePr>
        <p:xfrm>
          <a:off x="8210842" y="1714969"/>
          <a:ext cx="3798794" cy="4901457"/>
        </p:xfrm>
        <a:graphic>
          <a:graphicData uri="http://schemas.openxmlformats.org/drawingml/2006/table">
            <a:tbl>
              <a:tblPr firstRow="1" bandRow="1">
                <a:tableStyleId>{5940675A-B579-460E-94D1-54222C63F5DA}</a:tableStyleId>
              </a:tblPr>
              <a:tblGrid>
                <a:gridCol w="1899397">
                  <a:extLst>
                    <a:ext uri="{9D8B030D-6E8A-4147-A177-3AD203B41FA5}">
                      <a16:colId xmlns:a16="http://schemas.microsoft.com/office/drawing/2014/main" val="3424068707"/>
                    </a:ext>
                  </a:extLst>
                </a:gridCol>
                <a:gridCol w="1899397">
                  <a:extLst>
                    <a:ext uri="{9D8B030D-6E8A-4147-A177-3AD203B41FA5}">
                      <a16:colId xmlns:a16="http://schemas.microsoft.com/office/drawing/2014/main" val="2393724966"/>
                    </a:ext>
                  </a:extLst>
                </a:gridCol>
              </a:tblGrid>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16054292"/>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644469100"/>
                  </a:ext>
                </a:extLst>
              </a:tr>
              <a:tr h="1633819">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183170361"/>
                  </a:ext>
                </a:extLst>
              </a:tr>
            </a:tbl>
          </a:graphicData>
        </a:graphic>
      </p:graphicFrame>
      <p:pic>
        <p:nvPicPr>
          <p:cNvPr id="8" name="Picture 7" descr="A picture containing square&#10;&#10;Description automatically generated">
            <a:extLst>
              <a:ext uri="{FF2B5EF4-FFF2-40B4-BE49-F238E27FC236}">
                <a16:creationId xmlns:a16="http://schemas.microsoft.com/office/drawing/2014/main" id="{54DF70BC-9C87-4CB2-9978-B3ADD52216F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7582" y="1814731"/>
            <a:ext cx="963637" cy="963637"/>
          </a:xfrm>
          <a:prstGeom prst="rect">
            <a:avLst/>
          </a:prstGeom>
        </p:spPr>
      </p:pic>
      <p:pic>
        <p:nvPicPr>
          <p:cNvPr id="24" name="Picture 23" descr="A picture containing square&#10;&#10;Description automatically generated">
            <a:extLst>
              <a:ext uri="{FF2B5EF4-FFF2-40B4-BE49-F238E27FC236}">
                <a16:creationId xmlns:a16="http://schemas.microsoft.com/office/drawing/2014/main" id="{9A97398F-6A01-45A2-A32A-8235B08C113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03290" y="1757173"/>
            <a:ext cx="963637" cy="963637"/>
          </a:xfrm>
          <a:prstGeom prst="rect">
            <a:avLst/>
          </a:prstGeom>
        </p:spPr>
      </p:pic>
      <p:pic>
        <p:nvPicPr>
          <p:cNvPr id="25" name="Picture 24" descr="A picture containing square&#10;&#10;Description automatically generated">
            <a:extLst>
              <a:ext uri="{FF2B5EF4-FFF2-40B4-BE49-F238E27FC236}">
                <a16:creationId xmlns:a16="http://schemas.microsoft.com/office/drawing/2014/main" id="{A0E3BF42-AB04-4414-B35E-5B4F85BE24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56826" y="2082017"/>
            <a:ext cx="963637" cy="963637"/>
          </a:xfrm>
          <a:prstGeom prst="rect">
            <a:avLst/>
          </a:prstGeom>
        </p:spPr>
      </p:pic>
      <p:pic>
        <p:nvPicPr>
          <p:cNvPr id="26" name="Picture 25">
            <a:extLst>
              <a:ext uri="{FF2B5EF4-FFF2-40B4-BE49-F238E27FC236}">
                <a16:creationId xmlns:a16="http://schemas.microsoft.com/office/drawing/2014/main" id="{66469AFE-2680-4858-8996-A411D9F35874}"/>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802093" y="3337559"/>
            <a:ext cx="674614" cy="960522"/>
          </a:xfrm>
          <a:prstGeom prst="rect">
            <a:avLst/>
          </a:prstGeom>
        </p:spPr>
      </p:pic>
      <p:pic>
        <p:nvPicPr>
          <p:cNvPr id="27" name="Picture 26">
            <a:extLst>
              <a:ext uri="{FF2B5EF4-FFF2-40B4-BE49-F238E27FC236}">
                <a16:creationId xmlns:a16="http://schemas.microsoft.com/office/drawing/2014/main" id="{FB5801B3-3B5E-4986-8415-8BC5B71E9CC2}"/>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282212" y="3412701"/>
            <a:ext cx="674614" cy="960522"/>
          </a:xfrm>
          <a:prstGeom prst="rect">
            <a:avLst/>
          </a:prstGeom>
        </p:spPr>
      </p:pic>
      <p:pic>
        <p:nvPicPr>
          <p:cNvPr id="28" name="Picture 27">
            <a:extLst>
              <a:ext uri="{FF2B5EF4-FFF2-40B4-BE49-F238E27FC236}">
                <a16:creationId xmlns:a16="http://schemas.microsoft.com/office/drawing/2014/main" id="{D62150CE-5049-4E43-ABE8-882FFEC703CB}"/>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3008195" y="3337561"/>
            <a:ext cx="674614" cy="960522"/>
          </a:xfrm>
          <a:prstGeom prst="rect">
            <a:avLst/>
          </a:prstGeom>
        </p:spPr>
      </p:pic>
      <p:pic>
        <p:nvPicPr>
          <p:cNvPr id="29" name="Picture 2" descr="Pacco Regalo Clip Art">
            <a:extLst>
              <a:ext uri="{FF2B5EF4-FFF2-40B4-BE49-F238E27FC236}">
                <a16:creationId xmlns:a16="http://schemas.microsoft.com/office/drawing/2014/main" id="{F3D2C82C-33D3-4F14-B9A9-81D09C8719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3229" y="1720286"/>
            <a:ext cx="1079042"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Pacco Regalo Clip Art">
            <a:extLst>
              <a:ext uri="{FF2B5EF4-FFF2-40B4-BE49-F238E27FC236}">
                <a16:creationId xmlns:a16="http://schemas.microsoft.com/office/drawing/2014/main" id="{D2D13384-8D58-4394-8929-3B48FE852AE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16355" y="1714969"/>
            <a:ext cx="1079042" cy="11525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acco Regalo Clip Art">
            <a:extLst>
              <a:ext uri="{FF2B5EF4-FFF2-40B4-BE49-F238E27FC236}">
                <a16:creationId xmlns:a16="http://schemas.microsoft.com/office/drawing/2014/main" id="{5304B48B-9CC1-438A-BA14-6CA7855A70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96000" y="1714969"/>
            <a:ext cx="1079042" cy="11525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ombrero, Sombrero De Terciopelo, Negro, Borde, Pliegue">
            <a:extLst>
              <a:ext uri="{FF2B5EF4-FFF2-40B4-BE49-F238E27FC236}">
                <a16:creationId xmlns:a16="http://schemas.microsoft.com/office/drawing/2014/main" id="{84737030-DF71-43E6-865B-1EBAA739CC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70810" y="3429000"/>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Sombrero, Sombrero De Terciopelo, Negro, Borde, Pliegue">
            <a:extLst>
              <a:ext uri="{FF2B5EF4-FFF2-40B4-BE49-F238E27FC236}">
                <a16:creationId xmlns:a16="http://schemas.microsoft.com/office/drawing/2014/main" id="{087FAA6C-0313-4584-AF1F-7D78ECC73EF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3389727"/>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Sombrero, Sombrero De Terciopelo, Negro, Borde, Pliegue">
            <a:extLst>
              <a:ext uri="{FF2B5EF4-FFF2-40B4-BE49-F238E27FC236}">
                <a16:creationId xmlns:a16="http://schemas.microsoft.com/office/drawing/2014/main" id="{8C45688D-07B3-46A4-85CE-108E9D06631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62917" y="3367354"/>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lamp&#10;&#10;Description automatically generated">
            <a:extLst>
              <a:ext uri="{FF2B5EF4-FFF2-40B4-BE49-F238E27FC236}">
                <a16:creationId xmlns:a16="http://schemas.microsoft.com/office/drawing/2014/main" id="{02F74708-59CF-45AC-A167-1C5C1531039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743298" y="5035528"/>
            <a:ext cx="826483" cy="806467"/>
          </a:xfrm>
          <a:prstGeom prst="rect">
            <a:avLst/>
          </a:prstGeom>
        </p:spPr>
      </p:pic>
      <p:pic>
        <p:nvPicPr>
          <p:cNvPr id="15" name="Picture 14">
            <a:extLst>
              <a:ext uri="{FF2B5EF4-FFF2-40B4-BE49-F238E27FC236}">
                <a16:creationId xmlns:a16="http://schemas.microsoft.com/office/drawing/2014/main" id="{B3A172C4-FE0A-498A-A62C-E2981896936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783624" y="3389727"/>
            <a:ext cx="1019385" cy="1018323"/>
          </a:xfrm>
          <a:prstGeom prst="rect">
            <a:avLst/>
          </a:prstGeom>
        </p:spPr>
      </p:pic>
      <p:pic>
        <p:nvPicPr>
          <p:cNvPr id="17" name="Picture 16">
            <a:extLst>
              <a:ext uri="{FF2B5EF4-FFF2-40B4-BE49-F238E27FC236}">
                <a16:creationId xmlns:a16="http://schemas.microsoft.com/office/drawing/2014/main" id="{3356F213-A488-44DE-A578-B25ADC4F0F6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712821" y="5095432"/>
            <a:ext cx="1145474" cy="763649"/>
          </a:xfrm>
          <a:prstGeom prst="rect">
            <a:avLst/>
          </a:prstGeom>
        </p:spPr>
      </p:pic>
      <p:pic>
        <p:nvPicPr>
          <p:cNvPr id="23" name="Picture 22" descr="A picture containing bunch, sushi, room, several&#10;&#10;Description automatically generated">
            <a:extLst>
              <a:ext uri="{FF2B5EF4-FFF2-40B4-BE49-F238E27FC236}">
                <a16:creationId xmlns:a16="http://schemas.microsoft.com/office/drawing/2014/main" id="{0920727C-55CD-406A-B667-5795E9FFADF3}"/>
              </a:ext>
            </a:extLst>
          </p:cNvPr>
          <p:cNvPicPr>
            <a:picLocks noChangeAspect="1"/>
          </p:cNvPicPr>
          <p:nvPr/>
        </p:nvPicPr>
        <p:blipFill rotWithShape="1">
          <a:blip r:embed="rId24">
            <a:extLst>
              <a:ext uri="{28A0092B-C50C-407E-A947-70E740481C1C}">
                <a14:useLocalDpi xmlns:a14="http://schemas.microsoft.com/office/drawing/2010/main" val="0"/>
              </a:ext>
            </a:extLst>
          </a:blip>
          <a:srcRect l="41414" t="79778" r="41049"/>
          <a:stretch/>
        </p:blipFill>
        <p:spPr>
          <a:xfrm>
            <a:off x="8617959" y="1744389"/>
            <a:ext cx="1108002" cy="989203"/>
          </a:xfrm>
          <a:prstGeom prst="rect">
            <a:avLst/>
          </a:prstGeom>
        </p:spPr>
      </p:pic>
      <p:pic>
        <p:nvPicPr>
          <p:cNvPr id="48" name="Picture 47" descr="A picture containing bunch, sushi, room, several&#10;&#10;Description automatically generated">
            <a:extLst>
              <a:ext uri="{FF2B5EF4-FFF2-40B4-BE49-F238E27FC236}">
                <a16:creationId xmlns:a16="http://schemas.microsoft.com/office/drawing/2014/main" id="{ED78A13E-08D4-4C82-9AF5-BD976C830E31}"/>
              </a:ext>
            </a:extLst>
          </p:cNvPr>
          <p:cNvPicPr>
            <a:picLocks noChangeAspect="1"/>
          </p:cNvPicPr>
          <p:nvPr/>
        </p:nvPicPr>
        <p:blipFill rotWithShape="1">
          <a:blip r:embed="rId24">
            <a:extLst>
              <a:ext uri="{28A0092B-C50C-407E-A947-70E740481C1C}">
                <a14:useLocalDpi xmlns:a14="http://schemas.microsoft.com/office/drawing/2010/main" val="0"/>
              </a:ext>
            </a:extLst>
          </a:blip>
          <a:srcRect l="41414" t="79778" r="41049"/>
          <a:stretch/>
        </p:blipFill>
        <p:spPr>
          <a:xfrm>
            <a:off x="10048763" y="1736189"/>
            <a:ext cx="1108002" cy="989203"/>
          </a:xfrm>
          <a:prstGeom prst="rect">
            <a:avLst/>
          </a:prstGeom>
        </p:spPr>
      </p:pic>
      <p:pic>
        <p:nvPicPr>
          <p:cNvPr id="49" name="Picture 48" descr="A picture containing bunch, sushi, room, several&#10;&#10;Description automatically generated">
            <a:extLst>
              <a:ext uri="{FF2B5EF4-FFF2-40B4-BE49-F238E27FC236}">
                <a16:creationId xmlns:a16="http://schemas.microsoft.com/office/drawing/2014/main" id="{5BB6FBC0-89A7-463A-818A-83DBF7058CB4}"/>
              </a:ext>
            </a:extLst>
          </p:cNvPr>
          <p:cNvPicPr>
            <a:picLocks noChangeAspect="1"/>
          </p:cNvPicPr>
          <p:nvPr/>
        </p:nvPicPr>
        <p:blipFill rotWithShape="1">
          <a:blip r:embed="rId24">
            <a:extLst>
              <a:ext uri="{28A0092B-C50C-407E-A947-70E740481C1C}">
                <a14:useLocalDpi xmlns:a14="http://schemas.microsoft.com/office/drawing/2010/main" val="0"/>
              </a:ext>
            </a:extLst>
          </a:blip>
          <a:srcRect l="41414" t="79778" r="41049"/>
          <a:stretch/>
        </p:blipFill>
        <p:spPr>
          <a:xfrm>
            <a:off x="10965694" y="1720319"/>
            <a:ext cx="1108002" cy="989203"/>
          </a:xfrm>
          <a:prstGeom prst="rect">
            <a:avLst/>
          </a:prstGeom>
        </p:spPr>
      </p:pic>
      <p:pic>
        <p:nvPicPr>
          <p:cNvPr id="50" name="Picture 49">
            <a:extLst>
              <a:ext uri="{FF2B5EF4-FFF2-40B4-BE49-F238E27FC236}">
                <a16:creationId xmlns:a16="http://schemas.microsoft.com/office/drawing/2014/main" id="{44C9623E-4A97-4584-AFEF-9A91D827171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190999" y="3361185"/>
            <a:ext cx="1019385" cy="1018323"/>
          </a:xfrm>
          <a:prstGeom prst="rect">
            <a:avLst/>
          </a:prstGeom>
        </p:spPr>
      </p:pic>
      <p:pic>
        <p:nvPicPr>
          <p:cNvPr id="51" name="Picture 50">
            <a:extLst>
              <a:ext uri="{FF2B5EF4-FFF2-40B4-BE49-F238E27FC236}">
                <a16:creationId xmlns:a16="http://schemas.microsoft.com/office/drawing/2014/main" id="{8966538F-1E24-4737-9989-80D2EBE032D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37578" y="3345315"/>
            <a:ext cx="1019385" cy="1018323"/>
          </a:xfrm>
          <a:prstGeom prst="rect">
            <a:avLst/>
          </a:prstGeom>
        </p:spPr>
      </p:pic>
      <p:pic>
        <p:nvPicPr>
          <p:cNvPr id="52" name="Picture 51">
            <a:extLst>
              <a:ext uri="{FF2B5EF4-FFF2-40B4-BE49-F238E27FC236}">
                <a16:creationId xmlns:a16="http://schemas.microsoft.com/office/drawing/2014/main" id="{58F81CD0-1BCD-45B8-86AC-E85F94EF79E0}"/>
              </a:ext>
            </a:extLst>
          </p:cNvPr>
          <p:cNvPicPr>
            <a:picLocks noChangeAspect="1"/>
          </p:cNvPicPr>
          <p:nvPr/>
        </p:nvPicPr>
        <p:blipFill rotWithShape="1">
          <a:blip r:embed="rId23">
            <a:extLst>
              <a:ext uri="{28A0092B-C50C-407E-A947-70E740481C1C}">
                <a14:useLocalDpi xmlns:a14="http://schemas.microsoft.com/office/drawing/2010/main" val="0"/>
              </a:ext>
            </a:extLst>
          </a:blip>
          <a:srcRect l="20362"/>
          <a:stretch/>
        </p:blipFill>
        <p:spPr>
          <a:xfrm>
            <a:off x="10375789" y="5007397"/>
            <a:ext cx="912239" cy="763649"/>
          </a:xfrm>
          <a:prstGeom prst="rect">
            <a:avLst/>
          </a:prstGeom>
        </p:spPr>
      </p:pic>
      <p:pic>
        <p:nvPicPr>
          <p:cNvPr id="53" name="Picture 52">
            <a:extLst>
              <a:ext uri="{FF2B5EF4-FFF2-40B4-BE49-F238E27FC236}">
                <a16:creationId xmlns:a16="http://schemas.microsoft.com/office/drawing/2014/main" id="{38D7E34F-83E6-42A6-AB0F-91D1DD8919B4}"/>
              </a:ext>
            </a:extLst>
          </p:cNvPr>
          <p:cNvPicPr>
            <a:picLocks noChangeAspect="1"/>
          </p:cNvPicPr>
          <p:nvPr/>
        </p:nvPicPr>
        <p:blipFill rotWithShape="1">
          <a:blip r:embed="rId23">
            <a:extLst>
              <a:ext uri="{28A0092B-C50C-407E-A947-70E740481C1C}">
                <a14:useLocalDpi xmlns:a14="http://schemas.microsoft.com/office/drawing/2010/main" val="0"/>
              </a:ext>
            </a:extLst>
          </a:blip>
          <a:srcRect l="30917"/>
          <a:stretch/>
        </p:blipFill>
        <p:spPr>
          <a:xfrm>
            <a:off x="11093213" y="5078346"/>
            <a:ext cx="791327" cy="763649"/>
          </a:xfrm>
          <a:prstGeom prst="rect">
            <a:avLst/>
          </a:prstGeom>
        </p:spPr>
      </p:pic>
      <p:pic>
        <p:nvPicPr>
          <p:cNvPr id="54" name="Picture 53" descr="A picture containing lamp&#10;&#10;Description automatically generated">
            <a:extLst>
              <a:ext uri="{FF2B5EF4-FFF2-40B4-BE49-F238E27FC236}">
                <a16:creationId xmlns:a16="http://schemas.microsoft.com/office/drawing/2014/main" id="{E3599439-D567-4D76-8510-27B4F7DBD7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08979" y="5013833"/>
            <a:ext cx="826483" cy="806467"/>
          </a:xfrm>
          <a:prstGeom prst="rect">
            <a:avLst/>
          </a:prstGeom>
        </p:spPr>
      </p:pic>
      <p:pic>
        <p:nvPicPr>
          <p:cNvPr id="55" name="Picture 54" descr="A picture containing lamp&#10;&#10;Description automatically generated">
            <a:extLst>
              <a:ext uri="{FF2B5EF4-FFF2-40B4-BE49-F238E27FC236}">
                <a16:creationId xmlns:a16="http://schemas.microsoft.com/office/drawing/2014/main" id="{25D9E89A-59E2-4598-9D37-456643223F0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047717" y="5007397"/>
            <a:ext cx="826483" cy="806467"/>
          </a:xfrm>
          <a:prstGeom prst="rect">
            <a:avLst/>
          </a:prstGeom>
        </p:spPr>
      </p:pic>
      <p:pic>
        <p:nvPicPr>
          <p:cNvPr id="56" name="Picture 55" descr="Background pattern&#10;&#10;Description automatically generated">
            <a:extLst>
              <a:ext uri="{FF2B5EF4-FFF2-40B4-BE49-F238E27FC236}">
                <a16:creationId xmlns:a16="http://schemas.microsoft.com/office/drawing/2014/main" id="{9FD801FE-3D9F-4BD6-B9F8-FE460517C171}"/>
              </a:ext>
            </a:extLst>
          </p:cNvPr>
          <p:cNvPicPr>
            <a:picLocks noChangeAspect="1"/>
          </p:cNvPicPr>
          <p:nvPr/>
        </p:nvPicPr>
        <p:blipFill rotWithShape="1">
          <a:blip r:embed="rId25">
            <a:extLst>
              <a:ext uri="{28A0092B-C50C-407E-A947-70E740481C1C}">
                <a14:useLocalDpi xmlns:a14="http://schemas.microsoft.com/office/drawing/2010/main" val="0"/>
              </a:ext>
            </a:extLst>
          </a:blip>
          <a:srcRect b="57096"/>
          <a:stretch/>
        </p:blipFill>
        <p:spPr>
          <a:xfrm>
            <a:off x="2265763" y="5035527"/>
            <a:ext cx="1588623" cy="681587"/>
          </a:xfrm>
          <a:prstGeom prst="rect">
            <a:avLst/>
          </a:prstGeom>
        </p:spPr>
      </p:pic>
      <p:grpSp>
        <p:nvGrpSpPr>
          <p:cNvPr id="63" name="Group 62">
            <a:extLst>
              <a:ext uri="{FF2B5EF4-FFF2-40B4-BE49-F238E27FC236}">
                <a16:creationId xmlns:a16="http://schemas.microsoft.com/office/drawing/2014/main" id="{BBC3D78C-FF8B-448B-8202-FF85AF4BEA67}"/>
              </a:ext>
            </a:extLst>
          </p:cNvPr>
          <p:cNvGrpSpPr/>
          <p:nvPr/>
        </p:nvGrpSpPr>
        <p:grpSpPr>
          <a:xfrm>
            <a:off x="351689" y="5035528"/>
            <a:ext cx="1588623" cy="681587"/>
            <a:chOff x="351689" y="5035528"/>
            <a:chExt cx="1588623" cy="681587"/>
          </a:xfrm>
        </p:grpSpPr>
        <p:pic>
          <p:nvPicPr>
            <p:cNvPr id="19" name="Picture 18" descr="Background pattern&#10;&#10;Description automatically generated">
              <a:extLst>
                <a:ext uri="{FF2B5EF4-FFF2-40B4-BE49-F238E27FC236}">
                  <a16:creationId xmlns:a16="http://schemas.microsoft.com/office/drawing/2014/main" id="{D47C5156-5FB2-471D-B72E-EF7B6EBF032B}"/>
                </a:ext>
              </a:extLst>
            </p:cNvPr>
            <p:cNvPicPr>
              <a:picLocks noChangeAspect="1"/>
            </p:cNvPicPr>
            <p:nvPr/>
          </p:nvPicPr>
          <p:blipFill rotWithShape="1">
            <a:blip r:embed="rId25">
              <a:extLst>
                <a:ext uri="{28A0092B-C50C-407E-A947-70E740481C1C}">
                  <a14:useLocalDpi xmlns:a14="http://schemas.microsoft.com/office/drawing/2010/main" val="0"/>
                </a:ext>
              </a:extLst>
            </a:blip>
            <a:srcRect b="57096"/>
            <a:stretch/>
          </p:blipFill>
          <p:spPr>
            <a:xfrm>
              <a:off x="351689" y="5035528"/>
              <a:ext cx="1588623" cy="681587"/>
            </a:xfrm>
            <a:prstGeom prst="rect">
              <a:avLst/>
            </a:prstGeom>
          </p:spPr>
        </p:pic>
        <p:sp>
          <p:nvSpPr>
            <p:cNvPr id="57" name="Rectangle: Rounded Corners 56">
              <a:extLst>
                <a:ext uri="{FF2B5EF4-FFF2-40B4-BE49-F238E27FC236}">
                  <a16:creationId xmlns:a16="http://schemas.microsoft.com/office/drawing/2014/main" id="{A11AA8F5-668C-45BB-95B5-8ECC78DE988F}"/>
                </a:ext>
              </a:extLst>
            </p:cNvPr>
            <p:cNvSpPr/>
            <p:nvPr/>
          </p:nvSpPr>
          <p:spPr>
            <a:xfrm>
              <a:off x="1057409" y="5174570"/>
              <a:ext cx="105126" cy="164346"/>
            </a:xfrm>
            <a:prstGeom prst="roundRect">
              <a:avLst/>
            </a:prstGeom>
            <a:solidFill>
              <a:srgbClr val="04A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8" name="TextBox 57">
            <a:extLst>
              <a:ext uri="{FF2B5EF4-FFF2-40B4-BE49-F238E27FC236}">
                <a16:creationId xmlns:a16="http://schemas.microsoft.com/office/drawing/2014/main" id="{35ADDBA1-6670-40BF-8631-BD8AC2661EA0}"/>
              </a:ext>
            </a:extLst>
          </p:cNvPr>
          <p:cNvSpPr txBox="1"/>
          <p:nvPr/>
        </p:nvSpPr>
        <p:spPr>
          <a:xfrm>
            <a:off x="368223" y="2814821"/>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jeu</a:t>
            </a:r>
            <a:endParaRPr lang="en-GB" sz="2400" dirty="0">
              <a:solidFill>
                <a:srgbClr val="002060"/>
              </a:solidFill>
              <a:latin typeface="Century Gothic" panose="020B0502020202020204" pitchFamily="34" charset="0"/>
            </a:endParaRPr>
          </a:p>
        </p:txBody>
      </p:sp>
      <p:sp>
        <p:nvSpPr>
          <p:cNvPr id="59" name="TextBox 58">
            <a:extLst>
              <a:ext uri="{FF2B5EF4-FFF2-40B4-BE49-F238E27FC236}">
                <a16:creationId xmlns:a16="http://schemas.microsoft.com/office/drawing/2014/main" id="{306D7944-5F41-49DB-BC06-B4F000BE5539}"/>
              </a:ext>
            </a:extLst>
          </p:cNvPr>
          <p:cNvSpPr txBox="1"/>
          <p:nvPr/>
        </p:nvSpPr>
        <p:spPr>
          <a:xfrm>
            <a:off x="1724718" y="2821129"/>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jeux</a:t>
            </a:r>
            <a:endParaRPr lang="en-GB" sz="2400" dirty="0">
              <a:solidFill>
                <a:srgbClr val="002060"/>
              </a:solidFill>
              <a:latin typeface="Century Gothic" panose="020B0502020202020204" pitchFamily="34" charset="0"/>
            </a:endParaRPr>
          </a:p>
        </p:txBody>
      </p:sp>
      <p:sp>
        <p:nvSpPr>
          <p:cNvPr id="60" name="TextBox 59">
            <a:extLst>
              <a:ext uri="{FF2B5EF4-FFF2-40B4-BE49-F238E27FC236}">
                <a16:creationId xmlns:a16="http://schemas.microsoft.com/office/drawing/2014/main" id="{AFD02F79-8734-4C46-8ECB-0EBA6A990582}"/>
              </a:ext>
            </a:extLst>
          </p:cNvPr>
          <p:cNvSpPr txBox="1"/>
          <p:nvPr/>
        </p:nvSpPr>
        <p:spPr>
          <a:xfrm>
            <a:off x="339117" y="4505493"/>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feu</a:t>
            </a:r>
          </a:p>
        </p:txBody>
      </p:sp>
      <p:sp>
        <p:nvSpPr>
          <p:cNvPr id="61" name="TextBox 60">
            <a:extLst>
              <a:ext uri="{FF2B5EF4-FFF2-40B4-BE49-F238E27FC236}">
                <a16:creationId xmlns:a16="http://schemas.microsoft.com/office/drawing/2014/main" id="{2D02A292-4001-4A3E-8AE5-908162E4F07F}"/>
              </a:ext>
            </a:extLst>
          </p:cNvPr>
          <p:cNvSpPr txBox="1"/>
          <p:nvPr/>
        </p:nvSpPr>
        <p:spPr>
          <a:xfrm>
            <a:off x="2162514" y="4532240"/>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feux</a:t>
            </a:r>
            <a:endParaRPr lang="en-GB" sz="2400" dirty="0">
              <a:solidFill>
                <a:srgbClr val="002060"/>
              </a:solidFill>
              <a:latin typeface="Century Gothic" panose="020B0502020202020204" pitchFamily="34" charset="0"/>
            </a:endParaRPr>
          </a:p>
        </p:txBody>
      </p:sp>
      <p:sp>
        <p:nvSpPr>
          <p:cNvPr id="62" name="TextBox 61">
            <a:extLst>
              <a:ext uri="{FF2B5EF4-FFF2-40B4-BE49-F238E27FC236}">
                <a16:creationId xmlns:a16="http://schemas.microsoft.com/office/drawing/2014/main" id="{6F539B39-AF1F-4670-817D-8A047601F812}"/>
              </a:ext>
            </a:extLst>
          </p:cNvPr>
          <p:cNvSpPr txBox="1"/>
          <p:nvPr/>
        </p:nvSpPr>
        <p:spPr>
          <a:xfrm>
            <a:off x="315660" y="6133228"/>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vœu</a:t>
            </a:r>
            <a:endParaRPr lang="en-GB" sz="2400" dirty="0">
              <a:solidFill>
                <a:srgbClr val="002060"/>
              </a:solidFill>
              <a:latin typeface="Century Gothic" panose="020B0502020202020204" pitchFamily="34" charset="0"/>
            </a:endParaRPr>
          </a:p>
        </p:txBody>
      </p:sp>
      <p:sp>
        <p:nvSpPr>
          <p:cNvPr id="64" name="TextBox 63">
            <a:extLst>
              <a:ext uri="{FF2B5EF4-FFF2-40B4-BE49-F238E27FC236}">
                <a16:creationId xmlns:a16="http://schemas.microsoft.com/office/drawing/2014/main" id="{A699342E-BA47-4B2C-839B-066B53B4D991}"/>
              </a:ext>
            </a:extLst>
          </p:cNvPr>
          <p:cNvSpPr txBox="1"/>
          <p:nvPr/>
        </p:nvSpPr>
        <p:spPr>
          <a:xfrm>
            <a:off x="2162514" y="6182145"/>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vœux</a:t>
            </a:r>
            <a:endParaRPr lang="en-GB" sz="2400" dirty="0">
              <a:solidFill>
                <a:srgbClr val="002060"/>
              </a:solidFill>
              <a:latin typeface="Century Gothic" panose="020B0502020202020204" pitchFamily="34" charset="0"/>
            </a:endParaRPr>
          </a:p>
        </p:txBody>
      </p:sp>
      <p:sp>
        <p:nvSpPr>
          <p:cNvPr id="65" name="TextBox 64">
            <a:extLst>
              <a:ext uri="{FF2B5EF4-FFF2-40B4-BE49-F238E27FC236}">
                <a16:creationId xmlns:a16="http://schemas.microsoft.com/office/drawing/2014/main" id="{4D8EF31E-57C9-4F5C-983D-9D9D55D02FD2}"/>
              </a:ext>
            </a:extLst>
          </p:cNvPr>
          <p:cNvSpPr txBox="1"/>
          <p:nvPr/>
        </p:nvSpPr>
        <p:spPr>
          <a:xfrm>
            <a:off x="4351990" y="2867494"/>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cadeau</a:t>
            </a:r>
            <a:endParaRPr lang="en-GB" sz="2400" dirty="0">
              <a:solidFill>
                <a:srgbClr val="002060"/>
              </a:solidFill>
              <a:latin typeface="Century Gothic" panose="020B0502020202020204" pitchFamily="34" charset="0"/>
            </a:endParaRPr>
          </a:p>
        </p:txBody>
      </p:sp>
      <p:sp>
        <p:nvSpPr>
          <p:cNvPr id="66" name="TextBox 65">
            <a:extLst>
              <a:ext uri="{FF2B5EF4-FFF2-40B4-BE49-F238E27FC236}">
                <a16:creationId xmlns:a16="http://schemas.microsoft.com/office/drawing/2014/main" id="{10863797-B4FF-4562-85BC-ADFF308ECAFC}"/>
              </a:ext>
            </a:extLst>
          </p:cNvPr>
          <p:cNvSpPr txBox="1"/>
          <p:nvPr/>
        </p:nvSpPr>
        <p:spPr>
          <a:xfrm>
            <a:off x="6335357" y="2899520"/>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cadeaux</a:t>
            </a:r>
            <a:endParaRPr lang="en-GB" sz="2400" dirty="0">
              <a:solidFill>
                <a:srgbClr val="002060"/>
              </a:solidFill>
              <a:latin typeface="Century Gothic" panose="020B0502020202020204" pitchFamily="34" charset="0"/>
            </a:endParaRPr>
          </a:p>
        </p:txBody>
      </p:sp>
      <p:sp>
        <p:nvSpPr>
          <p:cNvPr id="67" name="TextBox 66">
            <a:extLst>
              <a:ext uri="{FF2B5EF4-FFF2-40B4-BE49-F238E27FC236}">
                <a16:creationId xmlns:a16="http://schemas.microsoft.com/office/drawing/2014/main" id="{A4356299-0398-41F9-B05C-854E541C3746}"/>
              </a:ext>
            </a:extLst>
          </p:cNvPr>
          <p:cNvSpPr txBox="1"/>
          <p:nvPr/>
        </p:nvSpPr>
        <p:spPr>
          <a:xfrm>
            <a:off x="4362227" y="4532239"/>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chapeau</a:t>
            </a:r>
          </a:p>
        </p:txBody>
      </p:sp>
      <p:sp>
        <p:nvSpPr>
          <p:cNvPr id="68" name="TextBox 67">
            <a:extLst>
              <a:ext uri="{FF2B5EF4-FFF2-40B4-BE49-F238E27FC236}">
                <a16:creationId xmlns:a16="http://schemas.microsoft.com/office/drawing/2014/main" id="{DDCD98D1-D127-4F6E-8724-8847F34B14BA}"/>
              </a:ext>
            </a:extLst>
          </p:cNvPr>
          <p:cNvSpPr txBox="1"/>
          <p:nvPr/>
        </p:nvSpPr>
        <p:spPr>
          <a:xfrm>
            <a:off x="6166295" y="4505493"/>
            <a:ext cx="1844596"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chapeaux</a:t>
            </a:r>
          </a:p>
        </p:txBody>
      </p:sp>
      <p:sp>
        <p:nvSpPr>
          <p:cNvPr id="69" name="TextBox 68">
            <a:extLst>
              <a:ext uri="{FF2B5EF4-FFF2-40B4-BE49-F238E27FC236}">
                <a16:creationId xmlns:a16="http://schemas.microsoft.com/office/drawing/2014/main" id="{7698BFFF-395C-49CD-B92C-D1A1CFE1930E}"/>
              </a:ext>
            </a:extLst>
          </p:cNvPr>
          <p:cNvSpPr txBox="1"/>
          <p:nvPr/>
        </p:nvSpPr>
        <p:spPr>
          <a:xfrm>
            <a:off x="4372685" y="6152103"/>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gâteau</a:t>
            </a:r>
          </a:p>
        </p:txBody>
      </p:sp>
      <p:sp>
        <p:nvSpPr>
          <p:cNvPr id="70" name="TextBox 69">
            <a:extLst>
              <a:ext uri="{FF2B5EF4-FFF2-40B4-BE49-F238E27FC236}">
                <a16:creationId xmlns:a16="http://schemas.microsoft.com/office/drawing/2014/main" id="{3821B76C-1BBA-44AE-8DB4-25AA4848ED53}"/>
              </a:ext>
            </a:extLst>
          </p:cNvPr>
          <p:cNvSpPr txBox="1"/>
          <p:nvPr/>
        </p:nvSpPr>
        <p:spPr>
          <a:xfrm>
            <a:off x="6273149" y="6182145"/>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gâteaux</a:t>
            </a:r>
          </a:p>
        </p:txBody>
      </p:sp>
      <p:sp>
        <p:nvSpPr>
          <p:cNvPr id="71" name="TextBox 70">
            <a:extLst>
              <a:ext uri="{FF2B5EF4-FFF2-40B4-BE49-F238E27FC236}">
                <a16:creationId xmlns:a16="http://schemas.microsoft.com/office/drawing/2014/main" id="{28623915-B961-4CE6-890A-DC26C0605C61}"/>
              </a:ext>
            </a:extLst>
          </p:cNvPr>
          <p:cNvSpPr txBox="1"/>
          <p:nvPr/>
        </p:nvSpPr>
        <p:spPr>
          <a:xfrm>
            <a:off x="8440862" y="2889792"/>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animal</a:t>
            </a:r>
          </a:p>
        </p:txBody>
      </p:sp>
      <p:sp>
        <p:nvSpPr>
          <p:cNvPr id="72" name="TextBox 71">
            <a:extLst>
              <a:ext uri="{FF2B5EF4-FFF2-40B4-BE49-F238E27FC236}">
                <a16:creationId xmlns:a16="http://schemas.microsoft.com/office/drawing/2014/main" id="{D88CB044-86BB-4921-A5E1-69BC70B8FAE3}"/>
              </a:ext>
            </a:extLst>
          </p:cNvPr>
          <p:cNvSpPr txBox="1"/>
          <p:nvPr/>
        </p:nvSpPr>
        <p:spPr>
          <a:xfrm>
            <a:off x="10292256" y="2899519"/>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animaux</a:t>
            </a:r>
            <a:endParaRPr lang="en-GB" sz="2400" dirty="0">
              <a:solidFill>
                <a:srgbClr val="002060"/>
              </a:solidFill>
              <a:latin typeface="Century Gothic" panose="020B0502020202020204" pitchFamily="34" charset="0"/>
            </a:endParaRPr>
          </a:p>
        </p:txBody>
      </p:sp>
      <p:sp>
        <p:nvSpPr>
          <p:cNvPr id="73" name="TextBox 72">
            <a:extLst>
              <a:ext uri="{FF2B5EF4-FFF2-40B4-BE49-F238E27FC236}">
                <a16:creationId xmlns:a16="http://schemas.microsoft.com/office/drawing/2014/main" id="{45DB209D-1DFA-49F9-ACFE-562A30971FE4}"/>
              </a:ext>
            </a:extLst>
          </p:cNvPr>
          <p:cNvSpPr txBox="1"/>
          <p:nvPr/>
        </p:nvSpPr>
        <p:spPr>
          <a:xfrm>
            <a:off x="8406097" y="4552168"/>
            <a:ext cx="158862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cheval</a:t>
            </a:r>
          </a:p>
        </p:txBody>
      </p:sp>
      <p:sp>
        <p:nvSpPr>
          <p:cNvPr id="74" name="TextBox 73">
            <a:extLst>
              <a:ext uri="{FF2B5EF4-FFF2-40B4-BE49-F238E27FC236}">
                <a16:creationId xmlns:a16="http://schemas.microsoft.com/office/drawing/2014/main" id="{8890001C-5B3E-4A9E-85F1-94BEBE4E665B}"/>
              </a:ext>
            </a:extLst>
          </p:cNvPr>
          <p:cNvSpPr txBox="1"/>
          <p:nvPr/>
        </p:nvSpPr>
        <p:spPr>
          <a:xfrm>
            <a:off x="10298901" y="4561602"/>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chevaux</a:t>
            </a:r>
            <a:endParaRPr lang="en-GB" sz="2400" dirty="0">
              <a:solidFill>
                <a:srgbClr val="002060"/>
              </a:solidFill>
              <a:latin typeface="Century Gothic" panose="020B0502020202020204" pitchFamily="34" charset="0"/>
            </a:endParaRPr>
          </a:p>
        </p:txBody>
      </p:sp>
      <p:sp>
        <p:nvSpPr>
          <p:cNvPr id="75" name="TextBox 74">
            <a:extLst>
              <a:ext uri="{FF2B5EF4-FFF2-40B4-BE49-F238E27FC236}">
                <a16:creationId xmlns:a16="http://schemas.microsoft.com/office/drawing/2014/main" id="{306D9898-CEB0-4052-B6CF-E3CBFAAAD57C}"/>
              </a:ext>
            </a:extLst>
          </p:cNvPr>
          <p:cNvSpPr txBox="1"/>
          <p:nvPr/>
        </p:nvSpPr>
        <p:spPr>
          <a:xfrm>
            <a:off x="8377648" y="6182145"/>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fanal</a:t>
            </a:r>
            <a:endParaRPr lang="en-GB" sz="2400" dirty="0">
              <a:solidFill>
                <a:srgbClr val="002060"/>
              </a:solidFill>
              <a:latin typeface="Century Gothic" panose="020B0502020202020204" pitchFamily="34" charset="0"/>
            </a:endParaRPr>
          </a:p>
        </p:txBody>
      </p:sp>
      <p:sp>
        <p:nvSpPr>
          <p:cNvPr id="76" name="TextBox 75">
            <a:extLst>
              <a:ext uri="{FF2B5EF4-FFF2-40B4-BE49-F238E27FC236}">
                <a16:creationId xmlns:a16="http://schemas.microsoft.com/office/drawing/2014/main" id="{1091430E-0ED0-420F-9654-8668F1839A89}"/>
              </a:ext>
            </a:extLst>
          </p:cNvPr>
          <p:cNvSpPr txBox="1"/>
          <p:nvPr/>
        </p:nvSpPr>
        <p:spPr>
          <a:xfrm>
            <a:off x="10322283" y="6170631"/>
            <a:ext cx="1588623" cy="461665"/>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fanaux</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177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eux.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jeux.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jeux.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jeux.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feux.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feux.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feux.wav"/>
                                        </p:tgtEl>
                                      </p:cMediaNode>
                                    </p:audio>
                                  </p:sub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feux.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voeux.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voeux.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voeux.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voeux.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cadeaux.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6" name="cadeaux.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6" name="cadeaux.wav"/>
                                        </p:tgtEl>
                                      </p:cMediaNode>
                                    </p:audio>
                                  </p:subTnLst>
                                </p:cTn>
                              </p:par>
                              <p:par>
                                <p:cTn id="67" presetID="1"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cadeaux.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chapeaux.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7" name="chapeaux.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chapeaux.wav"/>
                                        </p:tgtEl>
                                      </p:cMediaNode>
                                    </p:audio>
                                  </p:subTnLst>
                                </p:cTn>
                              </p:par>
                              <p:par>
                                <p:cTn id="85" presetID="1" presetClass="entr" presetSubtype="0" fill="hold" nodeType="with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chapeaux.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8" name="gateaux.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8" name="gateaux.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8" name="gateaux.wav"/>
                                        </p:tgtEl>
                                      </p:cMediaNode>
                                    </p:audio>
                                  </p:subTnLst>
                                </p:cTn>
                              </p:par>
                              <p:par>
                                <p:cTn id="103" presetID="1" presetClass="entr" presetSubtype="0" fill="hold"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8" name="gateaux.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9" name="animal.wav"/>
                                        </p:tgtEl>
                                      </p:cMediaNode>
                                    </p:audio>
                                  </p:sub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9" name="animal.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0" name="animaux.wav"/>
                                        </p:tgtEl>
                                      </p:cMediaNode>
                                    </p:audio>
                                  </p:subTnLst>
                                </p:cTn>
                              </p:par>
                              <p:par>
                                <p:cTn id="121" presetID="1" presetClass="entr" presetSubtype="0" fill="hold" nodeType="with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10" name="animaux.wav"/>
                                        </p:tgtEl>
                                      </p:cMediaNode>
                                    </p:audio>
                                  </p:sub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11" name="cheval.wav"/>
                                        </p:tgtEl>
                                      </p:cMediaNode>
                                    </p:audio>
                                  </p:sub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11" name="cheval.wav"/>
                                        </p:tgtEl>
                                      </p:cMediaNode>
                                    </p:audio>
                                  </p:sub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12" name="cheveaux.wav"/>
                                        </p:tgtEl>
                                      </p:cMediaNode>
                                    </p:audio>
                                  </p:subTnLst>
                                </p:cTn>
                              </p:par>
                              <p:par>
                                <p:cTn id="139" presetID="1" presetClass="entr" presetSubtype="0" fill="hold"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12" name="cheveaux.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13" name="fanal.wav"/>
                                        </p:tgtEl>
                                      </p:cMediaNode>
                                    </p:audio>
                                  </p:sub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51"/>
                                            </p:cond>
                                          </p:stCondLst>
                                          <p:endCondLst>
                                            <p:cond evt="onStopAudio" delay="0">
                                              <p:tgtEl>
                                                <p:sldTgt/>
                                              </p:tgtEl>
                                            </p:cond>
                                          </p:endCondLst>
                                        </p:cTn>
                                        <p:tgtEl>
                                          <p:sndTgt r:embed="rId13" name="fanal.wav"/>
                                        </p:tgtEl>
                                      </p:cMediaNode>
                                    </p:audio>
                                  </p:sub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14" name="fanaux.wav"/>
                                        </p:tgtEl>
                                      </p:cMediaNode>
                                    </p:audio>
                                  </p:subTnLst>
                                </p:cTn>
                              </p:par>
                              <p:par>
                                <p:cTn id="157" presetID="1" presetClass="entr" presetSubtype="0" fill="hold" nodeType="withEffect">
                                  <p:stCondLst>
                                    <p:cond delay="0"/>
                                  </p:stCondLst>
                                  <p:childTnLst>
                                    <p:set>
                                      <p:cBhvr>
                                        <p:cTn id="158" dur="1" fill="hold">
                                          <p:stCondLst>
                                            <p:cond delay="0"/>
                                          </p:stCondLst>
                                        </p:cTn>
                                        <p:tgtEl>
                                          <p:spTgt spid="5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14" name="fana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2" name="singulier_ou_pluriel.wav"/>
            </a:hlinkClick>
          </p:cNvPr>
          <p:cNvSpPr/>
          <p:nvPr/>
        </p:nvSpPr>
        <p:spPr>
          <a:xfrm>
            <a:off x="0" y="33451"/>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Singulier</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pluriel</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hlinkClick r:id="" action="ppaction://noaction">
              <a:snd r:embed="rId14" name="R_instruction.wav"/>
            </a:hlinkClick>
            <a:extLst>
              <a:ext uri="{FF2B5EF4-FFF2-40B4-BE49-F238E27FC236}">
                <a16:creationId xmlns:a16="http://schemas.microsoft.com/office/drawing/2014/main" id="{977D9DC2-7212-4C61-B9B9-2FECC03F6397}"/>
              </a:ext>
            </a:extLst>
          </p:cNvPr>
          <p:cNvSpPr/>
          <p:nvPr/>
        </p:nvSpPr>
        <p:spPr>
          <a:xfrm>
            <a:off x="89957" y="577501"/>
            <a:ext cx="922821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Lis et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numéro</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(1-9) et la bonne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lettre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b).</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23" name="Table 22">
            <a:extLst>
              <a:ext uri="{FF2B5EF4-FFF2-40B4-BE49-F238E27FC236}">
                <a16:creationId xmlns:a16="http://schemas.microsoft.com/office/drawing/2014/main" id="{E68AE076-3058-43F0-B57C-10428E667012}"/>
              </a:ext>
            </a:extLst>
          </p:cNvPr>
          <p:cNvGraphicFramePr>
            <a:graphicFrameLocks noGrp="1"/>
          </p:cNvGraphicFramePr>
          <p:nvPr>
            <p:extLst>
              <p:ext uri="{D42A27DB-BD31-4B8C-83A1-F6EECF244321}">
                <p14:modId xmlns:p14="http://schemas.microsoft.com/office/powerpoint/2010/main" val="2291257294"/>
              </p:ext>
            </p:extLst>
          </p:nvPr>
        </p:nvGraphicFramePr>
        <p:xfrm>
          <a:off x="177796" y="1694227"/>
          <a:ext cx="11732124" cy="4469542"/>
        </p:xfrm>
        <a:graphic>
          <a:graphicData uri="http://schemas.openxmlformats.org/drawingml/2006/table">
            <a:tbl>
              <a:tblPr firstRow="1" bandRow="1"/>
              <a:tblGrid>
                <a:gridCol w="1955354">
                  <a:extLst>
                    <a:ext uri="{9D8B030D-6E8A-4147-A177-3AD203B41FA5}">
                      <a16:colId xmlns:a16="http://schemas.microsoft.com/office/drawing/2014/main" val="1313976161"/>
                    </a:ext>
                  </a:extLst>
                </a:gridCol>
                <a:gridCol w="1955354">
                  <a:extLst>
                    <a:ext uri="{9D8B030D-6E8A-4147-A177-3AD203B41FA5}">
                      <a16:colId xmlns:a16="http://schemas.microsoft.com/office/drawing/2014/main" val="2033119042"/>
                    </a:ext>
                  </a:extLst>
                </a:gridCol>
                <a:gridCol w="1955354">
                  <a:extLst>
                    <a:ext uri="{9D8B030D-6E8A-4147-A177-3AD203B41FA5}">
                      <a16:colId xmlns:a16="http://schemas.microsoft.com/office/drawing/2014/main" val="725614961"/>
                    </a:ext>
                  </a:extLst>
                </a:gridCol>
                <a:gridCol w="1955354">
                  <a:extLst>
                    <a:ext uri="{9D8B030D-6E8A-4147-A177-3AD203B41FA5}">
                      <a16:colId xmlns:a16="http://schemas.microsoft.com/office/drawing/2014/main" val="3413289109"/>
                    </a:ext>
                  </a:extLst>
                </a:gridCol>
                <a:gridCol w="1955354">
                  <a:extLst>
                    <a:ext uri="{9D8B030D-6E8A-4147-A177-3AD203B41FA5}">
                      <a16:colId xmlns:a16="http://schemas.microsoft.com/office/drawing/2014/main" val="3535184975"/>
                    </a:ext>
                  </a:extLst>
                </a:gridCol>
                <a:gridCol w="1955354">
                  <a:extLst>
                    <a:ext uri="{9D8B030D-6E8A-4147-A177-3AD203B41FA5}">
                      <a16:colId xmlns:a16="http://schemas.microsoft.com/office/drawing/2014/main" val="1810506089"/>
                    </a:ext>
                  </a:extLst>
                </a:gridCol>
              </a:tblGrid>
              <a:tr h="499534">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chevaux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a:solidFill>
                            <a:srgbClr val="002060"/>
                          </a:solidFill>
                        </a:rPr>
                        <a:t>chapeau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algn="ctr"/>
                      <a:r>
                        <a:rPr lang="en-GB" sz="2800" b="0" dirty="0" err="1">
                          <a:solidFill>
                            <a:srgbClr val="002060"/>
                          </a:solidFill>
                        </a:rPr>
                        <a:t>animaux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690528137"/>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1b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4b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7b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742096"/>
                  </a:ext>
                </a:extLst>
              </a:tr>
              <a:tr h="534682">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fanal</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vœux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jeux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355844073"/>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2b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5b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8b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39092"/>
                  </a:ext>
                </a:extLst>
              </a:tr>
              <a:tr h="357795">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err="1">
                          <a:solidFill>
                            <a:srgbClr val="002060"/>
                          </a:solidFill>
                        </a:rPr>
                        <a:t>cadeaux</a:t>
                      </a:r>
                      <a:endParaRPr lang="en-GB" sz="2800" b="0" dirty="0">
                        <a:solidFill>
                          <a:srgbClr val="002060"/>
                        </a:solidFill>
                      </a:endParaRP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feu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800" b="0" dirty="0">
                          <a:solidFill>
                            <a:srgbClr val="002060"/>
                          </a:solidFill>
                        </a:rPr>
                        <a:t>gâteau</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800" b="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noFill/>
                  </a:tcPr>
                </a:tc>
                <a:extLst>
                  <a:ext uri="{0D108BD9-81ED-4DB2-BD59-A6C34878D82A}">
                    <a16:rowId xmlns:a16="http://schemas.microsoft.com/office/drawing/2014/main" val="2928701240"/>
                  </a:ext>
                </a:extLst>
              </a:tr>
              <a:tr h="966180">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3b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6b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9a</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b="1" dirty="0">
                          <a:solidFill>
                            <a:srgbClr val="002060"/>
                          </a:solidFill>
                        </a:rPr>
                        <a:t>9b</a:t>
                      </a:r>
                    </a:p>
                  </a:txBody>
                  <a:tcP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9974279"/>
                  </a:ext>
                </a:extLst>
              </a:tr>
            </a:tbl>
          </a:graphicData>
        </a:graphic>
      </p:graphicFrame>
      <p:pic>
        <p:nvPicPr>
          <p:cNvPr id="24" name="Picture 23" descr="Shape, arrow&#10;&#10;Description automatically generated">
            <a:extLst>
              <a:ext uri="{FF2B5EF4-FFF2-40B4-BE49-F238E27FC236}">
                <a16:creationId xmlns:a16="http://schemas.microsoft.com/office/drawing/2014/main" id="{D9E0381D-D0F7-40D8-BC38-4B0678F3CBC5}"/>
              </a:ext>
            </a:extLst>
          </p:cNvPr>
          <p:cNvPicPr>
            <a:picLocks noChangeAspect="1"/>
          </p:cNvPicPr>
          <p:nvPr/>
        </p:nvPicPr>
        <p:blipFill>
          <a:blip r:embed="rId15"/>
          <a:stretch>
            <a:fillRect/>
          </a:stretch>
        </p:blipFill>
        <p:spPr>
          <a:xfrm>
            <a:off x="254025" y="2651188"/>
            <a:ext cx="462709" cy="428729"/>
          </a:xfrm>
          <a:prstGeom prst="rect">
            <a:avLst/>
          </a:prstGeom>
        </p:spPr>
      </p:pic>
      <p:pic>
        <p:nvPicPr>
          <p:cNvPr id="25" name="Picture 24">
            <a:extLst>
              <a:ext uri="{FF2B5EF4-FFF2-40B4-BE49-F238E27FC236}">
                <a16:creationId xmlns:a16="http://schemas.microsoft.com/office/drawing/2014/main" id="{CFE29879-542E-49FA-A419-16267E085A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31676" y="2273023"/>
            <a:ext cx="692245" cy="691524"/>
          </a:xfrm>
          <a:prstGeom prst="rect">
            <a:avLst/>
          </a:prstGeom>
        </p:spPr>
      </p:pic>
      <p:pic>
        <p:nvPicPr>
          <p:cNvPr id="26" name="Picture 25">
            <a:extLst>
              <a:ext uri="{FF2B5EF4-FFF2-40B4-BE49-F238E27FC236}">
                <a16:creationId xmlns:a16="http://schemas.microsoft.com/office/drawing/2014/main" id="{03FABC35-4D11-49C7-9692-6760B3652EE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56577" y="2433264"/>
            <a:ext cx="692245" cy="691524"/>
          </a:xfrm>
          <a:prstGeom prst="rect">
            <a:avLst/>
          </a:prstGeom>
        </p:spPr>
      </p:pic>
      <p:pic>
        <p:nvPicPr>
          <p:cNvPr id="27" name="Picture 26">
            <a:extLst>
              <a:ext uri="{FF2B5EF4-FFF2-40B4-BE49-F238E27FC236}">
                <a16:creationId xmlns:a16="http://schemas.microsoft.com/office/drawing/2014/main" id="{7FEDA62C-EEA9-42DC-81B5-70B8F612478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57653" y="2456958"/>
            <a:ext cx="692245" cy="691524"/>
          </a:xfrm>
          <a:prstGeom prst="rect">
            <a:avLst/>
          </a:prstGeom>
        </p:spPr>
      </p:pic>
      <p:pic>
        <p:nvPicPr>
          <p:cNvPr id="28" name="Picture 27" descr="A picture containing square&#10;&#10;Description automatically generated">
            <a:extLst>
              <a:ext uri="{FF2B5EF4-FFF2-40B4-BE49-F238E27FC236}">
                <a16:creationId xmlns:a16="http://schemas.microsoft.com/office/drawing/2014/main" id="{0852AB6D-889C-4683-9724-C58991856A2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41605" y="3918357"/>
            <a:ext cx="677247" cy="677247"/>
          </a:xfrm>
          <a:prstGeom prst="rect">
            <a:avLst/>
          </a:prstGeom>
        </p:spPr>
      </p:pic>
      <p:pic>
        <p:nvPicPr>
          <p:cNvPr id="30" name="Picture 29" descr="A picture containing square&#10;&#10;Description automatically generated">
            <a:extLst>
              <a:ext uri="{FF2B5EF4-FFF2-40B4-BE49-F238E27FC236}">
                <a16:creationId xmlns:a16="http://schemas.microsoft.com/office/drawing/2014/main" id="{53FD09AC-7F6D-4753-9823-5A58CA2ACC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90572" y="3914800"/>
            <a:ext cx="677248" cy="677248"/>
          </a:xfrm>
          <a:prstGeom prst="rect">
            <a:avLst/>
          </a:prstGeom>
        </p:spPr>
      </p:pic>
      <p:pic>
        <p:nvPicPr>
          <p:cNvPr id="31" name="Picture 30" descr="A picture containing square&#10;&#10;Description automatically generated">
            <a:extLst>
              <a:ext uri="{FF2B5EF4-FFF2-40B4-BE49-F238E27FC236}">
                <a16:creationId xmlns:a16="http://schemas.microsoft.com/office/drawing/2014/main" id="{70BCA155-F7B5-474B-9D4C-92B1AE67AAF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58958" y="3769862"/>
            <a:ext cx="795613" cy="795613"/>
          </a:xfrm>
          <a:prstGeom prst="rect">
            <a:avLst/>
          </a:prstGeom>
        </p:spPr>
      </p:pic>
      <p:pic>
        <p:nvPicPr>
          <p:cNvPr id="33" name="Picture 32">
            <a:extLst>
              <a:ext uri="{FF2B5EF4-FFF2-40B4-BE49-F238E27FC236}">
                <a16:creationId xmlns:a16="http://schemas.microsoft.com/office/drawing/2014/main" id="{C8BD6F13-7D7A-434B-820F-FB0F436BC901}"/>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4805027" y="5202613"/>
            <a:ext cx="647335" cy="921682"/>
          </a:xfrm>
          <a:prstGeom prst="rect">
            <a:avLst/>
          </a:prstGeom>
        </p:spPr>
      </p:pic>
      <p:pic>
        <p:nvPicPr>
          <p:cNvPr id="34" name="Picture 33">
            <a:extLst>
              <a:ext uri="{FF2B5EF4-FFF2-40B4-BE49-F238E27FC236}">
                <a16:creationId xmlns:a16="http://schemas.microsoft.com/office/drawing/2014/main" id="{9A174D03-8BD2-44BA-9C1A-6656C06590D9}"/>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163163" y="5212331"/>
            <a:ext cx="674614" cy="960522"/>
          </a:xfrm>
          <a:prstGeom prst="rect">
            <a:avLst/>
          </a:prstGeom>
        </p:spPr>
      </p:pic>
      <p:pic>
        <p:nvPicPr>
          <p:cNvPr id="35" name="Picture 34">
            <a:extLst>
              <a:ext uri="{FF2B5EF4-FFF2-40B4-BE49-F238E27FC236}">
                <a16:creationId xmlns:a16="http://schemas.microsoft.com/office/drawing/2014/main" id="{688AB097-E376-4C51-8AAE-DB8E9D53FFA6}"/>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579048" y="5182596"/>
            <a:ext cx="674614" cy="960522"/>
          </a:xfrm>
          <a:prstGeom prst="rect">
            <a:avLst/>
          </a:prstGeom>
        </p:spPr>
      </p:pic>
      <p:pic>
        <p:nvPicPr>
          <p:cNvPr id="36" name="Picture 2" descr="Pacco Regalo Clip Art">
            <a:extLst>
              <a:ext uri="{FF2B5EF4-FFF2-40B4-BE49-F238E27FC236}">
                <a16:creationId xmlns:a16="http://schemas.microsoft.com/office/drawing/2014/main" id="{DD4A49C7-8C20-4D81-96AF-3F0EC294443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1484" y="5197534"/>
            <a:ext cx="862917" cy="9216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Pacco Regalo Clip Art">
            <a:extLst>
              <a:ext uri="{FF2B5EF4-FFF2-40B4-BE49-F238E27FC236}">
                <a16:creationId xmlns:a16="http://schemas.microsoft.com/office/drawing/2014/main" id="{4FD97E83-3806-4883-837B-411F852A7BE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240621" y="5275684"/>
            <a:ext cx="775921" cy="82876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Pacco Regalo Clip Art">
            <a:extLst>
              <a:ext uri="{FF2B5EF4-FFF2-40B4-BE49-F238E27FC236}">
                <a16:creationId xmlns:a16="http://schemas.microsoft.com/office/drawing/2014/main" id="{36B354F3-185F-4D8F-AD28-58527D58AE1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47578" y="5212331"/>
            <a:ext cx="862917" cy="9216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ombrero, Sombrero De Terciopelo, Negro, Borde, Pliegue">
            <a:extLst>
              <a:ext uri="{FF2B5EF4-FFF2-40B4-BE49-F238E27FC236}">
                <a16:creationId xmlns:a16="http://schemas.microsoft.com/office/drawing/2014/main" id="{D419B4BE-68FE-4973-8B0C-7A65E143366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27549" y="2295531"/>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ombrero, Sombrero De Terciopelo, Negro, Borde, Pliegue">
            <a:extLst>
              <a:ext uri="{FF2B5EF4-FFF2-40B4-BE49-F238E27FC236}">
                <a16:creationId xmlns:a16="http://schemas.microsoft.com/office/drawing/2014/main" id="{6D4EEC64-1139-49CC-A46F-E6C685800EE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16907" y="2313375"/>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Sombrero, Sombrero De Terciopelo, Negro, Borde, Pliegue">
            <a:extLst>
              <a:ext uri="{FF2B5EF4-FFF2-40B4-BE49-F238E27FC236}">
                <a16:creationId xmlns:a16="http://schemas.microsoft.com/office/drawing/2014/main" id="{98D585EA-F807-4434-AB19-B4C4A750F2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45032" y="2278420"/>
            <a:ext cx="971461" cy="82798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A picture containing lamp&#10;&#10;Description automatically generated">
            <a:extLst>
              <a:ext uri="{FF2B5EF4-FFF2-40B4-BE49-F238E27FC236}">
                <a16:creationId xmlns:a16="http://schemas.microsoft.com/office/drawing/2014/main" id="{CE8F2EEF-C0BC-4B5A-A568-659F48D89EC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71400" y="5259624"/>
            <a:ext cx="826483" cy="806467"/>
          </a:xfrm>
          <a:prstGeom prst="rect">
            <a:avLst/>
          </a:prstGeom>
        </p:spPr>
      </p:pic>
      <p:pic>
        <p:nvPicPr>
          <p:cNvPr id="43" name="Picture 42">
            <a:extLst>
              <a:ext uri="{FF2B5EF4-FFF2-40B4-BE49-F238E27FC236}">
                <a16:creationId xmlns:a16="http://schemas.microsoft.com/office/drawing/2014/main" id="{4A9873AA-B06F-45DE-B75F-6FB0BABEF38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81894" y="3800088"/>
            <a:ext cx="1145474" cy="763649"/>
          </a:xfrm>
          <a:prstGeom prst="rect">
            <a:avLst/>
          </a:prstGeom>
        </p:spPr>
      </p:pic>
      <p:pic>
        <p:nvPicPr>
          <p:cNvPr id="44" name="Picture 43" descr="A picture containing bunch, sushi, room, several&#10;&#10;Description automatically generated">
            <a:extLst>
              <a:ext uri="{FF2B5EF4-FFF2-40B4-BE49-F238E27FC236}">
                <a16:creationId xmlns:a16="http://schemas.microsoft.com/office/drawing/2014/main" id="{E8F0BCC2-90F6-4C55-ACA9-10BAA9F18142}"/>
              </a:ext>
            </a:extLst>
          </p:cNvPr>
          <p:cNvPicPr>
            <a:picLocks noChangeAspect="1"/>
          </p:cNvPicPr>
          <p:nvPr/>
        </p:nvPicPr>
        <p:blipFill rotWithShape="1">
          <a:blip r:embed="rId23">
            <a:extLst>
              <a:ext uri="{28A0092B-C50C-407E-A947-70E740481C1C}">
                <a14:useLocalDpi xmlns:a14="http://schemas.microsoft.com/office/drawing/2010/main" val="0"/>
              </a:ext>
            </a:extLst>
          </a:blip>
          <a:srcRect l="41414" t="79778" r="41049"/>
          <a:stretch/>
        </p:blipFill>
        <p:spPr>
          <a:xfrm>
            <a:off x="8542506" y="2214919"/>
            <a:ext cx="1108002" cy="989203"/>
          </a:xfrm>
          <a:prstGeom prst="rect">
            <a:avLst/>
          </a:prstGeom>
        </p:spPr>
      </p:pic>
      <p:pic>
        <p:nvPicPr>
          <p:cNvPr id="46" name="Picture 45" descr="A picture containing bunch, sushi, room, several&#10;&#10;Description automatically generated">
            <a:extLst>
              <a:ext uri="{FF2B5EF4-FFF2-40B4-BE49-F238E27FC236}">
                <a16:creationId xmlns:a16="http://schemas.microsoft.com/office/drawing/2014/main" id="{CB613EBF-D250-49C3-A063-9231B4431A5F}"/>
              </a:ext>
            </a:extLst>
          </p:cNvPr>
          <p:cNvPicPr>
            <a:picLocks noChangeAspect="1"/>
          </p:cNvPicPr>
          <p:nvPr/>
        </p:nvPicPr>
        <p:blipFill rotWithShape="1">
          <a:blip r:embed="rId23">
            <a:extLst>
              <a:ext uri="{28A0092B-C50C-407E-A947-70E740481C1C}">
                <a14:useLocalDpi xmlns:a14="http://schemas.microsoft.com/office/drawing/2010/main" val="0"/>
              </a:ext>
            </a:extLst>
          </a:blip>
          <a:srcRect l="41414" t="79778" r="41049"/>
          <a:stretch/>
        </p:blipFill>
        <p:spPr>
          <a:xfrm>
            <a:off x="10821778" y="2232765"/>
            <a:ext cx="1108002" cy="989203"/>
          </a:xfrm>
          <a:prstGeom prst="rect">
            <a:avLst/>
          </a:prstGeom>
        </p:spPr>
      </p:pic>
      <p:pic>
        <p:nvPicPr>
          <p:cNvPr id="47" name="Picture 46">
            <a:extLst>
              <a:ext uri="{FF2B5EF4-FFF2-40B4-BE49-F238E27FC236}">
                <a16:creationId xmlns:a16="http://schemas.microsoft.com/office/drawing/2014/main" id="{9B75DF4A-7397-4A7E-8DAB-1C4128CF3EF4}"/>
              </a:ext>
            </a:extLst>
          </p:cNvPr>
          <p:cNvPicPr>
            <a:picLocks noChangeAspect="1"/>
          </p:cNvPicPr>
          <p:nvPr/>
        </p:nvPicPr>
        <p:blipFill rotWithShape="1">
          <a:blip r:embed="rId22">
            <a:extLst>
              <a:ext uri="{28A0092B-C50C-407E-A947-70E740481C1C}">
                <a14:useLocalDpi xmlns:a14="http://schemas.microsoft.com/office/drawing/2010/main" val="0"/>
              </a:ext>
            </a:extLst>
          </a:blip>
          <a:srcRect l="20362"/>
          <a:stretch/>
        </p:blipFill>
        <p:spPr>
          <a:xfrm>
            <a:off x="632326" y="3778083"/>
            <a:ext cx="912239" cy="763649"/>
          </a:xfrm>
          <a:prstGeom prst="rect">
            <a:avLst/>
          </a:prstGeom>
        </p:spPr>
      </p:pic>
      <p:pic>
        <p:nvPicPr>
          <p:cNvPr id="48" name="Picture 47">
            <a:extLst>
              <a:ext uri="{FF2B5EF4-FFF2-40B4-BE49-F238E27FC236}">
                <a16:creationId xmlns:a16="http://schemas.microsoft.com/office/drawing/2014/main" id="{114ACA6F-4723-4977-8031-E80265BB958A}"/>
              </a:ext>
            </a:extLst>
          </p:cNvPr>
          <p:cNvPicPr>
            <a:picLocks noChangeAspect="1"/>
          </p:cNvPicPr>
          <p:nvPr/>
        </p:nvPicPr>
        <p:blipFill rotWithShape="1">
          <a:blip r:embed="rId22">
            <a:extLst>
              <a:ext uri="{28A0092B-C50C-407E-A947-70E740481C1C}">
                <a14:useLocalDpi xmlns:a14="http://schemas.microsoft.com/office/drawing/2010/main" val="0"/>
              </a:ext>
            </a:extLst>
          </a:blip>
          <a:srcRect l="30917"/>
          <a:stretch/>
        </p:blipFill>
        <p:spPr>
          <a:xfrm>
            <a:off x="1260037" y="3866207"/>
            <a:ext cx="791327" cy="763649"/>
          </a:xfrm>
          <a:prstGeom prst="rect">
            <a:avLst/>
          </a:prstGeom>
        </p:spPr>
      </p:pic>
      <p:pic>
        <p:nvPicPr>
          <p:cNvPr id="49" name="Picture 48" descr="A picture containing lamp&#10;&#10;Description automatically generated">
            <a:extLst>
              <a:ext uri="{FF2B5EF4-FFF2-40B4-BE49-F238E27FC236}">
                <a16:creationId xmlns:a16="http://schemas.microsoft.com/office/drawing/2014/main" id="{4F1B3E9B-78AE-4872-946E-DCB9563833F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397026" y="5273131"/>
            <a:ext cx="826483" cy="806467"/>
          </a:xfrm>
          <a:prstGeom prst="rect">
            <a:avLst/>
          </a:prstGeom>
        </p:spPr>
      </p:pic>
      <p:pic>
        <p:nvPicPr>
          <p:cNvPr id="50" name="Picture 49" descr="A picture containing lamp&#10;&#10;Description automatically generated">
            <a:extLst>
              <a:ext uri="{FF2B5EF4-FFF2-40B4-BE49-F238E27FC236}">
                <a16:creationId xmlns:a16="http://schemas.microsoft.com/office/drawing/2014/main" id="{CD5F5693-5BC4-44FC-99CF-846202A06D1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096507" y="5260220"/>
            <a:ext cx="826483" cy="806467"/>
          </a:xfrm>
          <a:prstGeom prst="rect">
            <a:avLst/>
          </a:prstGeom>
        </p:spPr>
      </p:pic>
      <p:pic>
        <p:nvPicPr>
          <p:cNvPr id="51" name="Picture 50" descr="Background pattern&#10;&#10;Description automatically generated">
            <a:extLst>
              <a:ext uri="{FF2B5EF4-FFF2-40B4-BE49-F238E27FC236}">
                <a16:creationId xmlns:a16="http://schemas.microsoft.com/office/drawing/2014/main" id="{5A0E8074-D261-4E8F-88E4-E31CE4B4745D}"/>
              </a:ext>
            </a:extLst>
          </p:cNvPr>
          <p:cNvPicPr>
            <a:picLocks noChangeAspect="1"/>
          </p:cNvPicPr>
          <p:nvPr/>
        </p:nvPicPr>
        <p:blipFill rotWithShape="1">
          <a:blip r:embed="rId24">
            <a:extLst>
              <a:ext uri="{28A0092B-C50C-407E-A947-70E740481C1C}">
                <a14:useLocalDpi xmlns:a14="http://schemas.microsoft.com/office/drawing/2010/main" val="0"/>
              </a:ext>
            </a:extLst>
          </a:blip>
          <a:srcRect b="57096"/>
          <a:stretch/>
        </p:blipFill>
        <p:spPr>
          <a:xfrm>
            <a:off x="6372267" y="4051155"/>
            <a:ext cx="1441627" cy="618519"/>
          </a:xfrm>
          <a:prstGeom prst="rect">
            <a:avLst/>
          </a:prstGeom>
        </p:spPr>
      </p:pic>
      <p:grpSp>
        <p:nvGrpSpPr>
          <p:cNvPr id="52" name="Group 51">
            <a:extLst>
              <a:ext uri="{FF2B5EF4-FFF2-40B4-BE49-F238E27FC236}">
                <a16:creationId xmlns:a16="http://schemas.microsoft.com/office/drawing/2014/main" id="{01932642-1D64-4FA5-8D1A-F3031F0719FC}"/>
              </a:ext>
            </a:extLst>
          </p:cNvPr>
          <p:cNvGrpSpPr/>
          <p:nvPr/>
        </p:nvGrpSpPr>
        <p:grpSpPr>
          <a:xfrm>
            <a:off x="4421527" y="4051155"/>
            <a:ext cx="1382328" cy="624127"/>
            <a:chOff x="351689" y="5065700"/>
            <a:chExt cx="1588623" cy="681587"/>
          </a:xfrm>
        </p:grpSpPr>
        <p:pic>
          <p:nvPicPr>
            <p:cNvPr id="53" name="Picture 52" descr="Background pattern&#10;&#10;Description automatically generated">
              <a:extLst>
                <a:ext uri="{FF2B5EF4-FFF2-40B4-BE49-F238E27FC236}">
                  <a16:creationId xmlns:a16="http://schemas.microsoft.com/office/drawing/2014/main" id="{B402DCAE-B06F-4673-9349-1D40633F4F18}"/>
                </a:ext>
              </a:extLst>
            </p:cNvPr>
            <p:cNvPicPr>
              <a:picLocks noChangeAspect="1"/>
            </p:cNvPicPr>
            <p:nvPr/>
          </p:nvPicPr>
          <p:blipFill rotWithShape="1">
            <a:blip r:embed="rId24">
              <a:extLst>
                <a:ext uri="{28A0092B-C50C-407E-A947-70E740481C1C}">
                  <a14:useLocalDpi xmlns:a14="http://schemas.microsoft.com/office/drawing/2010/main" val="0"/>
                </a:ext>
              </a:extLst>
            </a:blip>
            <a:srcRect b="57096"/>
            <a:stretch/>
          </p:blipFill>
          <p:spPr>
            <a:xfrm>
              <a:off x="351689" y="5065700"/>
              <a:ext cx="1588623" cy="681587"/>
            </a:xfrm>
            <a:prstGeom prst="rect">
              <a:avLst/>
            </a:prstGeom>
          </p:spPr>
        </p:pic>
        <p:sp>
          <p:nvSpPr>
            <p:cNvPr id="54" name="Rectangle: Rounded Corners 53">
              <a:extLst>
                <a:ext uri="{FF2B5EF4-FFF2-40B4-BE49-F238E27FC236}">
                  <a16:creationId xmlns:a16="http://schemas.microsoft.com/office/drawing/2014/main" id="{3CB581EF-B5BE-4824-BFB2-F8536FE31B2A}"/>
                </a:ext>
              </a:extLst>
            </p:cNvPr>
            <p:cNvSpPr/>
            <p:nvPr/>
          </p:nvSpPr>
          <p:spPr>
            <a:xfrm>
              <a:off x="1057409" y="5174570"/>
              <a:ext cx="105126" cy="164346"/>
            </a:xfrm>
            <a:prstGeom prst="roundRect">
              <a:avLst/>
            </a:prstGeom>
            <a:solidFill>
              <a:srgbClr val="04AB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5" name="Picture 54" descr="Shape, arrow&#10;&#10;Description automatically generated">
            <a:extLst>
              <a:ext uri="{FF2B5EF4-FFF2-40B4-BE49-F238E27FC236}">
                <a16:creationId xmlns:a16="http://schemas.microsoft.com/office/drawing/2014/main" id="{CE4BD82A-86D1-4F74-BDDD-807CC88244B2}"/>
              </a:ext>
            </a:extLst>
          </p:cNvPr>
          <p:cNvPicPr>
            <a:picLocks noChangeAspect="1"/>
          </p:cNvPicPr>
          <p:nvPr/>
        </p:nvPicPr>
        <p:blipFill>
          <a:blip r:embed="rId15"/>
          <a:stretch>
            <a:fillRect/>
          </a:stretch>
        </p:blipFill>
        <p:spPr>
          <a:xfrm>
            <a:off x="2249661" y="4167668"/>
            <a:ext cx="462709" cy="428729"/>
          </a:xfrm>
          <a:prstGeom prst="rect">
            <a:avLst/>
          </a:prstGeom>
        </p:spPr>
      </p:pic>
      <p:pic>
        <p:nvPicPr>
          <p:cNvPr id="56" name="Picture 55" descr="Shape, arrow&#10;&#10;Description automatically generated">
            <a:extLst>
              <a:ext uri="{FF2B5EF4-FFF2-40B4-BE49-F238E27FC236}">
                <a16:creationId xmlns:a16="http://schemas.microsoft.com/office/drawing/2014/main" id="{00E0F062-E944-49D1-A969-5029E1389AC8}"/>
              </a:ext>
            </a:extLst>
          </p:cNvPr>
          <p:cNvPicPr>
            <a:picLocks noChangeAspect="1"/>
          </p:cNvPicPr>
          <p:nvPr/>
        </p:nvPicPr>
        <p:blipFill>
          <a:blip r:embed="rId15"/>
          <a:stretch>
            <a:fillRect/>
          </a:stretch>
        </p:blipFill>
        <p:spPr>
          <a:xfrm>
            <a:off x="2306323" y="5637362"/>
            <a:ext cx="462709" cy="428729"/>
          </a:xfrm>
          <a:prstGeom prst="rect">
            <a:avLst/>
          </a:prstGeom>
        </p:spPr>
      </p:pic>
      <p:pic>
        <p:nvPicPr>
          <p:cNvPr id="57" name="Picture 56" descr="Shape, arrow&#10;&#10;Description automatically generated">
            <a:extLst>
              <a:ext uri="{FF2B5EF4-FFF2-40B4-BE49-F238E27FC236}">
                <a16:creationId xmlns:a16="http://schemas.microsoft.com/office/drawing/2014/main" id="{6227B185-6CE9-43E7-9D84-EAB1907A27DB}"/>
              </a:ext>
            </a:extLst>
          </p:cNvPr>
          <p:cNvPicPr>
            <a:picLocks noChangeAspect="1"/>
          </p:cNvPicPr>
          <p:nvPr/>
        </p:nvPicPr>
        <p:blipFill>
          <a:blip r:embed="rId15"/>
          <a:stretch>
            <a:fillRect/>
          </a:stretch>
        </p:blipFill>
        <p:spPr>
          <a:xfrm>
            <a:off x="4224997" y="2633835"/>
            <a:ext cx="462709" cy="428729"/>
          </a:xfrm>
          <a:prstGeom prst="rect">
            <a:avLst/>
          </a:prstGeom>
        </p:spPr>
      </p:pic>
      <p:pic>
        <p:nvPicPr>
          <p:cNvPr id="58" name="Picture 57" descr="Shape, arrow&#10;&#10;Description automatically generated">
            <a:extLst>
              <a:ext uri="{FF2B5EF4-FFF2-40B4-BE49-F238E27FC236}">
                <a16:creationId xmlns:a16="http://schemas.microsoft.com/office/drawing/2014/main" id="{CC3BC1CF-FA92-4A39-A041-368A9B62F37B}"/>
              </a:ext>
            </a:extLst>
          </p:cNvPr>
          <p:cNvPicPr>
            <a:picLocks noChangeAspect="1"/>
          </p:cNvPicPr>
          <p:nvPr/>
        </p:nvPicPr>
        <p:blipFill>
          <a:blip r:embed="rId15"/>
          <a:stretch>
            <a:fillRect/>
          </a:stretch>
        </p:blipFill>
        <p:spPr>
          <a:xfrm>
            <a:off x="6140912" y="4146049"/>
            <a:ext cx="462709" cy="428729"/>
          </a:xfrm>
          <a:prstGeom prst="rect">
            <a:avLst/>
          </a:prstGeom>
        </p:spPr>
      </p:pic>
      <p:pic>
        <p:nvPicPr>
          <p:cNvPr id="59" name="Picture 58" descr="Shape, arrow&#10;&#10;Description automatically generated">
            <a:extLst>
              <a:ext uri="{FF2B5EF4-FFF2-40B4-BE49-F238E27FC236}">
                <a16:creationId xmlns:a16="http://schemas.microsoft.com/office/drawing/2014/main" id="{C4613877-1447-44F4-90AC-62A424CF8328}"/>
              </a:ext>
            </a:extLst>
          </p:cNvPr>
          <p:cNvPicPr>
            <a:picLocks noChangeAspect="1"/>
          </p:cNvPicPr>
          <p:nvPr/>
        </p:nvPicPr>
        <p:blipFill>
          <a:blip r:embed="rId15"/>
          <a:stretch>
            <a:fillRect/>
          </a:stretch>
        </p:blipFill>
        <p:spPr>
          <a:xfrm>
            <a:off x="4200407" y="5690064"/>
            <a:ext cx="462709" cy="428729"/>
          </a:xfrm>
          <a:prstGeom prst="rect">
            <a:avLst/>
          </a:prstGeom>
        </p:spPr>
      </p:pic>
      <p:pic>
        <p:nvPicPr>
          <p:cNvPr id="60" name="Picture 59" descr="Shape, arrow&#10;&#10;Description automatically generated">
            <a:extLst>
              <a:ext uri="{FF2B5EF4-FFF2-40B4-BE49-F238E27FC236}">
                <a16:creationId xmlns:a16="http://schemas.microsoft.com/office/drawing/2014/main" id="{D9055C65-4A5D-455A-AB0D-D7867F21C8A3}"/>
              </a:ext>
            </a:extLst>
          </p:cNvPr>
          <p:cNvPicPr>
            <a:picLocks noChangeAspect="1"/>
          </p:cNvPicPr>
          <p:nvPr/>
        </p:nvPicPr>
        <p:blipFill>
          <a:blip r:embed="rId15"/>
          <a:stretch>
            <a:fillRect/>
          </a:stretch>
        </p:blipFill>
        <p:spPr>
          <a:xfrm>
            <a:off x="10000008" y="2694783"/>
            <a:ext cx="462709" cy="428729"/>
          </a:xfrm>
          <a:prstGeom prst="rect">
            <a:avLst/>
          </a:prstGeom>
        </p:spPr>
      </p:pic>
      <p:pic>
        <p:nvPicPr>
          <p:cNvPr id="45" name="Picture 44" descr="A picture containing bunch, sushi, room, several&#10;&#10;Description automatically generated">
            <a:extLst>
              <a:ext uri="{FF2B5EF4-FFF2-40B4-BE49-F238E27FC236}">
                <a16:creationId xmlns:a16="http://schemas.microsoft.com/office/drawing/2014/main" id="{EAC97F5A-BDA8-4DD5-AEA4-BA859A86261D}"/>
              </a:ext>
            </a:extLst>
          </p:cNvPr>
          <p:cNvPicPr>
            <a:picLocks noChangeAspect="1"/>
          </p:cNvPicPr>
          <p:nvPr/>
        </p:nvPicPr>
        <p:blipFill rotWithShape="1">
          <a:blip r:embed="rId23">
            <a:extLst>
              <a:ext uri="{28A0092B-C50C-407E-A947-70E740481C1C}">
                <a14:useLocalDpi xmlns:a14="http://schemas.microsoft.com/office/drawing/2010/main" val="0"/>
              </a:ext>
            </a:extLst>
          </a:blip>
          <a:srcRect l="41414" t="79778" r="41049"/>
          <a:stretch/>
        </p:blipFill>
        <p:spPr>
          <a:xfrm>
            <a:off x="10280346" y="2223681"/>
            <a:ext cx="1108002" cy="989203"/>
          </a:xfrm>
          <a:prstGeom prst="rect">
            <a:avLst/>
          </a:prstGeom>
        </p:spPr>
      </p:pic>
      <p:pic>
        <p:nvPicPr>
          <p:cNvPr id="61" name="Picture 60" descr="Shape, arrow&#10;&#10;Description automatically generated">
            <a:extLst>
              <a:ext uri="{FF2B5EF4-FFF2-40B4-BE49-F238E27FC236}">
                <a16:creationId xmlns:a16="http://schemas.microsoft.com/office/drawing/2014/main" id="{685F8813-8C75-49FB-86BC-84FCB07B8FE0}"/>
              </a:ext>
            </a:extLst>
          </p:cNvPr>
          <p:cNvPicPr>
            <a:picLocks noChangeAspect="1"/>
          </p:cNvPicPr>
          <p:nvPr/>
        </p:nvPicPr>
        <p:blipFill>
          <a:blip r:embed="rId15"/>
          <a:stretch>
            <a:fillRect/>
          </a:stretch>
        </p:blipFill>
        <p:spPr>
          <a:xfrm>
            <a:off x="8047741" y="4179786"/>
            <a:ext cx="462709" cy="428729"/>
          </a:xfrm>
          <a:prstGeom prst="rect">
            <a:avLst/>
          </a:prstGeom>
        </p:spPr>
      </p:pic>
      <p:pic>
        <p:nvPicPr>
          <p:cNvPr id="62" name="Picture 61" descr="Shape, arrow&#10;&#10;Description automatically generated">
            <a:extLst>
              <a:ext uri="{FF2B5EF4-FFF2-40B4-BE49-F238E27FC236}">
                <a16:creationId xmlns:a16="http://schemas.microsoft.com/office/drawing/2014/main" id="{531BDFFC-D5F2-4886-9912-3EEDBC5C14C9}"/>
              </a:ext>
            </a:extLst>
          </p:cNvPr>
          <p:cNvPicPr>
            <a:picLocks noChangeAspect="1"/>
          </p:cNvPicPr>
          <p:nvPr/>
        </p:nvPicPr>
        <p:blipFill>
          <a:blip r:embed="rId15"/>
          <a:stretch>
            <a:fillRect/>
          </a:stretch>
        </p:blipFill>
        <p:spPr>
          <a:xfrm>
            <a:off x="10104005" y="5568761"/>
            <a:ext cx="462709" cy="428729"/>
          </a:xfrm>
          <a:prstGeom prst="rect">
            <a:avLst/>
          </a:prstGeom>
        </p:spPr>
      </p:pic>
    </p:spTree>
    <p:extLst>
      <p:ext uri="{BB962C8B-B14F-4D97-AF65-F5344CB8AC3E}">
        <p14:creationId xmlns:p14="http://schemas.microsoft.com/office/powerpoint/2010/main" val="142153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cheveaux.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anal.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cadeaux.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chapeaux.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voeux.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eux.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animaux.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jeux.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gatea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2008481" y="1669519"/>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1956343" y="1588917"/>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p</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é</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t</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22"/>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85365" y="987529"/>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3" y="-107926"/>
            <a:ext cx="165651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[é]</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362509" y="296196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crire</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5696723" y="2976639"/>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parl</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362509"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é</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5696723"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donn</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CustomShape 1">
            <a:extLst>
              <a:ext uri="{FF2B5EF4-FFF2-40B4-BE49-F238E27FC236}">
                <a16:creationId xmlns:a16="http://schemas.microsoft.com/office/drawing/2014/main" id="{CDB03BB9-F8AB-4EAE-A779-A91DC9C215EF}"/>
              </a:ext>
            </a:extLst>
          </p:cNvPr>
          <p:cNvSpPr/>
          <p:nvPr/>
        </p:nvSpPr>
        <p:spPr>
          <a:xfrm>
            <a:off x="1593497" y="-107926"/>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er</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Picture 17" descr="Icon&#10;&#10;Description automatically generated">
            <a:extLst>
              <a:ext uri="{FF2B5EF4-FFF2-40B4-BE49-F238E27FC236}">
                <a16:creationId xmlns:a16="http://schemas.microsoft.com/office/drawing/2014/main" id="{BC2B867D-A24F-4351-94F0-08D333F6716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77983" y="1735994"/>
            <a:ext cx="1341130" cy="1345257"/>
          </a:xfrm>
          <a:prstGeom prst="rect">
            <a:avLst/>
          </a:prstGeom>
        </p:spPr>
      </p:pic>
      <p:pic>
        <p:nvPicPr>
          <p:cNvPr id="19" name="Picture 18" descr="Icon&#10;&#10;Description automatically generated">
            <a:extLst>
              <a:ext uri="{FF2B5EF4-FFF2-40B4-BE49-F238E27FC236}">
                <a16:creationId xmlns:a16="http://schemas.microsoft.com/office/drawing/2014/main" id="{DB50882A-9092-4DF0-B42C-2143E2D3EBD3}"/>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9829" y="1569491"/>
            <a:ext cx="1601467" cy="1606394"/>
          </a:xfrm>
          <a:prstGeom prst="rect">
            <a:avLst/>
          </a:prstGeom>
        </p:spPr>
      </p:pic>
      <p:pic>
        <p:nvPicPr>
          <p:cNvPr id="6" name="Picture 5" descr="Icon&#10;&#10;Description automatically generated">
            <a:extLst>
              <a:ext uri="{FF2B5EF4-FFF2-40B4-BE49-F238E27FC236}">
                <a16:creationId xmlns:a16="http://schemas.microsoft.com/office/drawing/2014/main" id="{FDDFFAFC-DE68-4C7B-87AE-7D7B0507890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375806" y="2976639"/>
            <a:ext cx="3155720" cy="31458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06DAE519-BAA4-4B13-9A63-41EC8ECCD1B3}"/>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2542" y="4001115"/>
            <a:ext cx="1211519" cy="1547648"/>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06F2EB3D-9BD0-4734-A7E9-9938F25330C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769089" y="3973438"/>
            <a:ext cx="1290257" cy="1853608"/>
          </a:xfrm>
          <a:prstGeom prst="rect">
            <a:avLst/>
          </a:prstGeom>
        </p:spPr>
      </p:pic>
      <p:sp>
        <p:nvSpPr>
          <p:cNvPr id="22" name="TextBox 21">
            <a:extLst>
              <a:ext uri="{FF2B5EF4-FFF2-40B4-BE49-F238E27FC236}">
                <a16:creationId xmlns:a16="http://schemas.microsoft.com/office/drawing/2014/main" id="{3DD0DB12-FF9C-43A0-ADDC-33F2FA2355BD}"/>
              </a:ext>
            </a:extLst>
          </p:cNvPr>
          <p:cNvSpPr txBox="1"/>
          <p:nvPr/>
        </p:nvSpPr>
        <p:spPr>
          <a:xfrm>
            <a:off x="5947285" y="6288525"/>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[to give]</a:t>
            </a:r>
          </a:p>
        </p:txBody>
      </p:sp>
      <p:sp>
        <p:nvSpPr>
          <p:cNvPr id="17" name="TextBox 16">
            <a:extLst>
              <a:ext uri="{FF2B5EF4-FFF2-40B4-BE49-F238E27FC236}">
                <a16:creationId xmlns:a16="http://schemas.microsoft.com/office/drawing/2014/main" id="{A182C4CA-4221-44A4-9F3D-6C54D750CE8B}"/>
              </a:ext>
            </a:extLst>
          </p:cNvPr>
          <p:cNvSpPr txBox="1"/>
          <p:nvPr/>
        </p:nvSpPr>
        <p:spPr>
          <a:xfrm>
            <a:off x="8876589" y="3000887"/>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et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BFBB211A-8365-4819-9CB2-A4D79271CEC5}"/>
              </a:ext>
            </a:extLst>
          </p:cNvPr>
          <p:cNvSpPr txBox="1"/>
          <p:nvPr/>
        </p:nvSpPr>
        <p:spPr>
          <a:xfrm>
            <a:off x="8876588" y="578069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n</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ez</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3" name="Picture 2" descr="Alphabet Word Images, Face, Human">
            <a:extLst>
              <a:ext uri="{FF2B5EF4-FFF2-40B4-BE49-F238E27FC236}">
                <a16:creationId xmlns:a16="http://schemas.microsoft.com/office/drawing/2014/main" id="{323CEC43-B09B-40B8-ABE8-C5E7316476B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9469741" y="4118784"/>
            <a:ext cx="1315624" cy="154245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clipart&#10;&#10;Description automatically generated">
            <a:extLst>
              <a:ext uri="{FF2B5EF4-FFF2-40B4-BE49-F238E27FC236}">
                <a16:creationId xmlns:a16="http://schemas.microsoft.com/office/drawing/2014/main" id="{44BD86D0-1D2D-42DF-84ED-17C812AA7F0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538116" y="1196758"/>
            <a:ext cx="1652263" cy="1647100"/>
          </a:xfrm>
          <a:prstGeom prst="rect">
            <a:avLst/>
          </a:prstGeom>
        </p:spPr>
      </p:pic>
      <p:sp>
        <p:nvSpPr>
          <p:cNvPr id="25" name="TextBox 24">
            <a:extLst>
              <a:ext uri="{FF2B5EF4-FFF2-40B4-BE49-F238E27FC236}">
                <a16:creationId xmlns:a16="http://schemas.microsoft.com/office/drawing/2014/main" id="{1C72EEB2-2D80-4D61-B219-238646F6D9B8}"/>
              </a:ext>
            </a:extLst>
          </p:cNvPr>
          <p:cNvSpPr txBox="1"/>
          <p:nvPr/>
        </p:nvSpPr>
        <p:spPr>
          <a:xfrm>
            <a:off x="9709738" y="2798973"/>
            <a:ext cx="134191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[and]</a:t>
            </a:r>
          </a:p>
        </p:txBody>
      </p:sp>
      <p:sp>
        <p:nvSpPr>
          <p:cNvPr id="26" name="CustomShape 1">
            <a:extLst>
              <a:ext uri="{FF2B5EF4-FFF2-40B4-BE49-F238E27FC236}">
                <a16:creationId xmlns:a16="http://schemas.microsoft.com/office/drawing/2014/main" id="{95DD0AD1-B8DC-4EAE-9F9D-45DD407B7B23}"/>
              </a:ext>
            </a:extLst>
          </p:cNvPr>
          <p:cNvSpPr/>
          <p:nvPr/>
        </p:nvSpPr>
        <p:spPr>
          <a:xfrm>
            <a:off x="3450005" y="-101132"/>
            <a:ext cx="2009505"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7" name="CustomShape 1">
            <a:extLst>
              <a:ext uri="{FF2B5EF4-FFF2-40B4-BE49-F238E27FC236}">
                <a16:creationId xmlns:a16="http://schemas.microsoft.com/office/drawing/2014/main" id="{54E038CE-96F5-43E9-84DB-72F124ACBE98}"/>
              </a:ext>
            </a:extLst>
          </p:cNvPr>
          <p:cNvSpPr/>
          <p:nvPr/>
        </p:nvSpPr>
        <p:spPr>
          <a:xfrm>
            <a:off x="5235872" y="-101132"/>
            <a:ext cx="217834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ez</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et">
            <a:hlinkClick r:id="" action="ppaction://media"/>
            <a:extLst>
              <a:ext uri="{FF2B5EF4-FFF2-40B4-BE49-F238E27FC236}">
                <a16:creationId xmlns:a16="http://schemas.microsoft.com/office/drawing/2014/main" id="{1EF8E2B8-B81F-46BD-AED9-7A270E31926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30"/>
          <a:srcRect l="18491" r="17250"/>
          <a:stretch/>
        </p:blipFill>
        <p:spPr>
          <a:xfrm>
            <a:off x="9345281" y="1328603"/>
            <a:ext cx="2070825" cy="1812743"/>
          </a:xfrm>
          <a:prstGeom prst="rect">
            <a:avLst/>
          </a:prstGeom>
        </p:spPr>
      </p:pic>
      <p:pic>
        <p:nvPicPr>
          <p:cNvPr id="31" name="nez">
            <a:hlinkClick r:id="" action="ppaction://media"/>
            <a:extLst>
              <a:ext uri="{FF2B5EF4-FFF2-40B4-BE49-F238E27FC236}">
                <a16:creationId xmlns:a16="http://schemas.microsoft.com/office/drawing/2014/main" id="{E98C0787-5851-4082-B910-8B55546CE5EE}"/>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31"/>
          <a:srcRect l="16853" r="17251"/>
          <a:stretch/>
        </p:blipFill>
        <p:spPr>
          <a:xfrm>
            <a:off x="9260150" y="3927108"/>
            <a:ext cx="2198854" cy="1877003"/>
          </a:xfrm>
          <a:prstGeom prst="rect">
            <a:avLst/>
          </a:prstGeom>
        </p:spPr>
      </p:pic>
      <p:pic>
        <p:nvPicPr>
          <p:cNvPr id="32" name="écrire">
            <a:hlinkClick r:id="" action="ppaction://media"/>
            <a:extLst>
              <a:ext uri="{FF2B5EF4-FFF2-40B4-BE49-F238E27FC236}">
                <a16:creationId xmlns:a16="http://schemas.microsoft.com/office/drawing/2014/main" id="{01D7C150-8900-4258-898B-BA57D357E9E0}"/>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32"/>
          <a:srcRect l="16941" r="16311"/>
          <a:stretch/>
        </p:blipFill>
        <p:spPr>
          <a:xfrm>
            <a:off x="69021" y="1474858"/>
            <a:ext cx="1895279" cy="1597200"/>
          </a:xfrm>
          <a:prstGeom prst="rect">
            <a:avLst/>
          </a:prstGeom>
        </p:spPr>
      </p:pic>
      <p:pic>
        <p:nvPicPr>
          <p:cNvPr id="33" name="bébé">
            <a:hlinkClick r:id="" action="ppaction://media"/>
            <a:extLst>
              <a:ext uri="{FF2B5EF4-FFF2-40B4-BE49-F238E27FC236}">
                <a16:creationId xmlns:a16="http://schemas.microsoft.com/office/drawing/2014/main" id="{1AB4DC85-741A-436B-AE5D-609EEEFBA2AA}"/>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33"/>
          <a:srcRect l="16940" r="19444"/>
          <a:stretch/>
        </p:blipFill>
        <p:spPr>
          <a:xfrm>
            <a:off x="72866" y="3950529"/>
            <a:ext cx="1870869" cy="1654275"/>
          </a:xfrm>
          <a:prstGeom prst="rect">
            <a:avLst/>
          </a:prstGeom>
        </p:spPr>
      </p:pic>
      <p:pic>
        <p:nvPicPr>
          <p:cNvPr id="34" name="parler">
            <a:hlinkClick r:id="" action="ppaction://media"/>
            <a:extLst>
              <a:ext uri="{FF2B5EF4-FFF2-40B4-BE49-F238E27FC236}">
                <a16:creationId xmlns:a16="http://schemas.microsoft.com/office/drawing/2014/main" id="{99408048-3B67-4746-9FE0-B9C2207D530B}"/>
              </a:ext>
            </a:extLst>
          </p:cNvPr>
          <p:cNvPicPr>
            <a:picLocks noChangeAspect="1"/>
          </p:cNvPicPr>
          <p:nvPr>
            <a:videoFile r:link="rId10"/>
            <p:extLst>
              <p:ext uri="{DAA4B4D4-6D71-4841-9C94-3DE7FCFB9230}">
                <p14:media xmlns:p14="http://schemas.microsoft.com/office/powerpoint/2010/main" r:embed="rId9"/>
              </p:ext>
            </p:extLst>
          </p:nvPr>
        </p:nvPicPr>
        <p:blipFill rotWithShape="1">
          <a:blip r:embed="rId34"/>
          <a:srcRect l="18887" r="16941"/>
          <a:stretch/>
        </p:blipFill>
        <p:spPr>
          <a:xfrm>
            <a:off x="6380784" y="1515521"/>
            <a:ext cx="1753273" cy="1536828"/>
          </a:xfrm>
          <a:prstGeom prst="rect">
            <a:avLst/>
          </a:prstGeom>
        </p:spPr>
      </p:pic>
      <p:pic>
        <p:nvPicPr>
          <p:cNvPr id="35" name="donner">
            <a:hlinkClick r:id="" action="ppaction://media"/>
            <a:extLst>
              <a:ext uri="{FF2B5EF4-FFF2-40B4-BE49-F238E27FC236}">
                <a16:creationId xmlns:a16="http://schemas.microsoft.com/office/drawing/2014/main" id="{CEE36330-B94D-4E13-B19B-6558377CDEEE}"/>
              </a:ext>
            </a:extLst>
          </p:cNvPr>
          <p:cNvPicPr>
            <a:picLocks noChangeAspect="1"/>
          </p:cNvPicPr>
          <p:nvPr>
            <a:videoFile r:link="rId12"/>
            <p:extLst>
              <p:ext uri="{DAA4B4D4-6D71-4841-9C94-3DE7FCFB9230}">
                <p14:media xmlns:p14="http://schemas.microsoft.com/office/powerpoint/2010/main" r:embed="rId11"/>
              </p:ext>
            </p:extLst>
          </p:nvPr>
        </p:nvPicPr>
        <p:blipFill rotWithShape="1">
          <a:blip r:embed="rId35"/>
          <a:srcRect l="18887" r="16941"/>
          <a:stretch/>
        </p:blipFill>
        <p:spPr>
          <a:xfrm>
            <a:off x="6293768" y="3950528"/>
            <a:ext cx="2087924" cy="1830165"/>
          </a:xfrm>
          <a:prstGeom prst="rect">
            <a:avLst/>
          </a:prstGeom>
        </p:spPr>
      </p:pic>
      <p:sp>
        <p:nvSpPr>
          <p:cNvPr id="28" name="CustomShape 14">
            <a:extLst>
              <a:ext uri="{FF2B5EF4-FFF2-40B4-BE49-F238E27FC236}">
                <a16:creationId xmlns:a16="http://schemas.microsoft.com/office/drawing/2014/main" id="{C763F0CC-9A66-4627-B4CA-18ACB9703108}"/>
              </a:ext>
            </a:extLst>
          </p:cNvPr>
          <p:cNvSpPr/>
          <p:nvPr/>
        </p:nvSpPr>
        <p:spPr>
          <a:xfrm>
            <a:off x="7611996" y="183267"/>
            <a:ext cx="3336891" cy="1374517"/>
          </a:xfrm>
          <a:prstGeom prst="wedgeEllipseCallout">
            <a:avLst>
              <a:gd name="adj1" fmla="val -58694"/>
              <a:gd name="adj2" fmla="val -9899"/>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1" i="0" u="none" strike="noStrike" kern="1200" cap="none" spc="0" normalizeH="0" baseline="0" noProof="0" dirty="0">
              <a:ln>
                <a:noFill/>
              </a:ln>
              <a:solidFill>
                <a:srgbClr val="FFFFFF"/>
              </a:solidFill>
              <a:effectLst/>
              <a:uLnTx/>
              <a:uFillTx/>
              <a:latin typeface="Century Gothic" panose="020F0302020204030204"/>
              <a:ea typeface="+mn-ea"/>
              <a:cs typeface="+mn-cs"/>
              <a:sym typeface="Arial"/>
            </a:endParaRPr>
          </a:p>
        </p:txBody>
      </p:sp>
      <p:sp>
        <p:nvSpPr>
          <p:cNvPr id="29" name="TextBox 28">
            <a:extLst>
              <a:ext uri="{FF2B5EF4-FFF2-40B4-BE49-F238E27FC236}">
                <a16:creationId xmlns:a16="http://schemas.microsoft.com/office/drawing/2014/main" id="{9FC34E64-13D4-4F86-B386-DC76D2E15F73}"/>
              </a:ext>
            </a:extLst>
          </p:cNvPr>
          <p:cNvSpPr txBox="1"/>
          <p:nvPr/>
        </p:nvSpPr>
        <p:spPr>
          <a:xfrm>
            <a:off x="7635526" y="272313"/>
            <a:ext cx="3313361" cy="11541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Remember </a:t>
            </a:r>
            <a:r>
              <a:rPr kumimoji="0" lang="en-GB" sz="2300" b="0"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tha</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t </a:t>
            </a:r>
            <a:b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b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é</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er</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a:t>
            </a:r>
            <a:r>
              <a:rPr kumimoji="0" lang="en-GB" sz="23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et</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and [</a:t>
            </a:r>
            <a:r>
              <a:rPr kumimoji="0" lang="en-GB" sz="23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ez</a:t>
            </a:r>
            <a:r>
              <a:rPr kumimoji="0" lang="en-GB" sz="2300" b="0"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rPr>
              <a:t>] sound the same.</a:t>
            </a:r>
          </a:p>
        </p:txBody>
      </p:sp>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15" name="e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15" name="e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15" name="e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5" name="e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6" name="repeter.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6" name="repete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7" name="ecrire.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7" name="ecrire.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4084" fill="hold"/>
                                        <p:tgtEl>
                                          <p:spTgt spid="32"/>
                                        </p:tgtEl>
                                      </p:cBhvr>
                                    </p:cmd>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32"/>
                                        </p:tgtEl>
                                        <p:attrNameLst>
                                          <p:attrName>style.visibility</p:attrName>
                                        </p:attrNameLst>
                                      </p:cBhvr>
                                      <p:to>
                                        <p:strVal val="hidden"/>
                                      </p:to>
                                    </p:set>
                                    <p:cmd type="call" cmd="stop">
                                      <p:cBhvr>
                                        <p:cTn id="53" dur="1">
                                          <p:stCondLst>
                                            <p:cond delay="0"/>
                                          </p:stCondLst>
                                        </p:cTn>
                                        <p:tgtEl>
                                          <p:spTgt spid="32"/>
                                        </p:tgtEl>
                                      </p:cBhvr>
                                    </p:cmd>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bebe.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bebe.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par>
                                <p:cTn id="66" presetID="1" presetClass="mediacall" presetSubtype="0" fill="hold" nodeType="withEffect">
                                  <p:stCondLst>
                                    <p:cond delay="0"/>
                                  </p:stCondLst>
                                  <p:childTnLst>
                                    <p:cmd type="call" cmd="playFrom(0.0)">
                                      <p:cBhvr>
                                        <p:cTn id="67" dur="4074" fill="hold"/>
                                        <p:tgtEl>
                                          <p:spTgt spid="33"/>
                                        </p:tgtEl>
                                      </p:cBhvr>
                                    </p:cmd>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3"/>
                                        </p:tgtEl>
                                        <p:attrNameLst>
                                          <p:attrName>style.visibility</p:attrName>
                                        </p:attrNameLst>
                                      </p:cBhvr>
                                      <p:to>
                                        <p:strVal val="hidden"/>
                                      </p:to>
                                    </p:set>
                                    <p:cmd type="call" cmd="stop">
                                      <p:cBhvr>
                                        <p:cTn id="72" dur="1">
                                          <p:stCondLst>
                                            <p:cond delay="0"/>
                                          </p:stCondLst>
                                        </p:cTn>
                                        <p:tgtEl>
                                          <p:spTgt spid="33"/>
                                        </p:tgtEl>
                                      </p:cBhvr>
                                    </p:cmd>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19" name="parler.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19" name="parler.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par>
                                <p:cTn id="85" presetID="1" presetClass="mediacall" presetSubtype="0" fill="hold" nodeType="withEffect">
                                  <p:stCondLst>
                                    <p:cond delay="0"/>
                                  </p:stCondLst>
                                  <p:childTnLst>
                                    <p:cmd type="call" cmd="playFrom(0.0)">
                                      <p:cBhvr>
                                        <p:cTn id="86" dur="4044" fill="hold"/>
                                        <p:tgtEl>
                                          <p:spTgt spid="34"/>
                                        </p:tgtEl>
                                      </p:cBhvr>
                                    </p:cmd>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34"/>
                                        </p:tgtEl>
                                        <p:attrNameLst>
                                          <p:attrName>style.visibility</p:attrName>
                                        </p:attrNameLst>
                                      </p:cBhvr>
                                      <p:to>
                                        <p:strVal val="hidden"/>
                                      </p:to>
                                    </p:set>
                                    <p:cmd type="call" cmd="stop">
                                      <p:cBhvr>
                                        <p:cTn id="91" dur="1">
                                          <p:stCondLst>
                                            <p:cond delay="0"/>
                                          </p:stCondLst>
                                        </p:cTn>
                                        <p:tgtEl>
                                          <p:spTgt spid="34"/>
                                        </p:tgtEl>
                                      </p:cBhvr>
                                    </p:cmd>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0" name="donner.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0" name="donner.wav"/>
                                        </p:tgtEl>
                                      </p:cMediaNode>
                                    </p:audio>
                                  </p:subTnLst>
                                </p:cTn>
                              </p:par>
                              <p:par>
                                <p:cTn id="100" presetID="1" presetClass="entr" presetSubtype="0" fill="hold" grpId="0" nodeType="withEffect">
                                  <p:stCondLst>
                                    <p:cond delay="0"/>
                                  </p:stCondLst>
                                  <p:childTnLst>
                                    <p:set>
                                      <p:cBhvr>
                                        <p:cTn id="101" dur="1" fill="hold">
                                          <p:stCondLst>
                                            <p:cond delay="0"/>
                                          </p:stCondLst>
                                        </p:cTn>
                                        <p:tgtEl>
                                          <p:spTgt spid="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35"/>
                                        </p:tgtEl>
                                        <p:attrNameLst>
                                          <p:attrName>style.visibility</p:attrName>
                                        </p:attrNameLst>
                                      </p:cBhvr>
                                      <p:to>
                                        <p:strVal val="visible"/>
                                      </p:to>
                                    </p:set>
                                  </p:childTnLst>
                                </p:cTn>
                              </p:par>
                              <p:par>
                                <p:cTn id="106" presetID="1" presetClass="mediacall" presetSubtype="0" fill="hold" nodeType="withEffect">
                                  <p:stCondLst>
                                    <p:cond delay="0"/>
                                  </p:stCondLst>
                                  <p:childTnLst>
                                    <p:cmd type="call" cmd="playFrom(0.0)">
                                      <p:cBhvr>
                                        <p:cTn id="107" dur="4083" fill="hold"/>
                                        <p:tgtEl>
                                          <p:spTgt spid="35"/>
                                        </p:tgtEl>
                                      </p:cBhvr>
                                    </p:cmd>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35"/>
                                        </p:tgtEl>
                                        <p:attrNameLst>
                                          <p:attrName>style.visibility</p:attrName>
                                        </p:attrNameLst>
                                      </p:cBhvr>
                                      <p:to>
                                        <p:strVal val="hidden"/>
                                      </p:to>
                                    </p:set>
                                    <p:cmd type="call" cmd="stop">
                                      <p:cBhvr>
                                        <p:cTn id="112" dur="1">
                                          <p:stCondLst>
                                            <p:cond delay="0"/>
                                          </p:stCondLst>
                                        </p:cTn>
                                        <p:tgtEl>
                                          <p:spTgt spid="35"/>
                                        </p:tgtEl>
                                      </p:cBhvr>
                                    </p:cmd>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15" name="et.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15" name="et.wav"/>
                                        </p:tgtEl>
                                      </p:cMediaNode>
                                    </p:audio>
                                  </p:subTnLst>
                                </p:cTn>
                              </p:par>
                              <p:par>
                                <p:cTn id="121" presetID="1" presetClass="entr" presetSubtype="0" fill="hold" grpId="0" nodeType="withEffect">
                                  <p:stCondLst>
                                    <p:cond delay="0"/>
                                  </p:stCondLst>
                                  <p:childTnLst>
                                    <p:set>
                                      <p:cBhvr>
                                        <p:cTn id="122" dur="1" fill="hold">
                                          <p:stCondLst>
                                            <p:cond delay="0"/>
                                          </p:stCondLst>
                                        </p:cTn>
                                        <p:tgtEl>
                                          <p:spTgt spid="2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par>
                                <p:cTn id="127" presetID="1" presetClass="mediacall" presetSubtype="0" fill="hold" nodeType="withEffect">
                                  <p:stCondLst>
                                    <p:cond delay="0"/>
                                  </p:stCondLst>
                                  <p:childTnLst>
                                    <p:cmd type="call" cmd="playFrom(0.0)">
                                      <p:cBhvr>
                                        <p:cTn id="128" dur="1" fill="hold"/>
                                        <p:tgtEl>
                                          <p:spTgt spid="30"/>
                                        </p:tgtEl>
                                      </p:cBhvr>
                                    </p:cmd>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0"/>
                                        </p:tgtEl>
                                        <p:attrNameLst>
                                          <p:attrName>style.visibility</p:attrName>
                                        </p:attrNameLst>
                                      </p:cBhvr>
                                      <p:to>
                                        <p:strVal val="hidden"/>
                                      </p:to>
                                    </p:set>
                                    <p:cmd type="call" cmd="stop">
                                      <p:cBhvr>
                                        <p:cTn id="133" dur="1">
                                          <p:stCondLst>
                                            <p:cond delay="0"/>
                                          </p:stCondLst>
                                        </p:cTn>
                                        <p:tgtEl>
                                          <p:spTgt spid="30"/>
                                        </p:tgtEl>
                                      </p:cBhvr>
                                    </p:cmd>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1" name="nez.wav"/>
                                        </p:tgtEl>
                                      </p:cMediaNode>
                                    </p:audio>
                                  </p:subTnLst>
                                </p:cTn>
                              </p:par>
                            </p:childTnLst>
                          </p:cTn>
                        </p:par>
                      </p:childTnLst>
                    </p:cTn>
                  </p:par>
                  <p:par>
                    <p:cTn id="138" fill="hold">
                      <p:stCondLst>
                        <p:cond delay="indefinite"/>
                      </p:stCondLst>
                      <p:childTnLst>
                        <p:par>
                          <p:cTn id="139" fill="hold">
                            <p:stCondLst>
                              <p:cond delay="0"/>
                            </p:stCondLst>
                            <p:childTnLst>
                              <p:par>
                                <p:cTn id="140" presetID="1" presetClass="entr" presetSubtype="0" fill="hold" nodeType="clickEffect">
                                  <p:stCondLst>
                                    <p:cond delay="0"/>
                                  </p:stCondLst>
                                  <p:childTnLst>
                                    <p:set>
                                      <p:cBhvr>
                                        <p:cTn id="1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1" name="nez.wav"/>
                                        </p:tgtEl>
                                      </p:cMediaNode>
                                    </p:audio>
                                  </p:subTnLst>
                                </p:cTn>
                              </p:par>
                            </p:childTnLst>
                          </p:cTn>
                        </p:par>
                      </p:childTnLst>
                    </p:cTn>
                  </p:par>
                  <p:par>
                    <p:cTn id="142" fill="hold">
                      <p:stCondLst>
                        <p:cond delay="indefinite"/>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31"/>
                                        </p:tgtEl>
                                        <p:attrNameLst>
                                          <p:attrName>style.visibility</p:attrName>
                                        </p:attrNameLst>
                                      </p:cBhvr>
                                      <p:to>
                                        <p:strVal val="visible"/>
                                      </p:to>
                                    </p:set>
                                  </p:childTnLst>
                                </p:cTn>
                              </p:par>
                              <p:par>
                                <p:cTn id="146" presetID="1" presetClass="mediacall" presetSubtype="0" fill="hold" nodeType="withEffect">
                                  <p:stCondLst>
                                    <p:cond delay="0"/>
                                  </p:stCondLst>
                                  <p:childTnLst>
                                    <p:cmd type="call" cmd="playFrom(0.0)">
                                      <p:cBhvr>
                                        <p:cTn id="147"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8" fill="hold" display="0">
                  <p:stCondLst>
                    <p:cond delay="indefinite"/>
                  </p:stCondLst>
                </p:cTn>
                <p:tgtEl>
                  <p:spTgt spid="30"/>
                </p:tgtEl>
              </p:cMediaNode>
            </p:video>
            <p:video>
              <p:cMediaNode vol="80000">
                <p:cTn id="149" fill="hold" display="0">
                  <p:stCondLst>
                    <p:cond delay="indefinite"/>
                  </p:stCondLst>
                </p:cTn>
                <p:tgtEl>
                  <p:spTgt spid="31"/>
                </p:tgtEl>
              </p:cMediaNode>
            </p:video>
            <p:video>
              <p:cMediaNode vol="80000">
                <p:cTn id="150" fill="hold" display="0">
                  <p:stCondLst>
                    <p:cond delay="indefinite"/>
                  </p:stCondLst>
                </p:cTn>
                <p:tgtEl>
                  <p:spTgt spid="32"/>
                </p:tgtEl>
              </p:cMediaNode>
            </p:video>
            <p:video>
              <p:cMediaNode vol="80000">
                <p:cTn id="151" fill="hold" display="0">
                  <p:stCondLst>
                    <p:cond delay="indefinite"/>
                  </p:stCondLst>
                </p:cTn>
                <p:tgtEl>
                  <p:spTgt spid="33"/>
                </p:tgtEl>
              </p:cMediaNode>
            </p:video>
            <p:video>
              <p:cMediaNode vol="80000">
                <p:cTn id="152" fill="hold" display="0">
                  <p:stCondLst>
                    <p:cond delay="indefinite"/>
                  </p:stCondLst>
                </p:cTn>
                <p:tgtEl>
                  <p:spTgt spid="34"/>
                </p:tgtEl>
              </p:cMediaNode>
            </p:video>
            <p:video>
              <p:cMediaNode vol="80000">
                <p:cTn id="153" fill="hold" display="0">
                  <p:stCondLst>
                    <p:cond delay="indefinite"/>
                  </p:stCondLst>
                </p:cTn>
                <p:tgtEl>
                  <p:spTgt spid="35"/>
                </p:tgtEl>
              </p:cMediaNode>
            </p:video>
          </p:childTnLst>
        </p:cTn>
      </p:par>
    </p:tnLst>
    <p:bldLst>
      <p:bldP spid="4" grpId="0" animBg="1"/>
      <p:bldP spid="3" grpId="0"/>
      <p:bldP spid="12" grpId="0"/>
      <p:bldP spid="13" grpId="0"/>
      <p:bldP spid="14" grpId="0"/>
      <p:bldP spid="22" grpId="0"/>
      <p:bldP spid="17" grpId="0"/>
      <p:bldP spid="20" grpId="0"/>
      <p:bldP spid="25" grpId="0"/>
      <p:bldP spid="28" grpId="0" animBg="1"/>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74675BAF-84C1-4AD9-B715-E2EB391563F8}"/>
              </a:ext>
            </a:extLst>
          </p:cNvPr>
          <p:cNvSpPr/>
          <p:nvPr/>
        </p:nvSpPr>
        <p:spPr>
          <a:xfrm>
            <a:off x="-3566" y="0"/>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2026A"/>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sp>
        <p:nvSpPr>
          <p:cNvPr id="36" name="Freeform: Shape 35">
            <a:extLst>
              <a:ext uri="{FF2B5EF4-FFF2-40B4-BE49-F238E27FC236}">
                <a16:creationId xmlns:a16="http://schemas.microsoft.com/office/drawing/2014/main" id="{B044107A-7FEA-457A-A37E-DDCD7EC2673D}"/>
              </a:ext>
            </a:extLst>
          </p:cNvPr>
          <p:cNvSpPr/>
          <p:nvPr/>
        </p:nvSpPr>
        <p:spPr>
          <a:xfrm>
            <a:off x="9235470" y="-12178"/>
            <a:ext cx="3003480" cy="687017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0000"/>
          </a:solidFill>
          <a:ln>
            <a:noFill/>
            <a:prstDash val="solid"/>
          </a:ln>
        </p:spPr>
        <p:txBody>
          <a:bodyPr wrap="none" lIns="90000" tIns="45000" rIns="90000" bIns="45000" anchor="ctr" anchorCtr="0" compatLnSpc="0">
            <a:noAutofit/>
          </a:bodyPr>
          <a:lstStyle/>
          <a:p>
            <a:pPr marL="0" marR="0" lvl="0" indent="0" hangingPunct="0">
              <a:lnSpc>
                <a:spcPct val="100000"/>
              </a:lnSpc>
              <a:spcBef>
                <a:spcPts val="0"/>
              </a:spcBef>
              <a:spcAft>
                <a:spcPts val="0"/>
              </a:spcAft>
              <a:buNone/>
              <a:tabLst/>
            </a:pPr>
            <a:endParaRPr lang="en-GB" sz="1800" b="0" i="0" u="none" strike="noStrike" kern="1200" cap="none">
              <a:ln>
                <a:noFill/>
              </a:ln>
              <a:latin typeface="Liberation Sans" pitchFamily="18"/>
              <a:ea typeface="Noto Sans CJK SC" pitchFamily="2"/>
              <a:cs typeface="Lohit Devanagari" pitchFamily="2"/>
            </a:endParaRPr>
          </a:p>
        </p:txBody>
      </p:sp>
      <p:pic>
        <p:nvPicPr>
          <p:cNvPr id="54" name="Google Shape;111;p3"/>
          <p:cNvPicPr/>
          <p:nvPr/>
        </p:nvPicPr>
        <p:blipFill>
          <a:blip r:embed="rId4"/>
          <a:stretch/>
        </p:blipFill>
        <p:spPr>
          <a:xfrm>
            <a:off x="11380187" y="73944"/>
            <a:ext cx="775440" cy="775440"/>
          </a:xfrm>
          <a:prstGeom prst="rect">
            <a:avLst/>
          </a:prstGeom>
          <a:ln>
            <a:noFill/>
          </a:ln>
        </p:spPr>
      </p:pic>
      <p:sp>
        <p:nvSpPr>
          <p:cNvPr id="3" name="TextBox 2">
            <a:hlinkClick r:id="" action="ppaction://noaction">
              <a:snd r:embed="rId5" name="Poem_title.wav"/>
            </a:hlinkClick>
            <a:extLst>
              <a:ext uri="{FF2B5EF4-FFF2-40B4-BE49-F238E27FC236}">
                <a16:creationId xmlns:a16="http://schemas.microsoft.com/office/drawing/2014/main" id="{58310E4B-DC09-4B25-8254-06B772DEA03F}"/>
              </a:ext>
            </a:extLst>
          </p:cNvPr>
          <p:cNvSpPr txBox="1"/>
          <p:nvPr/>
        </p:nvSpPr>
        <p:spPr>
          <a:xfrm>
            <a:off x="0" y="18997"/>
            <a:ext cx="84196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Century Gothic" panose="020B0502020202020204" pitchFamily="34" charset="0"/>
              </a:rPr>
              <a:t>Bonne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err="1">
                <a:ln>
                  <a:noFill/>
                </a:ln>
                <a:solidFill>
                  <a:schemeClr val="bg1"/>
                </a:solidFill>
                <a:effectLst/>
                <a:uLnTx/>
                <a:uFillTx/>
                <a:latin typeface="Century Gothic" panose="020B0502020202020204" pitchFamily="34" charset="0"/>
              </a:rPr>
              <a:t>ann</a:t>
            </a:r>
            <a:r>
              <a:rPr kumimoji="0" lang="en-GB" sz="4000" b="1" i="0" u="none" strike="noStrike" kern="1200" cap="none" spc="0" normalizeH="0" baseline="0" noProof="0" dirty="0" err="1">
                <a:ln>
                  <a:noFill/>
                </a:ln>
                <a:solidFill>
                  <a:srgbClr val="FF0066"/>
                </a:solidFill>
                <a:effectLst/>
                <a:uLnTx/>
                <a:uFillTx/>
                <a:latin typeface="Century Gothic" panose="020B0502020202020204" pitchFamily="34" charset="0"/>
              </a:rPr>
              <a:t>é</a:t>
            </a:r>
            <a:r>
              <a:rPr kumimoji="0" lang="en-GB" sz="4000" b="1" i="0" u="none" strike="noStrike" kern="1200" cap="none" spc="0" normalizeH="0" baseline="0" noProof="0" dirty="0" err="1">
                <a:ln>
                  <a:noFill/>
                </a:ln>
                <a:solidFill>
                  <a:srgbClr val="002060"/>
                </a:solidFill>
                <a:effectLst/>
                <a:uLnTx/>
                <a:uFillTx/>
                <a:latin typeface="Century Gothic" panose="020B0502020202020204" pitchFamily="34" charset="0"/>
              </a:rPr>
              <a:t>e</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et</a:t>
            </a: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rPr>
              <a:t> bonne sant</a:t>
            </a:r>
            <a:r>
              <a:rPr kumimoji="0" lang="en-GB" sz="4000" b="1" i="0" u="none" strike="noStrike" kern="1200" cap="none" spc="0" normalizeH="0" baseline="0" noProof="0" dirty="0">
                <a:ln>
                  <a:noFill/>
                </a:ln>
                <a:solidFill>
                  <a:srgbClr val="FF0066"/>
                </a:solidFill>
                <a:effectLst/>
                <a:uLnTx/>
                <a:uFillTx/>
                <a:latin typeface="Century Gothic" panose="020B0502020202020204" pitchFamily="34" charset="0"/>
              </a:rPr>
              <a:t>é</a:t>
            </a:r>
          </a:p>
        </p:txBody>
      </p:sp>
      <p:sp>
        <p:nvSpPr>
          <p:cNvPr id="8" name="TextBox 7">
            <a:extLst>
              <a:ext uri="{FF2B5EF4-FFF2-40B4-BE49-F238E27FC236}">
                <a16:creationId xmlns:a16="http://schemas.microsoft.com/office/drawing/2014/main" id="{BC16F39D-5E5D-41A6-928D-CEA1BF676787}"/>
              </a:ext>
            </a:extLst>
          </p:cNvPr>
          <p:cNvSpPr txBox="1"/>
          <p:nvPr/>
        </p:nvSpPr>
        <p:spPr>
          <a:xfrm>
            <a:off x="6594276" y="957170"/>
            <a:ext cx="5658778" cy="5527603"/>
          </a:xfrm>
          <a:prstGeom prst="rect">
            <a:avLst/>
          </a:prstGeom>
          <a:solidFill>
            <a:srgbClr val="EFF9FB"/>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Celebrate and wish “Happy New Year”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celebrating the first day of the year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rPr>
              <a:t>Exchanging good wishes until the end of January</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taking part in the festivities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Watching the fireworks pass</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Bathing in ice cold water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singing, eating, playing and dancing</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It’s sharing a golden galette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Going to your favourite restaurant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Organising a small party</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Giving presents, saying “Good health”</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Hugging, wishing a happy new year!</a:t>
            </a:r>
          </a:p>
        </p:txBody>
      </p:sp>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9758242" y="187584"/>
            <a:ext cx="1435897" cy="396360"/>
          </a:xfrm>
          <a:solidFill>
            <a:srgbClr val="002060"/>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 name="Rectangle 3">
            <a:extLst>
              <a:ext uri="{FF2B5EF4-FFF2-40B4-BE49-F238E27FC236}">
                <a16:creationId xmlns:a16="http://schemas.microsoft.com/office/drawing/2014/main" id="{0E67347C-FC05-41EB-BABD-2A2BF0C67615}"/>
              </a:ext>
            </a:extLst>
          </p:cNvPr>
          <p:cNvSpPr/>
          <p:nvPr/>
        </p:nvSpPr>
        <p:spPr>
          <a:xfrm>
            <a:off x="237872" y="968588"/>
            <a:ext cx="6356403" cy="5582106"/>
          </a:xfrm>
          <a:prstGeom prst="rect">
            <a:avLst/>
          </a:prstGeom>
          <a:solidFill>
            <a:schemeClr val="bg1"/>
          </a:solidFill>
        </p:spPr>
        <p:txBody>
          <a:bodyPr wrap="square">
            <a:spAutoFit/>
          </a:bodyPr>
          <a:lstStyle/>
          <a:p>
            <a:pPr lvl="0" algn="ctr" hangingPunct="0">
              <a:lnSpc>
                <a:spcPct val="150000"/>
              </a:lnSpc>
            </a:pPr>
            <a:r>
              <a:rPr lang="en-GB" sz="2000" b="1" dirty="0" err="1">
                <a:solidFill>
                  <a:srgbClr val="002060"/>
                </a:solidFill>
                <a:latin typeface="Century Gothic" panose="020B0502020202020204" pitchFamily="34" charset="0"/>
                <a:ea typeface="Noto Sans CJK SC" pitchFamily="2"/>
                <a:cs typeface="Lohit Devanagari" pitchFamily="2"/>
              </a:rPr>
              <a:t>Célébrer</a:t>
            </a:r>
            <a:r>
              <a:rPr lang="en-GB" sz="2000" b="1" dirty="0">
                <a:solidFill>
                  <a:srgbClr val="002060"/>
                </a:solidFill>
                <a:latin typeface="Century Gothic" panose="020B0502020202020204" pitchFamily="34" charset="0"/>
                <a:ea typeface="Noto Sans CJK SC" pitchFamily="2"/>
                <a:cs typeface="Lohit Devanagari" pitchFamily="2"/>
              </a:rPr>
              <a:t> et </a:t>
            </a:r>
            <a:r>
              <a:rPr lang="en-GB" sz="2000" b="1" dirty="0" err="1">
                <a:solidFill>
                  <a:srgbClr val="002060"/>
                </a:solidFill>
                <a:latin typeface="Century Gothic" panose="020B0502020202020204" pitchFamily="34" charset="0"/>
                <a:ea typeface="Noto Sans CJK SC" pitchFamily="2"/>
                <a:cs typeface="Lohit Devanagari" pitchFamily="2"/>
              </a:rPr>
              <a:t>souhaiter</a:t>
            </a:r>
            <a:r>
              <a:rPr lang="en-GB" sz="2000" b="1" dirty="0">
                <a:solidFill>
                  <a:srgbClr val="002060"/>
                </a:solidFill>
                <a:latin typeface="Century Gothic" panose="020B0502020202020204" pitchFamily="34" charset="0"/>
                <a:ea typeface="Noto Sans CJK SC" pitchFamily="2"/>
                <a:cs typeface="Lohit Devanagari" pitchFamily="2"/>
              </a:rPr>
              <a:t> </a:t>
            </a:r>
            <a:r>
              <a:rPr lang="en-GB" sz="2000" b="1" dirty="0">
                <a:solidFill>
                  <a:srgbClr val="002060"/>
                </a:solidFill>
                <a:latin typeface="Century Gothic" panose="020B0502020202020204" pitchFamily="34" charset="0"/>
                <a:ea typeface="Andika" pitchFamily="2"/>
                <a:cs typeface="Andika" pitchFamily="2"/>
              </a:rPr>
              <a:t>« Bonne </a:t>
            </a:r>
            <a:r>
              <a:rPr lang="en-GB" sz="2000" b="1" dirty="0" err="1">
                <a:solidFill>
                  <a:srgbClr val="002060"/>
                </a:solidFill>
                <a:latin typeface="Century Gothic" panose="020B0502020202020204" pitchFamily="34" charset="0"/>
                <a:ea typeface="Andika" pitchFamily="2"/>
                <a:cs typeface="Andika" pitchFamily="2"/>
              </a:rPr>
              <a:t>Année</a:t>
            </a:r>
            <a:r>
              <a:rPr lang="en-GB" sz="2000" b="1" dirty="0">
                <a:solidFill>
                  <a:srgbClr val="002060"/>
                </a:solidFill>
                <a:latin typeface="Century Gothic" panose="020B0502020202020204" pitchFamily="34" charset="0"/>
                <a:ea typeface="Andika" pitchFamily="2"/>
                <a:cs typeface="Andika" pitchFamily="2"/>
              </a:rPr>
              <a:t> »</a:t>
            </a: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C´est</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fêter</a:t>
            </a:r>
            <a:r>
              <a:rPr lang="en-GB" sz="2000" b="1" dirty="0">
                <a:solidFill>
                  <a:srgbClr val="002060"/>
                </a:solidFill>
                <a:latin typeface="Century Gothic" panose="020B0502020202020204" pitchFamily="34" charset="0"/>
                <a:ea typeface="Andika" pitchFamily="2"/>
                <a:cs typeface="Andika" pitchFamily="2"/>
              </a:rPr>
              <a:t> le premier jour de </a:t>
            </a:r>
            <a:r>
              <a:rPr lang="en-GB" sz="2000" b="1" dirty="0" err="1">
                <a:solidFill>
                  <a:srgbClr val="002060"/>
                </a:solidFill>
                <a:latin typeface="Century Gothic" panose="020B0502020202020204" pitchFamily="34" charset="0"/>
                <a:ea typeface="Andika" pitchFamily="2"/>
                <a:cs typeface="Andika" pitchFamily="2"/>
              </a:rPr>
              <a:t>l´année</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Échanger</a:t>
            </a:r>
            <a:r>
              <a:rPr lang="en-GB" sz="2000" b="1" dirty="0">
                <a:solidFill>
                  <a:srgbClr val="002060"/>
                </a:solidFill>
                <a:latin typeface="Century Gothic" panose="020B0502020202020204" pitchFamily="34" charset="0"/>
                <a:ea typeface="Andika" pitchFamily="2"/>
                <a:cs typeface="Andika" pitchFamily="2"/>
              </a:rPr>
              <a:t> des </a:t>
            </a:r>
            <a:r>
              <a:rPr lang="en-GB" sz="2000" b="1" dirty="0" err="1">
                <a:solidFill>
                  <a:srgbClr val="002060"/>
                </a:solidFill>
                <a:latin typeface="Century Gothic" panose="020B0502020202020204" pitchFamily="34" charset="0"/>
                <a:ea typeface="Andika" pitchFamily="2"/>
                <a:cs typeface="Andika" pitchFamily="2"/>
              </a:rPr>
              <a:t>vœux</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jusqu´à</a:t>
            </a:r>
            <a:r>
              <a:rPr lang="en-GB" sz="2000" b="1" dirty="0">
                <a:solidFill>
                  <a:srgbClr val="002060"/>
                </a:solidFill>
                <a:latin typeface="Century Gothic" panose="020B0502020202020204" pitchFamily="34" charset="0"/>
                <a:ea typeface="Andika" pitchFamily="2"/>
                <a:cs typeface="Andika" pitchFamily="2"/>
              </a:rPr>
              <a:t> fin </a:t>
            </a:r>
            <a:r>
              <a:rPr lang="en-GB" sz="2000" b="1" dirty="0" err="1">
                <a:solidFill>
                  <a:srgbClr val="002060"/>
                </a:solidFill>
                <a:latin typeface="Century Gothic" panose="020B0502020202020204" pitchFamily="34" charset="0"/>
                <a:ea typeface="Andika" pitchFamily="2"/>
                <a:cs typeface="Andika" pitchFamily="2"/>
              </a:rPr>
              <a:t>janvier</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C´est</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participer</a:t>
            </a:r>
            <a:r>
              <a:rPr lang="en-GB" sz="2000" b="1" dirty="0">
                <a:solidFill>
                  <a:srgbClr val="002060"/>
                </a:solidFill>
                <a:latin typeface="Century Gothic" panose="020B0502020202020204" pitchFamily="34" charset="0"/>
                <a:ea typeface="Andika" pitchFamily="2"/>
                <a:cs typeface="Andika" pitchFamily="2"/>
              </a:rPr>
              <a:t> aux </a:t>
            </a:r>
            <a:r>
              <a:rPr lang="en-GB" sz="2000" b="1" dirty="0" err="1">
                <a:solidFill>
                  <a:srgbClr val="002060"/>
                </a:solidFill>
                <a:latin typeface="Century Gothic" panose="020B0502020202020204" pitchFamily="34" charset="0"/>
                <a:ea typeface="Andika" pitchFamily="2"/>
                <a:cs typeface="Andika" pitchFamily="2"/>
              </a:rPr>
              <a:t>festivités</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Regarder</a:t>
            </a:r>
            <a:r>
              <a:rPr lang="en-GB" sz="2000" b="1" dirty="0">
                <a:solidFill>
                  <a:srgbClr val="002060"/>
                </a:solidFill>
                <a:latin typeface="Century Gothic" panose="020B0502020202020204" pitchFamily="34" charset="0"/>
                <a:ea typeface="Andika" pitchFamily="2"/>
                <a:cs typeface="Andika" pitchFamily="2"/>
              </a:rPr>
              <a:t> les </a:t>
            </a:r>
            <a:r>
              <a:rPr lang="en-GB" sz="2000" b="1" dirty="0" err="1">
                <a:solidFill>
                  <a:srgbClr val="002060"/>
                </a:solidFill>
                <a:latin typeface="Century Gothic" panose="020B0502020202020204" pitchFamily="34" charset="0"/>
                <a:ea typeface="Andika" pitchFamily="2"/>
                <a:cs typeface="Andika" pitchFamily="2"/>
              </a:rPr>
              <a:t>feux</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d´artifice</a:t>
            </a:r>
            <a:r>
              <a:rPr lang="en-GB" sz="2000" b="1" dirty="0">
                <a:solidFill>
                  <a:srgbClr val="002060"/>
                </a:solidFill>
                <a:latin typeface="Century Gothic" panose="020B0502020202020204" pitchFamily="34" charset="0"/>
                <a:ea typeface="Andika" pitchFamily="2"/>
                <a:cs typeface="Andika" pitchFamily="2"/>
              </a:rPr>
              <a:t> passer</a:t>
            </a:r>
          </a:p>
          <a:p>
            <a:pPr lvl="0" algn="ctr" hangingPunct="0">
              <a:lnSpc>
                <a:spcPct val="150000"/>
              </a:lnSpc>
            </a:pPr>
            <a:r>
              <a:rPr lang="en-GB" sz="2000" b="1" dirty="0">
                <a:solidFill>
                  <a:srgbClr val="002060"/>
                </a:solidFill>
                <a:latin typeface="Century Gothic" panose="020B0502020202020204" pitchFamily="34" charset="0"/>
                <a:ea typeface="Andika" pitchFamily="2"/>
                <a:cs typeface="Andika" pitchFamily="2"/>
              </a:rPr>
              <a:t>Se </a:t>
            </a:r>
            <a:r>
              <a:rPr lang="en-GB" sz="2000" b="1" dirty="0" err="1">
                <a:solidFill>
                  <a:srgbClr val="002060"/>
                </a:solidFill>
                <a:latin typeface="Century Gothic" panose="020B0502020202020204" pitchFamily="34" charset="0"/>
                <a:ea typeface="Andika" pitchFamily="2"/>
                <a:cs typeface="Andika" pitchFamily="2"/>
              </a:rPr>
              <a:t>baigner</a:t>
            </a:r>
            <a:r>
              <a:rPr lang="en-GB" sz="2000" b="1" dirty="0">
                <a:solidFill>
                  <a:srgbClr val="002060"/>
                </a:solidFill>
                <a:latin typeface="Century Gothic" panose="020B0502020202020204" pitchFamily="34" charset="0"/>
                <a:ea typeface="Andika" pitchFamily="2"/>
                <a:cs typeface="Andika" pitchFamily="2"/>
              </a:rPr>
              <a:t> dans de </a:t>
            </a:r>
            <a:r>
              <a:rPr lang="en-GB" sz="2000" b="1" dirty="0" err="1">
                <a:solidFill>
                  <a:srgbClr val="002060"/>
                </a:solidFill>
                <a:latin typeface="Century Gothic" panose="020B0502020202020204" pitchFamily="34" charset="0"/>
                <a:ea typeface="Andika" pitchFamily="2"/>
                <a:cs typeface="Andika" pitchFamily="2"/>
              </a:rPr>
              <a:t>l´eau</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assez</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glacée</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C´est</a:t>
            </a:r>
            <a:r>
              <a:rPr lang="en-GB" sz="2000" b="1" dirty="0">
                <a:solidFill>
                  <a:srgbClr val="002060"/>
                </a:solidFill>
                <a:latin typeface="Century Gothic" panose="020B0502020202020204" pitchFamily="34" charset="0"/>
                <a:ea typeface="Andika" pitchFamily="2"/>
                <a:cs typeface="Andika" pitchFamily="2"/>
              </a:rPr>
              <a:t> chanter, manger, </a:t>
            </a:r>
            <a:r>
              <a:rPr lang="en-GB" sz="2000" b="1" dirty="0" err="1">
                <a:solidFill>
                  <a:srgbClr val="002060"/>
                </a:solidFill>
                <a:latin typeface="Century Gothic" panose="020B0502020202020204" pitchFamily="34" charset="0"/>
                <a:ea typeface="Andika" pitchFamily="2"/>
                <a:cs typeface="Andika" pitchFamily="2"/>
              </a:rPr>
              <a:t>jouer</a:t>
            </a:r>
            <a:r>
              <a:rPr lang="en-GB" sz="2000" b="1" dirty="0">
                <a:solidFill>
                  <a:srgbClr val="002060"/>
                </a:solidFill>
                <a:latin typeface="Century Gothic" panose="020B0502020202020204" pitchFamily="34" charset="0"/>
                <a:ea typeface="Andika" pitchFamily="2"/>
                <a:cs typeface="Andika" pitchFamily="2"/>
              </a:rPr>
              <a:t> et </a:t>
            </a:r>
            <a:r>
              <a:rPr lang="en-GB" sz="2000" b="1" dirty="0" err="1">
                <a:solidFill>
                  <a:srgbClr val="002060"/>
                </a:solidFill>
                <a:latin typeface="Century Gothic" panose="020B0502020202020204" pitchFamily="34" charset="0"/>
                <a:ea typeface="Andika" pitchFamily="2"/>
                <a:cs typeface="Andika" pitchFamily="2"/>
              </a:rPr>
              <a:t>danser</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C´est</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partager</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une</a:t>
            </a:r>
            <a:r>
              <a:rPr lang="en-GB" sz="2000" b="1" dirty="0">
                <a:solidFill>
                  <a:srgbClr val="002060"/>
                </a:solidFill>
                <a:latin typeface="Century Gothic" panose="020B0502020202020204" pitchFamily="34" charset="0"/>
                <a:ea typeface="Andika" pitchFamily="2"/>
                <a:cs typeface="Andika" pitchFamily="2"/>
              </a:rPr>
              <a:t> galette bien dorée</a:t>
            </a:r>
          </a:p>
          <a:p>
            <a:pPr lvl="0" algn="ctr" hangingPunct="0">
              <a:lnSpc>
                <a:spcPct val="150000"/>
              </a:lnSpc>
            </a:pPr>
            <a:r>
              <a:rPr lang="en-GB" sz="2000" b="1" dirty="0">
                <a:solidFill>
                  <a:srgbClr val="002060"/>
                </a:solidFill>
                <a:latin typeface="Century Gothic" panose="020B0502020202020204" pitchFamily="34" charset="0"/>
                <a:ea typeface="Andika" pitchFamily="2"/>
                <a:cs typeface="Andika" pitchFamily="2"/>
              </a:rPr>
              <a:t>Aller à son restaurant </a:t>
            </a:r>
            <a:r>
              <a:rPr lang="en-GB" sz="2000" b="1" dirty="0" err="1">
                <a:solidFill>
                  <a:srgbClr val="002060"/>
                </a:solidFill>
                <a:latin typeface="Century Gothic" panose="020B0502020202020204" pitchFamily="34" charset="0"/>
                <a:ea typeface="Andika" pitchFamily="2"/>
                <a:cs typeface="Andika" pitchFamily="2"/>
              </a:rPr>
              <a:t>préféré</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a:solidFill>
                  <a:srgbClr val="002060"/>
                </a:solidFill>
                <a:latin typeface="Century Gothic" panose="020B0502020202020204" pitchFamily="34" charset="0"/>
                <a:ea typeface="Andika" pitchFamily="2"/>
                <a:cs typeface="Andika" pitchFamily="2"/>
              </a:rPr>
              <a:t>Organiser </a:t>
            </a:r>
            <a:r>
              <a:rPr lang="en-GB" sz="2000" b="1" dirty="0" err="1">
                <a:solidFill>
                  <a:srgbClr val="002060"/>
                </a:solidFill>
                <a:latin typeface="Century Gothic" panose="020B0502020202020204" pitchFamily="34" charset="0"/>
                <a:ea typeface="Andika" pitchFamily="2"/>
                <a:cs typeface="Andika" pitchFamily="2"/>
              </a:rPr>
              <a:t>une</a:t>
            </a:r>
            <a:r>
              <a:rPr lang="en-GB" sz="2000" b="1" dirty="0">
                <a:solidFill>
                  <a:srgbClr val="002060"/>
                </a:solidFill>
                <a:latin typeface="Century Gothic" panose="020B0502020202020204" pitchFamily="34" charset="0"/>
                <a:ea typeface="Andika" pitchFamily="2"/>
                <a:cs typeface="Andika" pitchFamily="2"/>
              </a:rPr>
              <a:t> fête </a:t>
            </a:r>
            <a:r>
              <a:rPr lang="en-GB" sz="2000" b="1" dirty="0" err="1">
                <a:solidFill>
                  <a:srgbClr val="002060"/>
                </a:solidFill>
                <a:latin typeface="Century Gothic" panose="020B0502020202020204" pitchFamily="34" charset="0"/>
                <a:ea typeface="Andika" pitchFamily="2"/>
                <a:cs typeface="Andika" pitchFamily="2"/>
              </a:rPr>
              <a:t>improvisée</a:t>
            </a:r>
            <a:endParaRPr lang="en-GB" sz="2000" b="1" dirty="0">
              <a:solidFill>
                <a:srgbClr val="002060"/>
              </a:solidFill>
              <a:latin typeface="Century Gothic" panose="020B0502020202020204" pitchFamily="34" charset="0"/>
              <a:ea typeface="Andika" pitchFamily="2"/>
              <a:cs typeface="Andika" pitchFamily="2"/>
            </a:endParaRPr>
          </a:p>
          <a:p>
            <a:pPr lvl="0" algn="ctr" hangingPunct="0">
              <a:lnSpc>
                <a:spcPct val="150000"/>
              </a:lnSpc>
            </a:pPr>
            <a:r>
              <a:rPr lang="en-GB" sz="2000" b="1" dirty="0">
                <a:solidFill>
                  <a:srgbClr val="002060"/>
                </a:solidFill>
                <a:latin typeface="Century Gothic" panose="020B0502020202020204" pitchFamily="34" charset="0"/>
                <a:ea typeface="Andika" pitchFamily="2"/>
                <a:cs typeface="Andika" pitchFamily="2"/>
              </a:rPr>
              <a:t>        Donner des </a:t>
            </a:r>
            <a:r>
              <a:rPr lang="en-GB" sz="2000" b="1" dirty="0" err="1">
                <a:solidFill>
                  <a:srgbClr val="002060"/>
                </a:solidFill>
                <a:latin typeface="Century Gothic" panose="020B0502020202020204" pitchFamily="34" charset="0"/>
                <a:ea typeface="Andika" pitchFamily="2"/>
                <a:cs typeface="Andika" pitchFamily="2"/>
              </a:rPr>
              <a:t>étrennes</a:t>
            </a:r>
            <a:r>
              <a:rPr lang="en-GB" sz="2000" b="1" dirty="0">
                <a:solidFill>
                  <a:srgbClr val="002060"/>
                </a:solidFill>
                <a:latin typeface="Century Gothic" panose="020B0502020202020204" pitchFamily="34" charset="0"/>
                <a:ea typeface="Andika" pitchFamily="2"/>
                <a:cs typeface="Andika" pitchFamily="2"/>
              </a:rPr>
              <a:t>, se dire « Bonne santé ! »</a:t>
            </a:r>
          </a:p>
          <a:p>
            <a:pPr lvl="0" algn="ctr" hangingPunct="0">
              <a:lnSpc>
                <a:spcPct val="150000"/>
              </a:lnSpc>
            </a:pPr>
            <a:r>
              <a:rPr lang="en-GB" sz="2000" b="1" dirty="0" err="1">
                <a:solidFill>
                  <a:srgbClr val="002060"/>
                </a:solidFill>
                <a:latin typeface="Century Gothic" panose="020B0502020202020204" pitchFamily="34" charset="0"/>
                <a:ea typeface="Andika" pitchFamily="2"/>
                <a:cs typeface="Andika" pitchFamily="2"/>
              </a:rPr>
              <a:t>S´embrasser</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souhaiter</a:t>
            </a:r>
            <a:r>
              <a:rPr lang="en-GB" sz="2000" b="1" dirty="0">
                <a:solidFill>
                  <a:srgbClr val="002060"/>
                </a:solidFill>
                <a:latin typeface="Century Gothic" panose="020B0502020202020204" pitchFamily="34" charset="0"/>
                <a:ea typeface="Andika" pitchFamily="2"/>
                <a:cs typeface="Andika" pitchFamily="2"/>
              </a:rPr>
              <a:t> </a:t>
            </a:r>
            <a:r>
              <a:rPr lang="en-GB" sz="2000" b="1" dirty="0" err="1">
                <a:solidFill>
                  <a:srgbClr val="002060"/>
                </a:solidFill>
                <a:latin typeface="Century Gothic" panose="020B0502020202020204" pitchFamily="34" charset="0"/>
                <a:ea typeface="Andika" pitchFamily="2"/>
                <a:cs typeface="Andika" pitchFamily="2"/>
              </a:rPr>
              <a:t>une</a:t>
            </a:r>
            <a:r>
              <a:rPr lang="en-GB" sz="2000" b="1" dirty="0">
                <a:solidFill>
                  <a:srgbClr val="002060"/>
                </a:solidFill>
                <a:latin typeface="Century Gothic" panose="020B0502020202020204" pitchFamily="34" charset="0"/>
                <a:ea typeface="Andika" pitchFamily="2"/>
                <a:cs typeface="Andika" pitchFamily="2"/>
              </a:rPr>
              <a:t> bonne </a:t>
            </a:r>
            <a:r>
              <a:rPr lang="en-GB" sz="2000" b="1" dirty="0" err="1">
                <a:solidFill>
                  <a:srgbClr val="002060"/>
                </a:solidFill>
                <a:latin typeface="Century Gothic" panose="020B0502020202020204" pitchFamily="34" charset="0"/>
                <a:ea typeface="Andika" pitchFamily="2"/>
                <a:cs typeface="Andika" pitchFamily="2"/>
              </a:rPr>
              <a:t>année</a:t>
            </a:r>
            <a:r>
              <a:rPr lang="en-GB" sz="2000" b="1" dirty="0">
                <a:solidFill>
                  <a:srgbClr val="002060"/>
                </a:solidFill>
                <a:latin typeface="Century Gothic" panose="020B0502020202020204" pitchFamily="34" charset="0"/>
                <a:ea typeface="Andika" pitchFamily="2"/>
                <a:cs typeface="Andika" pitchFamily="2"/>
              </a:rPr>
              <a:t> !</a:t>
            </a:r>
          </a:p>
        </p:txBody>
      </p:sp>
      <p:sp>
        <p:nvSpPr>
          <p:cNvPr id="5" name="Rectangle 4">
            <a:extLst>
              <a:ext uri="{FF2B5EF4-FFF2-40B4-BE49-F238E27FC236}">
                <a16:creationId xmlns:a16="http://schemas.microsoft.com/office/drawing/2014/main" id="{6D6D0CDC-1CC3-4E22-8AFE-6E132F4E952D}"/>
              </a:ext>
            </a:extLst>
          </p:cNvPr>
          <p:cNvSpPr/>
          <p:nvPr/>
        </p:nvSpPr>
        <p:spPr>
          <a:xfrm>
            <a:off x="2170362" y="6509358"/>
            <a:ext cx="4282470" cy="400110"/>
          </a:xfrm>
          <a:prstGeom prst="rect">
            <a:avLst/>
          </a:prstGeom>
        </p:spPr>
        <p:txBody>
          <a:bodyPr wrap="square">
            <a:spAutoFit/>
          </a:bodyPr>
          <a:lstStyle/>
          <a:p>
            <a:pPr lvl="0" algn="r" hangingPunct="0"/>
            <a:r>
              <a:rPr lang="en-GB" sz="2000" b="1" dirty="0">
                <a:solidFill>
                  <a:srgbClr val="FF0000"/>
                </a:solidFill>
                <a:latin typeface="Segoe Print" panose="02000600000000000000" pitchFamily="2" charset="0"/>
                <a:ea typeface="Noto Sans CJK SC" pitchFamily="2"/>
                <a:cs typeface="Lohit Devanagari" pitchFamily="2"/>
              </a:rPr>
              <a:t>Marie-Odile Guillou           </a:t>
            </a:r>
          </a:p>
        </p:txBody>
      </p:sp>
      <p:sp>
        <p:nvSpPr>
          <p:cNvPr id="6" name="TextBox 5">
            <a:hlinkClick r:id="" action="ppaction://noaction">
              <a:snd r:embed="rId6" name="ecoute_et_lis_le_poeme.wav"/>
            </a:hlinkClick>
            <a:extLst>
              <a:ext uri="{FF2B5EF4-FFF2-40B4-BE49-F238E27FC236}">
                <a16:creationId xmlns:a16="http://schemas.microsoft.com/office/drawing/2014/main" id="{807E66D3-83C9-4163-B93D-D7D9EF064B25}"/>
              </a:ext>
            </a:extLst>
          </p:cNvPr>
          <p:cNvSpPr txBox="1"/>
          <p:nvPr/>
        </p:nvSpPr>
        <p:spPr>
          <a:xfrm>
            <a:off x="25645" y="568478"/>
            <a:ext cx="3215707" cy="400110"/>
          </a:xfrm>
          <a:prstGeom prst="rect">
            <a:avLst/>
          </a:prstGeom>
          <a:noFill/>
        </p:spPr>
        <p:txBody>
          <a:bodyPr wrap="square" rtlCol="0">
            <a:spAutoFit/>
          </a:bodyPr>
          <a:lstStyle/>
          <a:p>
            <a:r>
              <a:rPr lang="en-GB" sz="2000" dirty="0">
                <a:solidFill>
                  <a:schemeClr val="bg1"/>
                </a:solidFill>
                <a:latin typeface="Century Gothic" panose="020B0502020202020204" pitchFamily="34" charset="0"/>
              </a:rPr>
              <a:t>Écoute et </a:t>
            </a:r>
            <a:r>
              <a:rPr lang="en-GB" sz="2000" dirty="0" err="1">
                <a:solidFill>
                  <a:schemeClr val="bg1"/>
                </a:solidFill>
                <a:latin typeface="Century Gothic" panose="020B0502020202020204" pitchFamily="34" charset="0"/>
              </a:rPr>
              <a:t>lis</a:t>
            </a:r>
            <a:r>
              <a:rPr lang="en-GB" sz="2000" dirty="0">
                <a:solidFill>
                  <a:schemeClr val="bg1"/>
                </a:solidFill>
                <a:latin typeface="Century Gothic" panose="020B0502020202020204" pitchFamily="34" charset="0"/>
              </a:rPr>
              <a:t> le </a:t>
            </a:r>
            <a:r>
              <a:rPr lang="en-GB" sz="2000" dirty="0" err="1">
                <a:solidFill>
                  <a:schemeClr val="bg1"/>
                </a:solidFill>
                <a:latin typeface="Century Gothic" panose="020B0502020202020204" pitchFamily="34" charset="0"/>
              </a:rPr>
              <a:t>poème</a:t>
            </a:r>
            <a:r>
              <a:rPr lang="en-GB" sz="2000" dirty="0">
                <a:solidFill>
                  <a:schemeClr val="bg1"/>
                </a:solidFill>
                <a:latin typeface="Century Gothic" panose="020B0502020202020204" pitchFamily="34" charset="0"/>
              </a:rPr>
              <a:t>.</a:t>
            </a:r>
          </a:p>
        </p:txBody>
      </p:sp>
      <p:sp>
        <p:nvSpPr>
          <p:cNvPr id="17" name="Rectangle: Rounded Corners 16">
            <a:extLst>
              <a:ext uri="{FF2B5EF4-FFF2-40B4-BE49-F238E27FC236}">
                <a16:creationId xmlns:a16="http://schemas.microsoft.com/office/drawing/2014/main" id="{29DA9AC0-7652-4EA2-A0A8-F235BA1D8725}"/>
              </a:ext>
            </a:extLst>
          </p:cNvPr>
          <p:cNvSpPr/>
          <p:nvPr/>
        </p:nvSpPr>
        <p:spPr>
          <a:xfrm>
            <a:off x="1029902" y="1145287"/>
            <a:ext cx="1166470" cy="24917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Rectangle: Rounded Corners 17">
            <a:extLst>
              <a:ext uri="{FF2B5EF4-FFF2-40B4-BE49-F238E27FC236}">
                <a16:creationId xmlns:a16="http://schemas.microsoft.com/office/drawing/2014/main" id="{2CF3D4BB-018B-479A-8A9E-6AE38E5F8C04}"/>
              </a:ext>
            </a:extLst>
          </p:cNvPr>
          <p:cNvSpPr/>
          <p:nvPr/>
        </p:nvSpPr>
        <p:spPr>
          <a:xfrm>
            <a:off x="2486350" y="1116225"/>
            <a:ext cx="1166470" cy="310951"/>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9" name="Rectangle: Rounded Corners 18">
            <a:extLst>
              <a:ext uri="{FF2B5EF4-FFF2-40B4-BE49-F238E27FC236}">
                <a16:creationId xmlns:a16="http://schemas.microsoft.com/office/drawing/2014/main" id="{3CC3883C-CCED-4D64-B79E-859A4CEA0740}"/>
              </a:ext>
            </a:extLst>
          </p:cNvPr>
          <p:cNvSpPr/>
          <p:nvPr/>
        </p:nvSpPr>
        <p:spPr>
          <a:xfrm>
            <a:off x="1803440" y="1594019"/>
            <a:ext cx="637190" cy="24917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0" name="Rectangle: Rounded Corners 19">
            <a:extLst>
              <a:ext uri="{FF2B5EF4-FFF2-40B4-BE49-F238E27FC236}">
                <a16:creationId xmlns:a16="http://schemas.microsoft.com/office/drawing/2014/main" id="{0D94B028-7D9D-4A5E-B9ED-1573550CD48E}"/>
              </a:ext>
            </a:extLst>
          </p:cNvPr>
          <p:cNvSpPr/>
          <p:nvPr/>
        </p:nvSpPr>
        <p:spPr>
          <a:xfrm>
            <a:off x="938622" y="2019891"/>
            <a:ext cx="1347851" cy="314179"/>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1" name="Rectangle: Rounded Corners 20">
            <a:extLst>
              <a:ext uri="{FF2B5EF4-FFF2-40B4-BE49-F238E27FC236}">
                <a16:creationId xmlns:a16="http://schemas.microsoft.com/office/drawing/2014/main" id="{5DFAA227-8C47-46B4-9822-2950F79F9F82}"/>
              </a:ext>
            </a:extLst>
          </p:cNvPr>
          <p:cNvSpPr/>
          <p:nvPr/>
        </p:nvSpPr>
        <p:spPr>
          <a:xfrm>
            <a:off x="2309333" y="2510769"/>
            <a:ext cx="1227896" cy="29039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2" name="Rectangle: Rounded Corners 21">
            <a:extLst>
              <a:ext uri="{FF2B5EF4-FFF2-40B4-BE49-F238E27FC236}">
                <a16:creationId xmlns:a16="http://schemas.microsoft.com/office/drawing/2014/main" id="{4F61BE3C-8174-4CE7-B7E0-EC3DF9AA8A2A}"/>
              </a:ext>
            </a:extLst>
          </p:cNvPr>
          <p:cNvSpPr/>
          <p:nvPr/>
        </p:nvSpPr>
        <p:spPr>
          <a:xfrm>
            <a:off x="1229654" y="2972384"/>
            <a:ext cx="1256696" cy="314179"/>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Rectangle: Rounded Corners 22">
            <a:extLst>
              <a:ext uri="{FF2B5EF4-FFF2-40B4-BE49-F238E27FC236}">
                <a16:creationId xmlns:a16="http://schemas.microsoft.com/office/drawing/2014/main" id="{1A353EC7-2C7A-455A-A28C-63150BCBCC5C}"/>
              </a:ext>
            </a:extLst>
          </p:cNvPr>
          <p:cNvSpPr/>
          <p:nvPr/>
        </p:nvSpPr>
        <p:spPr>
          <a:xfrm>
            <a:off x="4657806" y="2998396"/>
            <a:ext cx="921846"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Rectangle: Rounded Corners 23">
            <a:extLst>
              <a:ext uri="{FF2B5EF4-FFF2-40B4-BE49-F238E27FC236}">
                <a16:creationId xmlns:a16="http://schemas.microsoft.com/office/drawing/2014/main" id="{3425C12C-6384-4A77-A3EC-C21D1E1474BA}"/>
              </a:ext>
            </a:extLst>
          </p:cNvPr>
          <p:cNvSpPr/>
          <p:nvPr/>
        </p:nvSpPr>
        <p:spPr>
          <a:xfrm>
            <a:off x="1318124" y="3416291"/>
            <a:ext cx="1065355" cy="314179"/>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FD503BEC-009F-4B23-AD7D-9FB88B78B9F6}"/>
              </a:ext>
            </a:extLst>
          </p:cNvPr>
          <p:cNvSpPr/>
          <p:nvPr/>
        </p:nvSpPr>
        <p:spPr>
          <a:xfrm>
            <a:off x="1711755" y="3874330"/>
            <a:ext cx="961354"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Rounded Corners 25">
            <a:extLst>
              <a:ext uri="{FF2B5EF4-FFF2-40B4-BE49-F238E27FC236}">
                <a16:creationId xmlns:a16="http://schemas.microsoft.com/office/drawing/2014/main" id="{2FF730FC-EB1F-40E6-AD3C-0F12D18D1919}"/>
              </a:ext>
            </a:extLst>
          </p:cNvPr>
          <p:cNvSpPr/>
          <p:nvPr/>
        </p:nvSpPr>
        <p:spPr>
          <a:xfrm>
            <a:off x="2788163" y="3874330"/>
            <a:ext cx="1105609" cy="29039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63D8BF58-4100-41F5-9BE2-D51809B40776}"/>
              </a:ext>
            </a:extLst>
          </p:cNvPr>
          <p:cNvSpPr/>
          <p:nvPr/>
        </p:nvSpPr>
        <p:spPr>
          <a:xfrm>
            <a:off x="3931891" y="3888449"/>
            <a:ext cx="602412" cy="27627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C7C7A085-357C-4FE4-BFAE-6F7A39318C71}"/>
              </a:ext>
            </a:extLst>
          </p:cNvPr>
          <p:cNvSpPr/>
          <p:nvPr/>
        </p:nvSpPr>
        <p:spPr>
          <a:xfrm>
            <a:off x="4898962" y="3881390"/>
            <a:ext cx="921846" cy="28333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0BA86644-BB50-47A3-AA85-4D4A00235BC9}"/>
              </a:ext>
            </a:extLst>
          </p:cNvPr>
          <p:cNvSpPr/>
          <p:nvPr/>
        </p:nvSpPr>
        <p:spPr>
          <a:xfrm>
            <a:off x="1756800" y="4357200"/>
            <a:ext cx="1105609" cy="254061"/>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29E8D863-B018-43F8-99EA-3EF6F0843DBE}"/>
              </a:ext>
            </a:extLst>
          </p:cNvPr>
          <p:cNvSpPr/>
          <p:nvPr/>
        </p:nvSpPr>
        <p:spPr>
          <a:xfrm>
            <a:off x="1581964" y="4805936"/>
            <a:ext cx="614408" cy="254062"/>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1082B311-1D5A-44D8-85ED-77F8C0A77ED3}"/>
              </a:ext>
            </a:extLst>
          </p:cNvPr>
          <p:cNvSpPr/>
          <p:nvPr/>
        </p:nvSpPr>
        <p:spPr>
          <a:xfrm>
            <a:off x="1544315" y="5248316"/>
            <a:ext cx="1243847" cy="281537"/>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34BA4E95-54CD-4A5D-A58F-06D6B64F8ED1}"/>
              </a:ext>
            </a:extLst>
          </p:cNvPr>
          <p:cNvSpPr/>
          <p:nvPr/>
        </p:nvSpPr>
        <p:spPr>
          <a:xfrm>
            <a:off x="848461" y="5715903"/>
            <a:ext cx="983574"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4" name="Rectangle: Rounded Corners 33">
            <a:extLst>
              <a:ext uri="{FF2B5EF4-FFF2-40B4-BE49-F238E27FC236}">
                <a16:creationId xmlns:a16="http://schemas.microsoft.com/office/drawing/2014/main" id="{ADA20816-19AC-4DC3-85CD-1A232C96C3AD}"/>
              </a:ext>
            </a:extLst>
          </p:cNvPr>
          <p:cNvSpPr/>
          <p:nvPr/>
        </p:nvSpPr>
        <p:spPr>
          <a:xfrm>
            <a:off x="1019371" y="6186706"/>
            <a:ext cx="1275447" cy="262153"/>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Rectangle: Rounded Corners 36">
            <a:extLst>
              <a:ext uri="{FF2B5EF4-FFF2-40B4-BE49-F238E27FC236}">
                <a16:creationId xmlns:a16="http://schemas.microsoft.com/office/drawing/2014/main" id="{61EEBE65-0BA6-429E-86E4-E74EC7AA8C16}"/>
              </a:ext>
            </a:extLst>
          </p:cNvPr>
          <p:cNvSpPr/>
          <p:nvPr/>
        </p:nvSpPr>
        <p:spPr>
          <a:xfrm>
            <a:off x="2411603" y="6187472"/>
            <a:ext cx="1212190" cy="254061"/>
          </a:xfrm>
          <a:prstGeom prst="roundRect">
            <a:avLst/>
          </a:prstGeom>
          <a:solidFill>
            <a:schemeClr val="accent3">
              <a:lumMod val="75000"/>
              <a:alpha val="8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TextBox 37">
            <a:extLst>
              <a:ext uri="{FF2B5EF4-FFF2-40B4-BE49-F238E27FC236}">
                <a16:creationId xmlns:a16="http://schemas.microsoft.com/office/drawing/2014/main" id="{400BEB48-82E3-4016-AE72-992A320E9EC4}"/>
              </a:ext>
            </a:extLst>
          </p:cNvPr>
          <p:cNvSpPr txBox="1"/>
          <p:nvPr/>
        </p:nvSpPr>
        <p:spPr>
          <a:xfrm>
            <a:off x="3102339" y="607134"/>
            <a:ext cx="3003480" cy="400110"/>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Identifie</a:t>
            </a:r>
            <a:r>
              <a:rPr lang="en-GB" sz="2000" dirty="0">
                <a:solidFill>
                  <a:srgbClr val="002060"/>
                </a:solidFill>
                <a:latin typeface="Century Gothic" panose="020B0502020202020204" pitchFamily="34" charset="0"/>
              </a:rPr>
              <a:t> les </a:t>
            </a:r>
            <a:r>
              <a:rPr lang="en-GB" sz="2000" dirty="0" err="1">
                <a:solidFill>
                  <a:srgbClr val="002060"/>
                </a:solidFill>
                <a:latin typeface="Century Gothic" panose="020B0502020202020204" pitchFamily="34" charset="0"/>
              </a:rPr>
              <a:t>verbes</a:t>
            </a:r>
            <a:r>
              <a:rPr lang="en-GB" sz="2000" dirty="0">
                <a:solidFill>
                  <a:srgbClr val="002060"/>
                </a:solidFill>
                <a:latin typeface="Century Gothic" panose="020B0502020202020204" pitchFamily="34" charset="0"/>
              </a:rPr>
              <a:t>.</a:t>
            </a:r>
          </a:p>
        </p:txBody>
      </p:sp>
      <p:pic>
        <p:nvPicPr>
          <p:cNvPr id="32" name="Google Shape;134;p2">
            <a:hlinkClick r:id="" action="ppaction://noaction">
              <a:snd r:embed="rId7" name="Poem_1.wav"/>
            </a:hlinkClick>
            <a:extLst>
              <a:ext uri="{FF2B5EF4-FFF2-40B4-BE49-F238E27FC236}">
                <a16:creationId xmlns:a16="http://schemas.microsoft.com/office/drawing/2014/main" id="{2FE0897F-91AF-4D33-937A-894E3A26043E}"/>
              </a:ext>
            </a:extLst>
          </p:cNvPr>
          <p:cNvPicPr preferRelativeResize="0"/>
          <p:nvPr/>
        </p:nvPicPr>
        <p:blipFill rotWithShape="1">
          <a:blip r:embed="rId8">
            <a:alphaModFix/>
          </a:blip>
          <a:srcRect/>
          <a:stretch/>
        </p:blipFill>
        <p:spPr>
          <a:xfrm>
            <a:off x="291892" y="1053483"/>
            <a:ext cx="377532" cy="369235"/>
          </a:xfrm>
          <a:prstGeom prst="rect">
            <a:avLst/>
          </a:prstGeom>
          <a:noFill/>
          <a:ln>
            <a:noFill/>
          </a:ln>
          <a:effectLst>
            <a:outerShdw blurRad="50800" dist="38100" dir="5400000" algn="t" rotWithShape="0">
              <a:prstClr val="black">
                <a:alpha val="40000"/>
              </a:prstClr>
            </a:outerShdw>
          </a:effectLst>
        </p:spPr>
      </p:pic>
      <p:pic>
        <p:nvPicPr>
          <p:cNvPr id="39" name="Google Shape;134;p2">
            <a:hlinkClick r:id="" action="ppaction://noaction">
              <a:snd r:embed="rId9" name="Poem_2.wav"/>
            </a:hlinkClick>
            <a:extLst>
              <a:ext uri="{FF2B5EF4-FFF2-40B4-BE49-F238E27FC236}">
                <a16:creationId xmlns:a16="http://schemas.microsoft.com/office/drawing/2014/main" id="{F0689445-6854-4A9A-A83E-296B9D776C64}"/>
              </a:ext>
            </a:extLst>
          </p:cNvPr>
          <p:cNvPicPr preferRelativeResize="0"/>
          <p:nvPr/>
        </p:nvPicPr>
        <p:blipFill rotWithShape="1">
          <a:blip r:embed="rId8">
            <a:alphaModFix/>
          </a:blip>
          <a:srcRect/>
          <a:stretch/>
        </p:blipFill>
        <p:spPr>
          <a:xfrm>
            <a:off x="291892" y="1512833"/>
            <a:ext cx="377532" cy="369235"/>
          </a:xfrm>
          <a:prstGeom prst="rect">
            <a:avLst/>
          </a:prstGeom>
          <a:noFill/>
          <a:ln>
            <a:noFill/>
          </a:ln>
          <a:effectLst>
            <a:outerShdw blurRad="50800" dist="38100" dir="5400000" algn="t" rotWithShape="0">
              <a:prstClr val="black">
                <a:alpha val="40000"/>
              </a:prstClr>
            </a:outerShdw>
          </a:effectLst>
        </p:spPr>
      </p:pic>
      <p:pic>
        <p:nvPicPr>
          <p:cNvPr id="40" name="Google Shape;134;p2">
            <a:hlinkClick r:id="" action="ppaction://noaction">
              <a:snd r:embed="rId10" name="Poem_3.wav"/>
            </a:hlinkClick>
            <a:extLst>
              <a:ext uri="{FF2B5EF4-FFF2-40B4-BE49-F238E27FC236}">
                <a16:creationId xmlns:a16="http://schemas.microsoft.com/office/drawing/2014/main" id="{5646F33F-030F-4C89-AEF2-4BA69D1BDE9B}"/>
              </a:ext>
            </a:extLst>
          </p:cNvPr>
          <p:cNvPicPr preferRelativeResize="0"/>
          <p:nvPr/>
        </p:nvPicPr>
        <p:blipFill rotWithShape="1">
          <a:blip r:embed="rId8">
            <a:alphaModFix/>
          </a:blip>
          <a:srcRect/>
          <a:stretch/>
        </p:blipFill>
        <p:spPr>
          <a:xfrm>
            <a:off x="291892" y="2015075"/>
            <a:ext cx="377532" cy="369235"/>
          </a:xfrm>
          <a:prstGeom prst="rect">
            <a:avLst/>
          </a:prstGeom>
          <a:noFill/>
          <a:ln>
            <a:noFill/>
          </a:ln>
          <a:effectLst>
            <a:outerShdw blurRad="50800" dist="38100" dir="5400000" algn="t" rotWithShape="0">
              <a:prstClr val="black">
                <a:alpha val="40000"/>
              </a:prstClr>
            </a:outerShdw>
          </a:effectLst>
        </p:spPr>
      </p:pic>
      <p:pic>
        <p:nvPicPr>
          <p:cNvPr id="41" name="Google Shape;134;p2">
            <a:hlinkClick r:id="" action="ppaction://noaction">
              <a:snd r:embed="rId11" name="Poem_4.wav"/>
            </a:hlinkClick>
            <a:extLst>
              <a:ext uri="{FF2B5EF4-FFF2-40B4-BE49-F238E27FC236}">
                <a16:creationId xmlns:a16="http://schemas.microsoft.com/office/drawing/2014/main" id="{71E2EE8A-E2FC-4C72-9D04-8591FF17F177}"/>
              </a:ext>
            </a:extLst>
          </p:cNvPr>
          <p:cNvPicPr preferRelativeResize="0"/>
          <p:nvPr/>
        </p:nvPicPr>
        <p:blipFill rotWithShape="1">
          <a:blip r:embed="rId8">
            <a:alphaModFix/>
          </a:blip>
          <a:srcRect/>
          <a:stretch/>
        </p:blipFill>
        <p:spPr>
          <a:xfrm>
            <a:off x="291892" y="2466349"/>
            <a:ext cx="377532" cy="369235"/>
          </a:xfrm>
          <a:prstGeom prst="rect">
            <a:avLst/>
          </a:prstGeom>
          <a:noFill/>
          <a:ln>
            <a:noFill/>
          </a:ln>
          <a:effectLst>
            <a:outerShdw blurRad="50800" dist="38100" dir="5400000" algn="t" rotWithShape="0">
              <a:prstClr val="black">
                <a:alpha val="40000"/>
              </a:prstClr>
            </a:outerShdw>
          </a:effectLst>
        </p:spPr>
      </p:pic>
      <p:pic>
        <p:nvPicPr>
          <p:cNvPr id="42" name="Google Shape;134;p2">
            <a:hlinkClick r:id="" action="ppaction://noaction">
              <a:snd r:embed="rId12" name="Poem_5.wav"/>
            </a:hlinkClick>
            <a:extLst>
              <a:ext uri="{FF2B5EF4-FFF2-40B4-BE49-F238E27FC236}">
                <a16:creationId xmlns:a16="http://schemas.microsoft.com/office/drawing/2014/main" id="{432995D3-D6E2-495E-A281-A50B87C865AF}"/>
              </a:ext>
            </a:extLst>
          </p:cNvPr>
          <p:cNvPicPr preferRelativeResize="0"/>
          <p:nvPr/>
        </p:nvPicPr>
        <p:blipFill rotWithShape="1">
          <a:blip r:embed="rId8">
            <a:alphaModFix/>
          </a:blip>
          <a:srcRect/>
          <a:stretch/>
        </p:blipFill>
        <p:spPr>
          <a:xfrm>
            <a:off x="291892" y="2917328"/>
            <a:ext cx="377532" cy="369235"/>
          </a:xfrm>
          <a:prstGeom prst="rect">
            <a:avLst/>
          </a:prstGeom>
          <a:noFill/>
          <a:ln>
            <a:noFill/>
          </a:ln>
          <a:effectLst>
            <a:outerShdw blurRad="50800" dist="38100" dir="5400000" algn="t" rotWithShape="0">
              <a:prstClr val="black">
                <a:alpha val="40000"/>
              </a:prstClr>
            </a:outerShdw>
          </a:effectLst>
        </p:spPr>
      </p:pic>
      <p:pic>
        <p:nvPicPr>
          <p:cNvPr id="43" name="Google Shape;134;p2">
            <a:hlinkClick r:id="" action="ppaction://noaction">
              <a:snd r:embed="rId13" name="Poem_6.wav"/>
            </a:hlinkClick>
            <a:extLst>
              <a:ext uri="{FF2B5EF4-FFF2-40B4-BE49-F238E27FC236}">
                <a16:creationId xmlns:a16="http://schemas.microsoft.com/office/drawing/2014/main" id="{D5B1D7E0-E44E-4263-8DA5-66CDF5A1B41C}"/>
              </a:ext>
            </a:extLst>
          </p:cNvPr>
          <p:cNvPicPr preferRelativeResize="0"/>
          <p:nvPr/>
        </p:nvPicPr>
        <p:blipFill rotWithShape="1">
          <a:blip r:embed="rId8">
            <a:alphaModFix/>
          </a:blip>
          <a:srcRect/>
          <a:stretch/>
        </p:blipFill>
        <p:spPr>
          <a:xfrm>
            <a:off x="286624" y="3350405"/>
            <a:ext cx="377532" cy="369235"/>
          </a:xfrm>
          <a:prstGeom prst="rect">
            <a:avLst/>
          </a:prstGeom>
          <a:noFill/>
          <a:ln>
            <a:noFill/>
          </a:ln>
          <a:effectLst>
            <a:outerShdw blurRad="50800" dist="38100" dir="5400000" algn="t" rotWithShape="0">
              <a:prstClr val="black">
                <a:alpha val="40000"/>
              </a:prstClr>
            </a:outerShdw>
          </a:effectLst>
        </p:spPr>
      </p:pic>
      <p:pic>
        <p:nvPicPr>
          <p:cNvPr id="44" name="Google Shape;134;p2">
            <a:hlinkClick r:id="" action="ppaction://noaction">
              <a:snd r:embed="rId14" name="Poem_7.wav"/>
            </a:hlinkClick>
            <a:extLst>
              <a:ext uri="{FF2B5EF4-FFF2-40B4-BE49-F238E27FC236}">
                <a16:creationId xmlns:a16="http://schemas.microsoft.com/office/drawing/2014/main" id="{5F620D80-5854-4618-A2D8-D2546582BA0B}"/>
              </a:ext>
            </a:extLst>
          </p:cNvPr>
          <p:cNvPicPr preferRelativeResize="0"/>
          <p:nvPr/>
        </p:nvPicPr>
        <p:blipFill rotWithShape="1">
          <a:blip r:embed="rId8">
            <a:alphaModFix/>
          </a:blip>
          <a:srcRect/>
          <a:stretch/>
        </p:blipFill>
        <p:spPr>
          <a:xfrm>
            <a:off x="286624" y="3809755"/>
            <a:ext cx="377532" cy="369235"/>
          </a:xfrm>
          <a:prstGeom prst="rect">
            <a:avLst/>
          </a:prstGeom>
          <a:noFill/>
          <a:ln>
            <a:noFill/>
          </a:ln>
          <a:effectLst>
            <a:outerShdw blurRad="50800" dist="38100" dir="5400000" algn="t" rotWithShape="0">
              <a:prstClr val="black">
                <a:alpha val="40000"/>
              </a:prstClr>
            </a:outerShdw>
          </a:effectLst>
        </p:spPr>
      </p:pic>
      <p:pic>
        <p:nvPicPr>
          <p:cNvPr id="45" name="Google Shape;134;p2">
            <a:hlinkClick r:id="" action="ppaction://noaction">
              <a:snd r:embed="rId15" name="Poem_8.wav"/>
            </a:hlinkClick>
            <a:extLst>
              <a:ext uri="{FF2B5EF4-FFF2-40B4-BE49-F238E27FC236}">
                <a16:creationId xmlns:a16="http://schemas.microsoft.com/office/drawing/2014/main" id="{97DACBFF-7F82-4DD6-A73B-9377400E850F}"/>
              </a:ext>
            </a:extLst>
          </p:cNvPr>
          <p:cNvPicPr preferRelativeResize="0"/>
          <p:nvPr/>
        </p:nvPicPr>
        <p:blipFill rotWithShape="1">
          <a:blip r:embed="rId8">
            <a:alphaModFix/>
          </a:blip>
          <a:srcRect/>
          <a:stretch/>
        </p:blipFill>
        <p:spPr>
          <a:xfrm>
            <a:off x="286624" y="4311997"/>
            <a:ext cx="377532" cy="369235"/>
          </a:xfrm>
          <a:prstGeom prst="rect">
            <a:avLst/>
          </a:prstGeom>
          <a:noFill/>
          <a:ln>
            <a:noFill/>
          </a:ln>
          <a:effectLst>
            <a:outerShdw blurRad="50800" dist="38100" dir="5400000" algn="t" rotWithShape="0">
              <a:prstClr val="black">
                <a:alpha val="40000"/>
              </a:prstClr>
            </a:outerShdw>
          </a:effectLst>
        </p:spPr>
      </p:pic>
      <p:pic>
        <p:nvPicPr>
          <p:cNvPr id="46" name="Google Shape;134;p2">
            <a:hlinkClick r:id="" action="ppaction://noaction">
              <a:snd r:embed="rId16" name="Poem_9.wav"/>
            </a:hlinkClick>
            <a:extLst>
              <a:ext uri="{FF2B5EF4-FFF2-40B4-BE49-F238E27FC236}">
                <a16:creationId xmlns:a16="http://schemas.microsoft.com/office/drawing/2014/main" id="{E12AB8C9-5263-42C1-8345-4DB2C624EA3B}"/>
              </a:ext>
            </a:extLst>
          </p:cNvPr>
          <p:cNvPicPr preferRelativeResize="0"/>
          <p:nvPr/>
        </p:nvPicPr>
        <p:blipFill rotWithShape="1">
          <a:blip r:embed="rId8">
            <a:alphaModFix/>
          </a:blip>
          <a:srcRect/>
          <a:stretch/>
        </p:blipFill>
        <p:spPr>
          <a:xfrm>
            <a:off x="286624" y="4763271"/>
            <a:ext cx="377532" cy="369235"/>
          </a:xfrm>
          <a:prstGeom prst="rect">
            <a:avLst/>
          </a:prstGeom>
          <a:noFill/>
          <a:ln>
            <a:noFill/>
          </a:ln>
          <a:effectLst>
            <a:outerShdw blurRad="50800" dist="38100" dir="5400000" algn="t" rotWithShape="0">
              <a:prstClr val="black">
                <a:alpha val="40000"/>
              </a:prstClr>
            </a:outerShdw>
          </a:effectLst>
        </p:spPr>
      </p:pic>
      <p:pic>
        <p:nvPicPr>
          <p:cNvPr id="47" name="Google Shape;134;p2">
            <a:hlinkClick r:id="" action="ppaction://noaction">
              <a:snd r:embed="rId17" name="Poem_10.wav"/>
            </a:hlinkClick>
            <a:extLst>
              <a:ext uri="{FF2B5EF4-FFF2-40B4-BE49-F238E27FC236}">
                <a16:creationId xmlns:a16="http://schemas.microsoft.com/office/drawing/2014/main" id="{478D0193-3DB0-4638-976D-1436A4C14181}"/>
              </a:ext>
            </a:extLst>
          </p:cNvPr>
          <p:cNvPicPr preferRelativeResize="0"/>
          <p:nvPr/>
        </p:nvPicPr>
        <p:blipFill rotWithShape="1">
          <a:blip r:embed="rId8">
            <a:alphaModFix/>
          </a:blip>
          <a:srcRect/>
          <a:stretch/>
        </p:blipFill>
        <p:spPr>
          <a:xfrm>
            <a:off x="286624" y="5214250"/>
            <a:ext cx="377532" cy="369235"/>
          </a:xfrm>
          <a:prstGeom prst="rect">
            <a:avLst/>
          </a:prstGeom>
          <a:noFill/>
          <a:ln>
            <a:noFill/>
          </a:ln>
          <a:effectLst>
            <a:outerShdw blurRad="50800" dist="38100" dir="5400000" algn="t" rotWithShape="0">
              <a:prstClr val="black">
                <a:alpha val="40000"/>
              </a:prstClr>
            </a:outerShdw>
          </a:effectLst>
        </p:spPr>
      </p:pic>
      <p:pic>
        <p:nvPicPr>
          <p:cNvPr id="48" name="Google Shape;134;p2">
            <a:hlinkClick r:id="" action="ppaction://noaction">
              <a:snd r:embed="rId18" name="Poem_11.wav"/>
            </a:hlinkClick>
            <a:extLst>
              <a:ext uri="{FF2B5EF4-FFF2-40B4-BE49-F238E27FC236}">
                <a16:creationId xmlns:a16="http://schemas.microsoft.com/office/drawing/2014/main" id="{1575B558-9D0A-4C4F-AD43-81E6DD86722F}"/>
              </a:ext>
            </a:extLst>
          </p:cNvPr>
          <p:cNvPicPr preferRelativeResize="0"/>
          <p:nvPr/>
        </p:nvPicPr>
        <p:blipFill rotWithShape="1">
          <a:blip r:embed="rId8">
            <a:alphaModFix/>
          </a:blip>
          <a:srcRect/>
          <a:stretch/>
        </p:blipFill>
        <p:spPr>
          <a:xfrm>
            <a:off x="286624" y="5654883"/>
            <a:ext cx="377532" cy="369235"/>
          </a:xfrm>
          <a:prstGeom prst="rect">
            <a:avLst/>
          </a:prstGeom>
          <a:noFill/>
          <a:ln>
            <a:noFill/>
          </a:ln>
          <a:effectLst>
            <a:outerShdw blurRad="50800" dist="38100" dir="5400000" algn="t" rotWithShape="0">
              <a:prstClr val="black">
                <a:alpha val="40000"/>
              </a:prstClr>
            </a:outerShdw>
          </a:effectLst>
        </p:spPr>
      </p:pic>
      <p:pic>
        <p:nvPicPr>
          <p:cNvPr id="49" name="Google Shape;134;p2">
            <a:hlinkClick r:id="" action="ppaction://noaction">
              <a:snd r:embed="rId19" name="Poem_12.wav"/>
            </a:hlinkClick>
            <a:extLst>
              <a:ext uri="{FF2B5EF4-FFF2-40B4-BE49-F238E27FC236}">
                <a16:creationId xmlns:a16="http://schemas.microsoft.com/office/drawing/2014/main" id="{14ECF367-39EF-4CF8-8D8D-2F5DD988EE08}"/>
              </a:ext>
            </a:extLst>
          </p:cNvPr>
          <p:cNvPicPr preferRelativeResize="0"/>
          <p:nvPr/>
        </p:nvPicPr>
        <p:blipFill rotWithShape="1">
          <a:blip r:embed="rId8">
            <a:alphaModFix/>
          </a:blip>
          <a:srcRect/>
          <a:stretch/>
        </p:blipFill>
        <p:spPr>
          <a:xfrm>
            <a:off x="285826" y="6063345"/>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7532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fade">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fade">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fade">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fade">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fade">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fade">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identifie les verbes.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29"/>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3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3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3"/>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3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7" grpId="0" animBg="1"/>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1" name="Rectangle: Rounded Corners 100">
            <a:extLst>
              <a:ext uri="{FF2B5EF4-FFF2-40B4-BE49-F238E27FC236}">
                <a16:creationId xmlns:a16="http://schemas.microsoft.com/office/drawing/2014/main" id="{96FD35B2-B2C6-4127-BD1D-D72A1C3E6872}"/>
              </a:ext>
            </a:extLst>
          </p:cNvPr>
          <p:cNvSpPr/>
          <p:nvPr/>
        </p:nvSpPr>
        <p:spPr>
          <a:xfrm>
            <a:off x="957122" y="4970632"/>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AA337944-6D25-4473-B07E-B9B3D545B6C7}"/>
              </a:ext>
            </a:extLst>
          </p:cNvPr>
          <p:cNvSpPr/>
          <p:nvPr/>
        </p:nvSpPr>
        <p:spPr>
          <a:xfrm>
            <a:off x="957123" y="3145279"/>
            <a:ext cx="5639479"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b="1" dirty="0" err="1">
                <a:solidFill>
                  <a:srgbClr val="1E4E79"/>
                </a:solidFill>
                <a:latin typeface="Century Gothic"/>
                <a:ea typeface="Century Gothic"/>
                <a:cs typeface="Century Gothic"/>
                <a:sym typeface="Century Gothic"/>
              </a:rPr>
              <a:t>Vous</a:t>
            </a:r>
            <a:endParaRPr lang="en-GB" sz="44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1680510" y="294221"/>
            <a:ext cx="5474835"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2800" dirty="0">
                <a:solidFill>
                  <a:srgbClr val="1E4E79"/>
                </a:solidFill>
                <a:latin typeface="Century Gothic"/>
                <a:ea typeface="Century Gothic"/>
                <a:cs typeface="Century Gothic"/>
                <a:sym typeface="Century Gothic"/>
              </a:rPr>
              <a:t>you (plural) and you (formal)</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09658" y="897413"/>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learnt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when speaking to one person.</a:t>
            </a:r>
          </a:p>
        </p:txBody>
      </p:sp>
      <p:sp>
        <p:nvSpPr>
          <p:cNvPr id="55" name="Google Shape;171;p8">
            <a:extLst>
              <a:ext uri="{FF2B5EF4-FFF2-40B4-BE49-F238E27FC236}">
                <a16:creationId xmlns:a16="http://schemas.microsoft.com/office/drawing/2014/main" id="{AF0A624E-0B0D-4996-B938-A52E300D01B0}"/>
              </a:ext>
            </a:extLst>
          </p:cNvPr>
          <p:cNvSpPr txBox="1"/>
          <p:nvPr/>
        </p:nvSpPr>
        <p:spPr>
          <a:xfrm>
            <a:off x="109658" y="1632661"/>
            <a:ext cx="1171321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know that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two or more people.</a:t>
            </a:r>
          </a:p>
        </p:txBody>
      </p:sp>
      <p:sp>
        <p:nvSpPr>
          <p:cNvPr id="61" name="Google Shape;171;p8">
            <a:extLst>
              <a:ext uri="{FF2B5EF4-FFF2-40B4-BE49-F238E27FC236}">
                <a16:creationId xmlns:a16="http://schemas.microsoft.com/office/drawing/2014/main" id="{F69BD129-5BDA-43ED-9BAD-818917E8CC12}"/>
              </a:ext>
            </a:extLst>
          </p:cNvPr>
          <p:cNvSpPr txBox="1"/>
          <p:nvPr/>
        </p:nvSpPr>
        <p:spPr>
          <a:xfrm>
            <a:off x="204236" y="2247718"/>
            <a:ext cx="11713210"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an adult or adults we don’t know well.</a:t>
            </a:r>
          </a:p>
        </p:txBody>
      </p:sp>
      <p:sp>
        <p:nvSpPr>
          <p:cNvPr id="32" name="Speech Bubble: Rectangle with Corners Rounded 31">
            <a:extLst>
              <a:ext uri="{FF2B5EF4-FFF2-40B4-BE49-F238E27FC236}">
                <a16:creationId xmlns:a16="http://schemas.microsoft.com/office/drawing/2014/main" id="{172485C0-841D-42CE-BB7E-B97A1B4B6602}"/>
              </a:ext>
            </a:extLst>
          </p:cNvPr>
          <p:cNvSpPr/>
          <p:nvPr/>
        </p:nvSpPr>
        <p:spPr>
          <a:xfrm>
            <a:off x="9056076" y="76217"/>
            <a:ext cx="3000309" cy="2150655"/>
          </a:xfrm>
          <a:prstGeom prst="wedgeRoundRectCallout">
            <a:avLst>
              <a:gd name="adj1" fmla="val -61218"/>
              <a:gd name="adj2" fmla="val 4959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 if you would say Mr or Mrs to someone, use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French.</a:t>
            </a:r>
            <a:endParaRPr kumimoji="0" lang="en-GB" sz="28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774381" y="3108682"/>
            <a:ext cx="582222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célébrez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No</a:t>
            </a:r>
            <a:r>
              <a:rPr kumimoji="0" lang="az-Cyrl-AZ"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ё</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chez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67" name="Google Shape;183;p8">
            <a:extLst>
              <a:ext uri="{FF2B5EF4-FFF2-40B4-BE49-F238E27FC236}">
                <a16:creationId xmlns:a16="http://schemas.microsoft.com/office/drawing/2014/main" id="{60808835-D613-45B6-BDE3-2B38E723D4E5}"/>
              </a:ext>
            </a:extLst>
          </p:cNvPr>
          <p:cNvPicPr preferRelativeResize="0"/>
          <p:nvPr/>
        </p:nvPicPr>
        <p:blipFill rotWithShape="1">
          <a:blip r:embed="rId6">
            <a:alphaModFix/>
          </a:blip>
          <a:srcRect/>
          <a:stretch/>
        </p:blipFill>
        <p:spPr>
          <a:xfrm>
            <a:off x="498102" y="3679074"/>
            <a:ext cx="552560" cy="546211"/>
          </a:xfrm>
          <a:prstGeom prst="rect">
            <a:avLst/>
          </a:prstGeom>
          <a:noFill/>
          <a:ln>
            <a:noFill/>
          </a:ln>
        </p:spPr>
      </p:pic>
      <p:sp>
        <p:nvSpPr>
          <p:cNvPr id="68" name="Google Shape;171;p8">
            <a:extLst>
              <a:ext uri="{FF2B5EF4-FFF2-40B4-BE49-F238E27FC236}">
                <a16:creationId xmlns:a16="http://schemas.microsoft.com/office/drawing/2014/main" id="{C61B9EAD-FFA6-4A9D-BCD2-6F698FF04E40}"/>
              </a:ext>
            </a:extLst>
          </p:cNvPr>
          <p:cNvSpPr txBox="1"/>
          <p:nvPr/>
        </p:nvSpPr>
        <p:spPr>
          <a:xfrm>
            <a:off x="774382" y="3690590"/>
            <a:ext cx="8158602"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celebrate Christmas at your house.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3" name="Google Shape;183;p8">
            <a:extLst>
              <a:ext uri="{FF2B5EF4-FFF2-40B4-BE49-F238E27FC236}">
                <a16:creationId xmlns:a16="http://schemas.microsoft.com/office/drawing/2014/main" id="{B100DDFC-6BF3-4EE6-B195-5DF40EAD127A}"/>
              </a:ext>
            </a:extLst>
          </p:cNvPr>
          <p:cNvPicPr preferRelativeResize="0"/>
          <p:nvPr/>
        </p:nvPicPr>
        <p:blipFill rotWithShape="1">
          <a:blip r:embed="rId6">
            <a:alphaModFix/>
          </a:blip>
          <a:srcRect/>
          <a:stretch/>
        </p:blipFill>
        <p:spPr>
          <a:xfrm>
            <a:off x="498102" y="4357209"/>
            <a:ext cx="552560" cy="546211"/>
          </a:xfrm>
          <a:prstGeom prst="rect">
            <a:avLst/>
          </a:prstGeom>
          <a:noFill/>
          <a:ln>
            <a:noFill/>
          </a:ln>
        </p:spPr>
      </p:pic>
      <p:sp>
        <p:nvSpPr>
          <p:cNvPr id="75" name="Google Shape;171;p8">
            <a:extLst>
              <a:ext uri="{FF2B5EF4-FFF2-40B4-BE49-F238E27FC236}">
                <a16:creationId xmlns:a16="http://schemas.microsoft.com/office/drawing/2014/main" id="{812D5AF4-DCFF-4BEF-AF0B-911E215A1F65}"/>
              </a:ext>
            </a:extLst>
          </p:cNvPr>
          <p:cNvSpPr txBox="1"/>
          <p:nvPr/>
        </p:nvSpPr>
        <p:spPr>
          <a:xfrm>
            <a:off x="498101" y="4295878"/>
            <a:ext cx="947237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celebrate Christmas at your house..</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Google Shape;171;p8">
            <a:extLst>
              <a:ext uri="{FF2B5EF4-FFF2-40B4-BE49-F238E27FC236}">
                <a16:creationId xmlns:a16="http://schemas.microsoft.com/office/drawing/2014/main" id="{179228C4-AA8C-4316-9B4C-69591E755D3A}"/>
              </a:ext>
            </a:extLst>
          </p:cNvPr>
          <p:cNvSpPr txBox="1"/>
          <p:nvPr/>
        </p:nvSpPr>
        <p:spPr>
          <a:xfrm>
            <a:off x="998551" y="4936000"/>
            <a:ext cx="5822220"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cadeaux</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96" name="Google Shape;183;p8">
            <a:extLst>
              <a:ext uri="{FF2B5EF4-FFF2-40B4-BE49-F238E27FC236}">
                <a16:creationId xmlns:a16="http://schemas.microsoft.com/office/drawing/2014/main" id="{2B4E911E-6D21-4A5A-BB86-A8C304D6CDDC}"/>
              </a:ext>
            </a:extLst>
          </p:cNvPr>
          <p:cNvPicPr preferRelativeResize="0"/>
          <p:nvPr/>
        </p:nvPicPr>
        <p:blipFill rotWithShape="1">
          <a:blip r:embed="rId6">
            <a:alphaModFix/>
          </a:blip>
          <a:srcRect/>
          <a:stretch/>
        </p:blipFill>
        <p:spPr>
          <a:xfrm>
            <a:off x="498102" y="5534343"/>
            <a:ext cx="552560" cy="546211"/>
          </a:xfrm>
          <a:prstGeom prst="rect">
            <a:avLst/>
          </a:prstGeom>
          <a:noFill/>
          <a:ln>
            <a:noFill/>
          </a:ln>
        </p:spPr>
      </p:pic>
      <p:sp>
        <p:nvSpPr>
          <p:cNvPr id="97" name="Google Shape;171;p8">
            <a:extLst>
              <a:ext uri="{FF2B5EF4-FFF2-40B4-BE49-F238E27FC236}">
                <a16:creationId xmlns:a16="http://schemas.microsoft.com/office/drawing/2014/main" id="{F5BDCE5F-1A98-436A-A778-D70D5DE972FB}"/>
              </a:ext>
            </a:extLst>
          </p:cNvPr>
          <p:cNvSpPr txBox="1"/>
          <p:nvPr/>
        </p:nvSpPr>
        <p:spPr>
          <a:xfrm>
            <a:off x="1050662" y="5534343"/>
            <a:ext cx="815860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 presents?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8" name="Google Shape;183;p8">
            <a:extLst>
              <a:ext uri="{FF2B5EF4-FFF2-40B4-BE49-F238E27FC236}">
                <a16:creationId xmlns:a16="http://schemas.microsoft.com/office/drawing/2014/main" id="{5A3F73C3-BFBC-4A21-BA78-4EFF366B2FBC}"/>
              </a:ext>
            </a:extLst>
          </p:cNvPr>
          <p:cNvPicPr preferRelativeResize="0"/>
          <p:nvPr/>
        </p:nvPicPr>
        <p:blipFill rotWithShape="1">
          <a:blip r:embed="rId6">
            <a:alphaModFix/>
          </a:blip>
          <a:srcRect/>
          <a:stretch/>
        </p:blipFill>
        <p:spPr>
          <a:xfrm>
            <a:off x="498102" y="6212478"/>
            <a:ext cx="552560" cy="546211"/>
          </a:xfrm>
          <a:prstGeom prst="rect">
            <a:avLst/>
          </a:prstGeom>
          <a:noFill/>
          <a:ln>
            <a:noFill/>
          </a:ln>
        </p:spPr>
      </p:pic>
      <p:sp>
        <p:nvSpPr>
          <p:cNvPr id="99" name="Google Shape;171;p8">
            <a:extLst>
              <a:ext uri="{FF2B5EF4-FFF2-40B4-BE49-F238E27FC236}">
                <a16:creationId xmlns:a16="http://schemas.microsoft.com/office/drawing/2014/main" id="{A68DC897-EA02-42B6-847C-CDA2B5B63338}"/>
              </a:ext>
            </a:extLst>
          </p:cNvPr>
          <p:cNvSpPr txBox="1"/>
          <p:nvPr/>
        </p:nvSpPr>
        <p:spPr>
          <a:xfrm>
            <a:off x="1050662" y="6188297"/>
            <a:ext cx="9472375"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[formal]</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 presents?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 name="Picture 101" descr="Shape, circle, rectangle&#10;&#10;Description automatically generated">
            <a:extLst>
              <a:ext uri="{FF2B5EF4-FFF2-40B4-BE49-F238E27FC236}">
                <a16:creationId xmlns:a16="http://schemas.microsoft.com/office/drawing/2014/main" id="{0029459E-5166-40B8-9B3F-F211F56B67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5132" y="3119910"/>
            <a:ext cx="1467036" cy="1031731"/>
          </a:xfrm>
          <a:prstGeom prst="rect">
            <a:avLst/>
          </a:prstGeom>
        </p:spPr>
      </p:pic>
      <p:pic>
        <p:nvPicPr>
          <p:cNvPr id="103" name="Picture 102" descr="Shape, circle, rectangle&#10;&#10;Description automatically generated">
            <a:extLst>
              <a:ext uri="{FF2B5EF4-FFF2-40B4-BE49-F238E27FC236}">
                <a16:creationId xmlns:a16="http://schemas.microsoft.com/office/drawing/2014/main" id="{74C5EC13-10BC-4068-93E5-4DE48D5DE4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5065" y="4963295"/>
            <a:ext cx="1427102" cy="1003646"/>
          </a:xfrm>
          <a:prstGeom prst="rect">
            <a:avLst/>
          </a:prstGeom>
        </p:spPr>
      </p:pic>
      <p:grpSp>
        <p:nvGrpSpPr>
          <p:cNvPr id="4" name="Group 3">
            <a:extLst>
              <a:ext uri="{FF2B5EF4-FFF2-40B4-BE49-F238E27FC236}">
                <a16:creationId xmlns:a16="http://schemas.microsoft.com/office/drawing/2014/main" id="{9EB604CC-957E-40D6-9344-34AE229C69FE}"/>
              </a:ext>
            </a:extLst>
          </p:cNvPr>
          <p:cNvGrpSpPr/>
          <p:nvPr/>
        </p:nvGrpSpPr>
        <p:grpSpPr>
          <a:xfrm>
            <a:off x="9145409" y="4104156"/>
            <a:ext cx="970384" cy="969112"/>
            <a:chOff x="-2756981" y="1392870"/>
            <a:chExt cx="1591120" cy="1732083"/>
          </a:xfrm>
        </p:grpSpPr>
        <p:pic>
          <p:nvPicPr>
            <p:cNvPr id="106" name="Picture 105" descr="Shape, circle, rectangle&#10;&#10;Description automatically generated">
              <a:extLst>
                <a:ext uri="{FF2B5EF4-FFF2-40B4-BE49-F238E27FC236}">
                  <a16:creationId xmlns:a16="http://schemas.microsoft.com/office/drawing/2014/main" id="{71181EE6-3D10-4358-8C3C-F04FFE9AC308}"/>
                </a:ext>
              </a:extLst>
            </p:cNvPr>
            <p:cNvPicPr>
              <a:picLocks noChangeAspect="1"/>
            </p:cNvPicPr>
            <p:nvPr/>
          </p:nvPicPr>
          <p:blipFill rotWithShape="1">
            <a:blip r:embed="rId7">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07" name="Picture 106" descr="Logo&#10;&#10;Description automatically generated">
              <a:extLst>
                <a:ext uri="{FF2B5EF4-FFF2-40B4-BE49-F238E27FC236}">
                  <a16:creationId xmlns:a16="http://schemas.microsoft.com/office/drawing/2014/main" id="{28C1DEFF-0FB3-42D2-8FF3-2856964F3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3" name="Rectangle 2">
              <a:extLst>
                <a:ext uri="{FF2B5EF4-FFF2-40B4-BE49-F238E27FC236}">
                  <a16:creationId xmlns:a16="http://schemas.microsoft.com/office/drawing/2014/main" id="{7681A05C-31A4-4CCC-B802-EBB78337C7A8}"/>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8" name="Group 107">
            <a:extLst>
              <a:ext uri="{FF2B5EF4-FFF2-40B4-BE49-F238E27FC236}">
                <a16:creationId xmlns:a16="http://schemas.microsoft.com/office/drawing/2014/main" id="{B255D99E-FEAA-49D4-8122-DA296401B181}"/>
              </a:ext>
            </a:extLst>
          </p:cNvPr>
          <p:cNvGrpSpPr/>
          <p:nvPr/>
        </p:nvGrpSpPr>
        <p:grpSpPr>
          <a:xfrm>
            <a:off x="9015655" y="5919945"/>
            <a:ext cx="970384" cy="969112"/>
            <a:chOff x="-2756981" y="1392870"/>
            <a:chExt cx="1591120" cy="1732083"/>
          </a:xfrm>
        </p:grpSpPr>
        <p:pic>
          <p:nvPicPr>
            <p:cNvPr id="109" name="Picture 108" descr="Shape, circle, rectangle&#10;&#10;Description automatically generated">
              <a:extLst>
                <a:ext uri="{FF2B5EF4-FFF2-40B4-BE49-F238E27FC236}">
                  <a16:creationId xmlns:a16="http://schemas.microsoft.com/office/drawing/2014/main" id="{E4354689-91F3-4D10-ADF4-2BD9D599A833}"/>
                </a:ext>
              </a:extLst>
            </p:cNvPr>
            <p:cNvPicPr>
              <a:picLocks noChangeAspect="1"/>
            </p:cNvPicPr>
            <p:nvPr/>
          </p:nvPicPr>
          <p:blipFill rotWithShape="1">
            <a:blip r:embed="rId7">
              <a:extLst>
                <a:ext uri="{28A0092B-C50C-407E-A947-70E740481C1C}">
                  <a14:useLocalDpi xmlns:a14="http://schemas.microsoft.com/office/drawing/2010/main" val="0"/>
                </a:ext>
              </a:extLst>
            </a:blip>
            <a:srcRect r="58788"/>
            <a:stretch/>
          </p:blipFill>
          <p:spPr>
            <a:xfrm>
              <a:off x="-2756981" y="1392870"/>
              <a:ext cx="998519" cy="1703948"/>
            </a:xfrm>
            <a:prstGeom prst="rect">
              <a:avLst/>
            </a:prstGeom>
          </p:spPr>
        </p:pic>
        <p:pic>
          <p:nvPicPr>
            <p:cNvPr id="110" name="Picture 109" descr="Logo&#10;&#10;Description automatically generated">
              <a:extLst>
                <a:ext uri="{FF2B5EF4-FFF2-40B4-BE49-F238E27FC236}">
                  <a16:creationId xmlns:a16="http://schemas.microsoft.com/office/drawing/2014/main" id="{F1B5C89C-C411-4335-84BE-940246FD30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5221" y="1448729"/>
              <a:ext cx="749360" cy="748970"/>
            </a:xfrm>
            <a:prstGeom prst="rect">
              <a:avLst/>
            </a:prstGeom>
          </p:spPr>
        </p:pic>
        <p:sp>
          <p:nvSpPr>
            <p:cNvPr id="111" name="Rectangle 110">
              <a:extLst>
                <a:ext uri="{FF2B5EF4-FFF2-40B4-BE49-F238E27FC236}">
                  <a16:creationId xmlns:a16="http://schemas.microsoft.com/office/drawing/2014/main" id="{3EC23C67-F50B-4A40-BC5F-F592E050EAF4}"/>
                </a:ext>
              </a:extLst>
            </p:cNvPr>
            <p:cNvSpPr/>
            <p:nvPr/>
          </p:nvSpPr>
          <p:spPr>
            <a:xfrm>
              <a:off x="-1913206" y="2183977"/>
              <a:ext cx="724890" cy="940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vous_celebrez.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vous_aimez.wav"/>
                                        </p:tgtEl>
                                      </p:cMediaNode>
                                    </p:audio>
                                  </p:subTnLst>
                                </p:cTn>
                              </p:par>
                              <p:par>
                                <p:cTn id="49" presetID="1" presetClass="entr" presetSubtype="0" fill="hold" grpId="0" nodeType="withEffect">
                                  <p:stCondLst>
                                    <p:cond delay="0"/>
                                  </p:stCondLst>
                                  <p:childTnLst>
                                    <p:set>
                                      <p:cBhvr>
                                        <p:cTn id="50" dur="1" fill="hold">
                                          <p:stCondLst>
                                            <p:cond delay="0"/>
                                          </p:stCondLst>
                                        </p:cTn>
                                        <p:tgtEl>
                                          <p:spTgt spid="10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100"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1.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Les_traditions_France.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[1/7]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hlinkClick r:id="" action="ppaction://noaction">
              <a:snd r:embed="rId6" name="Max_parle_full.wav"/>
            </a:hlinkClick>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lang="en-GB" sz="2000" dirty="0">
                <a:solidFill>
                  <a:srgbClr val="002060"/>
                </a:solidFill>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hlinkClick r:id="" action="ppaction://noaction">
              <a:snd r:embed="rId7" name="Max_instructions.wav"/>
            </a:hlinkClick>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9" name="Picture 38" descr="Shape, icon, arrow&#10;&#10;Description automatically generated">
            <a:extLst>
              <a:ext uri="{FF2B5EF4-FFF2-40B4-BE49-F238E27FC236}">
                <a16:creationId xmlns:a16="http://schemas.microsoft.com/office/drawing/2014/main" id="{FED6F7EF-E5A1-4B76-B2B5-72D2E445C8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48" name="Picture 47" descr="Shape, icon, arrow&#10;&#10;Description automatically generated">
            <a:extLst>
              <a:ext uri="{FF2B5EF4-FFF2-40B4-BE49-F238E27FC236}">
                <a16:creationId xmlns:a16="http://schemas.microsoft.com/office/drawing/2014/main" id="{6217CF39-5510-4AE5-8123-71609D14B9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5" name="Picture 4" descr="A picture containing vector graphics&#10;&#10;Description automatically generated">
            <a:extLst>
              <a:ext uri="{FF2B5EF4-FFF2-40B4-BE49-F238E27FC236}">
                <a16:creationId xmlns:a16="http://schemas.microsoft.com/office/drawing/2014/main" id="{E17E7FED-8458-4878-B882-D4DF1F9A768C}"/>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10" name="Picture 9" descr="A picture containing vector graphics&#10;&#10;Description automatically generated">
            <a:extLst>
              <a:ext uri="{FF2B5EF4-FFF2-40B4-BE49-F238E27FC236}">
                <a16:creationId xmlns:a16="http://schemas.microsoft.com/office/drawing/2014/main" id="{80634E7B-9478-4953-A0F8-E322E83B6DD8}"/>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50" name="Picture 49" descr="A picture containing text, monitor, computer, indoor&#10;&#10;Description automatically generated">
            <a:extLst>
              <a:ext uri="{FF2B5EF4-FFF2-40B4-BE49-F238E27FC236}">
                <a16:creationId xmlns:a16="http://schemas.microsoft.com/office/drawing/2014/main" id="{E79BBA7C-75F9-4937-BDF0-046F955B6D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46" name="Picture 45" descr="A picture containing text, monitor, computer, indoor&#10;&#10;Description automatically generated">
            <a:extLst>
              <a:ext uri="{FF2B5EF4-FFF2-40B4-BE49-F238E27FC236}">
                <a16:creationId xmlns:a16="http://schemas.microsoft.com/office/drawing/2014/main" id="{E16F45C2-C863-4656-AE23-C16EB26DF9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prépares une galette en janvier ?</a:t>
            </a:r>
          </a:p>
        </p:txBody>
      </p:sp>
      <p:sp>
        <p:nvSpPr>
          <p:cNvPr id="14" name="Rectangle: Rounded Corners 13">
            <a:extLst>
              <a:ext uri="{FF2B5EF4-FFF2-40B4-BE49-F238E27FC236}">
                <a16:creationId xmlns:a16="http://schemas.microsoft.com/office/drawing/2014/main" id="{6364571D-ABF9-410A-B76D-BBC4F4622D38}"/>
              </a:ext>
            </a:extLst>
          </p:cNvPr>
          <p:cNvSpPr/>
          <p:nvPr/>
        </p:nvSpPr>
        <p:spPr>
          <a:xfrm>
            <a:off x="2089960" y="1513820"/>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2" descr="Navidad, El Árbol De Navidad, Bell, Calcetín, Un Regalo">
            <a:extLst>
              <a:ext uri="{FF2B5EF4-FFF2-40B4-BE49-F238E27FC236}">
                <a16:creationId xmlns:a16="http://schemas.microsoft.com/office/drawing/2014/main" id="{19FDCEDB-BDF5-4B8F-9CB6-73DD09121F2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D5DD101-3017-495E-AF14-A9068E8303DB}"/>
              </a:ext>
            </a:extLst>
          </p:cNvPr>
          <p:cNvPicPr>
            <a:picLocks noChangeAspect="1"/>
          </p:cNvPicPr>
          <p:nvPr/>
        </p:nvPicPr>
        <p:blipFill rotWithShape="1">
          <a:blip r:embed="rId13">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spTree>
    <p:extLst>
      <p:ext uri="{BB962C8B-B14F-4D97-AF65-F5344CB8AC3E}">
        <p14:creationId xmlns:p14="http://schemas.microsoft.com/office/powerpoint/2010/main" val="31785655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2.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[2/7]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lang="en-GB" sz="2000" dirty="0">
                <a:solidFill>
                  <a:srgbClr val="002060"/>
                </a:solidFill>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878416" y="5804983"/>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[Vous] avez la tradition des fanaux en France ?</a:t>
            </a:r>
          </a:p>
        </p:txBody>
      </p:sp>
      <p:pic>
        <p:nvPicPr>
          <p:cNvPr id="16" name="Picture 2" descr="Navidad, El Árbol De Navidad, Bell, Calcetín, Un Regalo">
            <a:extLst>
              <a:ext uri="{FF2B5EF4-FFF2-40B4-BE49-F238E27FC236}">
                <a16:creationId xmlns:a16="http://schemas.microsoft.com/office/drawing/2014/main" id="{C4F829DD-E27F-4010-8629-0BBD1BFBE7F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F4F009E-2D5B-4884-A047-7FF03CBB5D29}"/>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DF3BB757-9B3E-4D06-AA56-D0A94AF48B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F64C4A1F-861D-424D-AFD7-D847CFF7BE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ED595810-4AC8-42DA-A95C-58F6F4324828}"/>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B2CF41FE-0EB2-40AF-B618-669173E14993}"/>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3C5AC73A-3F1F-4832-931C-4B4A062B243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9D8117A4-F937-4395-9C7B-B569817521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6533006" y="1513820"/>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8267988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3.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[3/7]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lang="en-GB" sz="2000" dirty="0">
                <a:solidFill>
                  <a:srgbClr val="002060"/>
                </a:solidFill>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[Vous] organisez des jeux en classe en décembre ?</a:t>
            </a:r>
          </a:p>
        </p:txBody>
      </p:sp>
      <p:pic>
        <p:nvPicPr>
          <p:cNvPr id="16" name="Picture 2" descr="Navidad, El Árbol De Navidad, Bell, Calcetín, Un Regalo">
            <a:extLst>
              <a:ext uri="{FF2B5EF4-FFF2-40B4-BE49-F238E27FC236}">
                <a16:creationId xmlns:a16="http://schemas.microsoft.com/office/drawing/2014/main" id="{82A6C127-945D-4813-AD4C-F956031FEA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8E04066-6192-4FF5-9EDD-087A69B5F9EC}"/>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41B86E36-6B2F-44B0-BE98-277C781BB6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1ADD262D-1F43-4590-B9A5-9D4D948506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9A325E0B-86F1-4E0C-B48A-67DAC7061F82}"/>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9B9CF7A6-E0E0-4A02-B005-54AC7E260AEC}"/>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43922D75-1415-4F67-8D3C-3AD7A8A724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1E3FA829-8560-44BD-9EE0-5EF8CE12B6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6533006" y="136128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69702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4.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[4/7]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Il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chantes des chansons de </a:t>
            </a:r>
            <a:r>
              <a:rPr lang="fr-FR" sz="2400" dirty="0" err="1">
                <a:solidFill>
                  <a:srgbClr val="002060"/>
                </a:solidFill>
                <a:latin typeface="Century Gothic" panose="020B0502020202020204" pitchFamily="34" charset="0"/>
              </a:rPr>
              <a:t>Noёl</a:t>
            </a:r>
            <a:r>
              <a:rPr lang="fr-FR" sz="2400" dirty="0">
                <a:solidFill>
                  <a:srgbClr val="002060"/>
                </a:solidFill>
                <a:latin typeface="Century Gothic" panose="020B0502020202020204" pitchFamily="34" charset="0"/>
              </a:rPr>
              <a:t> en anglais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1A93454-B715-4A44-BECA-B1C292961E48}"/>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5CC13552-36A8-4087-A68E-31D4167D72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A686DF28-FD01-4BF1-9F7A-E1213C10F6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F348F1B4-C013-47EA-B152-A9D27161E76D}"/>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9FFDE3F-926F-488F-BC08-5425E5F07E25}"/>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0AB10CFD-FD0D-4A3E-9237-D94E6E6AD5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E84E1A23-077F-426E-BE9D-FC32A6361D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2190843" y="1484655"/>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09281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Q5.wav"/>
            </a:hlinkClick>
            <a:extLst>
              <a:ext uri="{FF2B5EF4-FFF2-40B4-BE49-F238E27FC236}">
                <a16:creationId xmlns:a16="http://schemas.microsoft.com/office/drawing/2014/main" id="{133A67A6-E4DF-479D-9720-AB32A1293A9F}"/>
              </a:ext>
            </a:extLst>
          </p:cNvPr>
          <p:cNvSpPr/>
          <p:nvPr/>
        </p:nvSpPr>
        <p:spPr>
          <a:xfrm>
            <a:off x="414376" y="580498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5" name="4_instruction.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traditions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France [5/7]</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5" name="Google Shape;171;p8">
            <a:extLst>
              <a:ext uri="{FF2B5EF4-FFF2-40B4-BE49-F238E27FC236}">
                <a16:creationId xmlns:a16="http://schemas.microsoft.com/office/drawing/2014/main" id="{6789DD38-3F01-4281-A0FF-E5EF9FDDEE75}"/>
              </a:ext>
            </a:extLst>
          </p:cNvPr>
          <p:cNvSpPr txBox="1"/>
          <p:nvPr/>
        </p:nvSpPr>
        <p:spPr>
          <a:xfrm>
            <a:off x="141960" y="519908"/>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avec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Pierre.  </a:t>
            </a:r>
            <a:r>
              <a:rPr lang="en-GB" sz="2000" dirty="0">
                <a:solidFill>
                  <a:srgbClr val="002060"/>
                </a:solidFill>
                <a:latin typeface="Century Gothic" panose="020B0502020202020204" pitchFamily="34" charset="0"/>
              </a:rPr>
              <a:t>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 pose des questions.</a:t>
            </a:r>
          </a:p>
        </p:txBody>
      </p:sp>
      <p:sp>
        <p:nvSpPr>
          <p:cNvPr id="37" name="Google Shape;171;p8">
            <a:extLst>
              <a:ext uri="{FF2B5EF4-FFF2-40B4-BE49-F238E27FC236}">
                <a16:creationId xmlns:a16="http://schemas.microsoft.com/office/drawing/2014/main" id="{05393D2C-1136-43C5-8708-87C3D8227717}"/>
              </a:ext>
            </a:extLst>
          </p:cNvPr>
          <p:cNvSpPr txBox="1"/>
          <p:nvPr/>
        </p:nvSpPr>
        <p:spPr>
          <a:xfrm>
            <a:off x="150095" y="854837"/>
            <a:ext cx="1171321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Écoute.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pour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TextBox 10">
            <a:extLst>
              <a:ext uri="{FF2B5EF4-FFF2-40B4-BE49-F238E27FC236}">
                <a16:creationId xmlns:a16="http://schemas.microsoft.com/office/drawing/2014/main" id="{7ABE7312-408C-44C3-AE3C-B2814E578B25}"/>
              </a:ext>
            </a:extLst>
          </p:cNvPr>
          <p:cNvSpPr txBox="1"/>
          <p:nvPr/>
        </p:nvSpPr>
        <p:spPr>
          <a:xfrm>
            <a:off x="1055077" y="5772330"/>
            <a:ext cx="9158068" cy="461665"/>
          </a:xfrm>
          <a:prstGeom prst="rect">
            <a:avLst/>
          </a:prstGeom>
          <a:noFill/>
        </p:spPr>
        <p:txBody>
          <a:bodyPr wrap="square" rtlCol="0">
            <a:spAutoFit/>
          </a:bodyPr>
          <a:lstStyle/>
          <a:p>
            <a:r>
              <a:rPr lang="fr-FR" sz="2400" dirty="0">
                <a:solidFill>
                  <a:srgbClr val="002060"/>
                </a:solidFill>
                <a:latin typeface="Century Gothic" panose="020B0502020202020204" pitchFamily="34" charset="0"/>
              </a:rPr>
              <a:t>[Tu] donnes les cadeaux quel jour en France ?</a:t>
            </a:r>
          </a:p>
        </p:txBody>
      </p:sp>
      <p:pic>
        <p:nvPicPr>
          <p:cNvPr id="16" name="Picture 2" descr="Navidad, El Árbol De Navidad, Bell, Calcetín, Un Regalo">
            <a:extLst>
              <a:ext uri="{FF2B5EF4-FFF2-40B4-BE49-F238E27FC236}">
                <a16:creationId xmlns:a16="http://schemas.microsoft.com/office/drawing/2014/main" id="{E5C3A2A6-24BC-4775-A295-C850E0D8590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013" r="27968" b="37333"/>
          <a:stretch/>
        </p:blipFill>
        <p:spPr bwMode="auto">
          <a:xfrm>
            <a:off x="10592380" y="165968"/>
            <a:ext cx="540648" cy="8599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7758446-0AE1-4604-88B0-AE7C2977C05C}"/>
              </a:ext>
            </a:extLst>
          </p:cNvPr>
          <p:cNvPicPr>
            <a:picLocks noChangeAspect="1"/>
          </p:cNvPicPr>
          <p:nvPr/>
        </p:nvPicPr>
        <p:blipFill rotWithShape="1">
          <a:blip r:embed="rId7">
            <a:extLst>
              <a:ext uri="{28A0092B-C50C-407E-A947-70E740481C1C}">
                <a14:useLocalDpi xmlns:a14="http://schemas.microsoft.com/office/drawing/2010/main" val="0"/>
              </a:ext>
            </a:extLst>
          </a:blip>
          <a:srcRect b="64308"/>
          <a:stretch/>
        </p:blipFill>
        <p:spPr>
          <a:xfrm>
            <a:off x="6219" y="4698609"/>
            <a:ext cx="1368255" cy="1106374"/>
          </a:xfrm>
          <a:prstGeom prst="rect">
            <a:avLst/>
          </a:prstGeom>
        </p:spPr>
      </p:pic>
      <p:pic>
        <p:nvPicPr>
          <p:cNvPr id="18" name="Picture 17" descr="Shape, icon, arrow&#10;&#10;Description automatically generated">
            <a:extLst>
              <a:ext uri="{FF2B5EF4-FFF2-40B4-BE49-F238E27FC236}">
                <a16:creationId xmlns:a16="http://schemas.microsoft.com/office/drawing/2014/main" id="{20C4BE79-0F4B-491B-9E5C-FAA409766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9741" y="3121138"/>
            <a:ext cx="2304319" cy="2248511"/>
          </a:xfrm>
          <a:prstGeom prst="rect">
            <a:avLst/>
          </a:prstGeom>
        </p:spPr>
      </p:pic>
      <p:pic>
        <p:nvPicPr>
          <p:cNvPr id="19" name="Picture 18" descr="Shape, icon, arrow&#10;&#10;Description automatically generated">
            <a:extLst>
              <a:ext uri="{FF2B5EF4-FFF2-40B4-BE49-F238E27FC236}">
                <a16:creationId xmlns:a16="http://schemas.microsoft.com/office/drawing/2014/main" id="{AEC82C02-2234-40A0-A366-389AE85A15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2787" y="3121138"/>
            <a:ext cx="2304319" cy="2248511"/>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id="{7DFAE96E-1412-4DF1-8531-8231E67AE8B8}"/>
              </a:ext>
            </a:extLst>
          </p:cNvPr>
          <p:cNvPicPr>
            <a:picLocks noChangeAspect="1"/>
          </p:cNvPicPr>
          <p:nvPr/>
        </p:nvPicPr>
        <p:blipFill rotWithShape="1">
          <a:blip r:embed="rId9">
            <a:extLst>
              <a:ext uri="{28A0092B-C50C-407E-A947-70E740481C1C}">
                <a14:useLocalDpi xmlns:a14="http://schemas.microsoft.com/office/drawing/2010/main" val="0"/>
              </a:ext>
            </a:extLst>
          </a:blip>
          <a:srcRect b="42934"/>
          <a:stretch/>
        </p:blipFill>
        <p:spPr>
          <a:xfrm>
            <a:off x="7558261" y="1966396"/>
            <a:ext cx="833368" cy="1015955"/>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C95C43BB-7A48-4E9B-BD8D-4CF18BE6367C}"/>
              </a:ext>
            </a:extLst>
          </p:cNvPr>
          <p:cNvPicPr>
            <a:picLocks noChangeAspect="1"/>
          </p:cNvPicPr>
          <p:nvPr/>
        </p:nvPicPr>
        <p:blipFill rotWithShape="1">
          <a:blip r:embed="rId10">
            <a:extLst>
              <a:ext uri="{28A0092B-C50C-407E-A947-70E740481C1C}">
                <a14:useLocalDpi xmlns:a14="http://schemas.microsoft.com/office/drawing/2010/main" val="0"/>
              </a:ext>
            </a:extLst>
          </a:blip>
          <a:srcRect b="68427"/>
          <a:stretch/>
        </p:blipFill>
        <p:spPr>
          <a:xfrm>
            <a:off x="2951618" y="1923387"/>
            <a:ext cx="1196034" cy="1058964"/>
          </a:xfrm>
          <a:prstGeom prst="rect">
            <a:avLst/>
          </a:prstGeom>
        </p:spPr>
      </p:pic>
      <p:pic>
        <p:nvPicPr>
          <p:cNvPr id="22" name="Picture 21" descr="A picture containing text, monitor, computer, indoor&#10;&#10;Description automatically generated">
            <a:extLst>
              <a:ext uri="{FF2B5EF4-FFF2-40B4-BE49-F238E27FC236}">
                <a16:creationId xmlns:a16="http://schemas.microsoft.com/office/drawing/2014/main" id="{F13BFEFD-0CC2-47AD-ABA3-DB75182A47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2957" y="1895250"/>
            <a:ext cx="2057885" cy="1254024"/>
          </a:xfrm>
          <a:prstGeom prst="rect">
            <a:avLst/>
          </a:prstGeom>
        </p:spPr>
      </p:pic>
      <p:pic>
        <p:nvPicPr>
          <p:cNvPr id="23" name="Picture 22" descr="A picture containing text, monitor, computer, indoor&#10;&#10;Description automatically generated">
            <a:extLst>
              <a:ext uri="{FF2B5EF4-FFF2-40B4-BE49-F238E27FC236}">
                <a16:creationId xmlns:a16="http://schemas.microsoft.com/office/drawing/2014/main" id="{57502852-25B2-4C34-8A17-0FA2F5350C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6003" y="1867114"/>
            <a:ext cx="2057885" cy="1254024"/>
          </a:xfrm>
          <a:prstGeom prst="rect">
            <a:avLst/>
          </a:prstGeom>
        </p:spPr>
      </p:pic>
      <p:sp>
        <p:nvSpPr>
          <p:cNvPr id="14" name="Rectangle: Rounded Corners 13">
            <a:extLst>
              <a:ext uri="{FF2B5EF4-FFF2-40B4-BE49-F238E27FC236}">
                <a16:creationId xmlns:a16="http://schemas.microsoft.com/office/drawing/2014/main" id="{6364571D-ABF9-410A-B76D-BBC4F4622D38}"/>
              </a:ext>
            </a:extLst>
          </p:cNvPr>
          <p:cNvSpPr/>
          <p:nvPr/>
        </p:nvSpPr>
        <p:spPr>
          <a:xfrm>
            <a:off x="2107696" y="1361282"/>
            <a:ext cx="2883877" cy="4142422"/>
          </a:xfrm>
          <a:prstGeom prst="roundRect">
            <a:avLst/>
          </a:prstGeom>
          <a:solidFill>
            <a:schemeClr val="accent6">
              <a:lumMod val="20000"/>
              <a:lumOff val="80000"/>
              <a:alpha val="27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4235679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4188</TotalTime>
  <Words>2108</Words>
  <Application>Microsoft Office PowerPoint</Application>
  <PresentationFormat>Widescreen</PresentationFormat>
  <Paragraphs>290</Paragraphs>
  <Slides>15</Slides>
  <Notes>15</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Liberation Sans</vt:lpstr>
      <vt:lpstr>Arial</vt:lpstr>
      <vt:lpstr>Calibri</vt:lpstr>
      <vt:lpstr>Century Gothic</vt:lpstr>
      <vt:lpstr>Century Gothic</vt:lpstr>
      <vt:lpstr>Eras Demi ITC</vt:lpstr>
      <vt:lpstr>Modern Love</vt:lpstr>
      <vt:lpstr>Segoe Print</vt:lpstr>
      <vt:lpstr>Symbol</vt:lpstr>
      <vt:lpstr>Wingdings</vt:lpstr>
      <vt:lpstr>1_Office Theme</vt:lpstr>
      <vt:lpstr>Saying what I and others do</vt:lpstr>
      <vt:lpstr>prononcer</vt:lpstr>
      <vt:lpstr>prononcer</vt:lpstr>
      <vt:lpstr>Vous</vt:lpstr>
      <vt:lpstr>écouter</vt:lpstr>
      <vt:lpstr>écouter</vt:lpstr>
      <vt:lpstr>écouter</vt:lpstr>
      <vt:lpstr>écouter</vt:lpstr>
      <vt:lpstr>écouter</vt:lpstr>
      <vt:lpstr>écouter</vt:lpstr>
      <vt:lpstr>écouter</vt:lpstr>
      <vt:lpstr>Plural nouns</vt:lpstr>
      <vt:lpstr>vocabulaire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39</cp:revision>
  <dcterms:created xsi:type="dcterms:W3CDTF">2021-12-30T13:00:35Z</dcterms:created>
  <dcterms:modified xsi:type="dcterms:W3CDTF">2022-01-21T06:36:03Z</dcterms:modified>
</cp:coreProperties>
</file>