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75" r:id="rId2"/>
    <p:sldId id="624" r:id="rId3"/>
    <p:sldId id="636" r:id="rId4"/>
    <p:sldId id="625" r:id="rId5"/>
    <p:sldId id="633" r:id="rId6"/>
    <p:sldId id="626" r:id="rId7"/>
    <p:sldId id="627" r:id="rId8"/>
    <p:sldId id="628" r:id="rId9"/>
    <p:sldId id="629" r:id="rId10"/>
    <p:sldId id="630" r:id="rId11"/>
    <p:sldId id="631" r:id="rId12"/>
    <p:sldId id="632" r:id="rId13"/>
    <p:sldId id="634" r:id="rId14"/>
    <p:sldId id="635" r:id="rId15"/>
    <p:sldId id="2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A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53" autoAdjust="0"/>
    <p:restoredTop sz="67450" autoAdjust="0"/>
  </p:normalViewPr>
  <p:slideViewPr>
    <p:cSldViewPr snapToGrid="0">
      <p:cViewPr varScale="1">
        <p:scale>
          <a:sx n="73" d="100"/>
          <a:sy n="73" d="100"/>
        </p:scale>
        <p:origin x="1872" y="7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50398-A698-4D46-8040-24EA05709106}" type="datetimeFigureOut">
              <a:rPr lang="en-GB" smtClean="0"/>
              <a:t>19/01/2022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E6640-97C0-4144-8F04-481FE19E8A52}" type="slidenum">
              <a:rPr lang="en-GB" smtClean="0"/>
              <a:t>‹#›</a:t>
            </a:fld>
            <a:endParaRPr lang="en-GB"/>
          </a:p>
        </p:txBody>
      </p:sp>
    </p:spTree>
    <p:extLst>
      <p:ext uri="{BB962C8B-B14F-4D97-AF65-F5344CB8AC3E}">
        <p14:creationId xmlns:p14="http://schemas.microsoft.com/office/powerpoint/2010/main" val="280356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7rbE1MfmU2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indent="-216000">
              <a:lnSpc>
                <a:spcPct val="100000"/>
              </a:lnSpc>
            </a:pPr>
            <a:r>
              <a:rPr lang="en-GB" sz="1200" b="1" strike="noStrike" spc="-1" dirty="0">
                <a:solidFill>
                  <a:srgbClr val="002060"/>
                </a:solidFill>
                <a:latin typeface="Century Gothic"/>
                <a:ea typeface="Century Gothic"/>
              </a:rPr>
              <a:t>Phonics:  </a:t>
            </a:r>
            <a:r>
              <a:rPr lang="fr-FR" sz="1200" b="1" strike="noStrike" spc="-1" dirty="0">
                <a:solidFill>
                  <a:srgbClr val="002060"/>
                </a:solidFill>
                <a:latin typeface="Century Gothic"/>
                <a:ea typeface="Century Gothic"/>
              </a:rPr>
              <a:t>[é] [er] [et] [</a:t>
            </a:r>
            <a:r>
              <a:rPr lang="fr-FR" sz="1200" b="1" strike="noStrike" spc="-1" dirty="0" err="1">
                <a:solidFill>
                  <a:srgbClr val="002060"/>
                </a:solidFill>
                <a:latin typeface="Century Gothic"/>
                <a:ea typeface="Century Gothic"/>
              </a:rPr>
              <a:t>ez</a:t>
            </a:r>
            <a:r>
              <a:rPr lang="fr-FR" sz="1200" b="1" strike="noStrike" spc="-1" dirty="0">
                <a:solidFill>
                  <a:srgbClr val="002060"/>
                </a:solidFill>
                <a:latin typeface="Century Gothic"/>
                <a:ea typeface="Century Gothic"/>
              </a:rPr>
              <a:t>] </a:t>
            </a:r>
            <a:r>
              <a:rPr lang="fr-FR" sz="1200" b="0" strike="noStrike" spc="-1" dirty="0">
                <a:solidFill>
                  <a:srgbClr val="002060"/>
                </a:solidFill>
                <a:latin typeface="Century Gothic"/>
                <a:ea typeface="Century Gothic"/>
              </a:rPr>
              <a:t>répéter [630] écrire [382]  bébé [2271] donner [46] parler [106] et [6] nez [2661] </a:t>
            </a:r>
            <a:endParaRPr lang="it-IT" sz="1200" b="0" i="1" strike="noStrike" spc="-1" dirty="0">
              <a:solidFill>
                <a:srgbClr val="002060"/>
              </a:solidFill>
              <a:latin typeface="Century Gothic"/>
              <a:ea typeface="Century Gothic"/>
            </a:endParaRPr>
          </a:p>
          <a:p>
            <a:pPr marL="0" indent="-216000">
              <a:lnSpc>
                <a:spcPct val="100000"/>
              </a:lnSpc>
            </a:pPr>
            <a:endParaRPr lang="it-IT" sz="1200" b="1" strike="noStrike" spc="-1" dirty="0">
              <a:solidFill>
                <a:srgbClr val="FF0066"/>
              </a:solidFill>
              <a:latin typeface="Century Gothic"/>
              <a:ea typeface="Century Gothic"/>
            </a:endParaRPr>
          </a:p>
          <a:p>
            <a:pPr marL="0" indent="-216000">
              <a:lnSpc>
                <a:spcPct val="100000"/>
              </a:lnSpc>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0" i="1" strike="noStrike" spc="-1" dirty="0">
                <a:solidFill>
                  <a:srgbClr val="FF0066"/>
                </a:solidFill>
                <a:latin typeface="Century Gothic"/>
                <a:ea typeface="Century Gothic"/>
              </a:rPr>
              <a:t>aimer [242] avoir [8] </a:t>
            </a:r>
            <a:r>
              <a:rPr lang="fr-FR" sz="1200" b="1" i="1" strike="noStrike" spc="-1" dirty="0">
                <a:solidFill>
                  <a:srgbClr val="FF0066"/>
                </a:solidFill>
                <a:latin typeface="Century Gothic"/>
                <a:ea typeface="Century Gothic"/>
              </a:rPr>
              <a:t>vous</a:t>
            </a:r>
            <a:r>
              <a:rPr lang="fr-FR" sz="1200" b="0" i="1" strike="noStrike" spc="-1" baseline="30000" dirty="0">
                <a:solidFill>
                  <a:srgbClr val="FF0066"/>
                </a:solidFill>
                <a:latin typeface="Century Gothic"/>
                <a:ea typeface="Century Gothic"/>
              </a:rPr>
              <a:t>2</a:t>
            </a:r>
            <a:r>
              <a:rPr lang="fr-FR" sz="1200" b="0" i="1" strike="noStrike" spc="-1" dirty="0">
                <a:solidFill>
                  <a:srgbClr val="FF0066"/>
                </a:solidFill>
                <a:latin typeface="Century Gothic"/>
                <a:ea typeface="Century Gothic"/>
              </a:rPr>
              <a:t> [50] animal [1002] cadeau [2298] chapeau [2908] cheval [2220] fanal [&gt;5000] gâteau [4845]</a:t>
            </a:r>
            <a:r>
              <a:rPr lang="fr-FR" sz="1200" b="1" i="1" strike="noStrike" spc="-1" dirty="0">
                <a:solidFill>
                  <a:srgbClr val="FF0066"/>
                </a:solidFill>
                <a:latin typeface="Century Gothic"/>
                <a:ea typeface="Century Gothic"/>
              </a:rPr>
              <a:t> feu </a:t>
            </a:r>
            <a:r>
              <a:rPr lang="fr-FR" sz="1200" b="0" i="1" strike="noStrike" spc="-1" dirty="0">
                <a:solidFill>
                  <a:srgbClr val="FF0066"/>
                </a:solidFill>
                <a:latin typeface="Century Gothic"/>
                <a:ea typeface="Century Gothic"/>
              </a:rPr>
              <a:t>[786]  jeu [291]  </a:t>
            </a:r>
            <a:r>
              <a:rPr lang="fr-FR" sz="1200" b="1" i="1" strike="noStrike" spc="-1" dirty="0">
                <a:solidFill>
                  <a:srgbClr val="FF0066"/>
                </a:solidFill>
                <a:latin typeface="Century Gothic"/>
                <a:ea typeface="Century Gothic"/>
              </a:rPr>
              <a:t>vœu </a:t>
            </a:r>
            <a:r>
              <a:rPr lang="fr-FR" sz="1200" b="0" i="1" strike="noStrike" spc="-1" dirty="0">
                <a:solidFill>
                  <a:srgbClr val="FF0066"/>
                </a:solidFill>
                <a:latin typeface="Century Gothic"/>
                <a:ea typeface="Century Gothic"/>
              </a:rPr>
              <a:t>[2103]</a:t>
            </a:r>
          </a:p>
          <a:p>
            <a:pPr marL="0" indent="-216000">
              <a:lnSpc>
                <a:spcPct val="100000"/>
              </a:lnSpc>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dirty="0">
                <a:solidFill>
                  <a:srgbClr val="FF0066"/>
                </a:solidFill>
                <a:effectLst/>
                <a:latin typeface="Century Gothic" panose="020B0502020202020204" pitchFamily="34" charset="0"/>
                <a:ea typeface="+mn-ea"/>
                <a:cs typeface="+mn-cs"/>
              </a:rPr>
              <a:t>--</a:t>
            </a:r>
            <a:endParaRPr lang="fr-FR" sz="1100" b="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sont [5] ils [13] elles [38] combien [800] affiche [2886] bouteille [2979] crayon [&gt;5000] </a:t>
            </a:r>
            <a:r>
              <a:rPr lang="fr-FR" sz="1100" b="1" dirty="0">
                <a:solidFill>
                  <a:srgbClr val="FF0066"/>
                </a:solidFill>
                <a:effectLst/>
                <a:latin typeface="Century Gothic" panose="020B0502020202020204" pitchFamily="34" charset="0"/>
                <a:ea typeface="+mn-ea"/>
                <a:cs typeface="+mn-cs"/>
              </a:rPr>
              <a:t>fleur</a:t>
            </a:r>
            <a:r>
              <a:rPr lang="fr-FR" sz="1100" b="0" dirty="0">
                <a:solidFill>
                  <a:srgbClr val="FF0066"/>
                </a:solidFill>
                <a:effectLst/>
                <a:latin typeface="Century Gothic" panose="020B0502020202020204" pitchFamily="34" charset="0"/>
                <a:ea typeface="+mn-ea"/>
                <a:cs typeface="+mn-cs"/>
              </a:rPr>
              <a:t> [2305] gomme [&gt;5000] livre [358] </a:t>
            </a:r>
            <a:r>
              <a:rPr lang="fr-FR" sz="1100" b="1" dirty="0">
                <a:solidFill>
                  <a:srgbClr val="FF0066"/>
                </a:solidFill>
                <a:effectLst/>
                <a:latin typeface="Century Gothic" panose="020B0502020202020204" pitchFamily="34" charset="0"/>
                <a:ea typeface="+mn-ea"/>
                <a:cs typeface="+mn-cs"/>
              </a:rPr>
              <a:t>mur</a:t>
            </a:r>
            <a:r>
              <a:rPr lang="fr-FR" sz="1100" b="0" dirty="0">
                <a:solidFill>
                  <a:srgbClr val="FF0066"/>
                </a:solidFill>
                <a:effectLst/>
                <a:latin typeface="Century Gothic" panose="020B0502020202020204" pitchFamily="34" charset="0"/>
                <a:ea typeface="+mn-ea"/>
                <a:cs typeface="+mn-cs"/>
              </a:rPr>
              <a:t> [1335] </a:t>
            </a:r>
            <a:r>
              <a:rPr lang="fr-FR" sz="1100" b="1" dirty="0">
                <a:solidFill>
                  <a:srgbClr val="FF0066"/>
                </a:solidFill>
                <a:effectLst/>
                <a:latin typeface="Century Gothic" panose="020B0502020202020204" pitchFamily="34" charset="0"/>
                <a:ea typeface="+mn-ea"/>
                <a:cs typeface="+mn-cs"/>
              </a:rPr>
              <a:t>ordinateur </a:t>
            </a:r>
            <a:r>
              <a:rPr lang="fr-FR" sz="1100" b="0" dirty="0">
                <a:solidFill>
                  <a:srgbClr val="FF0066"/>
                </a:solidFill>
                <a:effectLst/>
                <a:latin typeface="Century Gothic" panose="020B0502020202020204" pitchFamily="34" charset="0"/>
                <a:ea typeface="+mn-ea"/>
                <a:cs typeface="+mn-cs"/>
              </a:rPr>
              <a:t>[2201] règle [488] sac [2343] </a:t>
            </a:r>
            <a:r>
              <a:rPr lang="fr-FR" sz="1100" b="1" dirty="0">
                <a:solidFill>
                  <a:srgbClr val="FF0066"/>
                </a:solidFill>
                <a:effectLst/>
                <a:latin typeface="Century Gothic" panose="020B0502020202020204" pitchFamily="34" charset="0"/>
                <a:ea typeface="+mn-ea"/>
                <a:cs typeface="+mn-cs"/>
              </a:rPr>
              <a:t>vrai</a:t>
            </a:r>
            <a:r>
              <a:rPr lang="fr-FR" sz="1100" b="0" dirty="0">
                <a:solidFill>
                  <a:srgbClr val="FF0066"/>
                </a:solidFill>
                <a:effectLst/>
                <a:latin typeface="Century Gothic" panose="020B0502020202020204" pitchFamily="34" charset="0"/>
                <a:ea typeface="+mn-ea"/>
                <a:cs typeface="+mn-cs"/>
              </a:rPr>
              <a:t> [292] </a:t>
            </a:r>
            <a:r>
              <a:rPr lang="fr-FR" sz="1100" b="1" dirty="0">
                <a:solidFill>
                  <a:srgbClr val="FF0066"/>
                </a:solidFill>
                <a:effectLst/>
                <a:latin typeface="Century Gothic" panose="020B0502020202020204" pitchFamily="34" charset="0"/>
                <a:ea typeface="+mn-ea"/>
                <a:cs typeface="+mn-cs"/>
              </a:rPr>
              <a:t>faux </a:t>
            </a:r>
            <a:r>
              <a:rPr lang="fr-FR" sz="1100" b="0" dirty="0">
                <a:solidFill>
                  <a:srgbClr val="FF0066"/>
                </a:solidFill>
                <a:effectLst/>
                <a:latin typeface="Century Gothic" panose="020B0502020202020204" pitchFamily="34" charset="0"/>
                <a:ea typeface="+mn-ea"/>
                <a:cs typeface="+mn-cs"/>
              </a:rPr>
              <a:t>[555] de [2] </a:t>
            </a:r>
            <a:endParaRPr lang="en-GB" sz="1100" b="0" dirty="0">
              <a:solidFill>
                <a:srgbClr val="FF0066"/>
              </a:solidFill>
              <a:effectLst/>
              <a:latin typeface="Century Gothic" panose="020B0502020202020204" pitchFamily="34" charset="0"/>
              <a:ea typeface="+mn-ea"/>
              <a:cs typeface="+mn-cs"/>
            </a:endParaRPr>
          </a:p>
          <a:p>
            <a:pPr marL="21600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FF0066"/>
                </a:solidFill>
                <a:latin typeface="Calibri"/>
                <a:ea typeface="Calibri"/>
              </a:rPr>
              <a:t>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[5/7]</a:t>
            </a:r>
            <a:endParaRPr lang="en-US" b="0" dirty="0"/>
          </a:p>
          <a:p>
            <a:pPr marL="228600" indent="-228600">
              <a:buAutoNum type="arabicPeriod"/>
            </a:pPr>
            <a:endParaRPr lang="en-US" b="0" dirty="0"/>
          </a:p>
          <a:p>
            <a:pPr marL="0" indent="0">
              <a:buNone/>
            </a:pPr>
            <a:r>
              <a:rPr lang="en-US" b="1" dirty="0"/>
              <a:t>Transcript:</a:t>
            </a:r>
          </a:p>
          <a:p>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donnes</a:t>
            </a:r>
            <a:r>
              <a:rPr lang="es-ES_tradnl" sz="1200" b="0" kern="1200" dirty="0">
                <a:solidFill>
                  <a:schemeClr val="tx1"/>
                </a:solidFill>
                <a:effectLst/>
                <a:latin typeface="+mn-lt"/>
                <a:ea typeface="+mn-ea"/>
                <a:cs typeface="+mn-cs"/>
              </a:rPr>
              <a:t> les </a:t>
            </a:r>
            <a:r>
              <a:rPr lang="es-ES_tradnl" sz="1200" b="0" kern="1200" dirty="0" err="1">
                <a:solidFill>
                  <a:schemeClr val="tx1"/>
                </a:solidFill>
                <a:effectLst/>
                <a:latin typeface="+mn-lt"/>
                <a:ea typeface="+mn-ea"/>
                <a:cs typeface="+mn-cs"/>
              </a:rPr>
              <a:t>cadeaux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quel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jour</a:t>
            </a:r>
            <a:r>
              <a:rPr lang="es-ES_tradnl" sz="1200" b="0" kern="1200" dirty="0">
                <a:solidFill>
                  <a:schemeClr val="tx1"/>
                </a:solidFill>
                <a:effectLst/>
                <a:latin typeface="+mn-lt"/>
                <a:ea typeface="+mn-ea"/>
                <a:cs typeface="+mn-cs"/>
              </a:rPr>
              <a:t> en France ?</a:t>
            </a:r>
            <a:br>
              <a:rPr lang="en-US" b="0" dirty="0"/>
            </a:b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84147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[6/7]</a:t>
            </a:r>
            <a:endParaRPr lang="en-US" b="0" dirty="0"/>
          </a:p>
          <a:p>
            <a:pPr marL="228600" indent="-228600">
              <a:buAutoNum type="arabicPeriod"/>
            </a:pPr>
            <a:endParaRPr lang="en-US" b="0" dirty="0"/>
          </a:p>
          <a:p>
            <a:pPr marL="0" indent="0">
              <a:buNone/>
            </a:pPr>
            <a:r>
              <a:rPr lang="en-US" b="1" dirty="0"/>
              <a:t>Transcript:</a:t>
            </a:r>
          </a:p>
          <a:p>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aimez</a:t>
            </a:r>
            <a:r>
              <a:rPr lang="es-ES_tradnl" sz="1200" b="0" kern="1200" dirty="0">
                <a:solidFill>
                  <a:schemeClr val="tx1"/>
                </a:solidFill>
                <a:effectLst/>
                <a:latin typeface="+mn-lt"/>
                <a:ea typeface="+mn-ea"/>
                <a:cs typeface="+mn-cs"/>
              </a:rPr>
              <a:t> No</a:t>
            </a:r>
            <a:r>
              <a:rPr lang="en-GB" sz="1200" b="0" kern="1200" dirty="0">
                <a:solidFill>
                  <a:schemeClr val="tx1"/>
                </a:solidFill>
                <a:effectLst/>
                <a:latin typeface="+mn-lt"/>
                <a:ea typeface="+mn-ea"/>
                <a:cs typeface="+mn-cs"/>
              </a:rPr>
              <a:t>ё</a:t>
            </a:r>
            <a:r>
              <a:rPr lang="es-ES_tradnl" sz="1200" b="0" kern="1200" dirty="0">
                <a:solidFill>
                  <a:schemeClr val="tx1"/>
                </a:solidFill>
                <a:effectLst/>
                <a:latin typeface="+mn-lt"/>
                <a:ea typeface="+mn-ea"/>
                <a:cs typeface="+mn-cs"/>
              </a:rPr>
              <a:t>l ?</a:t>
            </a:r>
            <a:br>
              <a:rPr lang="en-US" b="0" dirty="0"/>
            </a:b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16598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[7/7]</a:t>
            </a:r>
            <a:endParaRPr lang="en-US" b="0" dirty="0"/>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[Tu] </a:t>
            </a:r>
            <a:r>
              <a:rPr lang="en-GB" sz="1200" b="0" kern="1200" dirty="0" err="1">
                <a:solidFill>
                  <a:schemeClr val="tx1"/>
                </a:solidFill>
                <a:effectLst/>
                <a:latin typeface="+mn-lt"/>
                <a:ea typeface="+mn-ea"/>
                <a:cs typeface="+mn-cs"/>
              </a:rPr>
              <a:t>souhaites</a:t>
            </a:r>
            <a:r>
              <a:rPr lang="en-GB" sz="1200" b="0" kern="1200" dirty="0">
                <a:solidFill>
                  <a:schemeClr val="tx1"/>
                </a:solidFill>
                <a:effectLst/>
                <a:latin typeface="+mn-lt"/>
                <a:ea typeface="+mn-ea"/>
                <a:cs typeface="+mn-cs"/>
              </a:rPr>
              <a:t> ‘Bonne </a:t>
            </a:r>
            <a:r>
              <a:rPr lang="en-GB" sz="1200" b="0" kern="1200" dirty="0" err="1">
                <a:solidFill>
                  <a:schemeClr val="tx1"/>
                </a:solidFill>
                <a:effectLst/>
                <a:latin typeface="+mn-lt"/>
                <a:ea typeface="+mn-ea"/>
                <a:cs typeface="+mn-cs"/>
              </a:rPr>
              <a:t>Année</a:t>
            </a:r>
            <a:r>
              <a:rPr lang="en-GB" sz="1200" b="0" kern="1200" dirty="0">
                <a:solidFill>
                  <a:schemeClr val="tx1"/>
                </a:solidFill>
                <a:effectLst/>
                <a:latin typeface="+mn-lt"/>
                <a:ea typeface="+mn-ea"/>
                <a:cs typeface="+mn-cs"/>
              </a:rPr>
              <a:t>’ à tout le monde ?</a:t>
            </a:r>
          </a:p>
          <a:p>
            <a:br>
              <a:rPr lang="en-US" b="0" dirty="0"/>
            </a:b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0177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pronunciation of the plural forms of previously taught vocabulary and to introduce two new items of vocabulary.</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bring up each picture.</a:t>
            </a:r>
          </a:p>
          <a:p>
            <a:pPr marL="0" marR="0" lvl="0" indent="0" algn="l" rtl="0">
              <a:lnSpc>
                <a:spcPct val="100000"/>
              </a:lnSpc>
              <a:spcBef>
                <a:spcPts val="0"/>
              </a:spcBef>
              <a:spcAft>
                <a:spcPts val="0"/>
              </a:spcAft>
              <a:buClr>
                <a:schemeClr val="dk1"/>
              </a:buClr>
              <a:buSzPts val="1200"/>
              <a:buFont typeface="Calibri"/>
              <a:buNone/>
            </a:pPr>
            <a:r>
              <a:rPr lang="en-GB" b="0" dirty="0"/>
              <a:t>2. Pupils say the French word (before or after it appears, depending on their knowledge)</a:t>
            </a:r>
          </a:p>
          <a:p>
            <a:pPr marL="0" marR="0" lvl="0" indent="0" algn="l" rtl="0">
              <a:lnSpc>
                <a:spcPct val="100000"/>
              </a:lnSpc>
              <a:spcBef>
                <a:spcPts val="0"/>
              </a:spcBef>
              <a:spcAft>
                <a:spcPts val="0"/>
              </a:spcAft>
              <a:buClr>
                <a:schemeClr val="dk1"/>
              </a:buClr>
              <a:buSzPts val="1200"/>
              <a:buFont typeface="Calibri"/>
              <a:buNone/>
            </a:pPr>
            <a:r>
              <a:rPr lang="en-GB" b="0" dirty="0"/>
              <a:t>3. If desired, click on each word to hear it pronounced.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903818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recognition of singular and plural</a:t>
            </a:r>
            <a:r>
              <a:rPr lang="en-US" b="0" baseline="0" dirty="0"/>
              <a:t> noun markers, ending -</a:t>
            </a:r>
            <a:r>
              <a:rPr lang="en-US" b="0" baseline="0" dirty="0" err="1"/>
              <a:t>eu</a:t>
            </a:r>
            <a:r>
              <a:rPr lang="en-US" b="0" baseline="0" dirty="0"/>
              <a:t>, -au, and -al.</a:t>
            </a:r>
            <a:endParaRPr lang="en-US" b="0" dirty="0"/>
          </a:p>
          <a:p>
            <a:endParaRPr lang="en-US" b="1" dirty="0"/>
          </a:p>
          <a:p>
            <a:r>
              <a:rPr lang="en-US" b="1" dirty="0"/>
              <a:t>Procedure:</a:t>
            </a:r>
          </a:p>
          <a:p>
            <a:r>
              <a:rPr lang="en-US" b="0" dirty="0"/>
              <a:t>1. Students write 1-9 and </a:t>
            </a:r>
            <a:r>
              <a:rPr lang="en-US" b="1" dirty="0"/>
              <a:t>a</a:t>
            </a:r>
            <a:r>
              <a:rPr lang="en-US" b="0" dirty="0"/>
              <a:t> or</a:t>
            </a:r>
            <a:r>
              <a:rPr lang="en-US" b="1" dirty="0"/>
              <a:t> b </a:t>
            </a:r>
            <a:r>
              <a:rPr lang="en-US" b="0" dirty="0"/>
              <a:t>according to whether the noun is</a:t>
            </a:r>
            <a:r>
              <a:rPr lang="en-US" b="0" baseline="0" dirty="0"/>
              <a:t> singular or plural.</a:t>
            </a:r>
            <a:endParaRPr lang="en-US" b="0" dirty="0"/>
          </a:p>
          <a:p>
            <a:r>
              <a:rPr lang="en-US" b="0" dirty="0"/>
              <a:t>2. Answers</a:t>
            </a:r>
            <a:r>
              <a:rPr lang="en-US" b="0" baseline="0" dirty="0"/>
              <a:t> are revealed on a mouse click.</a:t>
            </a:r>
          </a:p>
          <a:p>
            <a:r>
              <a:rPr lang="en-US" b="0" baseline="0" dirty="0"/>
              <a:t>3. Clarify meanings in English (if necessary) with students before moving on.</a:t>
            </a:r>
            <a:endParaRPr lang="en-US" b="0" dirty="0"/>
          </a:p>
          <a:p>
            <a:endParaRPr lang="en-GB" dirty="0"/>
          </a:p>
        </p:txBody>
      </p:sp>
    </p:spTree>
    <p:extLst>
      <p:ext uri="{BB962C8B-B14F-4D97-AF65-F5344CB8AC3E}">
        <p14:creationId xmlns:p14="http://schemas.microsoft.com/office/powerpoint/2010/main" val="3838665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[é]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et,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7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SSC [é, </a:t>
            </a:r>
            <a:r>
              <a:rPr lang="en-GB" b="0" dirty="0" err="1">
                <a:latin typeface="Calibri" panose="020F0502020204030204" pitchFamily="34" charset="0"/>
                <a:cs typeface="Calibri" panose="020F0502020204030204" pitchFamily="34" charset="0"/>
              </a:rPr>
              <a:t>er</a:t>
            </a:r>
            <a:r>
              <a:rPr lang="en-GB" b="0" dirty="0">
                <a:latin typeface="Calibri" panose="020F0502020204030204" pitchFamily="34" charset="0"/>
                <a:cs typeface="Calibri" panose="020F0502020204030204" pitchFamily="34" charset="0"/>
              </a:rPr>
              <a:t>] in a poem about the new year.</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listen to each line of the poem and then read it aloud chorally, themselves.</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They then practise once again, reading each line aloud before the teacher clicks for them to hear it.</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Using the English translation provided, the teacher asks Comment </a:t>
            </a:r>
            <a:r>
              <a:rPr lang="en-GB" b="0" dirty="0" err="1">
                <a:latin typeface="Calibri" panose="020F0502020204030204" pitchFamily="34" charset="0"/>
                <a:cs typeface="Calibri" panose="020F0502020204030204" pitchFamily="34" charset="0"/>
              </a:rPr>
              <a:t>dit</a:t>
            </a:r>
            <a:r>
              <a:rPr lang="en-GB" b="0" dirty="0">
                <a:latin typeface="Calibri" panose="020F0502020204030204" pitchFamily="34" charset="0"/>
                <a:cs typeface="Calibri" panose="020F0502020204030204" pitchFamily="34" charset="0"/>
              </a:rPr>
              <a:t>-on ‘January’ etc.. to provide additional practice of words with the target SSC.</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The teacher points out that the English version of the poem has lots of –</a:t>
            </a:r>
            <a:r>
              <a:rPr lang="en-GB" b="0" dirty="0" err="1">
                <a:latin typeface="Calibri" panose="020F0502020204030204" pitchFamily="34" charset="0"/>
                <a:cs typeface="Calibri" panose="020F0502020204030204" pitchFamily="34" charset="0"/>
              </a:rPr>
              <a:t>ing</a:t>
            </a:r>
            <a:r>
              <a:rPr lang="en-GB" b="0" dirty="0">
                <a:latin typeface="Calibri" panose="020F0502020204030204" pitchFamily="34" charset="0"/>
                <a:cs typeface="Calibri" panose="020F0502020204030204" pitchFamily="34" charset="0"/>
              </a:rPr>
              <a:t> forms of the verb, and asks if pupils can identify the corresponding pattern in French (i.e. –</a:t>
            </a:r>
            <a:r>
              <a:rPr lang="en-GB" b="0" dirty="0" err="1">
                <a:latin typeface="Calibri" panose="020F0502020204030204" pitchFamily="34" charset="0"/>
                <a:cs typeface="Calibri" panose="020F0502020204030204" pitchFamily="34" charset="0"/>
              </a:rPr>
              <a:t>er</a:t>
            </a:r>
            <a:r>
              <a:rPr lang="en-GB" b="0" dirty="0">
                <a:latin typeface="Calibri" panose="020F0502020204030204" pitchFamily="34" charset="0"/>
                <a:cs typeface="Calibri" panose="020F0502020204030204" pitchFamily="34" charset="0"/>
              </a:rPr>
              <a:t>).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Then, the teacher asks pupils to say all of the –ER verbs aloud, and clicks to highlight each one.</a:t>
            </a:r>
          </a:p>
          <a:p>
            <a:pPr marL="228600" lvl="0" indent="-228600" algn="l" rtl="0">
              <a:spcBef>
                <a:spcPts val="0"/>
              </a:spcBef>
              <a:spcAft>
                <a:spcPts val="0"/>
              </a:spcAft>
              <a:buClr>
                <a:schemeClr val="dk1"/>
              </a:buClr>
              <a:buSzPts val="1200"/>
              <a:buFont typeface="Calibri"/>
              <a:buAutoNum type="arabicPeriod"/>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Note: </a:t>
            </a:r>
            <a:r>
              <a:rPr lang="en-GB" b="0" dirty="0">
                <a:latin typeface="Calibri" panose="020F0502020204030204" pitchFamily="34" charset="0"/>
                <a:cs typeface="Calibri" panose="020F0502020204030204" pitchFamily="34" charset="0"/>
              </a:rPr>
              <a:t>we recap this poem and provide some further cultural information about January in France in the follow ups for this week.</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latin typeface="Calibri" panose="020F0502020204030204" pitchFamily="34" charset="0"/>
                <a:cs typeface="Calibri" panose="020F0502020204030204" pitchFamily="34" charset="0"/>
              </a:rPr>
              <a:t>In addition, here is a link to a video version of the poem on YouTube: </a:t>
            </a:r>
            <a:r>
              <a:rPr lang="en-GB" sz="1200" u="sng" kern="1200" dirty="0">
                <a:solidFill>
                  <a:schemeClr val="tx1"/>
                </a:solidFill>
                <a:effectLst/>
                <a:latin typeface="+mn-lt"/>
                <a:ea typeface="+mn-ea"/>
                <a:cs typeface="+mn-cs"/>
                <a:hlinkClick r:id="rId3"/>
              </a:rPr>
              <a:t>https://youtu.be/7rbE1MfmU20</a:t>
            </a:r>
            <a:r>
              <a:rPr lang="en-GB" sz="1200" kern="1200" dirty="0">
                <a:solidFill>
                  <a:schemeClr val="tx1"/>
                </a:solidFill>
                <a:effectLst/>
                <a:latin typeface="+mn-lt"/>
                <a:ea typeface="+mn-ea"/>
                <a:cs typeface="+mn-cs"/>
              </a:rPr>
              <a:t> </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8885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2</a:t>
            </a:r>
            <a:r>
              <a:rPr lang="en-GB" b="0" baseline="30000" dirty="0"/>
              <a:t>nd</a:t>
            </a:r>
            <a:r>
              <a:rPr lang="en-GB" b="0" dirty="0"/>
              <a:t> meaning of </a:t>
            </a:r>
            <a:r>
              <a:rPr lang="en-GB" b="0" dirty="0" err="1"/>
              <a:t>vous</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–s plural noun pattern, and introduce two more plural patterns.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690314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 (7 slides)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comprehension of </a:t>
            </a:r>
            <a:r>
              <a:rPr lang="en-US" b="1" dirty="0" err="1"/>
              <a:t>tu</a:t>
            </a:r>
            <a:r>
              <a:rPr lang="en-US" b="0" dirty="0"/>
              <a:t> and </a:t>
            </a:r>
            <a:r>
              <a:rPr lang="en-US" b="1" dirty="0" err="1"/>
              <a:t>vous</a:t>
            </a:r>
            <a:r>
              <a:rPr lang="en-US" b="0" dirty="0"/>
              <a:t> forms of the verb, and their connection with meaning.</a:t>
            </a:r>
          </a:p>
          <a:p>
            <a:endParaRPr lang="en-US" b="0" dirty="0"/>
          </a:p>
          <a:p>
            <a:r>
              <a:rPr lang="en-US" b="1" dirty="0"/>
              <a:t>Procedure</a:t>
            </a:r>
          </a:p>
          <a:p>
            <a:pPr marL="228600" indent="-228600">
              <a:buAutoNum type="arabicPeriod"/>
            </a:pPr>
            <a:r>
              <a:rPr lang="en-US" b="0" dirty="0"/>
              <a:t>Read the title and scenario and clarify the context and the activity with pupils. Remind pupils that the </a:t>
            </a:r>
            <a:r>
              <a:rPr lang="en-US" b="1" i="1" dirty="0" err="1"/>
              <a:t>tu</a:t>
            </a:r>
            <a:r>
              <a:rPr lang="en-US" b="0" dirty="0"/>
              <a:t> form means ‘you’ for one person you know well and </a:t>
            </a:r>
            <a:r>
              <a:rPr lang="en-US" b="1" i="1" dirty="0" err="1"/>
              <a:t>vous</a:t>
            </a:r>
            <a:r>
              <a:rPr lang="en-US" b="0" dirty="0"/>
              <a:t> form is ‘you’ in a formal context (e.g. to your teacher).</a:t>
            </a:r>
          </a:p>
          <a:p>
            <a:pPr marL="228600" indent="-228600">
              <a:buAutoNum type="arabicPeriod"/>
            </a:pPr>
            <a:r>
              <a:rPr lang="en-US" b="0" dirty="0"/>
              <a:t>Pupils listen to each question and decide who it is addressed to, depending on the form of the verb they hear. The pronouns are beeped out to focus pupils’ attention on the verb form.</a:t>
            </a:r>
          </a:p>
          <a:p>
            <a:pPr marL="228600" indent="-228600">
              <a:buAutoNum type="arabicPeriod"/>
            </a:pPr>
            <a:r>
              <a:rPr lang="en-US" b="0" dirty="0"/>
              <a:t>Click to highlight the answer and see the question in writing.</a:t>
            </a:r>
          </a:p>
          <a:p>
            <a:pPr marL="228600" indent="-228600">
              <a:buAutoNum type="arabicPeriod"/>
            </a:pPr>
            <a:r>
              <a:rPr lang="en-US" b="0" dirty="0"/>
              <a:t>Elicit the English meaning of the question.</a:t>
            </a:r>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prépares</a:t>
            </a:r>
            <a:r>
              <a:rPr lang="es-ES_tradnl" sz="1200" b="0" kern="1200" dirty="0">
                <a:solidFill>
                  <a:schemeClr val="tx1"/>
                </a:solidFill>
                <a:effectLst/>
                <a:latin typeface="+mn-lt"/>
                <a:ea typeface="+mn-ea"/>
                <a:cs typeface="+mn-cs"/>
              </a:rPr>
              <a:t> une </a:t>
            </a:r>
            <a:r>
              <a:rPr lang="es-ES_tradnl" sz="1200" b="0" kern="1200" dirty="0" err="1">
                <a:solidFill>
                  <a:schemeClr val="tx1"/>
                </a:solidFill>
                <a:effectLst/>
                <a:latin typeface="+mn-lt"/>
                <a:ea typeface="+mn-ea"/>
                <a:cs typeface="+mn-cs"/>
              </a:rPr>
              <a:t>galette</a:t>
            </a:r>
            <a:r>
              <a:rPr lang="es-ES_tradnl" sz="1200" b="0" kern="1200" dirty="0">
                <a:solidFill>
                  <a:schemeClr val="tx1"/>
                </a:solidFill>
                <a:effectLst/>
                <a:latin typeface="+mn-lt"/>
                <a:ea typeface="+mn-ea"/>
                <a:cs typeface="+mn-cs"/>
              </a:rPr>
              <a:t> en </a:t>
            </a:r>
            <a:r>
              <a:rPr lang="es-ES_tradnl" sz="1200" b="0" kern="1200" dirty="0" err="1">
                <a:solidFill>
                  <a:schemeClr val="tx1"/>
                </a:solidFill>
                <a:effectLst/>
                <a:latin typeface="+mn-lt"/>
                <a:ea typeface="+mn-ea"/>
                <a:cs typeface="+mn-cs"/>
              </a:rPr>
              <a:t>janvier</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pPr marL="0" indent="0">
              <a:buNone/>
            </a:pPr>
            <a:br>
              <a:rPr lang="en-US" b="0" dirty="0"/>
            </a:b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67538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[2/7]</a:t>
            </a:r>
            <a:endParaRPr lang="en-US" b="0" dirty="0"/>
          </a:p>
          <a:p>
            <a:pPr marL="228600" indent="-228600">
              <a:buAutoNum type="arabicPeriod"/>
            </a:pPr>
            <a:endParaRPr lang="en-US" b="0" dirty="0"/>
          </a:p>
          <a:p>
            <a:pPr marL="0" indent="0">
              <a:buNone/>
            </a:pPr>
            <a:r>
              <a:rPr lang="en-US" b="1" dirty="0"/>
              <a:t>Transcript:</a:t>
            </a:r>
          </a:p>
          <a:p>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avez</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tradition</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fanaux</a:t>
            </a:r>
            <a:r>
              <a:rPr lang="es-ES_tradnl" sz="1200" b="0" kern="1200" dirty="0">
                <a:solidFill>
                  <a:schemeClr val="tx1"/>
                </a:solidFill>
                <a:effectLst/>
                <a:latin typeface="+mn-lt"/>
                <a:ea typeface="+mn-ea"/>
                <a:cs typeface="+mn-cs"/>
              </a:rPr>
              <a:t> en France ?</a:t>
            </a:r>
            <a:endParaRPr lang="en-GB" sz="1200" b="0" kern="1200" dirty="0">
              <a:solidFill>
                <a:schemeClr val="tx1"/>
              </a:solidFill>
              <a:effectLst/>
              <a:latin typeface="+mn-lt"/>
              <a:ea typeface="+mn-ea"/>
              <a:cs typeface="+mn-cs"/>
            </a:endParaRPr>
          </a:p>
          <a:p>
            <a:pPr marL="0" indent="0">
              <a:buNone/>
            </a:pPr>
            <a:br>
              <a:rPr lang="en-US" b="0" dirty="0"/>
            </a:b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32000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[3/7]</a:t>
            </a:r>
            <a:endParaRPr lang="en-US" b="0" dirty="0"/>
          </a:p>
          <a:p>
            <a:pPr marL="228600" indent="-228600">
              <a:buAutoNum type="arabicPeriod"/>
            </a:pPr>
            <a:endParaRPr lang="en-US" b="0" dirty="0"/>
          </a:p>
          <a:p>
            <a:pPr marL="0" indent="0">
              <a:buNone/>
            </a:pPr>
            <a:r>
              <a:rPr lang="en-US" b="1" dirty="0"/>
              <a:t>Transcript:</a:t>
            </a:r>
          </a:p>
          <a:p>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organisez</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jeux</a:t>
            </a:r>
            <a:r>
              <a:rPr lang="es-ES_tradnl" sz="1200" b="0" kern="1200" dirty="0">
                <a:solidFill>
                  <a:schemeClr val="tx1"/>
                </a:solidFill>
                <a:effectLst/>
                <a:latin typeface="+mn-lt"/>
                <a:ea typeface="+mn-ea"/>
                <a:cs typeface="+mn-cs"/>
              </a:rPr>
              <a:t> en </a:t>
            </a:r>
            <a:r>
              <a:rPr lang="es-ES_tradnl" sz="1200" b="0" kern="1200" dirty="0" err="1">
                <a:solidFill>
                  <a:schemeClr val="tx1"/>
                </a:solidFill>
                <a:effectLst/>
                <a:latin typeface="+mn-lt"/>
                <a:ea typeface="+mn-ea"/>
                <a:cs typeface="+mn-cs"/>
              </a:rPr>
              <a:t>classe</a:t>
            </a:r>
            <a:r>
              <a:rPr lang="es-ES_tradnl" sz="1200" b="0" kern="1200" dirty="0">
                <a:solidFill>
                  <a:schemeClr val="tx1"/>
                </a:solidFill>
                <a:effectLst/>
                <a:latin typeface="+mn-lt"/>
                <a:ea typeface="+mn-ea"/>
                <a:cs typeface="+mn-cs"/>
              </a:rPr>
              <a:t> en </a:t>
            </a:r>
            <a:r>
              <a:rPr lang="es-ES_tradnl" sz="1200" b="0" kern="1200" dirty="0" err="1">
                <a:solidFill>
                  <a:schemeClr val="tx1"/>
                </a:solidFill>
                <a:effectLst/>
                <a:latin typeface="+mn-lt"/>
                <a:ea typeface="+mn-ea"/>
                <a:cs typeface="+mn-cs"/>
              </a:rPr>
              <a:t>décembre</a:t>
            </a:r>
            <a:r>
              <a:rPr lang="es-ES_tradnl" sz="1200" b="0" kern="1200" dirty="0">
                <a:solidFill>
                  <a:schemeClr val="tx1"/>
                </a:solidFill>
                <a:effectLst/>
                <a:latin typeface="+mn-lt"/>
                <a:ea typeface="+mn-ea"/>
                <a:cs typeface="+mn-cs"/>
              </a:rPr>
              <a:t> ?</a:t>
            </a:r>
            <a:br>
              <a:rPr lang="en-US" b="0" dirty="0"/>
            </a:b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2480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[4/7]</a:t>
            </a:r>
            <a:endParaRPr lang="en-US" b="0" dirty="0"/>
          </a:p>
          <a:p>
            <a:pPr marL="228600" indent="-228600">
              <a:buAutoNum type="arabicPeriod"/>
            </a:pPr>
            <a:endParaRPr lang="en-US" b="0" dirty="0"/>
          </a:p>
          <a:p>
            <a:pPr marL="0" indent="0">
              <a:buNone/>
            </a:pPr>
            <a:r>
              <a:rPr lang="en-US" b="1" dirty="0"/>
              <a:t>Transcript:</a:t>
            </a:r>
          </a:p>
          <a:p>
            <a:r>
              <a:rPr lang="es-ES_tradnl" sz="1200" b="0" kern="1200" dirty="0">
                <a:solidFill>
                  <a:schemeClr val="tx1"/>
                </a:solidFill>
                <a:effectLst/>
                <a:latin typeface="+mn-lt"/>
                <a:ea typeface="+mn-ea"/>
                <a:cs typeface="+mn-cs"/>
              </a:rPr>
              <a:t>[Tu] chantes des </a:t>
            </a:r>
            <a:r>
              <a:rPr lang="es-ES_tradnl" sz="1200" b="0" kern="1200" dirty="0" err="1">
                <a:solidFill>
                  <a:schemeClr val="tx1"/>
                </a:solidFill>
                <a:effectLst/>
                <a:latin typeface="+mn-lt"/>
                <a:ea typeface="+mn-ea"/>
                <a:cs typeface="+mn-cs"/>
              </a:rPr>
              <a:t>chansons</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Noёl</a:t>
            </a:r>
            <a:r>
              <a:rPr lang="es-ES_tradnl" sz="1200" b="0" kern="1200" dirty="0">
                <a:solidFill>
                  <a:schemeClr val="tx1"/>
                </a:solidFill>
                <a:effectLst/>
                <a:latin typeface="+mn-lt"/>
                <a:ea typeface="+mn-ea"/>
                <a:cs typeface="+mn-cs"/>
              </a:rPr>
              <a:t> en </a:t>
            </a:r>
            <a:r>
              <a:rPr lang="es-ES_tradnl" sz="1200" b="0" kern="1200" dirty="0" err="1">
                <a:solidFill>
                  <a:schemeClr val="tx1"/>
                </a:solidFill>
                <a:effectLst/>
                <a:latin typeface="+mn-lt"/>
                <a:ea typeface="+mn-ea"/>
                <a:cs typeface="+mn-cs"/>
              </a:rPr>
              <a:t>anglais</a:t>
            </a:r>
            <a:r>
              <a:rPr lang="es-ES_tradnl" sz="1200" b="0" kern="1200" dirty="0">
                <a:solidFill>
                  <a:schemeClr val="tx1"/>
                </a:solidFill>
                <a:effectLst/>
                <a:latin typeface="+mn-lt"/>
                <a:ea typeface="+mn-ea"/>
                <a:cs typeface="+mn-cs"/>
              </a:rPr>
              <a:t> ?</a:t>
            </a:r>
            <a:br>
              <a:rPr lang="en-US" b="0" dirty="0"/>
            </a:b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96078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3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67000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5423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81855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90981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55826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77608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65742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121224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996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0892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599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597572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png"/><Relationship Id="rId7"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png"/><Relationship Id="rId11" Type="http://schemas.openxmlformats.org/officeDocument/2006/relationships/image" Target="../media/image21.png"/><Relationship Id="rId5" Type="http://schemas.openxmlformats.org/officeDocument/2006/relationships/audio" Target="../media/audio21.wav"/><Relationship Id="rId10" Type="http://schemas.openxmlformats.org/officeDocument/2006/relationships/image" Target="../media/image20.gif"/><Relationship Id="rId4" Type="http://schemas.openxmlformats.org/officeDocument/2006/relationships/audio" Target="../media/audio24.wav"/><Relationship Id="rId9" Type="http://schemas.openxmlformats.org/officeDocument/2006/relationships/image" Target="../media/image19.gif"/></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png"/><Relationship Id="rId7" Type="http://schemas.openxmlformats.org/officeDocument/2006/relationships/image" Target="../media/image22.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png"/><Relationship Id="rId11" Type="http://schemas.openxmlformats.org/officeDocument/2006/relationships/image" Target="../media/image21.png"/><Relationship Id="rId5" Type="http://schemas.openxmlformats.org/officeDocument/2006/relationships/audio" Target="../media/audio21.wav"/><Relationship Id="rId10" Type="http://schemas.openxmlformats.org/officeDocument/2006/relationships/image" Target="../media/image20.gif"/><Relationship Id="rId4" Type="http://schemas.openxmlformats.org/officeDocument/2006/relationships/audio" Target="../media/audio25.wav"/><Relationship Id="rId9" Type="http://schemas.openxmlformats.org/officeDocument/2006/relationships/image" Target="../media/image19.gif"/></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png"/><Relationship Id="rId7" Type="http://schemas.openxmlformats.org/officeDocument/2006/relationships/image" Target="../media/image22.gi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png"/><Relationship Id="rId11" Type="http://schemas.openxmlformats.org/officeDocument/2006/relationships/image" Target="../media/image21.png"/><Relationship Id="rId5" Type="http://schemas.openxmlformats.org/officeDocument/2006/relationships/audio" Target="../media/audio21.wav"/><Relationship Id="rId10" Type="http://schemas.openxmlformats.org/officeDocument/2006/relationships/image" Target="../media/image20.gif"/><Relationship Id="rId4" Type="http://schemas.openxmlformats.org/officeDocument/2006/relationships/audio" Target="../media/audio26.wav"/><Relationship Id="rId9" Type="http://schemas.openxmlformats.org/officeDocument/2006/relationships/image" Target="../media/image19.gif"/></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g"/><Relationship Id="rId3" Type="http://schemas.openxmlformats.org/officeDocument/2006/relationships/image" Target="../media/image5.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jp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jpg"/><Relationship Id="rId3" Type="http://schemas.openxmlformats.org/officeDocument/2006/relationships/image" Target="../media/image33.png"/><Relationship Id="rId7" Type="http://schemas.openxmlformats.org/officeDocument/2006/relationships/image" Target="../media/image25.png"/><Relationship Id="rId12"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30.jpg"/><Relationship Id="rId5" Type="http://schemas.openxmlformats.org/officeDocument/2006/relationships/image" Target="../media/image29.png"/><Relationship Id="rId10" Type="http://schemas.openxmlformats.org/officeDocument/2006/relationships/image" Target="../media/image28.png"/><Relationship Id="rId4" Type="http://schemas.openxmlformats.org/officeDocument/2006/relationships/image" Target="../media/image34.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9.wav"/><Relationship Id="rId18" Type="http://schemas.openxmlformats.org/officeDocument/2006/relationships/audio" Target="../media/audio14.wav"/><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audio" Target="../media/audio8.wav"/><Relationship Id="rId17" Type="http://schemas.openxmlformats.org/officeDocument/2006/relationships/audio" Target="../media/audio13.wav"/><Relationship Id="rId2" Type="http://schemas.openxmlformats.org/officeDocument/2006/relationships/notesSlide" Target="../notesSlides/notesSlide3.xml"/><Relationship Id="rId16" Type="http://schemas.openxmlformats.org/officeDocument/2006/relationships/audio" Target="../media/audio12.wav"/><Relationship Id="rId1" Type="http://schemas.openxmlformats.org/officeDocument/2006/relationships/slideLayout" Target="../slideLayouts/slideLayout5.xml"/><Relationship Id="rId6" Type="http://schemas.openxmlformats.org/officeDocument/2006/relationships/audio" Target="../media/audio3.wav"/><Relationship Id="rId11" Type="http://schemas.openxmlformats.org/officeDocument/2006/relationships/audio" Target="../media/audio7.wav"/><Relationship Id="rId5" Type="http://schemas.openxmlformats.org/officeDocument/2006/relationships/audio" Target="../media/audio2.wav"/><Relationship Id="rId15" Type="http://schemas.openxmlformats.org/officeDocument/2006/relationships/audio" Target="../media/audio11.wav"/><Relationship Id="rId10" Type="http://schemas.openxmlformats.org/officeDocument/2006/relationships/audio" Target="../media/audio6.wav"/><Relationship Id="rId19" Type="http://schemas.openxmlformats.org/officeDocument/2006/relationships/audio" Target="../media/audio15.wav"/><Relationship Id="rId4" Type="http://schemas.openxmlformats.org/officeDocument/2006/relationships/image" Target="../media/image4.png"/><Relationship Id="rId9" Type="http://schemas.openxmlformats.org/officeDocument/2006/relationships/audio" Target="../media/audio5.wav"/><Relationship Id="rId14" Type="http://schemas.openxmlformats.org/officeDocument/2006/relationships/audio" Target="../media/audio10.wav"/></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gif"/><Relationship Id="rId3" Type="http://schemas.openxmlformats.org/officeDocument/2006/relationships/image" Target="../media/image17.png"/><Relationship Id="rId7" Type="http://schemas.openxmlformats.org/officeDocument/2006/relationships/audio" Target="../media/audio19.wav"/><Relationship Id="rId12"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18.wav"/><Relationship Id="rId11" Type="http://schemas.openxmlformats.org/officeDocument/2006/relationships/image" Target="../media/image21.png"/><Relationship Id="rId5" Type="http://schemas.openxmlformats.org/officeDocument/2006/relationships/audio" Target="../media/audio17.wav"/><Relationship Id="rId10" Type="http://schemas.openxmlformats.org/officeDocument/2006/relationships/image" Target="../media/image20.gif"/><Relationship Id="rId4" Type="http://schemas.openxmlformats.org/officeDocument/2006/relationships/audio" Target="../media/audio16.wav"/><Relationship Id="rId9" Type="http://schemas.openxmlformats.org/officeDocument/2006/relationships/image" Target="../media/image19.gif"/></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png"/><Relationship Id="rId7"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png"/><Relationship Id="rId11" Type="http://schemas.openxmlformats.org/officeDocument/2006/relationships/image" Target="../media/image21.png"/><Relationship Id="rId5" Type="http://schemas.openxmlformats.org/officeDocument/2006/relationships/audio" Target="../media/audio21.wav"/><Relationship Id="rId10" Type="http://schemas.openxmlformats.org/officeDocument/2006/relationships/image" Target="../media/image20.gif"/><Relationship Id="rId4" Type="http://schemas.openxmlformats.org/officeDocument/2006/relationships/audio" Target="../media/audio20.wav"/><Relationship Id="rId9" Type="http://schemas.openxmlformats.org/officeDocument/2006/relationships/image" Target="../media/image19.gif"/></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png"/><Relationship Id="rId7"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png"/><Relationship Id="rId11" Type="http://schemas.openxmlformats.org/officeDocument/2006/relationships/image" Target="../media/image21.png"/><Relationship Id="rId5" Type="http://schemas.openxmlformats.org/officeDocument/2006/relationships/audio" Target="../media/audio21.wav"/><Relationship Id="rId10" Type="http://schemas.openxmlformats.org/officeDocument/2006/relationships/image" Target="../media/image20.gif"/><Relationship Id="rId4" Type="http://schemas.openxmlformats.org/officeDocument/2006/relationships/audio" Target="../media/audio22.wav"/><Relationship Id="rId9" Type="http://schemas.openxmlformats.org/officeDocument/2006/relationships/image" Target="../media/image19.gif"/></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png"/><Relationship Id="rId7" Type="http://schemas.openxmlformats.org/officeDocument/2006/relationships/image" Target="../media/image22.g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png"/><Relationship Id="rId11" Type="http://schemas.openxmlformats.org/officeDocument/2006/relationships/image" Target="../media/image21.png"/><Relationship Id="rId5" Type="http://schemas.openxmlformats.org/officeDocument/2006/relationships/audio" Target="../media/audio21.wav"/><Relationship Id="rId10" Type="http://schemas.openxmlformats.org/officeDocument/2006/relationships/image" Target="../media/image20.gif"/><Relationship Id="rId4" Type="http://schemas.openxmlformats.org/officeDocument/2006/relationships/audio" Target="../media/audio23.wav"/><Relationship Id="rId9"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4619346"/>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-ER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verbs</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you</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formal</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plural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nouns</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eu/au + x, -al </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 aux</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[é, er, et,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ez</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8" name="Picture 2" descr="Navidad, El Árbol De Navidad, Bell, Calcetín, Un Regalo">
            <a:extLst>
              <a:ext uri="{FF2B5EF4-FFF2-40B4-BE49-F238E27FC236}">
                <a16:creationId xmlns:a16="http://schemas.microsoft.com/office/drawing/2014/main" id="{28478AA0-64F4-4658-B6FB-7A0A65FD2A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3" r="27968" b="37333"/>
          <a:stretch/>
        </p:blipFill>
        <p:spPr bwMode="auto">
          <a:xfrm>
            <a:off x="1294534" y="1514750"/>
            <a:ext cx="1982211" cy="31527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Navidad, Decoraciones, Decoración, Verde, Antecedentes">
            <a:extLst>
              <a:ext uri="{FF2B5EF4-FFF2-40B4-BE49-F238E27FC236}">
                <a16:creationId xmlns:a16="http://schemas.microsoft.com/office/drawing/2014/main" id="{CE51982C-F550-430E-9100-CA31DD8FB1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11" t="50000" r="24666"/>
          <a:stretch/>
        </p:blipFill>
        <p:spPr bwMode="auto">
          <a:xfrm>
            <a:off x="1781919" y="1329775"/>
            <a:ext cx="609455" cy="5864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Navidad, Decoraciones, Decoración, Verde, Antecedentes">
            <a:extLst>
              <a:ext uri="{FF2B5EF4-FFF2-40B4-BE49-F238E27FC236}">
                <a16:creationId xmlns:a16="http://schemas.microsoft.com/office/drawing/2014/main" id="{C8A7187B-8036-495D-BF4A-3E5CEAEFA4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373220">
            <a:off x="10868189" y="5887897"/>
            <a:ext cx="1222219" cy="8020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Navidad, Decoraciones, Decoración, Verde, Antecedentes">
            <a:extLst>
              <a:ext uri="{FF2B5EF4-FFF2-40B4-BE49-F238E27FC236}">
                <a16:creationId xmlns:a16="http://schemas.microsoft.com/office/drawing/2014/main" id="{70C6B4C9-4F56-4777-BCB8-1B867C7792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373220">
            <a:off x="4068449" y="51228"/>
            <a:ext cx="1201998" cy="7887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4" name="Q5.wav"/>
            </a:hlinkClick>
            <a:extLst>
              <a:ext uri="{FF2B5EF4-FFF2-40B4-BE49-F238E27FC236}">
                <a16:creationId xmlns:a16="http://schemas.microsoft.com/office/drawing/2014/main" id="{133A67A6-E4DF-479D-9720-AB32A1293A9F}"/>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5" name="4_instruction.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traditions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France [5/7]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pose des questions.</a:t>
            </a:r>
          </a:p>
        </p:txBody>
      </p:sp>
      <p:sp>
        <p:nvSpPr>
          <p:cNvPr id="37" name="Google Shape;171;p8">
            <a:extLst>
              <a:ext uri="{FF2B5EF4-FFF2-40B4-BE49-F238E27FC236}">
                <a16:creationId xmlns:a16="http://schemas.microsoft.com/office/drawing/2014/main" id="{05393D2C-1136-43C5-8708-87C3D8227717}"/>
              </a:ext>
            </a:extLst>
          </p:cNvPr>
          <p:cNvSpPr txBox="1"/>
          <p:nvPr/>
        </p:nvSpPr>
        <p:spPr>
          <a:xfrm>
            <a:off x="150095" y="854837"/>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Écoute.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1" name="TextBox 10">
            <a:extLst>
              <a:ext uri="{FF2B5EF4-FFF2-40B4-BE49-F238E27FC236}">
                <a16:creationId xmlns:a16="http://schemas.microsoft.com/office/drawing/2014/main" id="{7ABE7312-408C-44C3-AE3C-B2814E578B25}"/>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[Tu] donnes les cadeaux quel jour en France ?</a:t>
            </a:r>
          </a:p>
        </p:txBody>
      </p:sp>
      <p:pic>
        <p:nvPicPr>
          <p:cNvPr id="16" name="Picture 2" descr="Navidad, El Árbol De Navidad, Bell, Calcetín, Un Regalo">
            <a:extLst>
              <a:ext uri="{FF2B5EF4-FFF2-40B4-BE49-F238E27FC236}">
                <a16:creationId xmlns:a16="http://schemas.microsoft.com/office/drawing/2014/main" id="{E5C3A2A6-24BC-4775-A295-C850E0D859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013" r="27968" b="37333"/>
          <a:stretch/>
        </p:blipFill>
        <p:spPr bwMode="auto">
          <a:xfrm>
            <a:off x="10592380" y="165968"/>
            <a:ext cx="540648" cy="859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7758446-0AE1-4604-88B0-AE7C2977C05C}"/>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219" y="4698609"/>
            <a:ext cx="1368255" cy="1106374"/>
          </a:xfrm>
          <a:prstGeom prst="rect">
            <a:avLst/>
          </a:prstGeom>
        </p:spPr>
      </p:pic>
      <p:pic>
        <p:nvPicPr>
          <p:cNvPr id="18" name="Picture 17" descr="Shape, icon, arrow&#10;&#10;Description automatically generated">
            <a:extLst>
              <a:ext uri="{FF2B5EF4-FFF2-40B4-BE49-F238E27FC236}">
                <a16:creationId xmlns:a16="http://schemas.microsoft.com/office/drawing/2014/main" id="{20C4BE79-0F4B-491B-9E5C-FAA4097663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19" name="Picture 18" descr="Shape, icon, arrow&#10;&#10;Description automatically generated">
            <a:extLst>
              <a:ext uri="{FF2B5EF4-FFF2-40B4-BE49-F238E27FC236}">
                <a16:creationId xmlns:a16="http://schemas.microsoft.com/office/drawing/2014/main" id="{AEC82C02-2234-40A0-A366-389AE85A15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7DFAE96E-1412-4DF1-8531-8231E67AE8B8}"/>
              </a:ext>
            </a:extLst>
          </p:cNvPr>
          <p:cNvPicPr>
            <a:picLocks noChangeAspect="1"/>
          </p:cNvPicPr>
          <p:nvPr/>
        </p:nvPicPr>
        <p:blipFill rotWithShape="1">
          <a:blip r:embed="rId9">
            <a:extLst>
              <a:ext uri="{28A0092B-C50C-407E-A947-70E740481C1C}">
                <a14:useLocalDpi xmlns:a14="http://schemas.microsoft.com/office/drawing/2010/main" val="0"/>
              </a:ext>
            </a:extLst>
          </a:blip>
          <a:srcRect b="42934"/>
          <a:stretch/>
        </p:blipFill>
        <p:spPr>
          <a:xfrm>
            <a:off x="7558261" y="1966396"/>
            <a:ext cx="833368" cy="1015955"/>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C95C43BB-7A48-4E9B-BD8D-4CF18BE6367C}"/>
              </a:ext>
            </a:extLst>
          </p:cNvPr>
          <p:cNvPicPr>
            <a:picLocks noChangeAspect="1"/>
          </p:cNvPicPr>
          <p:nvPr/>
        </p:nvPicPr>
        <p:blipFill rotWithShape="1">
          <a:blip r:embed="rId10">
            <a:extLst>
              <a:ext uri="{28A0092B-C50C-407E-A947-70E740481C1C}">
                <a14:useLocalDpi xmlns:a14="http://schemas.microsoft.com/office/drawing/2010/main" val="0"/>
              </a:ext>
            </a:extLst>
          </a:blip>
          <a:srcRect b="68427"/>
          <a:stretch/>
        </p:blipFill>
        <p:spPr>
          <a:xfrm>
            <a:off x="2951618" y="1923387"/>
            <a:ext cx="1196034" cy="1058964"/>
          </a:xfrm>
          <a:prstGeom prst="rect">
            <a:avLst/>
          </a:prstGeom>
        </p:spPr>
      </p:pic>
      <p:pic>
        <p:nvPicPr>
          <p:cNvPr id="22" name="Picture 21" descr="A picture containing text, monitor, computer, indoor&#10;&#10;Description automatically generated">
            <a:extLst>
              <a:ext uri="{FF2B5EF4-FFF2-40B4-BE49-F238E27FC236}">
                <a16:creationId xmlns:a16="http://schemas.microsoft.com/office/drawing/2014/main" id="{F13BFEFD-0CC2-47AD-ABA3-DB75182A47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957" y="1895250"/>
            <a:ext cx="2057885" cy="1254024"/>
          </a:xfrm>
          <a:prstGeom prst="rect">
            <a:avLst/>
          </a:prstGeom>
        </p:spPr>
      </p:pic>
      <p:pic>
        <p:nvPicPr>
          <p:cNvPr id="23" name="Picture 22" descr="A picture containing text, monitor, computer, indoor&#10;&#10;Description automatically generated">
            <a:extLst>
              <a:ext uri="{FF2B5EF4-FFF2-40B4-BE49-F238E27FC236}">
                <a16:creationId xmlns:a16="http://schemas.microsoft.com/office/drawing/2014/main" id="{57502852-25B2-4C34-8A17-0FA2F5350C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6003" y="1867114"/>
            <a:ext cx="2057885" cy="1254024"/>
          </a:xfrm>
          <a:prstGeom prst="rect">
            <a:avLst/>
          </a:prstGeom>
        </p:spPr>
      </p:pic>
      <p:sp>
        <p:nvSpPr>
          <p:cNvPr id="14" name="Rectangle: Rounded Corners 13">
            <a:extLst>
              <a:ext uri="{FF2B5EF4-FFF2-40B4-BE49-F238E27FC236}">
                <a16:creationId xmlns:a16="http://schemas.microsoft.com/office/drawing/2014/main" id="{6364571D-ABF9-410A-B76D-BBC4F4622D38}"/>
              </a:ext>
            </a:extLst>
          </p:cNvPr>
          <p:cNvSpPr/>
          <p:nvPr/>
        </p:nvSpPr>
        <p:spPr>
          <a:xfrm>
            <a:off x="2107696" y="1361282"/>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264235679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4" name="Q6.wav"/>
            </a:hlinkClick>
            <a:extLst>
              <a:ext uri="{FF2B5EF4-FFF2-40B4-BE49-F238E27FC236}">
                <a16:creationId xmlns:a16="http://schemas.microsoft.com/office/drawing/2014/main" id="{133A67A6-E4DF-479D-9720-AB32A1293A9F}"/>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5" name="4_instruction.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traditions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France [6/7]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pose des questions.</a:t>
            </a:r>
          </a:p>
        </p:txBody>
      </p:sp>
      <p:sp>
        <p:nvSpPr>
          <p:cNvPr id="37" name="Google Shape;171;p8">
            <a:extLst>
              <a:ext uri="{FF2B5EF4-FFF2-40B4-BE49-F238E27FC236}">
                <a16:creationId xmlns:a16="http://schemas.microsoft.com/office/drawing/2014/main" id="{05393D2C-1136-43C5-8708-87C3D8227717}"/>
              </a:ext>
            </a:extLst>
          </p:cNvPr>
          <p:cNvSpPr txBox="1"/>
          <p:nvPr/>
        </p:nvSpPr>
        <p:spPr>
          <a:xfrm>
            <a:off x="150095" y="854837"/>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Écoute.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1" name="TextBox 10">
            <a:extLst>
              <a:ext uri="{FF2B5EF4-FFF2-40B4-BE49-F238E27FC236}">
                <a16:creationId xmlns:a16="http://schemas.microsoft.com/office/drawing/2014/main" id="{7ABE7312-408C-44C3-AE3C-B2814E578B25}"/>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[Vous] aimez No</a:t>
            </a:r>
            <a:r>
              <a:rPr kumimoji="0" lang="az-Cyrl-AZ" sz="2400" b="0" i="0" u="none" strike="noStrike" kern="1200" cap="none" spc="0" normalizeH="0" baseline="0" noProof="0" dirty="0">
                <a:ln>
                  <a:noFill/>
                </a:ln>
                <a:solidFill>
                  <a:srgbClr val="002060"/>
                </a:solidFill>
                <a:effectLst/>
                <a:uLnTx/>
                <a:uFillTx/>
                <a:latin typeface="Century Gothic" panose="020B0502020202020204" pitchFamily="34" charset="0"/>
              </a:rPr>
              <a:t>ё</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l ?</a:t>
            </a:r>
          </a:p>
        </p:txBody>
      </p:sp>
      <p:pic>
        <p:nvPicPr>
          <p:cNvPr id="16" name="Picture 2" descr="Navidad, El Árbol De Navidad, Bell, Calcetín, Un Regalo">
            <a:extLst>
              <a:ext uri="{FF2B5EF4-FFF2-40B4-BE49-F238E27FC236}">
                <a16:creationId xmlns:a16="http://schemas.microsoft.com/office/drawing/2014/main" id="{E5C3A2A6-24BC-4775-A295-C850E0D859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013" r="27968" b="37333"/>
          <a:stretch/>
        </p:blipFill>
        <p:spPr bwMode="auto">
          <a:xfrm>
            <a:off x="10592380" y="165968"/>
            <a:ext cx="540648" cy="859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63987A-8589-4011-B3BD-2094BA7A67AD}"/>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219" y="4698609"/>
            <a:ext cx="1368255" cy="1106374"/>
          </a:xfrm>
          <a:prstGeom prst="rect">
            <a:avLst/>
          </a:prstGeom>
        </p:spPr>
      </p:pic>
      <p:pic>
        <p:nvPicPr>
          <p:cNvPr id="18" name="Picture 17" descr="Shape, icon, arrow&#10;&#10;Description automatically generated">
            <a:extLst>
              <a:ext uri="{FF2B5EF4-FFF2-40B4-BE49-F238E27FC236}">
                <a16:creationId xmlns:a16="http://schemas.microsoft.com/office/drawing/2014/main" id="{42A08D78-34F9-4194-8E12-CE2168CAB2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19" name="Picture 18" descr="Shape, icon, arrow&#10;&#10;Description automatically generated">
            <a:extLst>
              <a:ext uri="{FF2B5EF4-FFF2-40B4-BE49-F238E27FC236}">
                <a16:creationId xmlns:a16="http://schemas.microsoft.com/office/drawing/2014/main" id="{3C7C634E-992E-423D-9C06-4B87D186B2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56F75FF1-D620-4DDF-A999-CF6179A29809}"/>
              </a:ext>
            </a:extLst>
          </p:cNvPr>
          <p:cNvPicPr>
            <a:picLocks noChangeAspect="1"/>
          </p:cNvPicPr>
          <p:nvPr/>
        </p:nvPicPr>
        <p:blipFill rotWithShape="1">
          <a:blip r:embed="rId9">
            <a:extLst>
              <a:ext uri="{28A0092B-C50C-407E-A947-70E740481C1C}">
                <a14:useLocalDpi xmlns:a14="http://schemas.microsoft.com/office/drawing/2010/main" val="0"/>
              </a:ext>
            </a:extLst>
          </a:blip>
          <a:srcRect b="42934"/>
          <a:stretch/>
        </p:blipFill>
        <p:spPr>
          <a:xfrm>
            <a:off x="7558261" y="1966396"/>
            <a:ext cx="833368" cy="1015955"/>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0628A0B5-5DFD-4477-A8D7-171AE6CE05B9}"/>
              </a:ext>
            </a:extLst>
          </p:cNvPr>
          <p:cNvPicPr>
            <a:picLocks noChangeAspect="1"/>
          </p:cNvPicPr>
          <p:nvPr/>
        </p:nvPicPr>
        <p:blipFill rotWithShape="1">
          <a:blip r:embed="rId10">
            <a:extLst>
              <a:ext uri="{28A0092B-C50C-407E-A947-70E740481C1C}">
                <a14:useLocalDpi xmlns:a14="http://schemas.microsoft.com/office/drawing/2010/main" val="0"/>
              </a:ext>
            </a:extLst>
          </a:blip>
          <a:srcRect b="68427"/>
          <a:stretch/>
        </p:blipFill>
        <p:spPr>
          <a:xfrm>
            <a:off x="2951618" y="1923387"/>
            <a:ext cx="1196034" cy="1058964"/>
          </a:xfrm>
          <a:prstGeom prst="rect">
            <a:avLst/>
          </a:prstGeom>
        </p:spPr>
      </p:pic>
      <p:pic>
        <p:nvPicPr>
          <p:cNvPr id="22" name="Picture 21" descr="A picture containing text, monitor, computer, indoor&#10;&#10;Description automatically generated">
            <a:extLst>
              <a:ext uri="{FF2B5EF4-FFF2-40B4-BE49-F238E27FC236}">
                <a16:creationId xmlns:a16="http://schemas.microsoft.com/office/drawing/2014/main" id="{6AB664A8-01B0-40DA-A185-680DEFD666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957" y="1895250"/>
            <a:ext cx="2057885" cy="1254024"/>
          </a:xfrm>
          <a:prstGeom prst="rect">
            <a:avLst/>
          </a:prstGeom>
        </p:spPr>
      </p:pic>
      <p:pic>
        <p:nvPicPr>
          <p:cNvPr id="23" name="Picture 22" descr="A picture containing text, monitor, computer, indoor&#10;&#10;Description automatically generated">
            <a:extLst>
              <a:ext uri="{FF2B5EF4-FFF2-40B4-BE49-F238E27FC236}">
                <a16:creationId xmlns:a16="http://schemas.microsoft.com/office/drawing/2014/main" id="{9839A5AC-4A85-4BCC-8CD3-5C6C1E251F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6003" y="1867114"/>
            <a:ext cx="2057885" cy="1254024"/>
          </a:xfrm>
          <a:prstGeom prst="rect">
            <a:avLst/>
          </a:prstGeom>
        </p:spPr>
      </p:pic>
      <p:sp>
        <p:nvSpPr>
          <p:cNvPr id="14" name="Rectangle: Rounded Corners 13">
            <a:extLst>
              <a:ext uri="{FF2B5EF4-FFF2-40B4-BE49-F238E27FC236}">
                <a16:creationId xmlns:a16="http://schemas.microsoft.com/office/drawing/2014/main" id="{6364571D-ABF9-410A-B76D-BBC4F4622D38}"/>
              </a:ext>
            </a:extLst>
          </p:cNvPr>
          <p:cNvSpPr/>
          <p:nvPr/>
        </p:nvSpPr>
        <p:spPr>
          <a:xfrm>
            <a:off x="6533006" y="1629908"/>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412808897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4" name="Q7.wav"/>
            </a:hlinkClick>
            <a:extLst>
              <a:ext uri="{FF2B5EF4-FFF2-40B4-BE49-F238E27FC236}">
                <a16:creationId xmlns:a16="http://schemas.microsoft.com/office/drawing/2014/main" id="{133A67A6-E4DF-479D-9720-AB32A1293A9F}"/>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5" name="4_instruction.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traditions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France [7/7]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pose des questions.</a:t>
            </a:r>
          </a:p>
        </p:txBody>
      </p:sp>
      <p:sp>
        <p:nvSpPr>
          <p:cNvPr id="37" name="Google Shape;171;p8">
            <a:extLst>
              <a:ext uri="{FF2B5EF4-FFF2-40B4-BE49-F238E27FC236}">
                <a16:creationId xmlns:a16="http://schemas.microsoft.com/office/drawing/2014/main" id="{05393D2C-1136-43C5-8708-87C3D8227717}"/>
              </a:ext>
            </a:extLst>
          </p:cNvPr>
          <p:cNvSpPr txBox="1"/>
          <p:nvPr/>
        </p:nvSpPr>
        <p:spPr>
          <a:xfrm>
            <a:off x="150095" y="854837"/>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Écoute.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1" name="TextBox 10">
            <a:extLst>
              <a:ext uri="{FF2B5EF4-FFF2-40B4-BE49-F238E27FC236}">
                <a16:creationId xmlns:a16="http://schemas.microsoft.com/office/drawing/2014/main" id="{7ABE7312-408C-44C3-AE3C-B2814E578B25}"/>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[Tu] souhaites ‘Bonne Année’ à tout le monde ?</a:t>
            </a:r>
          </a:p>
        </p:txBody>
      </p:sp>
      <p:pic>
        <p:nvPicPr>
          <p:cNvPr id="16" name="Picture 2" descr="Navidad, El Árbol De Navidad, Bell, Calcetín, Un Regalo">
            <a:extLst>
              <a:ext uri="{FF2B5EF4-FFF2-40B4-BE49-F238E27FC236}">
                <a16:creationId xmlns:a16="http://schemas.microsoft.com/office/drawing/2014/main" id="{E5C3A2A6-24BC-4775-A295-C850E0D859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013" r="27968" b="37333"/>
          <a:stretch/>
        </p:blipFill>
        <p:spPr bwMode="auto">
          <a:xfrm>
            <a:off x="10592380" y="165968"/>
            <a:ext cx="540648" cy="859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75C61CA-A7EC-43B7-80AB-42EA0B4B6E17}"/>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219" y="4698609"/>
            <a:ext cx="1368255" cy="1106374"/>
          </a:xfrm>
          <a:prstGeom prst="rect">
            <a:avLst/>
          </a:prstGeom>
        </p:spPr>
      </p:pic>
      <p:pic>
        <p:nvPicPr>
          <p:cNvPr id="18" name="Picture 17" descr="Shape, icon, arrow&#10;&#10;Description automatically generated">
            <a:extLst>
              <a:ext uri="{FF2B5EF4-FFF2-40B4-BE49-F238E27FC236}">
                <a16:creationId xmlns:a16="http://schemas.microsoft.com/office/drawing/2014/main" id="{75C3B721-2A2C-418A-8BA5-C508316A0A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19" name="Picture 18" descr="Shape, icon, arrow&#10;&#10;Description automatically generated">
            <a:extLst>
              <a:ext uri="{FF2B5EF4-FFF2-40B4-BE49-F238E27FC236}">
                <a16:creationId xmlns:a16="http://schemas.microsoft.com/office/drawing/2014/main" id="{00573F9F-9E61-4AFE-852A-14E872BB11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56FF8CA3-F95C-4461-987B-681E3976D660}"/>
              </a:ext>
            </a:extLst>
          </p:cNvPr>
          <p:cNvPicPr>
            <a:picLocks noChangeAspect="1"/>
          </p:cNvPicPr>
          <p:nvPr/>
        </p:nvPicPr>
        <p:blipFill rotWithShape="1">
          <a:blip r:embed="rId9">
            <a:extLst>
              <a:ext uri="{28A0092B-C50C-407E-A947-70E740481C1C}">
                <a14:useLocalDpi xmlns:a14="http://schemas.microsoft.com/office/drawing/2010/main" val="0"/>
              </a:ext>
            </a:extLst>
          </a:blip>
          <a:srcRect b="42934"/>
          <a:stretch/>
        </p:blipFill>
        <p:spPr>
          <a:xfrm>
            <a:off x="7558261" y="1966396"/>
            <a:ext cx="833368" cy="1015955"/>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321E8C89-A9D1-416D-B9C0-44E9BF942354}"/>
              </a:ext>
            </a:extLst>
          </p:cNvPr>
          <p:cNvPicPr>
            <a:picLocks noChangeAspect="1"/>
          </p:cNvPicPr>
          <p:nvPr/>
        </p:nvPicPr>
        <p:blipFill rotWithShape="1">
          <a:blip r:embed="rId10">
            <a:extLst>
              <a:ext uri="{28A0092B-C50C-407E-A947-70E740481C1C}">
                <a14:useLocalDpi xmlns:a14="http://schemas.microsoft.com/office/drawing/2010/main" val="0"/>
              </a:ext>
            </a:extLst>
          </a:blip>
          <a:srcRect b="68427"/>
          <a:stretch/>
        </p:blipFill>
        <p:spPr>
          <a:xfrm>
            <a:off x="2951618" y="1923387"/>
            <a:ext cx="1196034" cy="1058964"/>
          </a:xfrm>
          <a:prstGeom prst="rect">
            <a:avLst/>
          </a:prstGeom>
        </p:spPr>
      </p:pic>
      <p:pic>
        <p:nvPicPr>
          <p:cNvPr id="22" name="Picture 21" descr="A picture containing text, monitor, computer, indoor&#10;&#10;Description automatically generated">
            <a:extLst>
              <a:ext uri="{FF2B5EF4-FFF2-40B4-BE49-F238E27FC236}">
                <a16:creationId xmlns:a16="http://schemas.microsoft.com/office/drawing/2014/main" id="{5C2570F3-FD64-42BB-A00A-D8321267D1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957" y="1895250"/>
            <a:ext cx="2057885" cy="1254024"/>
          </a:xfrm>
          <a:prstGeom prst="rect">
            <a:avLst/>
          </a:prstGeom>
        </p:spPr>
      </p:pic>
      <p:pic>
        <p:nvPicPr>
          <p:cNvPr id="23" name="Picture 22" descr="A picture containing text, monitor, computer, indoor&#10;&#10;Description automatically generated">
            <a:extLst>
              <a:ext uri="{FF2B5EF4-FFF2-40B4-BE49-F238E27FC236}">
                <a16:creationId xmlns:a16="http://schemas.microsoft.com/office/drawing/2014/main" id="{BC2553F3-12C2-4FAD-B97B-BB09A46CCC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6003" y="1867114"/>
            <a:ext cx="2057885" cy="1254024"/>
          </a:xfrm>
          <a:prstGeom prst="rect">
            <a:avLst/>
          </a:prstGeom>
        </p:spPr>
      </p:pic>
      <p:sp>
        <p:nvSpPr>
          <p:cNvPr id="14" name="Rectangle: Rounded Corners 13">
            <a:extLst>
              <a:ext uri="{FF2B5EF4-FFF2-40B4-BE49-F238E27FC236}">
                <a16:creationId xmlns:a16="http://schemas.microsoft.com/office/drawing/2014/main" id="{6364571D-ABF9-410A-B76D-BBC4F4622D38}"/>
              </a:ext>
            </a:extLst>
          </p:cNvPr>
          <p:cNvSpPr/>
          <p:nvPr/>
        </p:nvSpPr>
        <p:spPr>
          <a:xfrm>
            <a:off x="2190843" y="1439885"/>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5160909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4" name="TextBox 33">
            <a:extLst>
              <a:ext uri="{FF2B5EF4-FFF2-40B4-BE49-F238E27FC236}">
                <a16:creationId xmlns:a16="http://schemas.microsoft.com/office/drawing/2014/main" id="{7020F0A8-7E70-4E92-899C-73D5C07DB25C}"/>
              </a:ext>
            </a:extLst>
          </p:cNvPr>
          <p:cNvSpPr txBox="1"/>
          <p:nvPr/>
        </p:nvSpPr>
        <p:spPr>
          <a:xfrm>
            <a:off x="182364" y="207539"/>
            <a:ext cx="2877711"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Vocabulaire</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2" name="Table 4">
            <a:extLst>
              <a:ext uri="{FF2B5EF4-FFF2-40B4-BE49-F238E27FC236}">
                <a16:creationId xmlns:a16="http://schemas.microsoft.com/office/drawing/2014/main" id="{31EABC41-96ED-4B36-80A8-83B6F3A73F89}"/>
              </a:ext>
            </a:extLst>
          </p:cNvPr>
          <p:cNvGraphicFramePr>
            <a:graphicFrameLocks noGrp="1"/>
          </p:cNvGraphicFramePr>
          <p:nvPr>
            <p:extLst>
              <p:ext uri="{D42A27DB-BD31-4B8C-83A1-F6EECF244321}">
                <p14:modId xmlns:p14="http://schemas.microsoft.com/office/powerpoint/2010/main" val="1111316117"/>
              </p:ext>
            </p:extLst>
          </p:nvPr>
        </p:nvGraphicFramePr>
        <p:xfrm>
          <a:off x="182364" y="1714970"/>
          <a:ext cx="3798794" cy="4901457"/>
        </p:xfrm>
        <a:graphic>
          <a:graphicData uri="http://schemas.openxmlformats.org/drawingml/2006/table">
            <a:tbl>
              <a:tblPr firstRow="1" bandRow="1">
                <a:tableStyleId>{5940675A-B579-460E-94D1-54222C63F5DA}</a:tableStyleId>
              </a:tblPr>
              <a:tblGrid>
                <a:gridCol w="1899397">
                  <a:extLst>
                    <a:ext uri="{9D8B030D-6E8A-4147-A177-3AD203B41FA5}">
                      <a16:colId xmlns:a16="http://schemas.microsoft.com/office/drawing/2014/main" val="3424068707"/>
                    </a:ext>
                  </a:extLst>
                </a:gridCol>
                <a:gridCol w="1899397">
                  <a:extLst>
                    <a:ext uri="{9D8B030D-6E8A-4147-A177-3AD203B41FA5}">
                      <a16:colId xmlns:a16="http://schemas.microsoft.com/office/drawing/2014/main" val="2393724966"/>
                    </a:ext>
                  </a:extLst>
                </a:gridCol>
              </a:tblGrid>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16054292"/>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44469100"/>
                  </a:ext>
                </a:extLst>
              </a:tr>
              <a:tr h="163381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83170361"/>
                  </a:ext>
                </a:extLst>
              </a:tr>
            </a:tbl>
          </a:graphicData>
        </a:graphic>
      </p:graphicFrame>
      <p:graphicFrame>
        <p:nvGraphicFramePr>
          <p:cNvPr id="20" name="Table 4">
            <a:extLst>
              <a:ext uri="{FF2B5EF4-FFF2-40B4-BE49-F238E27FC236}">
                <a16:creationId xmlns:a16="http://schemas.microsoft.com/office/drawing/2014/main" id="{161E09D5-678C-4D8F-84E2-83D8AA7ADBB3}"/>
              </a:ext>
            </a:extLst>
          </p:cNvPr>
          <p:cNvGraphicFramePr>
            <a:graphicFrameLocks noGrp="1"/>
          </p:cNvGraphicFramePr>
          <p:nvPr>
            <p:extLst>
              <p:ext uri="{D42A27DB-BD31-4B8C-83A1-F6EECF244321}">
                <p14:modId xmlns:p14="http://schemas.microsoft.com/office/powerpoint/2010/main" val="529630593"/>
              </p:ext>
            </p:extLst>
          </p:nvPr>
        </p:nvGraphicFramePr>
        <p:xfrm>
          <a:off x="4196603" y="1714969"/>
          <a:ext cx="3798794" cy="4901457"/>
        </p:xfrm>
        <a:graphic>
          <a:graphicData uri="http://schemas.openxmlformats.org/drawingml/2006/table">
            <a:tbl>
              <a:tblPr firstRow="1" bandRow="1">
                <a:tableStyleId>{5940675A-B579-460E-94D1-54222C63F5DA}</a:tableStyleId>
              </a:tblPr>
              <a:tblGrid>
                <a:gridCol w="1899397">
                  <a:extLst>
                    <a:ext uri="{9D8B030D-6E8A-4147-A177-3AD203B41FA5}">
                      <a16:colId xmlns:a16="http://schemas.microsoft.com/office/drawing/2014/main" val="3424068707"/>
                    </a:ext>
                  </a:extLst>
                </a:gridCol>
                <a:gridCol w="1899397">
                  <a:extLst>
                    <a:ext uri="{9D8B030D-6E8A-4147-A177-3AD203B41FA5}">
                      <a16:colId xmlns:a16="http://schemas.microsoft.com/office/drawing/2014/main" val="2393724966"/>
                    </a:ext>
                  </a:extLst>
                </a:gridCol>
              </a:tblGrid>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16054292"/>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44469100"/>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83170361"/>
                  </a:ext>
                </a:extLst>
              </a:tr>
            </a:tbl>
          </a:graphicData>
        </a:graphic>
      </p:graphicFrame>
      <p:graphicFrame>
        <p:nvGraphicFramePr>
          <p:cNvPr id="21" name="Table 4">
            <a:extLst>
              <a:ext uri="{FF2B5EF4-FFF2-40B4-BE49-F238E27FC236}">
                <a16:creationId xmlns:a16="http://schemas.microsoft.com/office/drawing/2014/main" id="{01EF3F54-D411-4A34-A52E-18FEB5BB5571}"/>
              </a:ext>
            </a:extLst>
          </p:cNvPr>
          <p:cNvGraphicFramePr>
            <a:graphicFrameLocks noGrp="1"/>
          </p:cNvGraphicFramePr>
          <p:nvPr>
            <p:extLst>
              <p:ext uri="{D42A27DB-BD31-4B8C-83A1-F6EECF244321}">
                <p14:modId xmlns:p14="http://schemas.microsoft.com/office/powerpoint/2010/main" val="1126856935"/>
              </p:ext>
            </p:extLst>
          </p:nvPr>
        </p:nvGraphicFramePr>
        <p:xfrm>
          <a:off x="8210842" y="1714969"/>
          <a:ext cx="3798794" cy="4901457"/>
        </p:xfrm>
        <a:graphic>
          <a:graphicData uri="http://schemas.openxmlformats.org/drawingml/2006/table">
            <a:tbl>
              <a:tblPr firstRow="1" bandRow="1">
                <a:tableStyleId>{5940675A-B579-460E-94D1-54222C63F5DA}</a:tableStyleId>
              </a:tblPr>
              <a:tblGrid>
                <a:gridCol w="1899397">
                  <a:extLst>
                    <a:ext uri="{9D8B030D-6E8A-4147-A177-3AD203B41FA5}">
                      <a16:colId xmlns:a16="http://schemas.microsoft.com/office/drawing/2014/main" val="3424068707"/>
                    </a:ext>
                  </a:extLst>
                </a:gridCol>
                <a:gridCol w="1899397">
                  <a:extLst>
                    <a:ext uri="{9D8B030D-6E8A-4147-A177-3AD203B41FA5}">
                      <a16:colId xmlns:a16="http://schemas.microsoft.com/office/drawing/2014/main" val="2393724966"/>
                    </a:ext>
                  </a:extLst>
                </a:gridCol>
              </a:tblGrid>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16054292"/>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44469100"/>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83170361"/>
                  </a:ext>
                </a:extLst>
              </a:tr>
            </a:tbl>
          </a:graphicData>
        </a:graphic>
      </p:graphicFrame>
      <p:pic>
        <p:nvPicPr>
          <p:cNvPr id="8" name="Picture 7" descr="A picture containing square&#10;&#10;Description automatically generated">
            <a:extLst>
              <a:ext uri="{FF2B5EF4-FFF2-40B4-BE49-F238E27FC236}">
                <a16:creationId xmlns:a16="http://schemas.microsoft.com/office/drawing/2014/main" id="{54DF70BC-9C87-4CB2-9978-B3ADD52216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82" y="1814731"/>
            <a:ext cx="963637" cy="963637"/>
          </a:xfrm>
          <a:prstGeom prst="rect">
            <a:avLst/>
          </a:prstGeom>
        </p:spPr>
      </p:pic>
      <p:pic>
        <p:nvPicPr>
          <p:cNvPr id="24" name="Picture 23" descr="A picture containing square&#10;&#10;Description automatically generated">
            <a:extLst>
              <a:ext uri="{FF2B5EF4-FFF2-40B4-BE49-F238E27FC236}">
                <a16:creationId xmlns:a16="http://schemas.microsoft.com/office/drawing/2014/main" id="{9A97398F-6A01-45A2-A32A-8235B08C1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3290" y="1757173"/>
            <a:ext cx="963637" cy="963637"/>
          </a:xfrm>
          <a:prstGeom prst="rect">
            <a:avLst/>
          </a:prstGeom>
        </p:spPr>
      </p:pic>
      <p:pic>
        <p:nvPicPr>
          <p:cNvPr id="25" name="Picture 24" descr="A picture containing square&#10;&#10;Description automatically generated">
            <a:extLst>
              <a:ext uri="{FF2B5EF4-FFF2-40B4-BE49-F238E27FC236}">
                <a16:creationId xmlns:a16="http://schemas.microsoft.com/office/drawing/2014/main" id="{A0E3BF42-AB04-4414-B35E-5B4F85BE24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6826" y="2082017"/>
            <a:ext cx="963637" cy="963637"/>
          </a:xfrm>
          <a:prstGeom prst="rect">
            <a:avLst/>
          </a:prstGeom>
        </p:spPr>
      </p:pic>
      <p:pic>
        <p:nvPicPr>
          <p:cNvPr id="26" name="Picture 25">
            <a:extLst>
              <a:ext uri="{FF2B5EF4-FFF2-40B4-BE49-F238E27FC236}">
                <a16:creationId xmlns:a16="http://schemas.microsoft.com/office/drawing/2014/main" id="{66469AFE-2680-4858-8996-A411D9F3587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093" y="3337559"/>
            <a:ext cx="674614" cy="960522"/>
          </a:xfrm>
          <a:prstGeom prst="rect">
            <a:avLst/>
          </a:prstGeom>
        </p:spPr>
      </p:pic>
      <p:pic>
        <p:nvPicPr>
          <p:cNvPr id="27" name="Picture 26">
            <a:extLst>
              <a:ext uri="{FF2B5EF4-FFF2-40B4-BE49-F238E27FC236}">
                <a16:creationId xmlns:a16="http://schemas.microsoft.com/office/drawing/2014/main" id="{FB5801B3-3B5E-4986-8415-8BC5B71E9CC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282212" y="3412701"/>
            <a:ext cx="674614" cy="960522"/>
          </a:xfrm>
          <a:prstGeom prst="rect">
            <a:avLst/>
          </a:prstGeom>
        </p:spPr>
      </p:pic>
      <p:pic>
        <p:nvPicPr>
          <p:cNvPr id="28" name="Picture 27">
            <a:extLst>
              <a:ext uri="{FF2B5EF4-FFF2-40B4-BE49-F238E27FC236}">
                <a16:creationId xmlns:a16="http://schemas.microsoft.com/office/drawing/2014/main" id="{D62150CE-5049-4E43-ABE8-882FFEC703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008195" y="3337561"/>
            <a:ext cx="674614" cy="960522"/>
          </a:xfrm>
          <a:prstGeom prst="rect">
            <a:avLst/>
          </a:prstGeom>
        </p:spPr>
      </p:pic>
      <p:pic>
        <p:nvPicPr>
          <p:cNvPr id="29" name="Picture 2" descr="Pacco Regalo Clip Art">
            <a:extLst>
              <a:ext uri="{FF2B5EF4-FFF2-40B4-BE49-F238E27FC236}">
                <a16:creationId xmlns:a16="http://schemas.microsoft.com/office/drawing/2014/main" id="{F3D2C82C-33D3-4F14-B9A9-81D09C8719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3229" y="1720286"/>
            <a:ext cx="1079042" cy="11525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Pacco Regalo Clip Art">
            <a:extLst>
              <a:ext uri="{FF2B5EF4-FFF2-40B4-BE49-F238E27FC236}">
                <a16:creationId xmlns:a16="http://schemas.microsoft.com/office/drawing/2014/main" id="{D2D13384-8D58-4394-8929-3B48FE852A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6355" y="1714969"/>
            <a:ext cx="1079042" cy="11525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acco Regalo Clip Art">
            <a:extLst>
              <a:ext uri="{FF2B5EF4-FFF2-40B4-BE49-F238E27FC236}">
                <a16:creationId xmlns:a16="http://schemas.microsoft.com/office/drawing/2014/main" id="{5304B48B-9CC1-438A-BA14-6CA7855A70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714969"/>
            <a:ext cx="1079042" cy="11525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ombrero, Sombrero De Terciopelo, Negro, Borde, Pliegue">
            <a:extLst>
              <a:ext uri="{FF2B5EF4-FFF2-40B4-BE49-F238E27FC236}">
                <a16:creationId xmlns:a16="http://schemas.microsoft.com/office/drawing/2014/main" id="{84737030-DF71-43E6-865B-1EBAA739CC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0810" y="3429000"/>
            <a:ext cx="971461" cy="82798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Sombrero, Sombrero De Terciopelo, Negro, Borde, Pliegue">
            <a:extLst>
              <a:ext uri="{FF2B5EF4-FFF2-40B4-BE49-F238E27FC236}">
                <a16:creationId xmlns:a16="http://schemas.microsoft.com/office/drawing/2014/main" id="{087FAA6C-0313-4584-AF1F-7D78ECC73E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389727"/>
            <a:ext cx="971461" cy="82798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Sombrero, Sombrero De Terciopelo, Negro, Borde, Pliegue">
            <a:extLst>
              <a:ext uri="{FF2B5EF4-FFF2-40B4-BE49-F238E27FC236}">
                <a16:creationId xmlns:a16="http://schemas.microsoft.com/office/drawing/2014/main" id="{8C45688D-07B3-46A4-85CE-108E9D0663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2917" y="3367354"/>
            <a:ext cx="971461" cy="8279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lamp&#10;&#10;Description automatically generated">
            <a:extLst>
              <a:ext uri="{FF2B5EF4-FFF2-40B4-BE49-F238E27FC236}">
                <a16:creationId xmlns:a16="http://schemas.microsoft.com/office/drawing/2014/main" id="{02F74708-59CF-45AC-A167-1C5C153103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3298" y="5035528"/>
            <a:ext cx="826483" cy="806467"/>
          </a:xfrm>
          <a:prstGeom prst="rect">
            <a:avLst/>
          </a:prstGeom>
        </p:spPr>
      </p:pic>
      <p:pic>
        <p:nvPicPr>
          <p:cNvPr id="15" name="Picture 14">
            <a:extLst>
              <a:ext uri="{FF2B5EF4-FFF2-40B4-BE49-F238E27FC236}">
                <a16:creationId xmlns:a16="http://schemas.microsoft.com/office/drawing/2014/main" id="{B3A172C4-FE0A-498A-A62C-E298189693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3624" y="3389727"/>
            <a:ext cx="1019385" cy="1018323"/>
          </a:xfrm>
          <a:prstGeom prst="rect">
            <a:avLst/>
          </a:prstGeom>
        </p:spPr>
      </p:pic>
      <p:pic>
        <p:nvPicPr>
          <p:cNvPr id="17" name="Picture 16">
            <a:extLst>
              <a:ext uri="{FF2B5EF4-FFF2-40B4-BE49-F238E27FC236}">
                <a16:creationId xmlns:a16="http://schemas.microsoft.com/office/drawing/2014/main" id="{3356F213-A488-44DE-A578-B25ADC4F0F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12821" y="5095432"/>
            <a:ext cx="1145474" cy="763649"/>
          </a:xfrm>
          <a:prstGeom prst="rect">
            <a:avLst/>
          </a:prstGeom>
        </p:spPr>
      </p:pic>
      <p:pic>
        <p:nvPicPr>
          <p:cNvPr id="23" name="Picture 22" descr="A picture containing bunch, sushi, room, several&#10;&#10;Description automatically generated">
            <a:extLst>
              <a:ext uri="{FF2B5EF4-FFF2-40B4-BE49-F238E27FC236}">
                <a16:creationId xmlns:a16="http://schemas.microsoft.com/office/drawing/2014/main" id="{0920727C-55CD-406A-B667-5795E9FFADF3}"/>
              </a:ext>
            </a:extLst>
          </p:cNvPr>
          <p:cNvPicPr>
            <a:picLocks noChangeAspect="1"/>
          </p:cNvPicPr>
          <p:nvPr/>
        </p:nvPicPr>
        <p:blipFill rotWithShape="1">
          <a:blip r:embed="rId12">
            <a:extLst>
              <a:ext uri="{28A0092B-C50C-407E-A947-70E740481C1C}">
                <a14:useLocalDpi xmlns:a14="http://schemas.microsoft.com/office/drawing/2010/main" val="0"/>
              </a:ext>
            </a:extLst>
          </a:blip>
          <a:srcRect l="41414" t="79778" r="41049"/>
          <a:stretch/>
        </p:blipFill>
        <p:spPr>
          <a:xfrm>
            <a:off x="8617959" y="1744389"/>
            <a:ext cx="1108002" cy="989203"/>
          </a:xfrm>
          <a:prstGeom prst="rect">
            <a:avLst/>
          </a:prstGeom>
        </p:spPr>
      </p:pic>
      <p:pic>
        <p:nvPicPr>
          <p:cNvPr id="48" name="Picture 47" descr="A picture containing bunch, sushi, room, several&#10;&#10;Description automatically generated">
            <a:extLst>
              <a:ext uri="{FF2B5EF4-FFF2-40B4-BE49-F238E27FC236}">
                <a16:creationId xmlns:a16="http://schemas.microsoft.com/office/drawing/2014/main" id="{ED78A13E-08D4-4C82-9AF5-BD976C830E31}"/>
              </a:ext>
            </a:extLst>
          </p:cNvPr>
          <p:cNvPicPr>
            <a:picLocks noChangeAspect="1"/>
          </p:cNvPicPr>
          <p:nvPr/>
        </p:nvPicPr>
        <p:blipFill rotWithShape="1">
          <a:blip r:embed="rId12">
            <a:extLst>
              <a:ext uri="{28A0092B-C50C-407E-A947-70E740481C1C}">
                <a14:useLocalDpi xmlns:a14="http://schemas.microsoft.com/office/drawing/2010/main" val="0"/>
              </a:ext>
            </a:extLst>
          </a:blip>
          <a:srcRect l="41414" t="79778" r="41049"/>
          <a:stretch/>
        </p:blipFill>
        <p:spPr>
          <a:xfrm>
            <a:off x="10048763" y="1736189"/>
            <a:ext cx="1108002" cy="989203"/>
          </a:xfrm>
          <a:prstGeom prst="rect">
            <a:avLst/>
          </a:prstGeom>
        </p:spPr>
      </p:pic>
      <p:pic>
        <p:nvPicPr>
          <p:cNvPr id="49" name="Picture 48" descr="A picture containing bunch, sushi, room, several&#10;&#10;Description automatically generated">
            <a:extLst>
              <a:ext uri="{FF2B5EF4-FFF2-40B4-BE49-F238E27FC236}">
                <a16:creationId xmlns:a16="http://schemas.microsoft.com/office/drawing/2014/main" id="{5BB6FBC0-89A7-463A-818A-83DBF7058CB4}"/>
              </a:ext>
            </a:extLst>
          </p:cNvPr>
          <p:cNvPicPr>
            <a:picLocks noChangeAspect="1"/>
          </p:cNvPicPr>
          <p:nvPr/>
        </p:nvPicPr>
        <p:blipFill rotWithShape="1">
          <a:blip r:embed="rId12">
            <a:extLst>
              <a:ext uri="{28A0092B-C50C-407E-A947-70E740481C1C}">
                <a14:useLocalDpi xmlns:a14="http://schemas.microsoft.com/office/drawing/2010/main" val="0"/>
              </a:ext>
            </a:extLst>
          </a:blip>
          <a:srcRect l="41414" t="79778" r="41049"/>
          <a:stretch/>
        </p:blipFill>
        <p:spPr>
          <a:xfrm>
            <a:off x="10965694" y="1720319"/>
            <a:ext cx="1108002" cy="989203"/>
          </a:xfrm>
          <a:prstGeom prst="rect">
            <a:avLst/>
          </a:prstGeom>
        </p:spPr>
      </p:pic>
      <p:pic>
        <p:nvPicPr>
          <p:cNvPr id="50" name="Picture 49">
            <a:extLst>
              <a:ext uri="{FF2B5EF4-FFF2-40B4-BE49-F238E27FC236}">
                <a16:creationId xmlns:a16="http://schemas.microsoft.com/office/drawing/2014/main" id="{44C9623E-4A97-4584-AFEF-9A91D82717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90999" y="3361185"/>
            <a:ext cx="1019385" cy="1018323"/>
          </a:xfrm>
          <a:prstGeom prst="rect">
            <a:avLst/>
          </a:prstGeom>
        </p:spPr>
      </p:pic>
      <p:pic>
        <p:nvPicPr>
          <p:cNvPr id="51" name="Picture 50">
            <a:extLst>
              <a:ext uri="{FF2B5EF4-FFF2-40B4-BE49-F238E27FC236}">
                <a16:creationId xmlns:a16="http://schemas.microsoft.com/office/drawing/2014/main" id="{8966538F-1E24-4737-9989-80D2EBE032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37578" y="3345315"/>
            <a:ext cx="1019385" cy="1018323"/>
          </a:xfrm>
          <a:prstGeom prst="rect">
            <a:avLst/>
          </a:prstGeom>
        </p:spPr>
      </p:pic>
      <p:pic>
        <p:nvPicPr>
          <p:cNvPr id="52" name="Picture 51">
            <a:extLst>
              <a:ext uri="{FF2B5EF4-FFF2-40B4-BE49-F238E27FC236}">
                <a16:creationId xmlns:a16="http://schemas.microsoft.com/office/drawing/2014/main" id="{58F81CD0-1BCD-45B8-86AC-E85F94EF79E0}"/>
              </a:ext>
            </a:extLst>
          </p:cNvPr>
          <p:cNvPicPr>
            <a:picLocks noChangeAspect="1"/>
          </p:cNvPicPr>
          <p:nvPr/>
        </p:nvPicPr>
        <p:blipFill rotWithShape="1">
          <a:blip r:embed="rId11">
            <a:extLst>
              <a:ext uri="{28A0092B-C50C-407E-A947-70E740481C1C}">
                <a14:useLocalDpi xmlns:a14="http://schemas.microsoft.com/office/drawing/2010/main" val="0"/>
              </a:ext>
            </a:extLst>
          </a:blip>
          <a:srcRect l="20362"/>
          <a:stretch/>
        </p:blipFill>
        <p:spPr>
          <a:xfrm>
            <a:off x="10375789" y="5007397"/>
            <a:ext cx="912239" cy="763649"/>
          </a:xfrm>
          <a:prstGeom prst="rect">
            <a:avLst/>
          </a:prstGeom>
        </p:spPr>
      </p:pic>
      <p:pic>
        <p:nvPicPr>
          <p:cNvPr id="53" name="Picture 52">
            <a:extLst>
              <a:ext uri="{FF2B5EF4-FFF2-40B4-BE49-F238E27FC236}">
                <a16:creationId xmlns:a16="http://schemas.microsoft.com/office/drawing/2014/main" id="{38D7E34F-83E6-42A6-AB0F-91D1DD8919B4}"/>
              </a:ext>
            </a:extLst>
          </p:cNvPr>
          <p:cNvPicPr>
            <a:picLocks noChangeAspect="1"/>
          </p:cNvPicPr>
          <p:nvPr/>
        </p:nvPicPr>
        <p:blipFill rotWithShape="1">
          <a:blip r:embed="rId11">
            <a:extLst>
              <a:ext uri="{28A0092B-C50C-407E-A947-70E740481C1C}">
                <a14:useLocalDpi xmlns:a14="http://schemas.microsoft.com/office/drawing/2010/main" val="0"/>
              </a:ext>
            </a:extLst>
          </a:blip>
          <a:srcRect l="30917"/>
          <a:stretch/>
        </p:blipFill>
        <p:spPr>
          <a:xfrm>
            <a:off x="11093213" y="5078346"/>
            <a:ext cx="791327" cy="763649"/>
          </a:xfrm>
          <a:prstGeom prst="rect">
            <a:avLst/>
          </a:prstGeom>
        </p:spPr>
      </p:pic>
      <p:pic>
        <p:nvPicPr>
          <p:cNvPr id="54" name="Picture 53" descr="A picture containing lamp&#10;&#10;Description automatically generated">
            <a:extLst>
              <a:ext uri="{FF2B5EF4-FFF2-40B4-BE49-F238E27FC236}">
                <a16:creationId xmlns:a16="http://schemas.microsoft.com/office/drawing/2014/main" id="{E3599439-D567-4D76-8510-27B4F7DBD7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8979" y="5013833"/>
            <a:ext cx="826483" cy="806467"/>
          </a:xfrm>
          <a:prstGeom prst="rect">
            <a:avLst/>
          </a:prstGeom>
        </p:spPr>
      </p:pic>
      <p:pic>
        <p:nvPicPr>
          <p:cNvPr id="55" name="Picture 54" descr="A picture containing lamp&#10;&#10;Description automatically generated">
            <a:extLst>
              <a:ext uri="{FF2B5EF4-FFF2-40B4-BE49-F238E27FC236}">
                <a16:creationId xmlns:a16="http://schemas.microsoft.com/office/drawing/2014/main" id="{25D9E89A-59E2-4598-9D37-456643223F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7717" y="5007397"/>
            <a:ext cx="826483" cy="806467"/>
          </a:xfrm>
          <a:prstGeom prst="rect">
            <a:avLst/>
          </a:prstGeom>
        </p:spPr>
      </p:pic>
      <p:pic>
        <p:nvPicPr>
          <p:cNvPr id="56" name="Picture 55" descr="Background pattern&#10;&#10;Description automatically generated">
            <a:extLst>
              <a:ext uri="{FF2B5EF4-FFF2-40B4-BE49-F238E27FC236}">
                <a16:creationId xmlns:a16="http://schemas.microsoft.com/office/drawing/2014/main" id="{9FD801FE-3D9F-4BD6-B9F8-FE460517C171}"/>
              </a:ext>
            </a:extLst>
          </p:cNvPr>
          <p:cNvPicPr>
            <a:picLocks noChangeAspect="1"/>
          </p:cNvPicPr>
          <p:nvPr/>
        </p:nvPicPr>
        <p:blipFill rotWithShape="1">
          <a:blip r:embed="rId13">
            <a:extLst>
              <a:ext uri="{28A0092B-C50C-407E-A947-70E740481C1C}">
                <a14:useLocalDpi xmlns:a14="http://schemas.microsoft.com/office/drawing/2010/main" val="0"/>
              </a:ext>
            </a:extLst>
          </a:blip>
          <a:srcRect b="57096"/>
          <a:stretch/>
        </p:blipFill>
        <p:spPr>
          <a:xfrm>
            <a:off x="2265763" y="5035527"/>
            <a:ext cx="1588623" cy="681587"/>
          </a:xfrm>
          <a:prstGeom prst="rect">
            <a:avLst/>
          </a:prstGeom>
        </p:spPr>
      </p:pic>
      <p:grpSp>
        <p:nvGrpSpPr>
          <p:cNvPr id="63" name="Group 62">
            <a:extLst>
              <a:ext uri="{FF2B5EF4-FFF2-40B4-BE49-F238E27FC236}">
                <a16:creationId xmlns:a16="http://schemas.microsoft.com/office/drawing/2014/main" id="{BBC3D78C-FF8B-448B-8202-FF85AF4BEA67}"/>
              </a:ext>
            </a:extLst>
          </p:cNvPr>
          <p:cNvGrpSpPr/>
          <p:nvPr/>
        </p:nvGrpSpPr>
        <p:grpSpPr>
          <a:xfrm>
            <a:off x="351689" y="5035528"/>
            <a:ext cx="1588623" cy="681587"/>
            <a:chOff x="351689" y="5035528"/>
            <a:chExt cx="1588623" cy="681587"/>
          </a:xfrm>
        </p:grpSpPr>
        <p:pic>
          <p:nvPicPr>
            <p:cNvPr id="19" name="Picture 18" descr="Background pattern&#10;&#10;Description automatically generated">
              <a:extLst>
                <a:ext uri="{FF2B5EF4-FFF2-40B4-BE49-F238E27FC236}">
                  <a16:creationId xmlns:a16="http://schemas.microsoft.com/office/drawing/2014/main" id="{D47C5156-5FB2-471D-B72E-EF7B6EBF032B}"/>
                </a:ext>
              </a:extLst>
            </p:cNvPr>
            <p:cNvPicPr>
              <a:picLocks noChangeAspect="1"/>
            </p:cNvPicPr>
            <p:nvPr/>
          </p:nvPicPr>
          <p:blipFill rotWithShape="1">
            <a:blip r:embed="rId13">
              <a:extLst>
                <a:ext uri="{28A0092B-C50C-407E-A947-70E740481C1C}">
                  <a14:useLocalDpi xmlns:a14="http://schemas.microsoft.com/office/drawing/2010/main" val="0"/>
                </a:ext>
              </a:extLst>
            </a:blip>
            <a:srcRect b="57096"/>
            <a:stretch/>
          </p:blipFill>
          <p:spPr>
            <a:xfrm>
              <a:off x="351689" y="5035528"/>
              <a:ext cx="1588623" cy="681587"/>
            </a:xfrm>
            <a:prstGeom prst="rect">
              <a:avLst/>
            </a:prstGeom>
          </p:spPr>
        </p:pic>
        <p:sp>
          <p:nvSpPr>
            <p:cNvPr id="57" name="Rectangle: Rounded Corners 56">
              <a:extLst>
                <a:ext uri="{FF2B5EF4-FFF2-40B4-BE49-F238E27FC236}">
                  <a16:creationId xmlns:a16="http://schemas.microsoft.com/office/drawing/2014/main" id="{A11AA8F5-668C-45BB-95B5-8ECC78DE988F}"/>
                </a:ext>
              </a:extLst>
            </p:cNvPr>
            <p:cNvSpPr/>
            <p:nvPr/>
          </p:nvSpPr>
          <p:spPr>
            <a:xfrm>
              <a:off x="1057409" y="5174570"/>
              <a:ext cx="105126" cy="164346"/>
            </a:xfrm>
            <a:prstGeom prst="roundRect">
              <a:avLst/>
            </a:prstGeom>
            <a:solidFill>
              <a:srgbClr val="04A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8" name="TextBox 57">
            <a:extLst>
              <a:ext uri="{FF2B5EF4-FFF2-40B4-BE49-F238E27FC236}">
                <a16:creationId xmlns:a16="http://schemas.microsoft.com/office/drawing/2014/main" id="{35ADDBA1-6670-40BF-8631-BD8AC2661EA0}"/>
              </a:ext>
            </a:extLst>
          </p:cNvPr>
          <p:cNvSpPr txBox="1"/>
          <p:nvPr/>
        </p:nvSpPr>
        <p:spPr>
          <a:xfrm>
            <a:off x="368223" y="2814821"/>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jeu</a:t>
            </a:r>
            <a:endParaRPr lang="en-GB" sz="2400"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306D7944-5F41-49DB-BC06-B4F000BE5539}"/>
              </a:ext>
            </a:extLst>
          </p:cNvPr>
          <p:cNvSpPr txBox="1"/>
          <p:nvPr/>
        </p:nvSpPr>
        <p:spPr>
          <a:xfrm>
            <a:off x="1724718" y="2821129"/>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jeux</a:t>
            </a:r>
            <a:endParaRPr lang="en-GB" sz="2400"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AFD02F79-8734-4C46-8ECB-0EBA6A990582}"/>
              </a:ext>
            </a:extLst>
          </p:cNvPr>
          <p:cNvSpPr txBox="1"/>
          <p:nvPr/>
        </p:nvSpPr>
        <p:spPr>
          <a:xfrm>
            <a:off x="339117" y="4505493"/>
            <a:ext cx="158862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feu</a:t>
            </a:r>
          </a:p>
        </p:txBody>
      </p:sp>
      <p:sp>
        <p:nvSpPr>
          <p:cNvPr id="61" name="TextBox 60">
            <a:extLst>
              <a:ext uri="{FF2B5EF4-FFF2-40B4-BE49-F238E27FC236}">
                <a16:creationId xmlns:a16="http://schemas.microsoft.com/office/drawing/2014/main" id="{2D02A292-4001-4A3E-8AE5-908162E4F07F}"/>
              </a:ext>
            </a:extLst>
          </p:cNvPr>
          <p:cNvSpPr txBox="1"/>
          <p:nvPr/>
        </p:nvSpPr>
        <p:spPr>
          <a:xfrm>
            <a:off x="2162514" y="4532240"/>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feux</a:t>
            </a:r>
            <a:endParaRPr lang="en-GB" sz="24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6F539B39-AF1F-4670-817D-8A047601F812}"/>
              </a:ext>
            </a:extLst>
          </p:cNvPr>
          <p:cNvSpPr txBox="1"/>
          <p:nvPr/>
        </p:nvSpPr>
        <p:spPr>
          <a:xfrm>
            <a:off x="315660" y="6133228"/>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vœu</a:t>
            </a:r>
            <a:endParaRPr lang="en-GB" sz="2400" dirty="0">
              <a:solidFill>
                <a:srgbClr val="002060"/>
              </a:solidFill>
              <a:latin typeface="Century Gothic" panose="020B0502020202020204" pitchFamily="34" charset="0"/>
            </a:endParaRPr>
          </a:p>
        </p:txBody>
      </p:sp>
      <p:sp>
        <p:nvSpPr>
          <p:cNvPr id="64" name="TextBox 63">
            <a:extLst>
              <a:ext uri="{FF2B5EF4-FFF2-40B4-BE49-F238E27FC236}">
                <a16:creationId xmlns:a16="http://schemas.microsoft.com/office/drawing/2014/main" id="{A699342E-BA47-4B2C-839B-066B53B4D991}"/>
              </a:ext>
            </a:extLst>
          </p:cNvPr>
          <p:cNvSpPr txBox="1"/>
          <p:nvPr/>
        </p:nvSpPr>
        <p:spPr>
          <a:xfrm>
            <a:off x="2162514" y="6182145"/>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vœux</a:t>
            </a:r>
            <a:endParaRPr lang="en-GB" sz="2400"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4D8EF31E-57C9-4F5C-983D-9D9D55D02FD2}"/>
              </a:ext>
            </a:extLst>
          </p:cNvPr>
          <p:cNvSpPr txBox="1"/>
          <p:nvPr/>
        </p:nvSpPr>
        <p:spPr>
          <a:xfrm>
            <a:off x="4351990" y="2867494"/>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cadeau</a:t>
            </a:r>
            <a:endParaRPr lang="en-GB" sz="2400" dirty="0">
              <a:solidFill>
                <a:srgbClr val="002060"/>
              </a:solidFill>
              <a:latin typeface="Century Gothic" panose="020B0502020202020204" pitchFamily="34" charset="0"/>
            </a:endParaRPr>
          </a:p>
        </p:txBody>
      </p:sp>
      <p:sp>
        <p:nvSpPr>
          <p:cNvPr id="66" name="TextBox 65">
            <a:extLst>
              <a:ext uri="{FF2B5EF4-FFF2-40B4-BE49-F238E27FC236}">
                <a16:creationId xmlns:a16="http://schemas.microsoft.com/office/drawing/2014/main" id="{10863797-B4FF-4562-85BC-ADFF308ECAFC}"/>
              </a:ext>
            </a:extLst>
          </p:cNvPr>
          <p:cNvSpPr txBox="1"/>
          <p:nvPr/>
        </p:nvSpPr>
        <p:spPr>
          <a:xfrm>
            <a:off x="6335357" y="2899520"/>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cadeaux</a:t>
            </a:r>
            <a:endParaRPr lang="en-GB" sz="2400" dirty="0">
              <a:solidFill>
                <a:srgbClr val="002060"/>
              </a:solidFill>
              <a:latin typeface="Century Gothic" panose="020B0502020202020204" pitchFamily="34" charset="0"/>
            </a:endParaRPr>
          </a:p>
        </p:txBody>
      </p:sp>
      <p:sp>
        <p:nvSpPr>
          <p:cNvPr id="67" name="TextBox 66">
            <a:extLst>
              <a:ext uri="{FF2B5EF4-FFF2-40B4-BE49-F238E27FC236}">
                <a16:creationId xmlns:a16="http://schemas.microsoft.com/office/drawing/2014/main" id="{A4356299-0398-41F9-B05C-854E541C3746}"/>
              </a:ext>
            </a:extLst>
          </p:cNvPr>
          <p:cNvSpPr txBox="1"/>
          <p:nvPr/>
        </p:nvSpPr>
        <p:spPr>
          <a:xfrm>
            <a:off x="4362227" y="4532239"/>
            <a:ext cx="158862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chapeau</a:t>
            </a:r>
          </a:p>
        </p:txBody>
      </p:sp>
      <p:sp>
        <p:nvSpPr>
          <p:cNvPr id="68" name="TextBox 67">
            <a:extLst>
              <a:ext uri="{FF2B5EF4-FFF2-40B4-BE49-F238E27FC236}">
                <a16:creationId xmlns:a16="http://schemas.microsoft.com/office/drawing/2014/main" id="{DDCD98D1-D127-4F6E-8724-8847F34B14BA}"/>
              </a:ext>
            </a:extLst>
          </p:cNvPr>
          <p:cNvSpPr txBox="1"/>
          <p:nvPr/>
        </p:nvSpPr>
        <p:spPr>
          <a:xfrm>
            <a:off x="6166295" y="4505493"/>
            <a:ext cx="184459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chapeaux</a:t>
            </a:r>
          </a:p>
        </p:txBody>
      </p:sp>
      <p:sp>
        <p:nvSpPr>
          <p:cNvPr id="69" name="TextBox 68">
            <a:extLst>
              <a:ext uri="{FF2B5EF4-FFF2-40B4-BE49-F238E27FC236}">
                <a16:creationId xmlns:a16="http://schemas.microsoft.com/office/drawing/2014/main" id="{7698BFFF-395C-49CD-B92C-D1A1CFE1930E}"/>
              </a:ext>
            </a:extLst>
          </p:cNvPr>
          <p:cNvSpPr txBox="1"/>
          <p:nvPr/>
        </p:nvSpPr>
        <p:spPr>
          <a:xfrm>
            <a:off x="4372685" y="6152103"/>
            <a:ext cx="158862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gâteau</a:t>
            </a:r>
          </a:p>
        </p:txBody>
      </p:sp>
      <p:sp>
        <p:nvSpPr>
          <p:cNvPr id="70" name="TextBox 69">
            <a:extLst>
              <a:ext uri="{FF2B5EF4-FFF2-40B4-BE49-F238E27FC236}">
                <a16:creationId xmlns:a16="http://schemas.microsoft.com/office/drawing/2014/main" id="{3821B76C-1BBA-44AE-8DB4-25AA4848ED53}"/>
              </a:ext>
            </a:extLst>
          </p:cNvPr>
          <p:cNvSpPr txBox="1"/>
          <p:nvPr/>
        </p:nvSpPr>
        <p:spPr>
          <a:xfrm>
            <a:off x="6273149" y="6182145"/>
            <a:ext cx="158862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gâteaux</a:t>
            </a:r>
          </a:p>
        </p:txBody>
      </p:sp>
      <p:sp>
        <p:nvSpPr>
          <p:cNvPr id="71" name="TextBox 70">
            <a:extLst>
              <a:ext uri="{FF2B5EF4-FFF2-40B4-BE49-F238E27FC236}">
                <a16:creationId xmlns:a16="http://schemas.microsoft.com/office/drawing/2014/main" id="{28623915-B961-4CE6-890A-DC26C0605C61}"/>
              </a:ext>
            </a:extLst>
          </p:cNvPr>
          <p:cNvSpPr txBox="1"/>
          <p:nvPr/>
        </p:nvSpPr>
        <p:spPr>
          <a:xfrm>
            <a:off x="8440862" y="2889792"/>
            <a:ext cx="158862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animal</a:t>
            </a:r>
          </a:p>
        </p:txBody>
      </p:sp>
      <p:sp>
        <p:nvSpPr>
          <p:cNvPr id="72" name="TextBox 71">
            <a:extLst>
              <a:ext uri="{FF2B5EF4-FFF2-40B4-BE49-F238E27FC236}">
                <a16:creationId xmlns:a16="http://schemas.microsoft.com/office/drawing/2014/main" id="{D88CB044-86BB-4921-A5E1-69BC70B8FAE3}"/>
              </a:ext>
            </a:extLst>
          </p:cNvPr>
          <p:cNvSpPr txBox="1"/>
          <p:nvPr/>
        </p:nvSpPr>
        <p:spPr>
          <a:xfrm>
            <a:off x="10292256" y="2899519"/>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animaux</a:t>
            </a:r>
            <a:endParaRPr lang="en-GB" sz="2400" dirty="0">
              <a:solidFill>
                <a:srgbClr val="002060"/>
              </a:solidFill>
              <a:latin typeface="Century Gothic" panose="020B0502020202020204" pitchFamily="34" charset="0"/>
            </a:endParaRPr>
          </a:p>
        </p:txBody>
      </p:sp>
      <p:sp>
        <p:nvSpPr>
          <p:cNvPr id="73" name="TextBox 72">
            <a:extLst>
              <a:ext uri="{FF2B5EF4-FFF2-40B4-BE49-F238E27FC236}">
                <a16:creationId xmlns:a16="http://schemas.microsoft.com/office/drawing/2014/main" id="{45DB209D-1DFA-49F9-ACFE-562A30971FE4}"/>
              </a:ext>
            </a:extLst>
          </p:cNvPr>
          <p:cNvSpPr txBox="1"/>
          <p:nvPr/>
        </p:nvSpPr>
        <p:spPr>
          <a:xfrm>
            <a:off x="8406097" y="4552168"/>
            <a:ext cx="158862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cheval</a:t>
            </a:r>
          </a:p>
        </p:txBody>
      </p:sp>
      <p:sp>
        <p:nvSpPr>
          <p:cNvPr id="74" name="TextBox 73">
            <a:extLst>
              <a:ext uri="{FF2B5EF4-FFF2-40B4-BE49-F238E27FC236}">
                <a16:creationId xmlns:a16="http://schemas.microsoft.com/office/drawing/2014/main" id="{8890001C-5B3E-4A9E-85F1-94BEBE4E665B}"/>
              </a:ext>
            </a:extLst>
          </p:cNvPr>
          <p:cNvSpPr txBox="1"/>
          <p:nvPr/>
        </p:nvSpPr>
        <p:spPr>
          <a:xfrm>
            <a:off x="10298901" y="4561602"/>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chevaux</a:t>
            </a:r>
            <a:endParaRPr lang="en-GB" sz="2400" dirty="0">
              <a:solidFill>
                <a:srgbClr val="002060"/>
              </a:solidFill>
              <a:latin typeface="Century Gothic" panose="020B0502020202020204" pitchFamily="34" charset="0"/>
            </a:endParaRPr>
          </a:p>
        </p:txBody>
      </p:sp>
      <p:sp>
        <p:nvSpPr>
          <p:cNvPr id="75" name="TextBox 74">
            <a:extLst>
              <a:ext uri="{FF2B5EF4-FFF2-40B4-BE49-F238E27FC236}">
                <a16:creationId xmlns:a16="http://schemas.microsoft.com/office/drawing/2014/main" id="{306D9898-CEB0-4052-B6CF-E3CBFAAAD57C}"/>
              </a:ext>
            </a:extLst>
          </p:cNvPr>
          <p:cNvSpPr txBox="1"/>
          <p:nvPr/>
        </p:nvSpPr>
        <p:spPr>
          <a:xfrm>
            <a:off x="8377648" y="6182145"/>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fanal</a:t>
            </a:r>
            <a:endParaRPr lang="en-GB" sz="2400" dirty="0">
              <a:solidFill>
                <a:srgbClr val="002060"/>
              </a:solidFill>
              <a:latin typeface="Century Gothic" panose="020B0502020202020204" pitchFamily="34" charset="0"/>
            </a:endParaRPr>
          </a:p>
        </p:txBody>
      </p:sp>
      <p:sp>
        <p:nvSpPr>
          <p:cNvPr id="76" name="TextBox 75">
            <a:extLst>
              <a:ext uri="{FF2B5EF4-FFF2-40B4-BE49-F238E27FC236}">
                <a16:creationId xmlns:a16="http://schemas.microsoft.com/office/drawing/2014/main" id="{1091430E-0ED0-420F-9654-8668F1839A89}"/>
              </a:ext>
            </a:extLst>
          </p:cNvPr>
          <p:cNvSpPr txBox="1"/>
          <p:nvPr/>
        </p:nvSpPr>
        <p:spPr>
          <a:xfrm>
            <a:off x="10322283" y="6170631"/>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fanaux</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81774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7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48"/>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4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7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73"/>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50"/>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51"/>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74"/>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17"/>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75"/>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52"/>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53"/>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Singulier</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pluriel</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extLst>
              <a:ext uri="{FF2B5EF4-FFF2-40B4-BE49-F238E27FC236}">
                <a16:creationId xmlns:a16="http://schemas.microsoft.com/office/drawing/2014/main" id="{977D9DC2-7212-4C61-B9B9-2FECC03F6397}"/>
              </a:ext>
            </a:extLst>
          </p:cNvPr>
          <p:cNvSpPr/>
          <p:nvPr/>
        </p:nvSpPr>
        <p:spPr>
          <a:xfrm>
            <a:off x="89957" y="577501"/>
            <a:ext cx="922821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Lis et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numéro</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(1-9) et la bonne letter (a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b).</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aphicFrame>
        <p:nvGraphicFramePr>
          <p:cNvPr id="23" name="Table 22">
            <a:extLst>
              <a:ext uri="{FF2B5EF4-FFF2-40B4-BE49-F238E27FC236}">
                <a16:creationId xmlns:a16="http://schemas.microsoft.com/office/drawing/2014/main" id="{E68AE076-3058-43F0-B57C-10428E667012}"/>
              </a:ext>
            </a:extLst>
          </p:cNvPr>
          <p:cNvGraphicFramePr>
            <a:graphicFrameLocks noGrp="1"/>
          </p:cNvGraphicFramePr>
          <p:nvPr>
            <p:extLst>
              <p:ext uri="{D42A27DB-BD31-4B8C-83A1-F6EECF244321}">
                <p14:modId xmlns:p14="http://schemas.microsoft.com/office/powerpoint/2010/main" val="2291257294"/>
              </p:ext>
            </p:extLst>
          </p:nvPr>
        </p:nvGraphicFramePr>
        <p:xfrm>
          <a:off x="177796" y="1694227"/>
          <a:ext cx="11732124" cy="4469542"/>
        </p:xfrm>
        <a:graphic>
          <a:graphicData uri="http://schemas.openxmlformats.org/drawingml/2006/table">
            <a:tbl>
              <a:tblPr firstRow="1" bandRow="1"/>
              <a:tblGrid>
                <a:gridCol w="1955354">
                  <a:extLst>
                    <a:ext uri="{9D8B030D-6E8A-4147-A177-3AD203B41FA5}">
                      <a16:colId xmlns:a16="http://schemas.microsoft.com/office/drawing/2014/main" val="1313976161"/>
                    </a:ext>
                  </a:extLst>
                </a:gridCol>
                <a:gridCol w="1955354">
                  <a:extLst>
                    <a:ext uri="{9D8B030D-6E8A-4147-A177-3AD203B41FA5}">
                      <a16:colId xmlns:a16="http://schemas.microsoft.com/office/drawing/2014/main" val="2033119042"/>
                    </a:ext>
                  </a:extLst>
                </a:gridCol>
                <a:gridCol w="1955354">
                  <a:extLst>
                    <a:ext uri="{9D8B030D-6E8A-4147-A177-3AD203B41FA5}">
                      <a16:colId xmlns:a16="http://schemas.microsoft.com/office/drawing/2014/main" val="725614961"/>
                    </a:ext>
                  </a:extLst>
                </a:gridCol>
                <a:gridCol w="1955354">
                  <a:extLst>
                    <a:ext uri="{9D8B030D-6E8A-4147-A177-3AD203B41FA5}">
                      <a16:colId xmlns:a16="http://schemas.microsoft.com/office/drawing/2014/main" val="3413289109"/>
                    </a:ext>
                  </a:extLst>
                </a:gridCol>
                <a:gridCol w="1955354">
                  <a:extLst>
                    <a:ext uri="{9D8B030D-6E8A-4147-A177-3AD203B41FA5}">
                      <a16:colId xmlns:a16="http://schemas.microsoft.com/office/drawing/2014/main" val="3535184975"/>
                    </a:ext>
                  </a:extLst>
                </a:gridCol>
                <a:gridCol w="1955354">
                  <a:extLst>
                    <a:ext uri="{9D8B030D-6E8A-4147-A177-3AD203B41FA5}">
                      <a16:colId xmlns:a16="http://schemas.microsoft.com/office/drawing/2014/main" val="1810506089"/>
                    </a:ext>
                  </a:extLst>
                </a:gridCol>
              </a:tblGrid>
              <a:tr h="499534">
                <a:tc gridSpan="2">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800" b="0" dirty="0" err="1">
                          <a:solidFill>
                            <a:srgbClr val="002060"/>
                          </a:solidFill>
                        </a:rPr>
                        <a:t>chevaux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800" b="0" dirty="0">
                          <a:solidFill>
                            <a:srgbClr val="002060"/>
                          </a:solidFill>
                        </a:rPr>
                        <a:t>chapeau</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800" b="0" dirty="0" err="1">
                          <a:solidFill>
                            <a:srgbClr val="002060"/>
                          </a:solidFill>
                        </a:rPr>
                        <a:t>animaux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690528137"/>
                  </a:ext>
                </a:extLst>
              </a:tr>
              <a:tr h="96618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1a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1b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4a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4b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7a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7b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742096"/>
                  </a:ext>
                </a:extLst>
              </a:tr>
              <a:tr h="534682">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err="1">
                          <a:solidFill>
                            <a:srgbClr val="002060"/>
                          </a:solidFill>
                        </a:rPr>
                        <a:t>fanal</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err="1">
                          <a:solidFill>
                            <a:srgbClr val="002060"/>
                          </a:solidFill>
                        </a:rPr>
                        <a:t>vœux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err="1">
                          <a:solidFill>
                            <a:srgbClr val="002060"/>
                          </a:solidFill>
                        </a:rPr>
                        <a:t>jeux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55844073"/>
                  </a:ext>
                </a:extLst>
              </a:tr>
              <a:tr h="96618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2a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2b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5a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5b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8a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8b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39092"/>
                  </a:ext>
                </a:extLst>
              </a:tr>
              <a:tr h="357795">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err="1">
                          <a:solidFill>
                            <a:srgbClr val="002060"/>
                          </a:solidFill>
                        </a:rPr>
                        <a:t>cadeaux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a:solidFill>
                            <a:srgbClr val="002060"/>
                          </a:solidFill>
                        </a:rPr>
                        <a:t>feu</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a:solidFill>
                            <a:srgbClr val="002060"/>
                          </a:solidFill>
                        </a:rPr>
                        <a:t>gâteau</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928701240"/>
                  </a:ext>
                </a:extLst>
              </a:tr>
              <a:tr h="96618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3a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3b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6a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6b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9a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9b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974279"/>
                  </a:ext>
                </a:extLst>
              </a:tr>
            </a:tbl>
          </a:graphicData>
        </a:graphic>
      </p:graphicFrame>
      <p:pic>
        <p:nvPicPr>
          <p:cNvPr id="24" name="Picture 23" descr="Shape, arrow&#10;&#10;Description automatically generated">
            <a:extLst>
              <a:ext uri="{FF2B5EF4-FFF2-40B4-BE49-F238E27FC236}">
                <a16:creationId xmlns:a16="http://schemas.microsoft.com/office/drawing/2014/main" id="{D9E0381D-D0F7-40D8-BC38-4B0678F3CBC5}"/>
              </a:ext>
            </a:extLst>
          </p:cNvPr>
          <p:cNvPicPr>
            <a:picLocks noChangeAspect="1"/>
          </p:cNvPicPr>
          <p:nvPr/>
        </p:nvPicPr>
        <p:blipFill>
          <a:blip r:embed="rId4"/>
          <a:stretch>
            <a:fillRect/>
          </a:stretch>
        </p:blipFill>
        <p:spPr>
          <a:xfrm>
            <a:off x="254025" y="2651188"/>
            <a:ext cx="462709" cy="428729"/>
          </a:xfrm>
          <a:prstGeom prst="rect">
            <a:avLst/>
          </a:prstGeom>
        </p:spPr>
      </p:pic>
      <p:pic>
        <p:nvPicPr>
          <p:cNvPr id="25" name="Picture 24">
            <a:extLst>
              <a:ext uri="{FF2B5EF4-FFF2-40B4-BE49-F238E27FC236}">
                <a16:creationId xmlns:a16="http://schemas.microsoft.com/office/drawing/2014/main" id="{CFE29879-542E-49FA-A419-16267E085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1676" y="2273023"/>
            <a:ext cx="692245" cy="691524"/>
          </a:xfrm>
          <a:prstGeom prst="rect">
            <a:avLst/>
          </a:prstGeom>
        </p:spPr>
      </p:pic>
      <p:pic>
        <p:nvPicPr>
          <p:cNvPr id="26" name="Picture 25">
            <a:extLst>
              <a:ext uri="{FF2B5EF4-FFF2-40B4-BE49-F238E27FC236}">
                <a16:creationId xmlns:a16="http://schemas.microsoft.com/office/drawing/2014/main" id="{03FABC35-4D11-49C7-9692-6760B3652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577" y="2433264"/>
            <a:ext cx="692245" cy="691524"/>
          </a:xfrm>
          <a:prstGeom prst="rect">
            <a:avLst/>
          </a:prstGeom>
        </p:spPr>
      </p:pic>
      <p:pic>
        <p:nvPicPr>
          <p:cNvPr id="27" name="Picture 26">
            <a:extLst>
              <a:ext uri="{FF2B5EF4-FFF2-40B4-BE49-F238E27FC236}">
                <a16:creationId xmlns:a16="http://schemas.microsoft.com/office/drawing/2014/main" id="{7FEDA62C-EEA9-42DC-81B5-70B8F61247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7653" y="2456958"/>
            <a:ext cx="692245" cy="691524"/>
          </a:xfrm>
          <a:prstGeom prst="rect">
            <a:avLst/>
          </a:prstGeom>
        </p:spPr>
      </p:pic>
      <p:pic>
        <p:nvPicPr>
          <p:cNvPr id="28" name="Picture 27" descr="A picture containing square&#10;&#10;Description automatically generated">
            <a:extLst>
              <a:ext uri="{FF2B5EF4-FFF2-40B4-BE49-F238E27FC236}">
                <a16:creationId xmlns:a16="http://schemas.microsoft.com/office/drawing/2014/main" id="{0852AB6D-889C-4683-9724-C58991856A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1605" y="3918357"/>
            <a:ext cx="677247" cy="677247"/>
          </a:xfrm>
          <a:prstGeom prst="rect">
            <a:avLst/>
          </a:prstGeom>
        </p:spPr>
      </p:pic>
      <p:pic>
        <p:nvPicPr>
          <p:cNvPr id="30" name="Picture 29" descr="A picture containing square&#10;&#10;Description automatically generated">
            <a:extLst>
              <a:ext uri="{FF2B5EF4-FFF2-40B4-BE49-F238E27FC236}">
                <a16:creationId xmlns:a16="http://schemas.microsoft.com/office/drawing/2014/main" id="{53FD09AC-7F6D-4753-9823-5A58CA2ACC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0572" y="3914800"/>
            <a:ext cx="677248" cy="677248"/>
          </a:xfrm>
          <a:prstGeom prst="rect">
            <a:avLst/>
          </a:prstGeom>
        </p:spPr>
      </p:pic>
      <p:pic>
        <p:nvPicPr>
          <p:cNvPr id="31" name="Picture 30" descr="A picture containing square&#10;&#10;Description automatically generated">
            <a:extLst>
              <a:ext uri="{FF2B5EF4-FFF2-40B4-BE49-F238E27FC236}">
                <a16:creationId xmlns:a16="http://schemas.microsoft.com/office/drawing/2014/main" id="{70BCA155-F7B5-474B-9D4C-92B1AE67AA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8958" y="3769862"/>
            <a:ext cx="795613" cy="795613"/>
          </a:xfrm>
          <a:prstGeom prst="rect">
            <a:avLst/>
          </a:prstGeom>
        </p:spPr>
      </p:pic>
      <p:pic>
        <p:nvPicPr>
          <p:cNvPr id="33" name="Picture 32">
            <a:extLst>
              <a:ext uri="{FF2B5EF4-FFF2-40B4-BE49-F238E27FC236}">
                <a16:creationId xmlns:a16="http://schemas.microsoft.com/office/drawing/2014/main" id="{C8BD6F13-7D7A-434B-820F-FB0F436BC90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805027" y="5202613"/>
            <a:ext cx="647335" cy="921682"/>
          </a:xfrm>
          <a:prstGeom prst="rect">
            <a:avLst/>
          </a:prstGeom>
        </p:spPr>
      </p:pic>
      <p:pic>
        <p:nvPicPr>
          <p:cNvPr id="34" name="Picture 33">
            <a:extLst>
              <a:ext uri="{FF2B5EF4-FFF2-40B4-BE49-F238E27FC236}">
                <a16:creationId xmlns:a16="http://schemas.microsoft.com/office/drawing/2014/main" id="{9A174D03-8BD2-44BA-9C1A-6656C06590D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163163" y="5212331"/>
            <a:ext cx="674614" cy="960522"/>
          </a:xfrm>
          <a:prstGeom prst="rect">
            <a:avLst/>
          </a:prstGeom>
        </p:spPr>
      </p:pic>
      <p:pic>
        <p:nvPicPr>
          <p:cNvPr id="35" name="Picture 34">
            <a:extLst>
              <a:ext uri="{FF2B5EF4-FFF2-40B4-BE49-F238E27FC236}">
                <a16:creationId xmlns:a16="http://schemas.microsoft.com/office/drawing/2014/main" id="{688AB097-E376-4C51-8AAE-DB8E9D53FFA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579048" y="5182596"/>
            <a:ext cx="674614" cy="960522"/>
          </a:xfrm>
          <a:prstGeom prst="rect">
            <a:avLst/>
          </a:prstGeom>
        </p:spPr>
      </p:pic>
      <p:pic>
        <p:nvPicPr>
          <p:cNvPr id="36" name="Picture 2" descr="Pacco Regalo Clip Art">
            <a:extLst>
              <a:ext uri="{FF2B5EF4-FFF2-40B4-BE49-F238E27FC236}">
                <a16:creationId xmlns:a16="http://schemas.microsoft.com/office/drawing/2014/main" id="{DD4A49C7-8C20-4D81-96AF-3F0EC29444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484" y="5197534"/>
            <a:ext cx="862917" cy="92168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acco Regalo Clip Art">
            <a:extLst>
              <a:ext uri="{FF2B5EF4-FFF2-40B4-BE49-F238E27FC236}">
                <a16:creationId xmlns:a16="http://schemas.microsoft.com/office/drawing/2014/main" id="{4FD97E83-3806-4883-837B-411F852A7B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0621" y="5275684"/>
            <a:ext cx="775921" cy="82876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Pacco Regalo Clip Art">
            <a:extLst>
              <a:ext uri="{FF2B5EF4-FFF2-40B4-BE49-F238E27FC236}">
                <a16:creationId xmlns:a16="http://schemas.microsoft.com/office/drawing/2014/main" id="{36B354F3-185F-4D8F-AD28-58527D58AE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7578" y="5212331"/>
            <a:ext cx="862917" cy="9216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ombrero, Sombrero De Terciopelo, Negro, Borde, Pliegue">
            <a:extLst>
              <a:ext uri="{FF2B5EF4-FFF2-40B4-BE49-F238E27FC236}">
                <a16:creationId xmlns:a16="http://schemas.microsoft.com/office/drawing/2014/main" id="{D419B4BE-68FE-4973-8B0C-7A65E14336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7549" y="2295531"/>
            <a:ext cx="971461" cy="8279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ombrero, Sombrero De Terciopelo, Negro, Borde, Pliegue">
            <a:extLst>
              <a:ext uri="{FF2B5EF4-FFF2-40B4-BE49-F238E27FC236}">
                <a16:creationId xmlns:a16="http://schemas.microsoft.com/office/drawing/2014/main" id="{6D4EEC64-1139-49CC-A46F-E6C685800E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6907" y="2313375"/>
            <a:ext cx="971461" cy="82798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ombrero, Sombrero De Terciopelo, Negro, Borde, Pliegue">
            <a:extLst>
              <a:ext uri="{FF2B5EF4-FFF2-40B4-BE49-F238E27FC236}">
                <a16:creationId xmlns:a16="http://schemas.microsoft.com/office/drawing/2014/main" id="{98D585EA-F807-4434-AB19-B4C4A750F2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5032" y="2278420"/>
            <a:ext cx="971461" cy="82798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picture containing lamp&#10;&#10;Description automatically generated">
            <a:extLst>
              <a:ext uri="{FF2B5EF4-FFF2-40B4-BE49-F238E27FC236}">
                <a16:creationId xmlns:a16="http://schemas.microsoft.com/office/drawing/2014/main" id="{CE8F2EEF-C0BC-4B5A-A568-659F48D89E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71400" y="5259624"/>
            <a:ext cx="826483" cy="806467"/>
          </a:xfrm>
          <a:prstGeom prst="rect">
            <a:avLst/>
          </a:prstGeom>
        </p:spPr>
      </p:pic>
      <p:pic>
        <p:nvPicPr>
          <p:cNvPr id="43" name="Picture 42">
            <a:extLst>
              <a:ext uri="{FF2B5EF4-FFF2-40B4-BE49-F238E27FC236}">
                <a16:creationId xmlns:a16="http://schemas.microsoft.com/office/drawing/2014/main" id="{4A9873AA-B06F-45DE-B75F-6FB0BABEF3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81894" y="3800088"/>
            <a:ext cx="1145474" cy="763649"/>
          </a:xfrm>
          <a:prstGeom prst="rect">
            <a:avLst/>
          </a:prstGeom>
        </p:spPr>
      </p:pic>
      <p:pic>
        <p:nvPicPr>
          <p:cNvPr id="44" name="Picture 43" descr="A picture containing bunch, sushi, room, several&#10;&#10;Description automatically generated">
            <a:extLst>
              <a:ext uri="{FF2B5EF4-FFF2-40B4-BE49-F238E27FC236}">
                <a16:creationId xmlns:a16="http://schemas.microsoft.com/office/drawing/2014/main" id="{E8F0BCC2-90F6-4C55-ACA9-10BAA9F18142}"/>
              </a:ext>
            </a:extLst>
          </p:cNvPr>
          <p:cNvPicPr>
            <a:picLocks noChangeAspect="1"/>
          </p:cNvPicPr>
          <p:nvPr/>
        </p:nvPicPr>
        <p:blipFill rotWithShape="1">
          <a:blip r:embed="rId12">
            <a:extLst>
              <a:ext uri="{28A0092B-C50C-407E-A947-70E740481C1C}">
                <a14:useLocalDpi xmlns:a14="http://schemas.microsoft.com/office/drawing/2010/main" val="0"/>
              </a:ext>
            </a:extLst>
          </a:blip>
          <a:srcRect l="41414" t="79778" r="41049"/>
          <a:stretch/>
        </p:blipFill>
        <p:spPr>
          <a:xfrm>
            <a:off x="8542506" y="2214919"/>
            <a:ext cx="1108002" cy="989203"/>
          </a:xfrm>
          <a:prstGeom prst="rect">
            <a:avLst/>
          </a:prstGeom>
        </p:spPr>
      </p:pic>
      <p:pic>
        <p:nvPicPr>
          <p:cNvPr id="46" name="Picture 45" descr="A picture containing bunch, sushi, room, several&#10;&#10;Description automatically generated">
            <a:extLst>
              <a:ext uri="{FF2B5EF4-FFF2-40B4-BE49-F238E27FC236}">
                <a16:creationId xmlns:a16="http://schemas.microsoft.com/office/drawing/2014/main" id="{CB613EBF-D250-49C3-A063-9231B4431A5F}"/>
              </a:ext>
            </a:extLst>
          </p:cNvPr>
          <p:cNvPicPr>
            <a:picLocks noChangeAspect="1"/>
          </p:cNvPicPr>
          <p:nvPr/>
        </p:nvPicPr>
        <p:blipFill rotWithShape="1">
          <a:blip r:embed="rId12">
            <a:extLst>
              <a:ext uri="{28A0092B-C50C-407E-A947-70E740481C1C}">
                <a14:useLocalDpi xmlns:a14="http://schemas.microsoft.com/office/drawing/2010/main" val="0"/>
              </a:ext>
            </a:extLst>
          </a:blip>
          <a:srcRect l="41414" t="79778" r="41049"/>
          <a:stretch/>
        </p:blipFill>
        <p:spPr>
          <a:xfrm>
            <a:off x="10821778" y="2232765"/>
            <a:ext cx="1108002" cy="989203"/>
          </a:xfrm>
          <a:prstGeom prst="rect">
            <a:avLst/>
          </a:prstGeom>
        </p:spPr>
      </p:pic>
      <p:pic>
        <p:nvPicPr>
          <p:cNvPr id="47" name="Picture 46">
            <a:extLst>
              <a:ext uri="{FF2B5EF4-FFF2-40B4-BE49-F238E27FC236}">
                <a16:creationId xmlns:a16="http://schemas.microsoft.com/office/drawing/2014/main" id="{9B75DF4A-7397-4A7E-8DAB-1C4128CF3EF4}"/>
              </a:ext>
            </a:extLst>
          </p:cNvPr>
          <p:cNvPicPr>
            <a:picLocks noChangeAspect="1"/>
          </p:cNvPicPr>
          <p:nvPr/>
        </p:nvPicPr>
        <p:blipFill rotWithShape="1">
          <a:blip r:embed="rId11">
            <a:extLst>
              <a:ext uri="{28A0092B-C50C-407E-A947-70E740481C1C}">
                <a14:useLocalDpi xmlns:a14="http://schemas.microsoft.com/office/drawing/2010/main" val="0"/>
              </a:ext>
            </a:extLst>
          </a:blip>
          <a:srcRect l="20362"/>
          <a:stretch/>
        </p:blipFill>
        <p:spPr>
          <a:xfrm>
            <a:off x="632326" y="3778083"/>
            <a:ext cx="912239" cy="763649"/>
          </a:xfrm>
          <a:prstGeom prst="rect">
            <a:avLst/>
          </a:prstGeom>
        </p:spPr>
      </p:pic>
      <p:pic>
        <p:nvPicPr>
          <p:cNvPr id="48" name="Picture 47">
            <a:extLst>
              <a:ext uri="{FF2B5EF4-FFF2-40B4-BE49-F238E27FC236}">
                <a16:creationId xmlns:a16="http://schemas.microsoft.com/office/drawing/2014/main" id="{114ACA6F-4723-4977-8031-E80265BB958A}"/>
              </a:ext>
            </a:extLst>
          </p:cNvPr>
          <p:cNvPicPr>
            <a:picLocks noChangeAspect="1"/>
          </p:cNvPicPr>
          <p:nvPr/>
        </p:nvPicPr>
        <p:blipFill rotWithShape="1">
          <a:blip r:embed="rId11">
            <a:extLst>
              <a:ext uri="{28A0092B-C50C-407E-A947-70E740481C1C}">
                <a14:useLocalDpi xmlns:a14="http://schemas.microsoft.com/office/drawing/2010/main" val="0"/>
              </a:ext>
            </a:extLst>
          </a:blip>
          <a:srcRect l="30917"/>
          <a:stretch/>
        </p:blipFill>
        <p:spPr>
          <a:xfrm>
            <a:off x="1260037" y="3866207"/>
            <a:ext cx="791327" cy="763649"/>
          </a:xfrm>
          <a:prstGeom prst="rect">
            <a:avLst/>
          </a:prstGeom>
        </p:spPr>
      </p:pic>
      <p:pic>
        <p:nvPicPr>
          <p:cNvPr id="49" name="Picture 48" descr="A picture containing lamp&#10;&#10;Description automatically generated">
            <a:extLst>
              <a:ext uri="{FF2B5EF4-FFF2-40B4-BE49-F238E27FC236}">
                <a16:creationId xmlns:a16="http://schemas.microsoft.com/office/drawing/2014/main" id="{4F1B3E9B-78AE-4872-946E-DCB9563833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97026" y="5273131"/>
            <a:ext cx="826483" cy="806467"/>
          </a:xfrm>
          <a:prstGeom prst="rect">
            <a:avLst/>
          </a:prstGeom>
        </p:spPr>
      </p:pic>
      <p:pic>
        <p:nvPicPr>
          <p:cNvPr id="50" name="Picture 49" descr="A picture containing lamp&#10;&#10;Description automatically generated">
            <a:extLst>
              <a:ext uri="{FF2B5EF4-FFF2-40B4-BE49-F238E27FC236}">
                <a16:creationId xmlns:a16="http://schemas.microsoft.com/office/drawing/2014/main" id="{CD5F5693-5BC4-44FC-99CF-846202A06D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96507" y="5260220"/>
            <a:ext cx="826483" cy="806467"/>
          </a:xfrm>
          <a:prstGeom prst="rect">
            <a:avLst/>
          </a:prstGeom>
        </p:spPr>
      </p:pic>
      <p:pic>
        <p:nvPicPr>
          <p:cNvPr id="51" name="Picture 50" descr="Background pattern&#10;&#10;Description automatically generated">
            <a:extLst>
              <a:ext uri="{FF2B5EF4-FFF2-40B4-BE49-F238E27FC236}">
                <a16:creationId xmlns:a16="http://schemas.microsoft.com/office/drawing/2014/main" id="{5A0E8074-D261-4E8F-88E4-E31CE4B4745D}"/>
              </a:ext>
            </a:extLst>
          </p:cNvPr>
          <p:cNvPicPr>
            <a:picLocks noChangeAspect="1"/>
          </p:cNvPicPr>
          <p:nvPr/>
        </p:nvPicPr>
        <p:blipFill rotWithShape="1">
          <a:blip r:embed="rId13">
            <a:extLst>
              <a:ext uri="{28A0092B-C50C-407E-A947-70E740481C1C}">
                <a14:useLocalDpi xmlns:a14="http://schemas.microsoft.com/office/drawing/2010/main" val="0"/>
              </a:ext>
            </a:extLst>
          </a:blip>
          <a:srcRect b="57096"/>
          <a:stretch/>
        </p:blipFill>
        <p:spPr>
          <a:xfrm>
            <a:off x="6372267" y="4051155"/>
            <a:ext cx="1441627" cy="618519"/>
          </a:xfrm>
          <a:prstGeom prst="rect">
            <a:avLst/>
          </a:prstGeom>
        </p:spPr>
      </p:pic>
      <p:grpSp>
        <p:nvGrpSpPr>
          <p:cNvPr id="52" name="Group 51">
            <a:extLst>
              <a:ext uri="{FF2B5EF4-FFF2-40B4-BE49-F238E27FC236}">
                <a16:creationId xmlns:a16="http://schemas.microsoft.com/office/drawing/2014/main" id="{01932642-1D64-4FA5-8D1A-F3031F0719FC}"/>
              </a:ext>
            </a:extLst>
          </p:cNvPr>
          <p:cNvGrpSpPr/>
          <p:nvPr/>
        </p:nvGrpSpPr>
        <p:grpSpPr>
          <a:xfrm>
            <a:off x="4421527" y="4051155"/>
            <a:ext cx="1382328" cy="624127"/>
            <a:chOff x="351689" y="5065700"/>
            <a:chExt cx="1588623" cy="681587"/>
          </a:xfrm>
        </p:grpSpPr>
        <p:pic>
          <p:nvPicPr>
            <p:cNvPr id="53" name="Picture 52" descr="Background pattern&#10;&#10;Description automatically generated">
              <a:extLst>
                <a:ext uri="{FF2B5EF4-FFF2-40B4-BE49-F238E27FC236}">
                  <a16:creationId xmlns:a16="http://schemas.microsoft.com/office/drawing/2014/main" id="{B402DCAE-B06F-4673-9349-1D40633F4F18}"/>
                </a:ext>
              </a:extLst>
            </p:cNvPr>
            <p:cNvPicPr>
              <a:picLocks noChangeAspect="1"/>
            </p:cNvPicPr>
            <p:nvPr/>
          </p:nvPicPr>
          <p:blipFill rotWithShape="1">
            <a:blip r:embed="rId13">
              <a:extLst>
                <a:ext uri="{28A0092B-C50C-407E-A947-70E740481C1C}">
                  <a14:useLocalDpi xmlns:a14="http://schemas.microsoft.com/office/drawing/2010/main" val="0"/>
                </a:ext>
              </a:extLst>
            </a:blip>
            <a:srcRect b="57096"/>
            <a:stretch/>
          </p:blipFill>
          <p:spPr>
            <a:xfrm>
              <a:off x="351689" y="5065700"/>
              <a:ext cx="1588623" cy="681587"/>
            </a:xfrm>
            <a:prstGeom prst="rect">
              <a:avLst/>
            </a:prstGeom>
          </p:spPr>
        </p:pic>
        <p:sp>
          <p:nvSpPr>
            <p:cNvPr id="54" name="Rectangle: Rounded Corners 53">
              <a:extLst>
                <a:ext uri="{FF2B5EF4-FFF2-40B4-BE49-F238E27FC236}">
                  <a16:creationId xmlns:a16="http://schemas.microsoft.com/office/drawing/2014/main" id="{3CB581EF-B5BE-4824-BFB2-F8536FE31B2A}"/>
                </a:ext>
              </a:extLst>
            </p:cNvPr>
            <p:cNvSpPr/>
            <p:nvPr/>
          </p:nvSpPr>
          <p:spPr>
            <a:xfrm>
              <a:off x="1057409" y="5174570"/>
              <a:ext cx="105126" cy="164346"/>
            </a:xfrm>
            <a:prstGeom prst="roundRect">
              <a:avLst/>
            </a:prstGeom>
            <a:solidFill>
              <a:srgbClr val="04A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5" name="Picture 54" descr="Shape, arrow&#10;&#10;Description automatically generated">
            <a:extLst>
              <a:ext uri="{FF2B5EF4-FFF2-40B4-BE49-F238E27FC236}">
                <a16:creationId xmlns:a16="http://schemas.microsoft.com/office/drawing/2014/main" id="{CE4BD82A-86D1-4F74-BDDD-807CC88244B2}"/>
              </a:ext>
            </a:extLst>
          </p:cNvPr>
          <p:cNvPicPr>
            <a:picLocks noChangeAspect="1"/>
          </p:cNvPicPr>
          <p:nvPr/>
        </p:nvPicPr>
        <p:blipFill>
          <a:blip r:embed="rId4"/>
          <a:stretch>
            <a:fillRect/>
          </a:stretch>
        </p:blipFill>
        <p:spPr>
          <a:xfrm>
            <a:off x="2249661" y="4167668"/>
            <a:ext cx="462709" cy="428729"/>
          </a:xfrm>
          <a:prstGeom prst="rect">
            <a:avLst/>
          </a:prstGeom>
        </p:spPr>
      </p:pic>
      <p:pic>
        <p:nvPicPr>
          <p:cNvPr id="56" name="Picture 55" descr="Shape, arrow&#10;&#10;Description automatically generated">
            <a:extLst>
              <a:ext uri="{FF2B5EF4-FFF2-40B4-BE49-F238E27FC236}">
                <a16:creationId xmlns:a16="http://schemas.microsoft.com/office/drawing/2014/main" id="{00E0F062-E944-49D1-A969-5029E1389AC8}"/>
              </a:ext>
            </a:extLst>
          </p:cNvPr>
          <p:cNvPicPr>
            <a:picLocks noChangeAspect="1"/>
          </p:cNvPicPr>
          <p:nvPr/>
        </p:nvPicPr>
        <p:blipFill>
          <a:blip r:embed="rId4"/>
          <a:stretch>
            <a:fillRect/>
          </a:stretch>
        </p:blipFill>
        <p:spPr>
          <a:xfrm>
            <a:off x="2306323" y="5637362"/>
            <a:ext cx="462709" cy="428729"/>
          </a:xfrm>
          <a:prstGeom prst="rect">
            <a:avLst/>
          </a:prstGeom>
        </p:spPr>
      </p:pic>
      <p:pic>
        <p:nvPicPr>
          <p:cNvPr id="57" name="Picture 56" descr="Shape, arrow&#10;&#10;Description automatically generated">
            <a:extLst>
              <a:ext uri="{FF2B5EF4-FFF2-40B4-BE49-F238E27FC236}">
                <a16:creationId xmlns:a16="http://schemas.microsoft.com/office/drawing/2014/main" id="{6227B185-6CE9-43E7-9D84-EAB1907A27DB}"/>
              </a:ext>
            </a:extLst>
          </p:cNvPr>
          <p:cNvPicPr>
            <a:picLocks noChangeAspect="1"/>
          </p:cNvPicPr>
          <p:nvPr/>
        </p:nvPicPr>
        <p:blipFill>
          <a:blip r:embed="rId4"/>
          <a:stretch>
            <a:fillRect/>
          </a:stretch>
        </p:blipFill>
        <p:spPr>
          <a:xfrm>
            <a:off x="4224997" y="2633835"/>
            <a:ext cx="462709" cy="428729"/>
          </a:xfrm>
          <a:prstGeom prst="rect">
            <a:avLst/>
          </a:prstGeom>
        </p:spPr>
      </p:pic>
      <p:pic>
        <p:nvPicPr>
          <p:cNvPr id="58" name="Picture 57" descr="Shape, arrow&#10;&#10;Description automatically generated">
            <a:extLst>
              <a:ext uri="{FF2B5EF4-FFF2-40B4-BE49-F238E27FC236}">
                <a16:creationId xmlns:a16="http://schemas.microsoft.com/office/drawing/2014/main" id="{CC3BC1CF-FA92-4A39-A041-368A9B62F37B}"/>
              </a:ext>
            </a:extLst>
          </p:cNvPr>
          <p:cNvPicPr>
            <a:picLocks noChangeAspect="1"/>
          </p:cNvPicPr>
          <p:nvPr/>
        </p:nvPicPr>
        <p:blipFill>
          <a:blip r:embed="rId4"/>
          <a:stretch>
            <a:fillRect/>
          </a:stretch>
        </p:blipFill>
        <p:spPr>
          <a:xfrm>
            <a:off x="6140912" y="4146049"/>
            <a:ext cx="462709" cy="428729"/>
          </a:xfrm>
          <a:prstGeom prst="rect">
            <a:avLst/>
          </a:prstGeom>
        </p:spPr>
      </p:pic>
      <p:pic>
        <p:nvPicPr>
          <p:cNvPr id="59" name="Picture 58" descr="Shape, arrow&#10;&#10;Description automatically generated">
            <a:extLst>
              <a:ext uri="{FF2B5EF4-FFF2-40B4-BE49-F238E27FC236}">
                <a16:creationId xmlns:a16="http://schemas.microsoft.com/office/drawing/2014/main" id="{C4613877-1447-44F4-90AC-62A424CF8328}"/>
              </a:ext>
            </a:extLst>
          </p:cNvPr>
          <p:cNvPicPr>
            <a:picLocks noChangeAspect="1"/>
          </p:cNvPicPr>
          <p:nvPr/>
        </p:nvPicPr>
        <p:blipFill>
          <a:blip r:embed="rId4"/>
          <a:stretch>
            <a:fillRect/>
          </a:stretch>
        </p:blipFill>
        <p:spPr>
          <a:xfrm>
            <a:off x="4200407" y="5690064"/>
            <a:ext cx="462709" cy="428729"/>
          </a:xfrm>
          <a:prstGeom prst="rect">
            <a:avLst/>
          </a:prstGeom>
        </p:spPr>
      </p:pic>
      <p:pic>
        <p:nvPicPr>
          <p:cNvPr id="60" name="Picture 59" descr="Shape, arrow&#10;&#10;Description automatically generated">
            <a:extLst>
              <a:ext uri="{FF2B5EF4-FFF2-40B4-BE49-F238E27FC236}">
                <a16:creationId xmlns:a16="http://schemas.microsoft.com/office/drawing/2014/main" id="{D9055C65-4A5D-455A-AB0D-D7867F21C8A3}"/>
              </a:ext>
            </a:extLst>
          </p:cNvPr>
          <p:cNvPicPr>
            <a:picLocks noChangeAspect="1"/>
          </p:cNvPicPr>
          <p:nvPr/>
        </p:nvPicPr>
        <p:blipFill>
          <a:blip r:embed="rId4"/>
          <a:stretch>
            <a:fillRect/>
          </a:stretch>
        </p:blipFill>
        <p:spPr>
          <a:xfrm>
            <a:off x="10000008" y="2694783"/>
            <a:ext cx="462709" cy="428729"/>
          </a:xfrm>
          <a:prstGeom prst="rect">
            <a:avLst/>
          </a:prstGeom>
        </p:spPr>
      </p:pic>
      <p:pic>
        <p:nvPicPr>
          <p:cNvPr id="45" name="Picture 44" descr="A picture containing bunch, sushi, room, several&#10;&#10;Description automatically generated">
            <a:extLst>
              <a:ext uri="{FF2B5EF4-FFF2-40B4-BE49-F238E27FC236}">
                <a16:creationId xmlns:a16="http://schemas.microsoft.com/office/drawing/2014/main" id="{EAC97F5A-BDA8-4DD5-AEA4-BA859A86261D}"/>
              </a:ext>
            </a:extLst>
          </p:cNvPr>
          <p:cNvPicPr>
            <a:picLocks noChangeAspect="1"/>
          </p:cNvPicPr>
          <p:nvPr/>
        </p:nvPicPr>
        <p:blipFill rotWithShape="1">
          <a:blip r:embed="rId12">
            <a:extLst>
              <a:ext uri="{28A0092B-C50C-407E-A947-70E740481C1C}">
                <a14:useLocalDpi xmlns:a14="http://schemas.microsoft.com/office/drawing/2010/main" val="0"/>
              </a:ext>
            </a:extLst>
          </a:blip>
          <a:srcRect l="41414" t="79778" r="41049"/>
          <a:stretch/>
        </p:blipFill>
        <p:spPr>
          <a:xfrm>
            <a:off x="10280346" y="2223681"/>
            <a:ext cx="1108002" cy="989203"/>
          </a:xfrm>
          <a:prstGeom prst="rect">
            <a:avLst/>
          </a:prstGeom>
        </p:spPr>
      </p:pic>
      <p:pic>
        <p:nvPicPr>
          <p:cNvPr id="61" name="Picture 60" descr="Shape, arrow&#10;&#10;Description automatically generated">
            <a:extLst>
              <a:ext uri="{FF2B5EF4-FFF2-40B4-BE49-F238E27FC236}">
                <a16:creationId xmlns:a16="http://schemas.microsoft.com/office/drawing/2014/main" id="{685F8813-8C75-49FB-86BC-84FCB07B8FE0}"/>
              </a:ext>
            </a:extLst>
          </p:cNvPr>
          <p:cNvPicPr>
            <a:picLocks noChangeAspect="1"/>
          </p:cNvPicPr>
          <p:nvPr/>
        </p:nvPicPr>
        <p:blipFill>
          <a:blip r:embed="rId4"/>
          <a:stretch>
            <a:fillRect/>
          </a:stretch>
        </p:blipFill>
        <p:spPr>
          <a:xfrm>
            <a:off x="8047741" y="4179786"/>
            <a:ext cx="462709" cy="428729"/>
          </a:xfrm>
          <a:prstGeom prst="rect">
            <a:avLst/>
          </a:prstGeom>
        </p:spPr>
      </p:pic>
      <p:pic>
        <p:nvPicPr>
          <p:cNvPr id="62" name="Picture 61" descr="Shape, arrow&#10;&#10;Description automatically generated">
            <a:extLst>
              <a:ext uri="{FF2B5EF4-FFF2-40B4-BE49-F238E27FC236}">
                <a16:creationId xmlns:a16="http://schemas.microsoft.com/office/drawing/2014/main" id="{531BDFFC-D5F2-4886-9912-3EEDBC5C14C9}"/>
              </a:ext>
            </a:extLst>
          </p:cNvPr>
          <p:cNvPicPr>
            <a:picLocks noChangeAspect="1"/>
          </p:cNvPicPr>
          <p:nvPr/>
        </p:nvPicPr>
        <p:blipFill>
          <a:blip r:embed="rId4"/>
          <a:stretch>
            <a:fillRect/>
          </a:stretch>
        </p:blipFill>
        <p:spPr>
          <a:xfrm>
            <a:off x="10104005" y="5568761"/>
            <a:ext cx="462709" cy="428729"/>
          </a:xfrm>
          <a:prstGeom prst="rect">
            <a:avLst/>
          </a:prstGeom>
        </p:spPr>
      </p:pic>
    </p:spTree>
    <p:extLst>
      <p:ext uri="{BB962C8B-B14F-4D97-AF65-F5344CB8AC3E}">
        <p14:creationId xmlns:p14="http://schemas.microsoft.com/office/powerpoint/2010/main" val="142153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481" y="1669519"/>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1956343" y="1588917"/>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5696723" y="2976639"/>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569672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98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829" y="1569491"/>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5806" y="2976639"/>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542" y="3772512"/>
            <a:ext cx="1390472" cy="1776251"/>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008" y="3829258"/>
            <a:ext cx="1543002" cy="2216706"/>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594728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sp>
        <p:nvSpPr>
          <p:cNvPr id="17" name="TextBox 16">
            <a:extLst>
              <a:ext uri="{FF2B5EF4-FFF2-40B4-BE49-F238E27FC236}">
                <a16:creationId xmlns:a16="http://schemas.microsoft.com/office/drawing/2014/main" id="{A182C4CA-4221-44A4-9F3D-6C54D750CE8B}"/>
              </a:ext>
            </a:extLst>
          </p:cNvPr>
          <p:cNvSpPr txBox="1"/>
          <p:nvPr/>
        </p:nvSpPr>
        <p:spPr>
          <a:xfrm>
            <a:off x="8876589" y="300088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BFBB211A-8365-4819-9CB2-A4D79271CEC5}"/>
              </a:ext>
            </a:extLst>
          </p:cNvPr>
          <p:cNvSpPr txBox="1"/>
          <p:nvPr/>
        </p:nvSpPr>
        <p:spPr>
          <a:xfrm>
            <a:off x="8876588"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ez</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 descr="Alphabet Word Images, Face, Human">
            <a:extLst>
              <a:ext uri="{FF2B5EF4-FFF2-40B4-BE49-F238E27FC236}">
                <a16:creationId xmlns:a16="http://schemas.microsoft.com/office/drawing/2014/main" id="{323CEC43-B09B-40B8-ABE8-C5E7316476B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69741" y="3807250"/>
            <a:ext cx="1581344" cy="18539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clipart&#10;&#10;Description automatically generated">
            <a:extLst>
              <a:ext uri="{FF2B5EF4-FFF2-40B4-BE49-F238E27FC236}">
                <a16:creationId xmlns:a16="http://schemas.microsoft.com/office/drawing/2014/main" id="{44BD86D0-1D2D-42DF-84ED-17C812AA7F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8116" y="1196758"/>
            <a:ext cx="1652263" cy="1647100"/>
          </a:xfrm>
          <a:prstGeom prst="rect">
            <a:avLst/>
          </a:prstGeom>
        </p:spPr>
      </p:pic>
      <p:sp>
        <p:nvSpPr>
          <p:cNvPr id="25" name="TextBox 24">
            <a:extLst>
              <a:ext uri="{FF2B5EF4-FFF2-40B4-BE49-F238E27FC236}">
                <a16:creationId xmlns:a16="http://schemas.microsoft.com/office/drawing/2014/main" id="{1C72EEB2-2D80-4D61-B219-238646F6D9B8}"/>
              </a:ext>
            </a:extLst>
          </p:cNvPr>
          <p:cNvSpPr txBox="1"/>
          <p:nvPr/>
        </p:nvSpPr>
        <p:spPr>
          <a:xfrm>
            <a:off x="9709738" y="2798973"/>
            <a:ext cx="13419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[and]</a:t>
            </a:r>
          </a:p>
        </p:txBody>
      </p:sp>
      <p:sp>
        <p:nvSpPr>
          <p:cNvPr id="26" name="CustomShape 1">
            <a:extLst>
              <a:ext uri="{FF2B5EF4-FFF2-40B4-BE49-F238E27FC236}">
                <a16:creationId xmlns:a16="http://schemas.microsoft.com/office/drawing/2014/main" id="{95DD0AD1-B8DC-4EAE-9F9D-45DD407B7B23}"/>
              </a:ext>
            </a:extLst>
          </p:cNvPr>
          <p:cNvSpPr/>
          <p:nvPr/>
        </p:nvSpPr>
        <p:spPr>
          <a:xfrm>
            <a:off x="3450005" y="-101132"/>
            <a:ext cx="200950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7" name="CustomShape 1">
            <a:extLst>
              <a:ext uri="{FF2B5EF4-FFF2-40B4-BE49-F238E27FC236}">
                <a16:creationId xmlns:a16="http://schemas.microsoft.com/office/drawing/2014/main" id="{54E038CE-96F5-43E9-84DB-72F124ACBE98}"/>
              </a:ext>
            </a:extLst>
          </p:cNvPr>
          <p:cNvSpPr/>
          <p:nvPr/>
        </p:nvSpPr>
        <p:spPr>
          <a:xfrm>
            <a:off x="5235872" y="-101132"/>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ez</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14">
            <a:extLst>
              <a:ext uri="{FF2B5EF4-FFF2-40B4-BE49-F238E27FC236}">
                <a16:creationId xmlns:a16="http://schemas.microsoft.com/office/drawing/2014/main" id="{C763F0CC-9A66-4627-B4CA-18ACB9703108}"/>
              </a:ext>
            </a:extLst>
          </p:cNvPr>
          <p:cNvSpPr/>
          <p:nvPr/>
        </p:nvSpPr>
        <p:spPr>
          <a:xfrm>
            <a:off x="7611996" y="183267"/>
            <a:ext cx="3336891" cy="1374517"/>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7635526" y="272313"/>
            <a:ext cx="3313361"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a:t>
            </a:r>
            <a:r>
              <a:rPr kumimoji="0" lang="en-GB" sz="2300" b="0"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tha</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é</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er</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et</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ez</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sound the same.</a:t>
            </a:r>
          </a:p>
        </p:txBody>
      </p:sp>
    </p:spTree>
    <p:extLst>
      <p:ext uri="{BB962C8B-B14F-4D97-AF65-F5344CB8AC3E}">
        <p14:creationId xmlns:p14="http://schemas.microsoft.com/office/powerpoint/2010/main" val="258698812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P spid="22" grpId="0"/>
      <p:bldP spid="17" grpId="0"/>
      <p:bldP spid="20" grpId="0"/>
      <p:bldP spid="25" grpId="0"/>
      <p:bldP spid="28"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74675BAF-84C1-4AD9-B715-E2EB391563F8}"/>
              </a:ext>
            </a:extLst>
          </p:cNvPr>
          <p:cNvSpPr/>
          <p:nvPr/>
        </p:nvSpPr>
        <p:spPr>
          <a:xfrm>
            <a:off x="-3566" y="0"/>
            <a:ext cx="3003480" cy="6870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2026A"/>
          </a:solidFill>
          <a:ln>
            <a:noFill/>
            <a:prstDash val="solid"/>
          </a:ln>
        </p:spPr>
        <p:txBody>
          <a:bodyPr wrap="none" lIns="90000" tIns="45000" rIns="90000" bIns="45000" anchor="ctr" anchorCtr="0" compatLnSpc="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iberation Sans" pitchFamily="18"/>
              <a:ea typeface="Noto Sans CJK SC" pitchFamily="2"/>
              <a:cs typeface="Lohit Devanagari" pitchFamily="2"/>
            </a:endParaRPr>
          </a:p>
        </p:txBody>
      </p:sp>
      <p:sp>
        <p:nvSpPr>
          <p:cNvPr id="36" name="Freeform: Shape 35">
            <a:extLst>
              <a:ext uri="{FF2B5EF4-FFF2-40B4-BE49-F238E27FC236}">
                <a16:creationId xmlns:a16="http://schemas.microsoft.com/office/drawing/2014/main" id="{B044107A-7FEA-457A-A37E-DDCD7EC2673D}"/>
              </a:ext>
            </a:extLst>
          </p:cNvPr>
          <p:cNvSpPr/>
          <p:nvPr/>
        </p:nvSpPr>
        <p:spPr>
          <a:xfrm>
            <a:off x="9235470" y="-12178"/>
            <a:ext cx="3003480" cy="6870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wrap="none" lIns="90000" tIns="45000" rIns="90000" bIns="45000" anchor="ctr" anchorCtr="0" compatLnSpc="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iberation Sans" pitchFamily="18"/>
              <a:ea typeface="Noto Sans CJK SC" pitchFamily="2"/>
              <a:cs typeface="Lohit Devanagari" pitchFamily="2"/>
            </a:endParaRPr>
          </a:p>
        </p:txBody>
      </p:sp>
      <p:pic>
        <p:nvPicPr>
          <p:cNvPr id="54" name="Google Shape;111;p3"/>
          <p:cNvPicPr/>
          <p:nvPr/>
        </p:nvPicPr>
        <p:blipFill>
          <a:blip r:embed="rId4"/>
          <a:stretch/>
        </p:blipFill>
        <p:spPr>
          <a:xfrm>
            <a:off x="11380187" y="73944"/>
            <a:ext cx="775440" cy="775440"/>
          </a:xfrm>
          <a:prstGeom prst="rect">
            <a:avLst/>
          </a:prstGeom>
          <a:ln>
            <a:noFill/>
          </a:ln>
        </p:spPr>
      </p:pic>
      <p:sp>
        <p:nvSpPr>
          <p:cNvPr id="3" name="TextBox 2">
            <a:hlinkClick r:id="" action="ppaction://noaction">
              <a:snd r:embed="rId5" name="Poem_title.wav"/>
            </a:hlinkClick>
            <a:extLst>
              <a:ext uri="{FF2B5EF4-FFF2-40B4-BE49-F238E27FC236}">
                <a16:creationId xmlns:a16="http://schemas.microsoft.com/office/drawing/2014/main" id="{58310E4B-DC09-4B25-8254-06B772DEA03F}"/>
              </a:ext>
            </a:extLst>
          </p:cNvPr>
          <p:cNvSpPr txBox="1"/>
          <p:nvPr/>
        </p:nvSpPr>
        <p:spPr>
          <a:xfrm>
            <a:off x="0" y="18997"/>
            <a:ext cx="84196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Bonne</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rPr>
              <a:t>ann</a:t>
            </a:r>
            <a:r>
              <a:rPr kumimoji="0" lang="en-GB" sz="4000" b="1"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rPr>
              <a:t>e</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et</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bonne sant</a:t>
            </a: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é</a:t>
            </a:r>
          </a:p>
        </p:txBody>
      </p:sp>
      <p:sp>
        <p:nvSpPr>
          <p:cNvPr id="8" name="TextBox 7">
            <a:extLst>
              <a:ext uri="{FF2B5EF4-FFF2-40B4-BE49-F238E27FC236}">
                <a16:creationId xmlns:a16="http://schemas.microsoft.com/office/drawing/2014/main" id="{BC16F39D-5E5D-41A6-928D-CEA1BF676787}"/>
              </a:ext>
            </a:extLst>
          </p:cNvPr>
          <p:cNvSpPr txBox="1"/>
          <p:nvPr/>
        </p:nvSpPr>
        <p:spPr>
          <a:xfrm>
            <a:off x="6594276" y="957170"/>
            <a:ext cx="5658778" cy="5527603"/>
          </a:xfrm>
          <a:prstGeom prst="rect">
            <a:avLst/>
          </a:prstGeom>
          <a:solidFill>
            <a:srgbClr val="EFF9FB"/>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Celebrate and wish “Happy New Year”</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It’s celebrating the first day of the year</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rPr>
              <a:t>Exchanging good wishes until the end of January</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It’s taking part in the festivities</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Watching the fireworks pass</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Bathing in ice cold water</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It’s singing, eating, playing and dancing</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It’s sharing a golden galette</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Going to your favourite restaurant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Organising a small party</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Giving presents, saying “Good health”</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Hugging, wishing a happy new year!</a:t>
            </a:r>
          </a:p>
        </p:txBody>
      </p:sp>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9758242" y="187584"/>
            <a:ext cx="1435897" cy="396360"/>
          </a:xfrm>
          <a:solidFill>
            <a:srgbClr val="002060"/>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 name="Rectangle 3">
            <a:extLst>
              <a:ext uri="{FF2B5EF4-FFF2-40B4-BE49-F238E27FC236}">
                <a16:creationId xmlns:a16="http://schemas.microsoft.com/office/drawing/2014/main" id="{0E67347C-FC05-41EB-BABD-2A2BF0C67615}"/>
              </a:ext>
            </a:extLst>
          </p:cNvPr>
          <p:cNvSpPr/>
          <p:nvPr/>
        </p:nvSpPr>
        <p:spPr>
          <a:xfrm>
            <a:off x="237872" y="968588"/>
            <a:ext cx="6356403" cy="5582106"/>
          </a:xfrm>
          <a:prstGeom prst="rect">
            <a:avLst/>
          </a:prstGeom>
          <a:solidFill>
            <a:schemeClr val="bg1"/>
          </a:solidFill>
        </p:spPr>
        <p:txBody>
          <a:bodyPr wrap="square">
            <a:spAutoFit/>
          </a:bodyPr>
          <a:lstStyle/>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Noto Sans CJK SC" pitchFamily="2"/>
                <a:cs typeface="Lohit Devanagari" pitchFamily="2"/>
              </a:rPr>
              <a:t>Célébrer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Noto Sans CJK SC" pitchFamily="2"/>
                <a:cs typeface="Lohit Devanagari" pitchFamily="2"/>
              </a:rPr>
              <a:t> et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Noto Sans CJK SC" pitchFamily="2"/>
                <a:cs typeface="Lohit Devanagari" pitchFamily="2"/>
              </a:rPr>
              <a:t>souhaiter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Noto Sans CJK SC" pitchFamily="2"/>
                <a:cs typeface="Lohit Devanagari" pitchFamily="2"/>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Bonne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Année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fêter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le premier jour de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l´année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Échanger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des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vœux</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jusqu´à</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fin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janvier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participer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aux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festivités</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Regarder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les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feux</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d´artifice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passer</a:t>
            </a: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Se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baigner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dans de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l´eau</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assez</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glacée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chanter, manger,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jouer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et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danser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partager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une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galette bien dorée</a:t>
            </a: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Aller à son restaurant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préféré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Organiser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une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fête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improvisée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Donner des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étrennes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se dire « Bonne santé ! »</a:t>
            </a: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S´embrasser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souhaiter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une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bonne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année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p>
        </p:txBody>
      </p:sp>
      <p:sp>
        <p:nvSpPr>
          <p:cNvPr id="5" name="Rectangle 4">
            <a:extLst>
              <a:ext uri="{FF2B5EF4-FFF2-40B4-BE49-F238E27FC236}">
                <a16:creationId xmlns:a16="http://schemas.microsoft.com/office/drawing/2014/main" id="{6D6D0CDC-1CC3-4E22-8AFE-6E132F4E952D}"/>
              </a:ext>
            </a:extLst>
          </p:cNvPr>
          <p:cNvSpPr/>
          <p:nvPr/>
        </p:nvSpPr>
        <p:spPr>
          <a:xfrm>
            <a:off x="2170362" y="6509358"/>
            <a:ext cx="4282470" cy="400110"/>
          </a:xfrm>
          <a:prstGeom prst="rect">
            <a:avLst/>
          </a:prstGeom>
        </p:spPr>
        <p:txBody>
          <a:bodyPr wrap="square">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Segoe Print" panose="02000600000000000000" pitchFamily="2" charset="0"/>
                <a:ea typeface="Noto Sans CJK SC" pitchFamily="2"/>
                <a:cs typeface="Lohit Devanagari" pitchFamily="2"/>
              </a:rPr>
              <a:t>Marie-Odile Guillou           </a:t>
            </a:r>
          </a:p>
        </p:txBody>
      </p:sp>
      <p:sp>
        <p:nvSpPr>
          <p:cNvPr id="6" name="TextBox 5">
            <a:hlinkClick r:id="" action="ppaction://noaction">
              <a:snd r:embed="rId6" name="ecoute_et_lis_le_poeme.wav"/>
            </a:hlinkClick>
            <a:extLst>
              <a:ext uri="{FF2B5EF4-FFF2-40B4-BE49-F238E27FC236}">
                <a16:creationId xmlns:a16="http://schemas.microsoft.com/office/drawing/2014/main" id="{807E66D3-83C9-4163-B93D-D7D9EF064B25}"/>
              </a:ext>
            </a:extLst>
          </p:cNvPr>
          <p:cNvSpPr txBox="1"/>
          <p:nvPr/>
        </p:nvSpPr>
        <p:spPr>
          <a:xfrm>
            <a:off x="25645" y="568478"/>
            <a:ext cx="32157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Écoute et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le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poème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a:t>
            </a:r>
          </a:p>
        </p:txBody>
      </p:sp>
      <p:sp>
        <p:nvSpPr>
          <p:cNvPr id="17" name="Rectangle: Rounded Corners 16">
            <a:extLst>
              <a:ext uri="{FF2B5EF4-FFF2-40B4-BE49-F238E27FC236}">
                <a16:creationId xmlns:a16="http://schemas.microsoft.com/office/drawing/2014/main" id="{29DA9AC0-7652-4EA2-A0A8-F235BA1D8725}"/>
              </a:ext>
            </a:extLst>
          </p:cNvPr>
          <p:cNvSpPr/>
          <p:nvPr/>
        </p:nvSpPr>
        <p:spPr>
          <a:xfrm>
            <a:off x="1029902" y="1145287"/>
            <a:ext cx="1166470" cy="24917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Rectangle: Rounded Corners 17">
            <a:extLst>
              <a:ext uri="{FF2B5EF4-FFF2-40B4-BE49-F238E27FC236}">
                <a16:creationId xmlns:a16="http://schemas.microsoft.com/office/drawing/2014/main" id="{2CF3D4BB-018B-479A-8A9E-6AE38E5F8C04}"/>
              </a:ext>
            </a:extLst>
          </p:cNvPr>
          <p:cNvSpPr/>
          <p:nvPr/>
        </p:nvSpPr>
        <p:spPr>
          <a:xfrm>
            <a:off x="2486350" y="1116225"/>
            <a:ext cx="1166470" cy="310951"/>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Rectangle: Rounded Corners 18">
            <a:extLst>
              <a:ext uri="{FF2B5EF4-FFF2-40B4-BE49-F238E27FC236}">
                <a16:creationId xmlns:a16="http://schemas.microsoft.com/office/drawing/2014/main" id="{3CC3883C-CCED-4D64-B79E-859A4CEA0740}"/>
              </a:ext>
            </a:extLst>
          </p:cNvPr>
          <p:cNvSpPr/>
          <p:nvPr/>
        </p:nvSpPr>
        <p:spPr>
          <a:xfrm>
            <a:off x="1803440" y="1594019"/>
            <a:ext cx="637190" cy="24917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Rectangle: Rounded Corners 19">
            <a:extLst>
              <a:ext uri="{FF2B5EF4-FFF2-40B4-BE49-F238E27FC236}">
                <a16:creationId xmlns:a16="http://schemas.microsoft.com/office/drawing/2014/main" id="{0D94B028-7D9D-4A5E-B9ED-1573550CD48E}"/>
              </a:ext>
            </a:extLst>
          </p:cNvPr>
          <p:cNvSpPr/>
          <p:nvPr/>
        </p:nvSpPr>
        <p:spPr>
          <a:xfrm>
            <a:off x="938622" y="2019891"/>
            <a:ext cx="1347851" cy="314179"/>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1" name="Rectangle: Rounded Corners 20">
            <a:extLst>
              <a:ext uri="{FF2B5EF4-FFF2-40B4-BE49-F238E27FC236}">
                <a16:creationId xmlns:a16="http://schemas.microsoft.com/office/drawing/2014/main" id="{5DFAA227-8C47-46B4-9822-2950F79F9F82}"/>
              </a:ext>
            </a:extLst>
          </p:cNvPr>
          <p:cNvSpPr/>
          <p:nvPr/>
        </p:nvSpPr>
        <p:spPr>
          <a:xfrm>
            <a:off x="2309333" y="2510769"/>
            <a:ext cx="1227896" cy="29039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2" name="Rectangle: Rounded Corners 21">
            <a:extLst>
              <a:ext uri="{FF2B5EF4-FFF2-40B4-BE49-F238E27FC236}">
                <a16:creationId xmlns:a16="http://schemas.microsoft.com/office/drawing/2014/main" id="{4F61BE3C-8174-4CE7-B7E0-EC3DF9AA8A2A}"/>
              </a:ext>
            </a:extLst>
          </p:cNvPr>
          <p:cNvSpPr/>
          <p:nvPr/>
        </p:nvSpPr>
        <p:spPr>
          <a:xfrm>
            <a:off x="1229654" y="2972384"/>
            <a:ext cx="1256696" cy="314179"/>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Rectangle: Rounded Corners 22">
            <a:extLst>
              <a:ext uri="{FF2B5EF4-FFF2-40B4-BE49-F238E27FC236}">
                <a16:creationId xmlns:a16="http://schemas.microsoft.com/office/drawing/2014/main" id="{1A353EC7-2C7A-455A-A28C-63150BCBCC5C}"/>
              </a:ext>
            </a:extLst>
          </p:cNvPr>
          <p:cNvSpPr/>
          <p:nvPr/>
        </p:nvSpPr>
        <p:spPr>
          <a:xfrm>
            <a:off x="4657806" y="2998396"/>
            <a:ext cx="921846" cy="26215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Rectangle: Rounded Corners 23">
            <a:extLst>
              <a:ext uri="{FF2B5EF4-FFF2-40B4-BE49-F238E27FC236}">
                <a16:creationId xmlns:a16="http://schemas.microsoft.com/office/drawing/2014/main" id="{3425C12C-6384-4A77-A3EC-C21D1E1474BA}"/>
              </a:ext>
            </a:extLst>
          </p:cNvPr>
          <p:cNvSpPr/>
          <p:nvPr/>
        </p:nvSpPr>
        <p:spPr>
          <a:xfrm>
            <a:off x="1318124" y="3416291"/>
            <a:ext cx="1065355" cy="314179"/>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Rectangle: Rounded Corners 24">
            <a:extLst>
              <a:ext uri="{FF2B5EF4-FFF2-40B4-BE49-F238E27FC236}">
                <a16:creationId xmlns:a16="http://schemas.microsoft.com/office/drawing/2014/main" id="{FD503BEC-009F-4B23-AD7D-9FB88B78B9F6}"/>
              </a:ext>
            </a:extLst>
          </p:cNvPr>
          <p:cNvSpPr/>
          <p:nvPr/>
        </p:nvSpPr>
        <p:spPr>
          <a:xfrm>
            <a:off x="1711755" y="3874330"/>
            <a:ext cx="961354" cy="26215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6" name="Rectangle: Rounded Corners 25">
            <a:extLst>
              <a:ext uri="{FF2B5EF4-FFF2-40B4-BE49-F238E27FC236}">
                <a16:creationId xmlns:a16="http://schemas.microsoft.com/office/drawing/2014/main" id="{2FF730FC-EB1F-40E6-AD3C-0F12D18D1919}"/>
              </a:ext>
            </a:extLst>
          </p:cNvPr>
          <p:cNvSpPr/>
          <p:nvPr/>
        </p:nvSpPr>
        <p:spPr>
          <a:xfrm>
            <a:off x="2788163" y="3874330"/>
            <a:ext cx="1105609" cy="29039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Rectangle: Rounded Corners 26">
            <a:extLst>
              <a:ext uri="{FF2B5EF4-FFF2-40B4-BE49-F238E27FC236}">
                <a16:creationId xmlns:a16="http://schemas.microsoft.com/office/drawing/2014/main" id="{63D8BF58-4100-41F5-9BE2-D51809B40776}"/>
              </a:ext>
            </a:extLst>
          </p:cNvPr>
          <p:cNvSpPr/>
          <p:nvPr/>
        </p:nvSpPr>
        <p:spPr>
          <a:xfrm>
            <a:off x="3931891" y="3888449"/>
            <a:ext cx="602412" cy="27627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Rectangle: Rounded Corners 27">
            <a:extLst>
              <a:ext uri="{FF2B5EF4-FFF2-40B4-BE49-F238E27FC236}">
                <a16:creationId xmlns:a16="http://schemas.microsoft.com/office/drawing/2014/main" id="{C7C7A085-357C-4FE4-BFAE-6F7A39318C71}"/>
              </a:ext>
            </a:extLst>
          </p:cNvPr>
          <p:cNvSpPr/>
          <p:nvPr/>
        </p:nvSpPr>
        <p:spPr>
          <a:xfrm>
            <a:off x="4898962" y="3881390"/>
            <a:ext cx="921846" cy="28333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Rectangle: Rounded Corners 28">
            <a:extLst>
              <a:ext uri="{FF2B5EF4-FFF2-40B4-BE49-F238E27FC236}">
                <a16:creationId xmlns:a16="http://schemas.microsoft.com/office/drawing/2014/main" id="{0BA86644-BB50-47A3-AA85-4D4A00235BC9}"/>
              </a:ext>
            </a:extLst>
          </p:cNvPr>
          <p:cNvSpPr/>
          <p:nvPr/>
        </p:nvSpPr>
        <p:spPr>
          <a:xfrm>
            <a:off x="1756800" y="4357200"/>
            <a:ext cx="1105609" cy="254061"/>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Rectangle: Rounded Corners 29">
            <a:extLst>
              <a:ext uri="{FF2B5EF4-FFF2-40B4-BE49-F238E27FC236}">
                <a16:creationId xmlns:a16="http://schemas.microsoft.com/office/drawing/2014/main" id="{29E8D863-B018-43F8-99EA-3EF6F0843DBE}"/>
              </a:ext>
            </a:extLst>
          </p:cNvPr>
          <p:cNvSpPr/>
          <p:nvPr/>
        </p:nvSpPr>
        <p:spPr>
          <a:xfrm>
            <a:off x="1581964" y="4805936"/>
            <a:ext cx="614408" cy="254062"/>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1082B311-1D5A-44D8-85ED-77F8C0A77ED3}"/>
              </a:ext>
            </a:extLst>
          </p:cNvPr>
          <p:cNvSpPr/>
          <p:nvPr/>
        </p:nvSpPr>
        <p:spPr>
          <a:xfrm>
            <a:off x="1544315" y="5248316"/>
            <a:ext cx="1243847" cy="281537"/>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Rectangle: Rounded Corners 32">
            <a:extLst>
              <a:ext uri="{FF2B5EF4-FFF2-40B4-BE49-F238E27FC236}">
                <a16:creationId xmlns:a16="http://schemas.microsoft.com/office/drawing/2014/main" id="{34BA4E95-54CD-4A5D-A58F-06D6B64F8ED1}"/>
              </a:ext>
            </a:extLst>
          </p:cNvPr>
          <p:cNvSpPr/>
          <p:nvPr/>
        </p:nvSpPr>
        <p:spPr>
          <a:xfrm>
            <a:off x="848461" y="5715903"/>
            <a:ext cx="983574" cy="26215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Rectangle: Rounded Corners 33">
            <a:extLst>
              <a:ext uri="{FF2B5EF4-FFF2-40B4-BE49-F238E27FC236}">
                <a16:creationId xmlns:a16="http://schemas.microsoft.com/office/drawing/2014/main" id="{ADA20816-19AC-4DC3-85CD-1A232C96C3AD}"/>
              </a:ext>
            </a:extLst>
          </p:cNvPr>
          <p:cNvSpPr/>
          <p:nvPr/>
        </p:nvSpPr>
        <p:spPr>
          <a:xfrm>
            <a:off x="1019371" y="6186706"/>
            <a:ext cx="1275447" cy="26215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Rectangle: Rounded Corners 36">
            <a:extLst>
              <a:ext uri="{FF2B5EF4-FFF2-40B4-BE49-F238E27FC236}">
                <a16:creationId xmlns:a16="http://schemas.microsoft.com/office/drawing/2014/main" id="{61EEBE65-0BA6-429E-86E4-E74EC7AA8C16}"/>
              </a:ext>
            </a:extLst>
          </p:cNvPr>
          <p:cNvSpPr/>
          <p:nvPr/>
        </p:nvSpPr>
        <p:spPr>
          <a:xfrm>
            <a:off x="2411603" y="6187472"/>
            <a:ext cx="1212190" cy="254061"/>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TextBox 37">
            <a:extLst>
              <a:ext uri="{FF2B5EF4-FFF2-40B4-BE49-F238E27FC236}">
                <a16:creationId xmlns:a16="http://schemas.microsoft.com/office/drawing/2014/main" id="{400BEB48-82E3-4016-AE72-992A320E9EC4}"/>
              </a:ext>
            </a:extLst>
          </p:cNvPr>
          <p:cNvSpPr txBox="1"/>
          <p:nvPr/>
        </p:nvSpPr>
        <p:spPr>
          <a:xfrm>
            <a:off x="3102339" y="607134"/>
            <a:ext cx="30034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Identifie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verbes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32" name="Google Shape;134;p2">
            <a:hlinkClick r:id="" action="ppaction://noaction">
              <a:snd r:embed="rId7" name="Poem_1.wav"/>
            </a:hlinkClick>
            <a:extLst>
              <a:ext uri="{FF2B5EF4-FFF2-40B4-BE49-F238E27FC236}">
                <a16:creationId xmlns:a16="http://schemas.microsoft.com/office/drawing/2014/main" id="{2FE0897F-91AF-4D33-937A-894E3A26043E}"/>
              </a:ext>
            </a:extLst>
          </p:cNvPr>
          <p:cNvPicPr preferRelativeResize="0"/>
          <p:nvPr/>
        </p:nvPicPr>
        <p:blipFill rotWithShape="1">
          <a:blip r:embed="rId8">
            <a:alphaModFix/>
          </a:blip>
          <a:srcRect/>
          <a:stretch/>
        </p:blipFill>
        <p:spPr>
          <a:xfrm>
            <a:off x="291892" y="1053483"/>
            <a:ext cx="377532" cy="369235"/>
          </a:xfrm>
          <a:prstGeom prst="rect">
            <a:avLst/>
          </a:prstGeom>
          <a:noFill/>
          <a:ln>
            <a:noFill/>
          </a:ln>
          <a:effectLst>
            <a:outerShdw blurRad="50800" dist="38100" dir="5400000" algn="t" rotWithShape="0">
              <a:prstClr val="black">
                <a:alpha val="40000"/>
              </a:prstClr>
            </a:outerShdw>
          </a:effectLst>
        </p:spPr>
      </p:pic>
      <p:pic>
        <p:nvPicPr>
          <p:cNvPr id="39" name="Google Shape;134;p2">
            <a:hlinkClick r:id="" action="ppaction://noaction">
              <a:snd r:embed="rId9" name="Poem_2.wav"/>
            </a:hlinkClick>
            <a:extLst>
              <a:ext uri="{FF2B5EF4-FFF2-40B4-BE49-F238E27FC236}">
                <a16:creationId xmlns:a16="http://schemas.microsoft.com/office/drawing/2014/main" id="{F0689445-6854-4A9A-A83E-296B9D776C64}"/>
              </a:ext>
            </a:extLst>
          </p:cNvPr>
          <p:cNvPicPr preferRelativeResize="0"/>
          <p:nvPr/>
        </p:nvPicPr>
        <p:blipFill rotWithShape="1">
          <a:blip r:embed="rId8">
            <a:alphaModFix/>
          </a:blip>
          <a:srcRect/>
          <a:stretch/>
        </p:blipFill>
        <p:spPr>
          <a:xfrm>
            <a:off x="291892" y="1512833"/>
            <a:ext cx="377532" cy="369235"/>
          </a:xfrm>
          <a:prstGeom prst="rect">
            <a:avLst/>
          </a:prstGeom>
          <a:noFill/>
          <a:ln>
            <a:noFill/>
          </a:ln>
          <a:effectLst>
            <a:outerShdw blurRad="50800" dist="38100" dir="5400000" algn="t" rotWithShape="0">
              <a:prstClr val="black">
                <a:alpha val="40000"/>
              </a:prstClr>
            </a:outerShdw>
          </a:effectLst>
        </p:spPr>
      </p:pic>
      <p:pic>
        <p:nvPicPr>
          <p:cNvPr id="40" name="Google Shape;134;p2">
            <a:hlinkClick r:id="" action="ppaction://noaction">
              <a:snd r:embed="rId10" name="Poem_3.wav"/>
            </a:hlinkClick>
            <a:extLst>
              <a:ext uri="{FF2B5EF4-FFF2-40B4-BE49-F238E27FC236}">
                <a16:creationId xmlns:a16="http://schemas.microsoft.com/office/drawing/2014/main" id="{5646F33F-030F-4C89-AEF2-4BA69D1BDE9B}"/>
              </a:ext>
            </a:extLst>
          </p:cNvPr>
          <p:cNvPicPr preferRelativeResize="0"/>
          <p:nvPr/>
        </p:nvPicPr>
        <p:blipFill rotWithShape="1">
          <a:blip r:embed="rId8">
            <a:alphaModFix/>
          </a:blip>
          <a:srcRect/>
          <a:stretch/>
        </p:blipFill>
        <p:spPr>
          <a:xfrm>
            <a:off x="291892" y="2015075"/>
            <a:ext cx="377532" cy="369235"/>
          </a:xfrm>
          <a:prstGeom prst="rect">
            <a:avLst/>
          </a:prstGeom>
          <a:noFill/>
          <a:ln>
            <a:noFill/>
          </a:ln>
          <a:effectLst>
            <a:outerShdw blurRad="50800" dist="38100" dir="5400000" algn="t" rotWithShape="0">
              <a:prstClr val="black">
                <a:alpha val="40000"/>
              </a:prstClr>
            </a:outerShdw>
          </a:effectLst>
        </p:spPr>
      </p:pic>
      <p:pic>
        <p:nvPicPr>
          <p:cNvPr id="41" name="Google Shape;134;p2">
            <a:hlinkClick r:id="" action="ppaction://noaction">
              <a:snd r:embed="rId11" name="Poem_4.wav"/>
            </a:hlinkClick>
            <a:extLst>
              <a:ext uri="{FF2B5EF4-FFF2-40B4-BE49-F238E27FC236}">
                <a16:creationId xmlns:a16="http://schemas.microsoft.com/office/drawing/2014/main" id="{71E2EE8A-E2FC-4C72-9D04-8591FF17F177}"/>
              </a:ext>
            </a:extLst>
          </p:cNvPr>
          <p:cNvPicPr preferRelativeResize="0"/>
          <p:nvPr/>
        </p:nvPicPr>
        <p:blipFill rotWithShape="1">
          <a:blip r:embed="rId8">
            <a:alphaModFix/>
          </a:blip>
          <a:srcRect/>
          <a:stretch/>
        </p:blipFill>
        <p:spPr>
          <a:xfrm>
            <a:off x="291892" y="2466349"/>
            <a:ext cx="377532" cy="369235"/>
          </a:xfrm>
          <a:prstGeom prst="rect">
            <a:avLst/>
          </a:prstGeom>
          <a:noFill/>
          <a:ln>
            <a:noFill/>
          </a:ln>
          <a:effectLst>
            <a:outerShdw blurRad="50800" dist="38100" dir="5400000" algn="t" rotWithShape="0">
              <a:prstClr val="black">
                <a:alpha val="40000"/>
              </a:prstClr>
            </a:outerShdw>
          </a:effectLst>
        </p:spPr>
      </p:pic>
      <p:pic>
        <p:nvPicPr>
          <p:cNvPr id="42" name="Google Shape;134;p2">
            <a:hlinkClick r:id="" action="ppaction://noaction">
              <a:snd r:embed="rId12" name="Poem_5.wav"/>
            </a:hlinkClick>
            <a:extLst>
              <a:ext uri="{FF2B5EF4-FFF2-40B4-BE49-F238E27FC236}">
                <a16:creationId xmlns:a16="http://schemas.microsoft.com/office/drawing/2014/main" id="{432995D3-D6E2-495E-A281-A50B87C865AF}"/>
              </a:ext>
            </a:extLst>
          </p:cNvPr>
          <p:cNvPicPr preferRelativeResize="0"/>
          <p:nvPr/>
        </p:nvPicPr>
        <p:blipFill rotWithShape="1">
          <a:blip r:embed="rId8">
            <a:alphaModFix/>
          </a:blip>
          <a:srcRect/>
          <a:stretch/>
        </p:blipFill>
        <p:spPr>
          <a:xfrm>
            <a:off x="291892" y="2917328"/>
            <a:ext cx="377532" cy="369235"/>
          </a:xfrm>
          <a:prstGeom prst="rect">
            <a:avLst/>
          </a:prstGeom>
          <a:noFill/>
          <a:ln>
            <a:noFill/>
          </a:ln>
          <a:effectLst>
            <a:outerShdw blurRad="50800" dist="38100" dir="5400000" algn="t" rotWithShape="0">
              <a:prstClr val="black">
                <a:alpha val="40000"/>
              </a:prstClr>
            </a:outerShdw>
          </a:effectLst>
        </p:spPr>
      </p:pic>
      <p:pic>
        <p:nvPicPr>
          <p:cNvPr id="43" name="Google Shape;134;p2">
            <a:hlinkClick r:id="" action="ppaction://noaction">
              <a:snd r:embed="rId13" name="Poem_6.wav"/>
            </a:hlinkClick>
            <a:extLst>
              <a:ext uri="{FF2B5EF4-FFF2-40B4-BE49-F238E27FC236}">
                <a16:creationId xmlns:a16="http://schemas.microsoft.com/office/drawing/2014/main" id="{D5B1D7E0-E44E-4263-8DA5-66CDF5A1B41C}"/>
              </a:ext>
            </a:extLst>
          </p:cNvPr>
          <p:cNvPicPr preferRelativeResize="0"/>
          <p:nvPr/>
        </p:nvPicPr>
        <p:blipFill rotWithShape="1">
          <a:blip r:embed="rId8">
            <a:alphaModFix/>
          </a:blip>
          <a:srcRect/>
          <a:stretch/>
        </p:blipFill>
        <p:spPr>
          <a:xfrm>
            <a:off x="286624" y="3350405"/>
            <a:ext cx="377532" cy="369235"/>
          </a:xfrm>
          <a:prstGeom prst="rect">
            <a:avLst/>
          </a:prstGeom>
          <a:noFill/>
          <a:ln>
            <a:noFill/>
          </a:ln>
          <a:effectLst>
            <a:outerShdw blurRad="50800" dist="38100" dir="5400000" algn="t" rotWithShape="0">
              <a:prstClr val="black">
                <a:alpha val="40000"/>
              </a:prstClr>
            </a:outerShdw>
          </a:effectLst>
        </p:spPr>
      </p:pic>
      <p:pic>
        <p:nvPicPr>
          <p:cNvPr id="44" name="Google Shape;134;p2">
            <a:hlinkClick r:id="" action="ppaction://noaction">
              <a:snd r:embed="rId14" name="Poem_7.wav"/>
            </a:hlinkClick>
            <a:extLst>
              <a:ext uri="{FF2B5EF4-FFF2-40B4-BE49-F238E27FC236}">
                <a16:creationId xmlns:a16="http://schemas.microsoft.com/office/drawing/2014/main" id="{5F620D80-5854-4618-A2D8-D2546582BA0B}"/>
              </a:ext>
            </a:extLst>
          </p:cNvPr>
          <p:cNvPicPr preferRelativeResize="0"/>
          <p:nvPr/>
        </p:nvPicPr>
        <p:blipFill rotWithShape="1">
          <a:blip r:embed="rId8">
            <a:alphaModFix/>
          </a:blip>
          <a:srcRect/>
          <a:stretch/>
        </p:blipFill>
        <p:spPr>
          <a:xfrm>
            <a:off x="286624" y="3809755"/>
            <a:ext cx="377532" cy="369235"/>
          </a:xfrm>
          <a:prstGeom prst="rect">
            <a:avLst/>
          </a:prstGeom>
          <a:noFill/>
          <a:ln>
            <a:noFill/>
          </a:ln>
          <a:effectLst>
            <a:outerShdw blurRad="50800" dist="38100" dir="5400000" algn="t" rotWithShape="0">
              <a:prstClr val="black">
                <a:alpha val="40000"/>
              </a:prstClr>
            </a:outerShdw>
          </a:effectLst>
        </p:spPr>
      </p:pic>
      <p:pic>
        <p:nvPicPr>
          <p:cNvPr id="45" name="Google Shape;134;p2">
            <a:hlinkClick r:id="" action="ppaction://noaction">
              <a:snd r:embed="rId15" name="Poem_8.wav"/>
            </a:hlinkClick>
            <a:extLst>
              <a:ext uri="{FF2B5EF4-FFF2-40B4-BE49-F238E27FC236}">
                <a16:creationId xmlns:a16="http://schemas.microsoft.com/office/drawing/2014/main" id="{97DACBFF-7F82-4DD6-A73B-9377400E850F}"/>
              </a:ext>
            </a:extLst>
          </p:cNvPr>
          <p:cNvPicPr preferRelativeResize="0"/>
          <p:nvPr/>
        </p:nvPicPr>
        <p:blipFill rotWithShape="1">
          <a:blip r:embed="rId8">
            <a:alphaModFix/>
          </a:blip>
          <a:srcRect/>
          <a:stretch/>
        </p:blipFill>
        <p:spPr>
          <a:xfrm>
            <a:off x="286624" y="4311997"/>
            <a:ext cx="377532" cy="369235"/>
          </a:xfrm>
          <a:prstGeom prst="rect">
            <a:avLst/>
          </a:prstGeom>
          <a:noFill/>
          <a:ln>
            <a:noFill/>
          </a:ln>
          <a:effectLst>
            <a:outerShdw blurRad="50800" dist="38100" dir="5400000" algn="t" rotWithShape="0">
              <a:prstClr val="black">
                <a:alpha val="40000"/>
              </a:prstClr>
            </a:outerShdw>
          </a:effectLst>
        </p:spPr>
      </p:pic>
      <p:pic>
        <p:nvPicPr>
          <p:cNvPr id="46" name="Google Shape;134;p2">
            <a:hlinkClick r:id="" action="ppaction://noaction">
              <a:snd r:embed="rId16" name="Poem_9.wav"/>
            </a:hlinkClick>
            <a:extLst>
              <a:ext uri="{FF2B5EF4-FFF2-40B4-BE49-F238E27FC236}">
                <a16:creationId xmlns:a16="http://schemas.microsoft.com/office/drawing/2014/main" id="{E12AB8C9-5263-42C1-8345-4DB2C624EA3B}"/>
              </a:ext>
            </a:extLst>
          </p:cNvPr>
          <p:cNvPicPr preferRelativeResize="0"/>
          <p:nvPr/>
        </p:nvPicPr>
        <p:blipFill rotWithShape="1">
          <a:blip r:embed="rId8">
            <a:alphaModFix/>
          </a:blip>
          <a:srcRect/>
          <a:stretch/>
        </p:blipFill>
        <p:spPr>
          <a:xfrm>
            <a:off x="286624" y="4763271"/>
            <a:ext cx="377532" cy="369235"/>
          </a:xfrm>
          <a:prstGeom prst="rect">
            <a:avLst/>
          </a:prstGeom>
          <a:noFill/>
          <a:ln>
            <a:noFill/>
          </a:ln>
          <a:effectLst>
            <a:outerShdw blurRad="50800" dist="38100" dir="5400000" algn="t" rotWithShape="0">
              <a:prstClr val="black">
                <a:alpha val="40000"/>
              </a:prstClr>
            </a:outerShdw>
          </a:effectLst>
        </p:spPr>
      </p:pic>
      <p:pic>
        <p:nvPicPr>
          <p:cNvPr id="47" name="Google Shape;134;p2">
            <a:hlinkClick r:id="" action="ppaction://noaction">
              <a:snd r:embed="rId17" name="Poem_10.wav"/>
            </a:hlinkClick>
            <a:extLst>
              <a:ext uri="{FF2B5EF4-FFF2-40B4-BE49-F238E27FC236}">
                <a16:creationId xmlns:a16="http://schemas.microsoft.com/office/drawing/2014/main" id="{478D0193-3DB0-4638-976D-1436A4C14181}"/>
              </a:ext>
            </a:extLst>
          </p:cNvPr>
          <p:cNvPicPr preferRelativeResize="0"/>
          <p:nvPr/>
        </p:nvPicPr>
        <p:blipFill rotWithShape="1">
          <a:blip r:embed="rId8">
            <a:alphaModFix/>
          </a:blip>
          <a:srcRect/>
          <a:stretch/>
        </p:blipFill>
        <p:spPr>
          <a:xfrm>
            <a:off x="286624" y="5214250"/>
            <a:ext cx="377532" cy="369235"/>
          </a:xfrm>
          <a:prstGeom prst="rect">
            <a:avLst/>
          </a:prstGeom>
          <a:noFill/>
          <a:ln>
            <a:noFill/>
          </a:ln>
          <a:effectLst>
            <a:outerShdw blurRad="50800" dist="38100" dir="5400000" algn="t" rotWithShape="0">
              <a:prstClr val="black">
                <a:alpha val="40000"/>
              </a:prstClr>
            </a:outerShdw>
          </a:effectLst>
        </p:spPr>
      </p:pic>
      <p:pic>
        <p:nvPicPr>
          <p:cNvPr id="48" name="Google Shape;134;p2">
            <a:hlinkClick r:id="" action="ppaction://noaction">
              <a:snd r:embed="rId18" name="Poem_11.wav"/>
            </a:hlinkClick>
            <a:extLst>
              <a:ext uri="{FF2B5EF4-FFF2-40B4-BE49-F238E27FC236}">
                <a16:creationId xmlns:a16="http://schemas.microsoft.com/office/drawing/2014/main" id="{1575B558-9D0A-4C4F-AD43-81E6DD86722F}"/>
              </a:ext>
            </a:extLst>
          </p:cNvPr>
          <p:cNvPicPr preferRelativeResize="0"/>
          <p:nvPr/>
        </p:nvPicPr>
        <p:blipFill rotWithShape="1">
          <a:blip r:embed="rId8">
            <a:alphaModFix/>
          </a:blip>
          <a:srcRect/>
          <a:stretch/>
        </p:blipFill>
        <p:spPr>
          <a:xfrm>
            <a:off x="286624" y="5654883"/>
            <a:ext cx="377532" cy="369235"/>
          </a:xfrm>
          <a:prstGeom prst="rect">
            <a:avLst/>
          </a:prstGeom>
          <a:noFill/>
          <a:ln>
            <a:noFill/>
          </a:ln>
          <a:effectLst>
            <a:outerShdw blurRad="50800" dist="38100" dir="5400000" algn="t" rotWithShape="0">
              <a:prstClr val="black">
                <a:alpha val="40000"/>
              </a:prstClr>
            </a:outerShdw>
          </a:effectLst>
        </p:spPr>
      </p:pic>
      <p:pic>
        <p:nvPicPr>
          <p:cNvPr id="49" name="Google Shape;134;p2">
            <a:hlinkClick r:id="" action="ppaction://noaction">
              <a:snd r:embed="rId19" name="Poem_12.wav"/>
            </a:hlinkClick>
            <a:extLst>
              <a:ext uri="{FF2B5EF4-FFF2-40B4-BE49-F238E27FC236}">
                <a16:creationId xmlns:a16="http://schemas.microsoft.com/office/drawing/2014/main" id="{14ECF367-39EF-4CF8-8D8D-2F5DD988EE08}"/>
              </a:ext>
            </a:extLst>
          </p:cNvPr>
          <p:cNvPicPr preferRelativeResize="0"/>
          <p:nvPr/>
        </p:nvPicPr>
        <p:blipFill rotWithShape="1">
          <a:blip r:embed="rId8">
            <a:alphaModFix/>
          </a:blip>
          <a:srcRect/>
          <a:stretch/>
        </p:blipFill>
        <p:spPr>
          <a:xfrm>
            <a:off x="285826" y="6063345"/>
            <a:ext cx="377532" cy="369235"/>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5827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fade">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fade">
                                      <p:cBhvr>
                                        <p:cTn id="62" dur="500"/>
                                        <p:tgtEl>
                                          <p:spTgt spid="4">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identifie les verbes.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3"/>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4"/>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animBg="1"/>
      <p:bldP spid="34" grpId="0" animBg="1"/>
      <p:bldP spid="37" grpId="0" animBg="1"/>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1" name="Rectangle: Rounded Corners 100">
            <a:extLst>
              <a:ext uri="{FF2B5EF4-FFF2-40B4-BE49-F238E27FC236}">
                <a16:creationId xmlns:a16="http://schemas.microsoft.com/office/drawing/2014/main" id="{96FD35B2-B2C6-4127-BD1D-D72A1C3E6872}"/>
              </a:ext>
            </a:extLst>
          </p:cNvPr>
          <p:cNvSpPr/>
          <p:nvPr/>
        </p:nvSpPr>
        <p:spPr>
          <a:xfrm>
            <a:off x="957122" y="4970632"/>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Rounded Corners 99">
            <a:extLst>
              <a:ext uri="{FF2B5EF4-FFF2-40B4-BE49-F238E27FC236}">
                <a16:creationId xmlns:a16="http://schemas.microsoft.com/office/drawing/2014/main" id="{AA337944-6D25-4473-B07E-B9B3D545B6C7}"/>
              </a:ext>
            </a:extLst>
          </p:cNvPr>
          <p:cNvSpPr/>
          <p:nvPr/>
        </p:nvSpPr>
        <p:spPr>
          <a:xfrm>
            <a:off x="957123" y="3145279"/>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err="1">
                <a:solidFill>
                  <a:srgbClr val="1E4E79"/>
                </a:solidFill>
                <a:latin typeface="Century Gothic"/>
                <a:ea typeface="Century Gothic"/>
                <a:cs typeface="Century Gothic"/>
                <a:sym typeface="Century Gothic"/>
              </a:rPr>
              <a:t>Vous</a:t>
            </a:r>
            <a:endParaRPr lang="en-GB" sz="44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680510" y="294221"/>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2800" dirty="0">
                <a:solidFill>
                  <a:srgbClr val="1E4E79"/>
                </a:solidFill>
                <a:latin typeface="Century Gothic"/>
                <a:ea typeface="Century Gothic"/>
                <a:cs typeface="Century Gothic"/>
                <a:sym typeface="Century Gothic"/>
              </a:rPr>
              <a:t>you (plural) and you (formal)</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09658" y="897413"/>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 learnt that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 speaking to one person.</a:t>
            </a:r>
          </a:p>
        </p:txBody>
      </p:sp>
      <p:sp>
        <p:nvSpPr>
          <p:cNvPr id="55" name="Google Shape;171;p8">
            <a:extLst>
              <a:ext uri="{FF2B5EF4-FFF2-40B4-BE49-F238E27FC236}">
                <a16:creationId xmlns:a16="http://schemas.microsoft.com/office/drawing/2014/main" id="{AF0A624E-0B0D-4996-B938-A52E300D01B0}"/>
              </a:ext>
            </a:extLst>
          </p:cNvPr>
          <p:cNvSpPr txBox="1"/>
          <p:nvPr/>
        </p:nvSpPr>
        <p:spPr>
          <a:xfrm>
            <a:off x="109658" y="1632661"/>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that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two or more people.</a:t>
            </a:r>
          </a:p>
        </p:txBody>
      </p:sp>
      <p:sp>
        <p:nvSpPr>
          <p:cNvPr id="61" name="Google Shape;171;p8">
            <a:extLst>
              <a:ext uri="{FF2B5EF4-FFF2-40B4-BE49-F238E27FC236}">
                <a16:creationId xmlns:a16="http://schemas.microsoft.com/office/drawing/2014/main" id="{F69BD129-5BDA-43ED-9BAD-818917E8CC12}"/>
              </a:ext>
            </a:extLst>
          </p:cNvPr>
          <p:cNvSpPr txBox="1"/>
          <p:nvPr/>
        </p:nvSpPr>
        <p:spPr>
          <a:xfrm>
            <a:off x="204236" y="2247718"/>
            <a:ext cx="117132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also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an adult or adults we don’t know well.</a:t>
            </a: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9056076" y="76217"/>
            <a:ext cx="3000309" cy="2150655"/>
          </a:xfrm>
          <a:prstGeom prst="wedgeRoundRectCallout">
            <a:avLst>
              <a:gd name="adj1" fmla="val -61218"/>
              <a:gd name="adj2" fmla="val 4959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 if you would say Mr or Mrs to someone,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a:t>
            </a:r>
            <a:endParaRPr kumimoji="0" lang="en-GB" sz="28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774381" y="3108682"/>
            <a:ext cx="582222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célébrez</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a:t>
            </a:r>
            <a:r>
              <a:rPr kumimoji="0" lang="az-Cyrl-AZ"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ё</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chez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4">
            <a:alphaModFix/>
          </a:blip>
          <a:srcRect/>
          <a:stretch/>
        </p:blipFill>
        <p:spPr>
          <a:xfrm>
            <a:off x="498102" y="3679074"/>
            <a:ext cx="552560" cy="546211"/>
          </a:xfrm>
          <a:prstGeom prst="rect">
            <a:avLst/>
          </a:prstGeom>
          <a:noFill/>
          <a:ln>
            <a:noFill/>
          </a:ln>
        </p:spPr>
      </p:pic>
      <p:sp>
        <p:nvSpPr>
          <p:cNvPr id="68" name="Google Shape;171;p8">
            <a:extLst>
              <a:ext uri="{FF2B5EF4-FFF2-40B4-BE49-F238E27FC236}">
                <a16:creationId xmlns:a16="http://schemas.microsoft.com/office/drawing/2014/main" id="{C61B9EAD-FFA6-4A9D-BCD2-6F698FF04E40}"/>
              </a:ext>
            </a:extLst>
          </p:cNvPr>
          <p:cNvSpPr txBox="1"/>
          <p:nvPr/>
        </p:nvSpPr>
        <p:spPr>
          <a:xfrm>
            <a:off x="774382" y="3690590"/>
            <a:ext cx="8158602"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[all]</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celebrate Christmas at your house.</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3" name="Google Shape;183;p8">
            <a:extLst>
              <a:ext uri="{FF2B5EF4-FFF2-40B4-BE49-F238E27FC236}">
                <a16:creationId xmlns:a16="http://schemas.microsoft.com/office/drawing/2014/main" id="{B100DDFC-6BF3-4EE6-B195-5DF40EAD127A}"/>
              </a:ext>
            </a:extLst>
          </p:cNvPr>
          <p:cNvPicPr preferRelativeResize="0"/>
          <p:nvPr/>
        </p:nvPicPr>
        <p:blipFill rotWithShape="1">
          <a:blip r:embed="rId4">
            <a:alphaModFix/>
          </a:blip>
          <a:srcRect/>
          <a:stretch/>
        </p:blipFill>
        <p:spPr>
          <a:xfrm>
            <a:off x="498102" y="4357209"/>
            <a:ext cx="552560" cy="546211"/>
          </a:xfrm>
          <a:prstGeom prst="rect">
            <a:avLst/>
          </a:prstGeom>
          <a:noFill/>
          <a:ln>
            <a:noFill/>
          </a:ln>
        </p:spPr>
      </p:pic>
      <p:sp>
        <p:nvSpPr>
          <p:cNvPr id="75" name="Google Shape;171;p8">
            <a:extLst>
              <a:ext uri="{FF2B5EF4-FFF2-40B4-BE49-F238E27FC236}">
                <a16:creationId xmlns:a16="http://schemas.microsoft.com/office/drawing/2014/main" id="{812D5AF4-DCFF-4BEF-AF0B-911E215A1F65}"/>
              </a:ext>
            </a:extLst>
          </p:cNvPr>
          <p:cNvSpPr txBox="1"/>
          <p:nvPr/>
        </p:nvSpPr>
        <p:spPr>
          <a:xfrm>
            <a:off x="498101" y="4295878"/>
            <a:ext cx="947237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[formal]</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celebrate Christmas at your house..</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5" name="Google Shape;171;p8">
            <a:extLst>
              <a:ext uri="{FF2B5EF4-FFF2-40B4-BE49-F238E27FC236}">
                <a16:creationId xmlns:a16="http://schemas.microsoft.com/office/drawing/2014/main" id="{179228C4-AA8C-4316-9B4C-69591E755D3A}"/>
              </a:ext>
            </a:extLst>
          </p:cNvPr>
          <p:cNvSpPr txBox="1"/>
          <p:nvPr/>
        </p:nvSpPr>
        <p:spPr>
          <a:xfrm>
            <a:off x="998551" y="4936000"/>
            <a:ext cx="5822220"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aimez</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96" name="Google Shape;183;p8">
            <a:extLst>
              <a:ext uri="{FF2B5EF4-FFF2-40B4-BE49-F238E27FC236}">
                <a16:creationId xmlns:a16="http://schemas.microsoft.com/office/drawing/2014/main" id="{2B4E911E-6D21-4A5A-BB86-A8C304D6CDDC}"/>
              </a:ext>
            </a:extLst>
          </p:cNvPr>
          <p:cNvPicPr preferRelativeResize="0"/>
          <p:nvPr/>
        </p:nvPicPr>
        <p:blipFill rotWithShape="1">
          <a:blip r:embed="rId4">
            <a:alphaModFix/>
          </a:blip>
          <a:srcRect/>
          <a:stretch/>
        </p:blipFill>
        <p:spPr>
          <a:xfrm>
            <a:off x="498102" y="5534343"/>
            <a:ext cx="552560" cy="546211"/>
          </a:xfrm>
          <a:prstGeom prst="rect">
            <a:avLst/>
          </a:prstGeom>
          <a:noFill/>
          <a:ln>
            <a:noFill/>
          </a:ln>
        </p:spPr>
      </p:pic>
      <p:sp>
        <p:nvSpPr>
          <p:cNvPr id="97" name="Google Shape;171;p8">
            <a:extLst>
              <a:ext uri="{FF2B5EF4-FFF2-40B4-BE49-F238E27FC236}">
                <a16:creationId xmlns:a16="http://schemas.microsoft.com/office/drawing/2014/main" id="{F5BDCE5F-1A98-436A-A778-D70D5DE972FB}"/>
              </a:ext>
            </a:extLst>
          </p:cNvPr>
          <p:cNvSpPr txBox="1"/>
          <p:nvPr/>
        </p:nvSpPr>
        <p:spPr>
          <a:xfrm>
            <a:off x="1050662" y="5534343"/>
            <a:ext cx="815860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[all]</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like presents?</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8" name="Google Shape;183;p8">
            <a:extLst>
              <a:ext uri="{FF2B5EF4-FFF2-40B4-BE49-F238E27FC236}">
                <a16:creationId xmlns:a16="http://schemas.microsoft.com/office/drawing/2014/main" id="{5A3F73C3-BFBC-4A21-BA78-4EFF366B2FBC}"/>
              </a:ext>
            </a:extLst>
          </p:cNvPr>
          <p:cNvPicPr preferRelativeResize="0"/>
          <p:nvPr/>
        </p:nvPicPr>
        <p:blipFill rotWithShape="1">
          <a:blip r:embed="rId4">
            <a:alphaModFix/>
          </a:blip>
          <a:srcRect/>
          <a:stretch/>
        </p:blipFill>
        <p:spPr>
          <a:xfrm>
            <a:off x="498102" y="6212478"/>
            <a:ext cx="552560" cy="546211"/>
          </a:xfrm>
          <a:prstGeom prst="rect">
            <a:avLst/>
          </a:prstGeom>
          <a:noFill/>
          <a:ln>
            <a:noFill/>
          </a:ln>
        </p:spPr>
      </p:pic>
      <p:sp>
        <p:nvSpPr>
          <p:cNvPr id="99" name="Google Shape;171;p8">
            <a:extLst>
              <a:ext uri="{FF2B5EF4-FFF2-40B4-BE49-F238E27FC236}">
                <a16:creationId xmlns:a16="http://schemas.microsoft.com/office/drawing/2014/main" id="{A68DC897-EA02-42B6-847C-CDA2B5B63338}"/>
              </a:ext>
            </a:extLst>
          </p:cNvPr>
          <p:cNvSpPr txBox="1"/>
          <p:nvPr/>
        </p:nvSpPr>
        <p:spPr>
          <a:xfrm>
            <a:off x="1050662" y="6188297"/>
            <a:ext cx="9472375"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[formal]</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like presents?</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 name="Picture 101" descr="Shape, circle, rectangle&#10;&#10;Description automatically generated">
            <a:extLst>
              <a:ext uri="{FF2B5EF4-FFF2-40B4-BE49-F238E27FC236}">
                <a16:creationId xmlns:a16="http://schemas.microsoft.com/office/drawing/2014/main" id="{0029459E-5166-40B8-9B3F-F211F56B67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5132" y="3119910"/>
            <a:ext cx="1467036" cy="1031731"/>
          </a:xfrm>
          <a:prstGeom prst="rect">
            <a:avLst/>
          </a:prstGeom>
        </p:spPr>
      </p:pic>
      <p:pic>
        <p:nvPicPr>
          <p:cNvPr id="103" name="Picture 102" descr="Shape, circle, rectangle&#10;&#10;Description automatically generated">
            <a:extLst>
              <a:ext uri="{FF2B5EF4-FFF2-40B4-BE49-F238E27FC236}">
                <a16:creationId xmlns:a16="http://schemas.microsoft.com/office/drawing/2014/main" id="{74C5EC13-10BC-4068-93E5-4DE48D5DE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5065" y="4963295"/>
            <a:ext cx="1427102" cy="1003646"/>
          </a:xfrm>
          <a:prstGeom prst="rect">
            <a:avLst/>
          </a:prstGeom>
        </p:spPr>
      </p:pic>
      <p:grpSp>
        <p:nvGrpSpPr>
          <p:cNvPr id="4" name="Group 3">
            <a:extLst>
              <a:ext uri="{FF2B5EF4-FFF2-40B4-BE49-F238E27FC236}">
                <a16:creationId xmlns:a16="http://schemas.microsoft.com/office/drawing/2014/main" id="{9EB604CC-957E-40D6-9344-34AE229C69FE}"/>
              </a:ext>
            </a:extLst>
          </p:cNvPr>
          <p:cNvGrpSpPr/>
          <p:nvPr/>
        </p:nvGrpSpPr>
        <p:grpSpPr>
          <a:xfrm>
            <a:off x="9145409" y="4104156"/>
            <a:ext cx="970384" cy="969112"/>
            <a:chOff x="-2756981" y="1392870"/>
            <a:chExt cx="1591120" cy="1732083"/>
          </a:xfrm>
        </p:grpSpPr>
        <p:pic>
          <p:nvPicPr>
            <p:cNvPr id="106" name="Picture 105" descr="Shape, circle, rectangle&#10;&#10;Description automatically generated">
              <a:extLst>
                <a:ext uri="{FF2B5EF4-FFF2-40B4-BE49-F238E27FC236}">
                  <a16:creationId xmlns:a16="http://schemas.microsoft.com/office/drawing/2014/main" id="{71181EE6-3D10-4358-8C3C-F04FFE9AC308}"/>
                </a:ext>
              </a:extLst>
            </p:cNvPr>
            <p:cNvPicPr>
              <a:picLocks noChangeAspect="1"/>
            </p:cNvPicPr>
            <p:nvPr/>
          </p:nvPicPr>
          <p:blipFill rotWithShape="1">
            <a:blip r:embed="rId5">
              <a:extLst>
                <a:ext uri="{28A0092B-C50C-407E-A947-70E740481C1C}">
                  <a14:useLocalDpi xmlns:a14="http://schemas.microsoft.com/office/drawing/2010/main" val="0"/>
                </a:ext>
              </a:extLst>
            </a:blip>
            <a:srcRect r="58788"/>
            <a:stretch/>
          </p:blipFill>
          <p:spPr>
            <a:xfrm>
              <a:off x="-2756981" y="1392870"/>
              <a:ext cx="998519" cy="1703948"/>
            </a:xfrm>
            <a:prstGeom prst="rect">
              <a:avLst/>
            </a:prstGeom>
          </p:spPr>
        </p:pic>
        <p:pic>
          <p:nvPicPr>
            <p:cNvPr id="107" name="Picture 106" descr="Logo&#10;&#10;Description automatically generated">
              <a:extLst>
                <a:ext uri="{FF2B5EF4-FFF2-40B4-BE49-F238E27FC236}">
                  <a16:creationId xmlns:a16="http://schemas.microsoft.com/office/drawing/2014/main" id="{28C1DEFF-0FB3-42D2-8FF3-2856964F3B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5221" y="1448729"/>
              <a:ext cx="749360" cy="748970"/>
            </a:xfrm>
            <a:prstGeom prst="rect">
              <a:avLst/>
            </a:prstGeom>
          </p:spPr>
        </p:pic>
        <p:sp>
          <p:nvSpPr>
            <p:cNvPr id="3" name="Rectangle 2">
              <a:extLst>
                <a:ext uri="{FF2B5EF4-FFF2-40B4-BE49-F238E27FC236}">
                  <a16:creationId xmlns:a16="http://schemas.microsoft.com/office/drawing/2014/main" id="{7681A05C-31A4-4CCC-B802-EBB78337C7A8}"/>
                </a:ext>
              </a:extLst>
            </p:cNvPr>
            <p:cNvSpPr/>
            <p:nvPr/>
          </p:nvSpPr>
          <p:spPr>
            <a:xfrm>
              <a:off x="-1913206" y="2183977"/>
              <a:ext cx="724890" cy="940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8" name="Group 107">
            <a:extLst>
              <a:ext uri="{FF2B5EF4-FFF2-40B4-BE49-F238E27FC236}">
                <a16:creationId xmlns:a16="http://schemas.microsoft.com/office/drawing/2014/main" id="{B255D99E-FEAA-49D4-8122-DA296401B181}"/>
              </a:ext>
            </a:extLst>
          </p:cNvPr>
          <p:cNvGrpSpPr/>
          <p:nvPr/>
        </p:nvGrpSpPr>
        <p:grpSpPr>
          <a:xfrm>
            <a:off x="9015655" y="5919945"/>
            <a:ext cx="970384" cy="969112"/>
            <a:chOff x="-2756981" y="1392870"/>
            <a:chExt cx="1591120" cy="1732083"/>
          </a:xfrm>
        </p:grpSpPr>
        <p:pic>
          <p:nvPicPr>
            <p:cNvPr id="109" name="Picture 108" descr="Shape, circle, rectangle&#10;&#10;Description automatically generated">
              <a:extLst>
                <a:ext uri="{FF2B5EF4-FFF2-40B4-BE49-F238E27FC236}">
                  <a16:creationId xmlns:a16="http://schemas.microsoft.com/office/drawing/2014/main" id="{E4354689-91F3-4D10-ADF4-2BD9D599A833}"/>
                </a:ext>
              </a:extLst>
            </p:cNvPr>
            <p:cNvPicPr>
              <a:picLocks noChangeAspect="1"/>
            </p:cNvPicPr>
            <p:nvPr/>
          </p:nvPicPr>
          <p:blipFill rotWithShape="1">
            <a:blip r:embed="rId5">
              <a:extLst>
                <a:ext uri="{28A0092B-C50C-407E-A947-70E740481C1C}">
                  <a14:useLocalDpi xmlns:a14="http://schemas.microsoft.com/office/drawing/2010/main" val="0"/>
                </a:ext>
              </a:extLst>
            </a:blip>
            <a:srcRect r="58788"/>
            <a:stretch/>
          </p:blipFill>
          <p:spPr>
            <a:xfrm>
              <a:off x="-2756981" y="1392870"/>
              <a:ext cx="998519" cy="1703948"/>
            </a:xfrm>
            <a:prstGeom prst="rect">
              <a:avLst/>
            </a:prstGeom>
          </p:spPr>
        </p:pic>
        <p:pic>
          <p:nvPicPr>
            <p:cNvPr id="110" name="Picture 109" descr="Logo&#10;&#10;Description automatically generated">
              <a:extLst>
                <a:ext uri="{FF2B5EF4-FFF2-40B4-BE49-F238E27FC236}">
                  <a16:creationId xmlns:a16="http://schemas.microsoft.com/office/drawing/2014/main" id="{F1B5C89C-C411-4335-84BE-940246FD30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5221" y="1448729"/>
              <a:ext cx="749360" cy="748970"/>
            </a:xfrm>
            <a:prstGeom prst="rect">
              <a:avLst/>
            </a:prstGeom>
          </p:spPr>
        </p:pic>
        <p:sp>
          <p:nvSpPr>
            <p:cNvPr id="111" name="Rectangle 110">
              <a:extLst>
                <a:ext uri="{FF2B5EF4-FFF2-40B4-BE49-F238E27FC236}">
                  <a16:creationId xmlns:a16="http://schemas.microsoft.com/office/drawing/2014/main" id="{3EC23C67-F50B-4A40-BC5F-F592E050EAF4}"/>
                </a:ext>
              </a:extLst>
            </p:cNvPr>
            <p:cNvSpPr/>
            <p:nvPr/>
          </p:nvSpPr>
          <p:spPr>
            <a:xfrm>
              <a:off x="-1913206" y="2183977"/>
              <a:ext cx="724890" cy="940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0"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1" name="Rectangle: Rounded Corners 100">
            <a:extLst>
              <a:ext uri="{FF2B5EF4-FFF2-40B4-BE49-F238E27FC236}">
                <a16:creationId xmlns:a16="http://schemas.microsoft.com/office/drawing/2014/main" id="{96FD35B2-B2C6-4127-BD1D-D72A1C3E6872}"/>
              </a:ext>
            </a:extLst>
          </p:cNvPr>
          <p:cNvSpPr/>
          <p:nvPr/>
        </p:nvSpPr>
        <p:spPr>
          <a:xfrm>
            <a:off x="6422315" y="1325498"/>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Rounded Corners 99">
            <a:extLst>
              <a:ext uri="{FF2B5EF4-FFF2-40B4-BE49-F238E27FC236}">
                <a16:creationId xmlns:a16="http://schemas.microsoft.com/office/drawing/2014/main" id="{AA337944-6D25-4473-B07E-B9B3D545B6C7}"/>
              </a:ext>
            </a:extLst>
          </p:cNvPr>
          <p:cNvSpPr/>
          <p:nvPr/>
        </p:nvSpPr>
        <p:spPr>
          <a:xfrm>
            <a:off x="957122" y="1299342"/>
            <a:ext cx="448707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1E4E79"/>
                </a:solidFill>
                <a:latin typeface="Century Gothic"/>
                <a:ea typeface="Century Gothic"/>
                <a:cs typeface="Century Gothic"/>
                <a:sym typeface="Century Gothic"/>
              </a:rPr>
              <a:t>Plural nouns</a:t>
            </a:r>
            <a:endParaRPr lang="en-GB" sz="44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955136" y="124452"/>
            <a:ext cx="1106658" cy="111396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0" y="715237"/>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you can add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many nouns to make them plural.</a:t>
            </a: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204236" y="1248256"/>
            <a:ext cx="582222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livre et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fleur.</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4">
            <a:alphaModFix/>
          </a:blip>
          <a:srcRect/>
          <a:stretch/>
        </p:blipFill>
        <p:spPr>
          <a:xfrm>
            <a:off x="404562" y="1821047"/>
            <a:ext cx="552560" cy="546211"/>
          </a:xfrm>
          <a:prstGeom prst="rect">
            <a:avLst/>
          </a:prstGeom>
          <a:noFill/>
          <a:ln>
            <a:noFill/>
          </a:ln>
        </p:spPr>
      </p:pic>
      <p:sp>
        <p:nvSpPr>
          <p:cNvPr id="68" name="Google Shape;171;p8">
            <a:extLst>
              <a:ext uri="{FF2B5EF4-FFF2-40B4-BE49-F238E27FC236}">
                <a16:creationId xmlns:a16="http://schemas.microsoft.com/office/drawing/2014/main" id="{C61B9EAD-FFA6-4A9D-BCD2-6F698FF04E40}"/>
              </a:ext>
            </a:extLst>
          </p:cNvPr>
          <p:cNvSpPr txBox="1"/>
          <p:nvPr/>
        </p:nvSpPr>
        <p:spPr>
          <a:xfrm>
            <a:off x="400423" y="1790083"/>
            <a:ext cx="5822220" cy="49240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book and a flower</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3" name="Google Shape;183;p8">
            <a:extLst>
              <a:ext uri="{FF2B5EF4-FFF2-40B4-BE49-F238E27FC236}">
                <a16:creationId xmlns:a16="http://schemas.microsoft.com/office/drawing/2014/main" id="{B100DDFC-6BF3-4EE6-B195-5DF40EAD127A}"/>
              </a:ext>
            </a:extLst>
          </p:cNvPr>
          <p:cNvPicPr preferRelativeResize="0"/>
          <p:nvPr/>
        </p:nvPicPr>
        <p:blipFill rotWithShape="1">
          <a:blip r:embed="rId4">
            <a:alphaModFix/>
          </a:blip>
          <a:srcRect/>
          <a:stretch/>
        </p:blipFill>
        <p:spPr>
          <a:xfrm>
            <a:off x="5869755" y="1833505"/>
            <a:ext cx="552560" cy="536372"/>
          </a:xfrm>
          <a:prstGeom prst="rect">
            <a:avLst/>
          </a:prstGeom>
          <a:noFill/>
          <a:ln>
            <a:noFill/>
          </a:ln>
        </p:spPr>
      </p:pic>
      <p:sp>
        <p:nvSpPr>
          <p:cNvPr id="75" name="Google Shape;171;p8">
            <a:extLst>
              <a:ext uri="{FF2B5EF4-FFF2-40B4-BE49-F238E27FC236}">
                <a16:creationId xmlns:a16="http://schemas.microsoft.com/office/drawing/2014/main" id="{812D5AF4-DCFF-4BEF-AF0B-911E215A1F65}"/>
              </a:ext>
            </a:extLst>
          </p:cNvPr>
          <p:cNvSpPr txBox="1"/>
          <p:nvPr/>
        </p:nvSpPr>
        <p:spPr>
          <a:xfrm>
            <a:off x="6444431" y="1839412"/>
            <a:ext cx="6412608" cy="492402"/>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(the) book</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(the) flower</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5" name="Google Shape;171;p8">
            <a:extLst>
              <a:ext uri="{FF2B5EF4-FFF2-40B4-BE49-F238E27FC236}">
                <a16:creationId xmlns:a16="http://schemas.microsoft.com/office/drawing/2014/main" id="{179228C4-AA8C-4316-9B4C-69591E755D3A}"/>
              </a:ext>
            </a:extLst>
          </p:cNvPr>
          <p:cNvSpPr txBox="1"/>
          <p:nvPr/>
        </p:nvSpPr>
        <p:spPr>
          <a:xfrm>
            <a:off x="6422808" y="1300486"/>
            <a:ext cx="5822220"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livre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les fleur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Google Shape;171;p8">
            <a:extLst>
              <a:ext uri="{FF2B5EF4-FFF2-40B4-BE49-F238E27FC236}">
                <a16:creationId xmlns:a16="http://schemas.microsoft.com/office/drawing/2014/main" id="{3E4E7A89-4129-4389-9DB7-0E46AE4258F9}"/>
              </a:ext>
            </a:extLst>
          </p:cNvPr>
          <p:cNvSpPr txBox="1"/>
          <p:nvPr/>
        </p:nvSpPr>
        <p:spPr>
          <a:xfrm>
            <a:off x="169851" y="2543015"/>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 ending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add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make them plural.</a:t>
            </a:r>
          </a:p>
        </p:txBody>
      </p:sp>
      <p:sp>
        <p:nvSpPr>
          <p:cNvPr id="33" name="Rectangle: Rounded Corners 32">
            <a:extLst>
              <a:ext uri="{FF2B5EF4-FFF2-40B4-BE49-F238E27FC236}">
                <a16:creationId xmlns:a16="http://schemas.microsoft.com/office/drawing/2014/main" id="{6864D0B7-0810-4E0B-B532-EF21443F3485}"/>
              </a:ext>
            </a:extLst>
          </p:cNvPr>
          <p:cNvSpPr/>
          <p:nvPr/>
        </p:nvSpPr>
        <p:spPr>
          <a:xfrm>
            <a:off x="6418176" y="3221036"/>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20DE65DD-28DD-4ECB-9CA8-48ABE785BFD4}"/>
              </a:ext>
            </a:extLst>
          </p:cNvPr>
          <p:cNvSpPr/>
          <p:nvPr/>
        </p:nvSpPr>
        <p:spPr>
          <a:xfrm>
            <a:off x="952983" y="3194880"/>
            <a:ext cx="448707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Google Shape;171;p8">
            <a:extLst>
              <a:ext uri="{FF2B5EF4-FFF2-40B4-BE49-F238E27FC236}">
                <a16:creationId xmlns:a16="http://schemas.microsoft.com/office/drawing/2014/main" id="{60A37615-09C0-4385-A6D6-C13C3F954D69}"/>
              </a:ext>
            </a:extLst>
          </p:cNvPr>
          <p:cNvSpPr txBox="1"/>
          <p:nvPr/>
        </p:nvSpPr>
        <p:spPr>
          <a:xfrm>
            <a:off x="952983" y="3155969"/>
            <a:ext cx="3028174"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6" name="Google Shape;183;p8">
            <a:extLst>
              <a:ext uri="{FF2B5EF4-FFF2-40B4-BE49-F238E27FC236}">
                <a16:creationId xmlns:a16="http://schemas.microsoft.com/office/drawing/2014/main" id="{A8C6F176-485B-4AB9-A0A4-BCE5A1BE8B12}"/>
              </a:ext>
            </a:extLst>
          </p:cNvPr>
          <p:cNvPicPr preferRelativeResize="0"/>
          <p:nvPr/>
        </p:nvPicPr>
        <p:blipFill rotWithShape="1">
          <a:blip r:embed="rId4">
            <a:alphaModFix/>
          </a:blip>
          <a:srcRect/>
          <a:stretch/>
        </p:blipFill>
        <p:spPr>
          <a:xfrm>
            <a:off x="400423" y="3716585"/>
            <a:ext cx="552560" cy="546211"/>
          </a:xfrm>
          <a:prstGeom prst="rect">
            <a:avLst/>
          </a:prstGeom>
          <a:noFill/>
          <a:ln>
            <a:noFill/>
          </a:ln>
        </p:spPr>
      </p:pic>
      <p:sp>
        <p:nvSpPr>
          <p:cNvPr id="37" name="Google Shape;171;p8">
            <a:extLst>
              <a:ext uri="{FF2B5EF4-FFF2-40B4-BE49-F238E27FC236}">
                <a16:creationId xmlns:a16="http://schemas.microsoft.com/office/drawing/2014/main" id="{522BDD84-3CD9-41A7-A22A-AE14C7098F5B}"/>
              </a:ext>
            </a:extLst>
          </p:cNvPr>
          <p:cNvSpPr txBox="1"/>
          <p:nvPr/>
        </p:nvSpPr>
        <p:spPr>
          <a:xfrm>
            <a:off x="952983" y="3685793"/>
            <a:ext cx="5822220" cy="492402"/>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present</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8" name="Google Shape;183;p8">
            <a:extLst>
              <a:ext uri="{FF2B5EF4-FFF2-40B4-BE49-F238E27FC236}">
                <a16:creationId xmlns:a16="http://schemas.microsoft.com/office/drawing/2014/main" id="{4D239F88-E49D-4D4D-A5DB-BE9DD34F85F2}"/>
              </a:ext>
            </a:extLst>
          </p:cNvPr>
          <p:cNvPicPr preferRelativeResize="0"/>
          <p:nvPr/>
        </p:nvPicPr>
        <p:blipFill rotWithShape="1">
          <a:blip r:embed="rId4">
            <a:alphaModFix/>
          </a:blip>
          <a:srcRect/>
          <a:stretch/>
        </p:blipFill>
        <p:spPr>
          <a:xfrm>
            <a:off x="5865616" y="3729043"/>
            <a:ext cx="552560" cy="536372"/>
          </a:xfrm>
          <a:prstGeom prst="rect">
            <a:avLst/>
          </a:prstGeom>
          <a:noFill/>
          <a:ln>
            <a:noFill/>
          </a:ln>
        </p:spPr>
      </p:pic>
      <p:sp>
        <p:nvSpPr>
          <p:cNvPr id="39" name="Google Shape;171;p8">
            <a:extLst>
              <a:ext uri="{FF2B5EF4-FFF2-40B4-BE49-F238E27FC236}">
                <a16:creationId xmlns:a16="http://schemas.microsoft.com/office/drawing/2014/main" id="{221941EF-5175-4821-BB8C-0B1E5B3F8FED}"/>
              </a:ext>
            </a:extLst>
          </p:cNvPr>
          <p:cNvSpPr txBox="1"/>
          <p:nvPr/>
        </p:nvSpPr>
        <p:spPr>
          <a:xfrm>
            <a:off x="6444431" y="3679211"/>
            <a:ext cx="5822221" cy="492402"/>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(the) present</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0" name="Google Shape;171;p8">
            <a:extLst>
              <a:ext uri="{FF2B5EF4-FFF2-40B4-BE49-F238E27FC236}">
                <a16:creationId xmlns:a16="http://schemas.microsoft.com/office/drawing/2014/main" id="{ED9A6D8D-B0C2-4E7F-9EE3-C96696B608EB}"/>
              </a:ext>
            </a:extLst>
          </p:cNvPr>
          <p:cNvSpPr txBox="1"/>
          <p:nvPr/>
        </p:nvSpPr>
        <p:spPr>
          <a:xfrm>
            <a:off x="6418669" y="3196024"/>
            <a:ext cx="5822220"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x</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1" name="Rectangle: Rounded Corners 40">
            <a:extLst>
              <a:ext uri="{FF2B5EF4-FFF2-40B4-BE49-F238E27FC236}">
                <a16:creationId xmlns:a16="http://schemas.microsoft.com/office/drawing/2014/main" id="{755AA702-13D6-4B41-BBCD-51CE55AA584D}"/>
              </a:ext>
            </a:extLst>
          </p:cNvPr>
          <p:cNvSpPr/>
          <p:nvPr/>
        </p:nvSpPr>
        <p:spPr>
          <a:xfrm>
            <a:off x="6443939" y="4231865"/>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065532BD-7002-49CE-93F7-326B65FC0427}"/>
              </a:ext>
            </a:extLst>
          </p:cNvPr>
          <p:cNvSpPr/>
          <p:nvPr/>
        </p:nvSpPr>
        <p:spPr>
          <a:xfrm>
            <a:off x="978746" y="4205709"/>
            <a:ext cx="448707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Google Shape;171;p8">
            <a:extLst>
              <a:ext uri="{FF2B5EF4-FFF2-40B4-BE49-F238E27FC236}">
                <a16:creationId xmlns:a16="http://schemas.microsoft.com/office/drawing/2014/main" id="{4B815B4B-C9CA-473B-B0B6-DE16F617DBAE}"/>
              </a:ext>
            </a:extLst>
          </p:cNvPr>
          <p:cNvSpPr txBox="1"/>
          <p:nvPr/>
        </p:nvSpPr>
        <p:spPr>
          <a:xfrm>
            <a:off x="978746" y="4166798"/>
            <a:ext cx="3028174"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44" name="Google Shape;183;p8">
            <a:extLst>
              <a:ext uri="{FF2B5EF4-FFF2-40B4-BE49-F238E27FC236}">
                <a16:creationId xmlns:a16="http://schemas.microsoft.com/office/drawing/2014/main" id="{7046F336-AFAF-430F-A054-B8BA4577E7EB}"/>
              </a:ext>
            </a:extLst>
          </p:cNvPr>
          <p:cNvPicPr preferRelativeResize="0"/>
          <p:nvPr/>
        </p:nvPicPr>
        <p:blipFill rotWithShape="1">
          <a:blip r:embed="rId4">
            <a:alphaModFix/>
          </a:blip>
          <a:srcRect/>
          <a:stretch/>
        </p:blipFill>
        <p:spPr>
          <a:xfrm>
            <a:off x="426186" y="4727414"/>
            <a:ext cx="552560" cy="546211"/>
          </a:xfrm>
          <a:prstGeom prst="rect">
            <a:avLst/>
          </a:prstGeom>
          <a:noFill/>
          <a:ln>
            <a:noFill/>
          </a:ln>
        </p:spPr>
      </p:pic>
      <p:sp>
        <p:nvSpPr>
          <p:cNvPr id="45" name="Google Shape;171;p8">
            <a:extLst>
              <a:ext uri="{FF2B5EF4-FFF2-40B4-BE49-F238E27FC236}">
                <a16:creationId xmlns:a16="http://schemas.microsoft.com/office/drawing/2014/main" id="{5362D24C-1C11-4F74-9805-DC61B0BC4401}"/>
              </a:ext>
            </a:extLst>
          </p:cNvPr>
          <p:cNvSpPr txBox="1"/>
          <p:nvPr/>
        </p:nvSpPr>
        <p:spPr>
          <a:xfrm>
            <a:off x="978746" y="4696622"/>
            <a:ext cx="5822220" cy="492402"/>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game</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Google Shape;183;p8">
            <a:extLst>
              <a:ext uri="{FF2B5EF4-FFF2-40B4-BE49-F238E27FC236}">
                <a16:creationId xmlns:a16="http://schemas.microsoft.com/office/drawing/2014/main" id="{62D370AD-F9CB-4606-AFB8-4705854C27E9}"/>
              </a:ext>
            </a:extLst>
          </p:cNvPr>
          <p:cNvPicPr preferRelativeResize="0"/>
          <p:nvPr/>
        </p:nvPicPr>
        <p:blipFill rotWithShape="1">
          <a:blip r:embed="rId4">
            <a:alphaModFix/>
          </a:blip>
          <a:srcRect/>
          <a:stretch/>
        </p:blipFill>
        <p:spPr>
          <a:xfrm>
            <a:off x="5891379" y="4739872"/>
            <a:ext cx="552560" cy="536372"/>
          </a:xfrm>
          <a:prstGeom prst="rect">
            <a:avLst/>
          </a:prstGeom>
          <a:noFill/>
          <a:ln>
            <a:noFill/>
          </a:ln>
        </p:spPr>
      </p:pic>
      <p:sp>
        <p:nvSpPr>
          <p:cNvPr id="47" name="Google Shape;171;p8">
            <a:extLst>
              <a:ext uri="{FF2B5EF4-FFF2-40B4-BE49-F238E27FC236}">
                <a16:creationId xmlns:a16="http://schemas.microsoft.com/office/drawing/2014/main" id="{0ADA2013-1CC6-44CE-BACF-BF876827A2F0}"/>
              </a:ext>
            </a:extLst>
          </p:cNvPr>
          <p:cNvSpPr txBox="1"/>
          <p:nvPr/>
        </p:nvSpPr>
        <p:spPr>
          <a:xfrm>
            <a:off x="6470194" y="4690040"/>
            <a:ext cx="5822221" cy="492402"/>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(the) game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Google Shape;171;p8">
            <a:extLst>
              <a:ext uri="{FF2B5EF4-FFF2-40B4-BE49-F238E27FC236}">
                <a16:creationId xmlns:a16="http://schemas.microsoft.com/office/drawing/2014/main" id="{9E245DDE-AF6E-47FF-B773-62C11BBDAA2A}"/>
              </a:ext>
            </a:extLst>
          </p:cNvPr>
          <p:cNvSpPr txBox="1"/>
          <p:nvPr/>
        </p:nvSpPr>
        <p:spPr>
          <a:xfrm>
            <a:off x="6444432" y="4206853"/>
            <a:ext cx="5822220"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jeu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x</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9" name="Google Shape;171;p8">
            <a:extLst>
              <a:ext uri="{FF2B5EF4-FFF2-40B4-BE49-F238E27FC236}">
                <a16:creationId xmlns:a16="http://schemas.microsoft.com/office/drawing/2014/main" id="{BFD06017-A3F5-4037-B52D-528AD0E90B29}"/>
              </a:ext>
            </a:extLst>
          </p:cNvPr>
          <p:cNvSpPr txBox="1"/>
          <p:nvPr/>
        </p:nvSpPr>
        <p:spPr>
          <a:xfrm>
            <a:off x="239395" y="5319494"/>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 ending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change to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0" name="Rectangle: Rounded Corners 49">
            <a:extLst>
              <a:ext uri="{FF2B5EF4-FFF2-40B4-BE49-F238E27FC236}">
                <a16:creationId xmlns:a16="http://schemas.microsoft.com/office/drawing/2014/main" id="{25B167D3-0153-43DA-9533-F44FA45C75C7}"/>
              </a:ext>
            </a:extLst>
          </p:cNvPr>
          <p:cNvSpPr/>
          <p:nvPr/>
        </p:nvSpPr>
        <p:spPr>
          <a:xfrm>
            <a:off x="6443446" y="5867686"/>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3FA817F3-7331-4470-BEF4-ABF5B88573D7}"/>
              </a:ext>
            </a:extLst>
          </p:cNvPr>
          <p:cNvSpPr/>
          <p:nvPr/>
        </p:nvSpPr>
        <p:spPr>
          <a:xfrm>
            <a:off x="978253" y="5841530"/>
            <a:ext cx="448707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Google Shape;171;p8">
            <a:extLst>
              <a:ext uri="{FF2B5EF4-FFF2-40B4-BE49-F238E27FC236}">
                <a16:creationId xmlns:a16="http://schemas.microsoft.com/office/drawing/2014/main" id="{D0C0CA72-BAFE-4F1E-B21F-D0254BF36C1B}"/>
              </a:ext>
            </a:extLst>
          </p:cNvPr>
          <p:cNvSpPr txBox="1"/>
          <p:nvPr/>
        </p:nvSpPr>
        <p:spPr>
          <a:xfrm>
            <a:off x="978253" y="5802619"/>
            <a:ext cx="3028174"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anim</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Google Shape;171;p8">
            <a:extLst>
              <a:ext uri="{FF2B5EF4-FFF2-40B4-BE49-F238E27FC236}">
                <a16:creationId xmlns:a16="http://schemas.microsoft.com/office/drawing/2014/main" id="{8FD1E973-01AB-402B-B72B-1BEC6D9212A5}"/>
              </a:ext>
            </a:extLst>
          </p:cNvPr>
          <p:cNvSpPr txBox="1"/>
          <p:nvPr/>
        </p:nvSpPr>
        <p:spPr>
          <a:xfrm>
            <a:off x="978253" y="6332443"/>
            <a:ext cx="5822220" cy="492402"/>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an animal</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Google Shape;171;p8">
            <a:extLst>
              <a:ext uri="{FF2B5EF4-FFF2-40B4-BE49-F238E27FC236}">
                <a16:creationId xmlns:a16="http://schemas.microsoft.com/office/drawing/2014/main" id="{9DA777E4-5E09-4670-8F67-FA6989921074}"/>
              </a:ext>
            </a:extLst>
          </p:cNvPr>
          <p:cNvSpPr txBox="1"/>
          <p:nvPr/>
        </p:nvSpPr>
        <p:spPr>
          <a:xfrm>
            <a:off x="6469701" y="6325861"/>
            <a:ext cx="5822221" cy="492402"/>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(the) animal</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6" name="Google Shape;171;p8">
            <a:extLst>
              <a:ext uri="{FF2B5EF4-FFF2-40B4-BE49-F238E27FC236}">
                <a16:creationId xmlns:a16="http://schemas.microsoft.com/office/drawing/2014/main" id="{9725F3A6-02A9-4C54-9AAB-E6868E34C26A}"/>
              </a:ext>
            </a:extLst>
          </p:cNvPr>
          <p:cNvSpPr txBox="1"/>
          <p:nvPr/>
        </p:nvSpPr>
        <p:spPr>
          <a:xfrm>
            <a:off x="6443939" y="5842674"/>
            <a:ext cx="5822220"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anim</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aux</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9717803" y="4766488"/>
            <a:ext cx="2247930" cy="1014274"/>
          </a:xfrm>
          <a:prstGeom prst="wedgeRoundRectCallout">
            <a:avLst>
              <a:gd name="adj1" fmla="val -36552"/>
              <a:gd name="adj2" fmla="val 7317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hear the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aux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change.</a:t>
            </a:r>
            <a:endPar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Speech Bubble: Rectangle with Corners Rounded 56">
            <a:extLst>
              <a:ext uri="{FF2B5EF4-FFF2-40B4-BE49-F238E27FC236}">
                <a16:creationId xmlns:a16="http://schemas.microsoft.com/office/drawing/2014/main" id="{447A717E-BCC2-4802-9830-796A7F3B6D49}"/>
              </a:ext>
            </a:extLst>
          </p:cNvPr>
          <p:cNvSpPr/>
          <p:nvPr/>
        </p:nvSpPr>
        <p:spPr>
          <a:xfrm>
            <a:off x="10360672" y="2612728"/>
            <a:ext cx="1756690" cy="1136012"/>
          </a:xfrm>
          <a:prstGeom prst="wedgeRoundRectCallout">
            <a:avLst>
              <a:gd name="adj1" fmla="val -67783"/>
              <a:gd name="adj2" fmla="val 2240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a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ilent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inal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onsonant.</a:t>
            </a:r>
            <a:endPar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8" name="Google Shape;183;p8">
            <a:extLst>
              <a:ext uri="{FF2B5EF4-FFF2-40B4-BE49-F238E27FC236}">
                <a16:creationId xmlns:a16="http://schemas.microsoft.com/office/drawing/2014/main" id="{9170F844-5D18-47E5-9228-4F22A494D927}"/>
              </a:ext>
            </a:extLst>
          </p:cNvPr>
          <p:cNvPicPr preferRelativeResize="0"/>
          <p:nvPr/>
        </p:nvPicPr>
        <p:blipFill rotWithShape="1">
          <a:blip r:embed="rId4">
            <a:alphaModFix/>
          </a:blip>
          <a:srcRect/>
          <a:stretch/>
        </p:blipFill>
        <p:spPr>
          <a:xfrm>
            <a:off x="451948" y="6283854"/>
            <a:ext cx="552560" cy="546211"/>
          </a:xfrm>
          <a:prstGeom prst="rect">
            <a:avLst/>
          </a:prstGeom>
          <a:noFill/>
          <a:ln>
            <a:noFill/>
          </a:ln>
        </p:spPr>
      </p:pic>
      <p:pic>
        <p:nvPicPr>
          <p:cNvPr id="59" name="Google Shape;183;p8">
            <a:extLst>
              <a:ext uri="{FF2B5EF4-FFF2-40B4-BE49-F238E27FC236}">
                <a16:creationId xmlns:a16="http://schemas.microsoft.com/office/drawing/2014/main" id="{825004B8-4D19-4A9C-894A-3126B81C4CE3}"/>
              </a:ext>
            </a:extLst>
          </p:cNvPr>
          <p:cNvPicPr preferRelativeResize="0"/>
          <p:nvPr/>
        </p:nvPicPr>
        <p:blipFill rotWithShape="1">
          <a:blip r:embed="rId4">
            <a:alphaModFix/>
          </a:blip>
          <a:srcRect/>
          <a:stretch/>
        </p:blipFill>
        <p:spPr>
          <a:xfrm>
            <a:off x="5917141" y="6296312"/>
            <a:ext cx="552560" cy="536372"/>
          </a:xfrm>
          <a:prstGeom prst="rect">
            <a:avLst/>
          </a:prstGeom>
          <a:noFill/>
          <a:ln>
            <a:noFill/>
          </a:ln>
        </p:spPr>
      </p:pic>
    </p:spTree>
    <p:extLst>
      <p:ext uri="{BB962C8B-B14F-4D97-AF65-F5344CB8AC3E}">
        <p14:creationId xmlns:p14="http://schemas.microsoft.com/office/powerpoint/2010/main" val="92429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3"/>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5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0" grpId="0" animBg="1"/>
      <p:bldP spid="17" grpId="0"/>
      <p:bldP spid="62" grpId="0"/>
      <p:bldP spid="68" grpId="0"/>
      <p:bldP spid="75" grpId="0"/>
      <p:bldP spid="95" grpId="0"/>
      <p:bldP spid="31" grpId="0"/>
      <p:bldP spid="33" grpId="0" animBg="1"/>
      <p:bldP spid="34" grpId="0" animBg="1"/>
      <p:bldP spid="35" grpId="0"/>
      <p:bldP spid="37" grpId="0"/>
      <p:bldP spid="39" grpId="0"/>
      <p:bldP spid="40" grpId="0"/>
      <p:bldP spid="41" grpId="0" animBg="1"/>
      <p:bldP spid="42" grpId="0" animBg="1"/>
      <p:bldP spid="43" grpId="0"/>
      <p:bldP spid="45" grpId="0"/>
      <p:bldP spid="47" grpId="0"/>
      <p:bldP spid="48" grpId="0"/>
      <p:bldP spid="49" grpId="0"/>
      <p:bldP spid="50" grpId="0" animBg="1"/>
      <p:bldP spid="51" grpId="0" animBg="1"/>
      <p:bldP spid="52" grpId="0"/>
      <p:bldP spid="53" grpId="0"/>
      <p:bldP spid="54" grpId="0"/>
      <p:bldP spid="56" grpId="0"/>
      <p:bldP spid="32" grpId="0" animBg="1"/>
      <p:bldP spid="5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4" name="Q1.wav"/>
            </a:hlinkClick>
            <a:extLst>
              <a:ext uri="{FF2B5EF4-FFF2-40B4-BE49-F238E27FC236}">
                <a16:creationId xmlns:a16="http://schemas.microsoft.com/office/drawing/2014/main" id="{133A67A6-E4DF-479D-9720-AB32A1293A9F}"/>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5" name="Les_traditions_France.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traditions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France [1/7]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hlinkClick r:id="" action="ppaction://noaction">
              <a:snd r:embed="rId6" name="Max_parle_full.wav"/>
            </a:hlinkClick>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pose des questions.</a:t>
            </a:r>
          </a:p>
        </p:txBody>
      </p:sp>
      <p:sp>
        <p:nvSpPr>
          <p:cNvPr id="37" name="Google Shape;171;p8">
            <a:hlinkClick r:id="" action="ppaction://noaction">
              <a:snd r:embed="rId7" name="Max_instructions.wav"/>
            </a:hlinkClick>
            <a:extLst>
              <a:ext uri="{FF2B5EF4-FFF2-40B4-BE49-F238E27FC236}">
                <a16:creationId xmlns:a16="http://schemas.microsoft.com/office/drawing/2014/main" id="{05393D2C-1136-43C5-8708-87C3D8227717}"/>
              </a:ext>
            </a:extLst>
          </p:cNvPr>
          <p:cNvSpPr txBox="1"/>
          <p:nvPr/>
        </p:nvSpPr>
        <p:spPr>
          <a:xfrm>
            <a:off x="150095" y="854837"/>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Écoute.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39" name="Picture 38" descr="Shape, icon, arrow&#10;&#10;Description automatically generated">
            <a:extLst>
              <a:ext uri="{FF2B5EF4-FFF2-40B4-BE49-F238E27FC236}">
                <a16:creationId xmlns:a16="http://schemas.microsoft.com/office/drawing/2014/main" id="{FED6F7EF-E5A1-4B76-B2B5-72D2E445C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48" name="Picture 47" descr="Shape, icon, arrow&#10;&#10;Description automatically generated">
            <a:extLst>
              <a:ext uri="{FF2B5EF4-FFF2-40B4-BE49-F238E27FC236}">
                <a16:creationId xmlns:a16="http://schemas.microsoft.com/office/drawing/2014/main" id="{6217CF39-5510-4AE5-8123-71609D14B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5" name="Picture 4" descr="A picture containing vector graphics&#10;&#10;Description automatically generated">
            <a:extLst>
              <a:ext uri="{FF2B5EF4-FFF2-40B4-BE49-F238E27FC236}">
                <a16:creationId xmlns:a16="http://schemas.microsoft.com/office/drawing/2014/main" id="{E17E7FED-8458-4878-B882-D4DF1F9A768C}"/>
              </a:ext>
            </a:extLst>
          </p:cNvPr>
          <p:cNvPicPr>
            <a:picLocks noChangeAspect="1"/>
          </p:cNvPicPr>
          <p:nvPr/>
        </p:nvPicPr>
        <p:blipFill rotWithShape="1">
          <a:blip r:embed="rId9">
            <a:extLst>
              <a:ext uri="{28A0092B-C50C-407E-A947-70E740481C1C}">
                <a14:useLocalDpi xmlns:a14="http://schemas.microsoft.com/office/drawing/2010/main" val="0"/>
              </a:ext>
            </a:extLst>
          </a:blip>
          <a:srcRect b="42934"/>
          <a:stretch/>
        </p:blipFill>
        <p:spPr>
          <a:xfrm>
            <a:off x="7558261" y="1966396"/>
            <a:ext cx="833368" cy="1015955"/>
          </a:xfrm>
          <a:prstGeom prst="rect">
            <a:avLst/>
          </a:prstGeom>
        </p:spPr>
      </p:pic>
      <p:pic>
        <p:nvPicPr>
          <p:cNvPr id="10" name="Picture 9" descr="A picture containing vector graphics&#10;&#10;Description automatically generated">
            <a:extLst>
              <a:ext uri="{FF2B5EF4-FFF2-40B4-BE49-F238E27FC236}">
                <a16:creationId xmlns:a16="http://schemas.microsoft.com/office/drawing/2014/main" id="{80634E7B-9478-4953-A0F8-E322E83B6DD8}"/>
              </a:ext>
            </a:extLst>
          </p:cNvPr>
          <p:cNvPicPr>
            <a:picLocks noChangeAspect="1"/>
          </p:cNvPicPr>
          <p:nvPr/>
        </p:nvPicPr>
        <p:blipFill rotWithShape="1">
          <a:blip r:embed="rId10">
            <a:extLst>
              <a:ext uri="{28A0092B-C50C-407E-A947-70E740481C1C}">
                <a14:useLocalDpi xmlns:a14="http://schemas.microsoft.com/office/drawing/2010/main" val="0"/>
              </a:ext>
            </a:extLst>
          </a:blip>
          <a:srcRect b="68427"/>
          <a:stretch/>
        </p:blipFill>
        <p:spPr>
          <a:xfrm>
            <a:off x="2951618" y="1923387"/>
            <a:ext cx="1196034" cy="1058964"/>
          </a:xfrm>
          <a:prstGeom prst="rect">
            <a:avLst/>
          </a:prstGeom>
        </p:spPr>
      </p:pic>
      <p:pic>
        <p:nvPicPr>
          <p:cNvPr id="50" name="Picture 49" descr="A picture containing text, monitor, computer, indoor&#10;&#10;Description automatically generated">
            <a:extLst>
              <a:ext uri="{FF2B5EF4-FFF2-40B4-BE49-F238E27FC236}">
                <a16:creationId xmlns:a16="http://schemas.microsoft.com/office/drawing/2014/main" id="{E79BBA7C-75F9-4937-BDF0-046F955B6D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957" y="1895250"/>
            <a:ext cx="2057885" cy="1254024"/>
          </a:xfrm>
          <a:prstGeom prst="rect">
            <a:avLst/>
          </a:prstGeom>
        </p:spPr>
      </p:pic>
      <p:pic>
        <p:nvPicPr>
          <p:cNvPr id="46" name="Picture 45" descr="A picture containing text, monitor, computer, indoor&#10;&#10;Description automatically generated">
            <a:extLst>
              <a:ext uri="{FF2B5EF4-FFF2-40B4-BE49-F238E27FC236}">
                <a16:creationId xmlns:a16="http://schemas.microsoft.com/office/drawing/2014/main" id="{E16F45C2-C863-4656-AE23-C16EB26DF9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6003" y="1867114"/>
            <a:ext cx="2057885" cy="1254024"/>
          </a:xfrm>
          <a:prstGeom prst="rect">
            <a:avLst/>
          </a:prstGeom>
        </p:spPr>
      </p:pic>
      <p:sp>
        <p:nvSpPr>
          <p:cNvPr id="11" name="TextBox 10">
            <a:extLst>
              <a:ext uri="{FF2B5EF4-FFF2-40B4-BE49-F238E27FC236}">
                <a16:creationId xmlns:a16="http://schemas.microsoft.com/office/drawing/2014/main" id="{7ABE7312-408C-44C3-AE3C-B2814E578B25}"/>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[Tu] prépares une galette en janvier ?</a:t>
            </a:r>
          </a:p>
        </p:txBody>
      </p:sp>
      <p:sp>
        <p:nvSpPr>
          <p:cNvPr id="14" name="Rectangle: Rounded Corners 13">
            <a:extLst>
              <a:ext uri="{FF2B5EF4-FFF2-40B4-BE49-F238E27FC236}">
                <a16:creationId xmlns:a16="http://schemas.microsoft.com/office/drawing/2014/main" id="{6364571D-ABF9-410A-B76D-BBC4F4622D38}"/>
              </a:ext>
            </a:extLst>
          </p:cNvPr>
          <p:cNvSpPr/>
          <p:nvPr/>
        </p:nvSpPr>
        <p:spPr>
          <a:xfrm>
            <a:off x="2089960" y="1513820"/>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5" name="Picture 2" descr="Navidad, El Árbol De Navidad, Bell, Calcetín, Un Regalo">
            <a:extLst>
              <a:ext uri="{FF2B5EF4-FFF2-40B4-BE49-F238E27FC236}">
                <a16:creationId xmlns:a16="http://schemas.microsoft.com/office/drawing/2014/main" id="{19FDCEDB-BDF5-4B8F-9CB6-73DD09121F2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0013" r="27968" b="37333"/>
          <a:stretch/>
        </p:blipFill>
        <p:spPr bwMode="auto">
          <a:xfrm>
            <a:off x="10592380" y="165968"/>
            <a:ext cx="540648" cy="8599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D5DD101-3017-495E-AF14-A9068E8303DB}"/>
              </a:ext>
            </a:extLst>
          </p:cNvPr>
          <p:cNvPicPr>
            <a:picLocks noChangeAspect="1"/>
          </p:cNvPicPr>
          <p:nvPr/>
        </p:nvPicPr>
        <p:blipFill rotWithShape="1">
          <a:blip r:embed="rId13">
            <a:extLst>
              <a:ext uri="{28A0092B-C50C-407E-A947-70E740481C1C}">
                <a14:useLocalDpi xmlns:a14="http://schemas.microsoft.com/office/drawing/2010/main" val="0"/>
              </a:ext>
            </a:extLst>
          </a:blip>
          <a:srcRect b="64308"/>
          <a:stretch/>
        </p:blipFill>
        <p:spPr>
          <a:xfrm>
            <a:off x="6219" y="4698609"/>
            <a:ext cx="1368255" cy="1106374"/>
          </a:xfrm>
          <a:prstGeom prst="rect">
            <a:avLst/>
          </a:prstGeom>
        </p:spPr>
      </p:pic>
    </p:spTree>
    <p:extLst>
      <p:ext uri="{BB962C8B-B14F-4D97-AF65-F5344CB8AC3E}">
        <p14:creationId xmlns:p14="http://schemas.microsoft.com/office/powerpoint/2010/main" val="317856552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4" name="Q2.wav"/>
            </a:hlinkClick>
            <a:extLst>
              <a:ext uri="{FF2B5EF4-FFF2-40B4-BE49-F238E27FC236}">
                <a16:creationId xmlns:a16="http://schemas.microsoft.com/office/drawing/2014/main" id="{133A67A6-E4DF-479D-9720-AB32A1293A9F}"/>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5" name="4_instruction.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traditions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France [2/7]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pose des questions.</a:t>
            </a:r>
          </a:p>
        </p:txBody>
      </p:sp>
      <p:sp>
        <p:nvSpPr>
          <p:cNvPr id="37" name="Google Shape;171;p8">
            <a:extLst>
              <a:ext uri="{FF2B5EF4-FFF2-40B4-BE49-F238E27FC236}">
                <a16:creationId xmlns:a16="http://schemas.microsoft.com/office/drawing/2014/main" id="{05393D2C-1136-43C5-8708-87C3D8227717}"/>
              </a:ext>
            </a:extLst>
          </p:cNvPr>
          <p:cNvSpPr txBox="1"/>
          <p:nvPr/>
        </p:nvSpPr>
        <p:spPr>
          <a:xfrm>
            <a:off x="150095" y="854837"/>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Écoute.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1" name="TextBox 10">
            <a:extLst>
              <a:ext uri="{FF2B5EF4-FFF2-40B4-BE49-F238E27FC236}">
                <a16:creationId xmlns:a16="http://schemas.microsoft.com/office/drawing/2014/main" id="{7ABE7312-408C-44C3-AE3C-B2814E578B25}"/>
              </a:ext>
            </a:extLst>
          </p:cNvPr>
          <p:cNvSpPr txBox="1"/>
          <p:nvPr/>
        </p:nvSpPr>
        <p:spPr>
          <a:xfrm>
            <a:off x="878416" y="5804983"/>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[Vous] avez la tradition des fanaux en France ?</a:t>
            </a:r>
          </a:p>
        </p:txBody>
      </p:sp>
      <p:pic>
        <p:nvPicPr>
          <p:cNvPr id="16" name="Picture 2" descr="Navidad, El Árbol De Navidad, Bell, Calcetín, Un Regalo">
            <a:extLst>
              <a:ext uri="{FF2B5EF4-FFF2-40B4-BE49-F238E27FC236}">
                <a16:creationId xmlns:a16="http://schemas.microsoft.com/office/drawing/2014/main" id="{C4F829DD-E27F-4010-8629-0BBD1BFBE7F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013" r="27968" b="37333"/>
          <a:stretch/>
        </p:blipFill>
        <p:spPr bwMode="auto">
          <a:xfrm>
            <a:off x="10592380" y="165968"/>
            <a:ext cx="540648" cy="859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F4F009E-2D5B-4884-A047-7FF03CBB5D29}"/>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219" y="4698609"/>
            <a:ext cx="1368255" cy="1106374"/>
          </a:xfrm>
          <a:prstGeom prst="rect">
            <a:avLst/>
          </a:prstGeom>
        </p:spPr>
      </p:pic>
      <p:pic>
        <p:nvPicPr>
          <p:cNvPr id="18" name="Picture 17" descr="Shape, icon, arrow&#10;&#10;Description automatically generated">
            <a:extLst>
              <a:ext uri="{FF2B5EF4-FFF2-40B4-BE49-F238E27FC236}">
                <a16:creationId xmlns:a16="http://schemas.microsoft.com/office/drawing/2014/main" id="{DF3BB757-9B3E-4D06-AA56-D0A94AF48B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19" name="Picture 18" descr="Shape, icon, arrow&#10;&#10;Description automatically generated">
            <a:extLst>
              <a:ext uri="{FF2B5EF4-FFF2-40B4-BE49-F238E27FC236}">
                <a16:creationId xmlns:a16="http://schemas.microsoft.com/office/drawing/2014/main" id="{F64C4A1F-861D-424D-AFD7-D847CFF7BE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ED595810-4AC8-42DA-A95C-58F6F4324828}"/>
              </a:ext>
            </a:extLst>
          </p:cNvPr>
          <p:cNvPicPr>
            <a:picLocks noChangeAspect="1"/>
          </p:cNvPicPr>
          <p:nvPr/>
        </p:nvPicPr>
        <p:blipFill rotWithShape="1">
          <a:blip r:embed="rId9">
            <a:extLst>
              <a:ext uri="{28A0092B-C50C-407E-A947-70E740481C1C}">
                <a14:useLocalDpi xmlns:a14="http://schemas.microsoft.com/office/drawing/2010/main" val="0"/>
              </a:ext>
            </a:extLst>
          </a:blip>
          <a:srcRect b="42934"/>
          <a:stretch/>
        </p:blipFill>
        <p:spPr>
          <a:xfrm>
            <a:off x="7558261" y="1966396"/>
            <a:ext cx="833368" cy="1015955"/>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B2CF41FE-0EB2-40AF-B618-669173E14993}"/>
              </a:ext>
            </a:extLst>
          </p:cNvPr>
          <p:cNvPicPr>
            <a:picLocks noChangeAspect="1"/>
          </p:cNvPicPr>
          <p:nvPr/>
        </p:nvPicPr>
        <p:blipFill rotWithShape="1">
          <a:blip r:embed="rId10">
            <a:extLst>
              <a:ext uri="{28A0092B-C50C-407E-A947-70E740481C1C}">
                <a14:useLocalDpi xmlns:a14="http://schemas.microsoft.com/office/drawing/2010/main" val="0"/>
              </a:ext>
            </a:extLst>
          </a:blip>
          <a:srcRect b="68427"/>
          <a:stretch/>
        </p:blipFill>
        <p:spPr>
          <a:xfrm>
            <a:off x="2951618" y="1923387"/>
            <a:ext cx="1196034" cy="1058964"/>
          </a:xfrm>
          <a:prstGeom prst="rect">
            <a:avLst/>
          </a:prstGeom>
        </p:spPr>
      </p:pic>
      <p:pic>
        <p:nvPicPr>
          <p:cNvPr id="22" name="Picture 21" descr="A picture containing text, monitor, computer, indoor&#10;&#10;Description automatically generated">
            <a:extLst>
              <a:ext uri="{FF2B5EF4-FFF2-40B4-BE49-F238E27FC236}">
                <a16:creationId xmlns:a16="http://schemas.microsoft.com/office/drawing/2014/main" id="{3C5AC73A-3F1F-4832-931C-4B4A062B24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957" y="1895250"/>
            <a:ext cx="2057885" cy="1254024"/>
          </a:xfrm>
          <a:prstGeom prst="rect">
            <a:avLst/>
          </a:prstGeom>
        </p:spPr>
      </p:pic>
      <p:pic>
        <p:nvPicPr>
          <p:cNvPr id="23" name="Picture 22" descr="A picture containing text, monitor, computer, indoor&#10;&#10;Description automatically generated">
            <a:extLst>
              <a:ext uri="{FF2B5EF4-FFF2-40B4-BE49-F238E27FC236}">
                <a16:creationId xmlns:a16="http://schemas.microsoft.com/office/drawing/2014/main" id="{9D8117A4-F937-4395-9C7B-B569817521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6003" y="1867114"/>
            <a:ext cx="2057885" cy="1254024"/>
          </a:xfrm>
          <a:prstGeom prst="rect">
            <a:avLst/>
          </a:prstGeom>
        </p:spPr>
      </p:pic>
      <p:sp>
        <p:nvSpPr>
          <p:cNvPr id="14" name="Rectangle: Rounded Corners 13">
            <a:extLst>
              <a:ext uri="{FF2B5EF4-FFF2-40B4-BE49-F238E27FC236}">
                <a16:creationId xmlns:a16="http://schemas.microsoft.com/office/drawing/2014/main" id="{6364571D-ABF9-410A-B76D-BBC4F4622D38}"/>
              </a:ext>
            </a:extLst>
          </p:cNvPr>
          <p:cNvSpPr/>
          <p:nvPr/>
        </p:nvSpPr>
        <p:spPr>
          <a:xfrm>
            <a:off x="6533006" y="1513820"/>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18267988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4" name="Q3.wav"/>
            </a:hlinkClick>
            <a:extLst>
              <a:ext uri="{FF2B5EF4-FFF2-40B4-BE49-F238E27FC236}">
                <a16:creationId xmlns:a16="http://schemas.microsoft.com/office/drawing/2014/main" id="{133A67A6-E4DF-479D-9720-AB32A1293A9F}"/>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5" name="4_instruction.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traditions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France [3/7]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pose des questions.</a:t>
            </a:r>
          </a:p>
        </p:txBody>
      </p:sp>
      <p:sp>
        <p:nvSpPr>
          <p:cNvPr id="37" name="Google Shape;171;p8">
            <a:extLst>
              <a:ext uri="{FF2B5EF4-FFF2-40B4-BE49-F238E27FC236}">
                <a16:creationId xmlns:a16="http://schemas.microsoft.com/office/drawing/2014/main" id="{05393D2C-1136-43C5-8708-87C3D8227717}"/>
              </a:ext>
            </a:extLst>
          </p:cNvPr>
          <p:cNvSpPr txBox="1"/>
          <p:nvPr/>
        </p:nvSpPr>
        <p:spPr>
          <a:xfrm>
            <a:off x="150095" y="854837"/>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Écoute.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1" name="TextBox 10">
            <a:extLst>
              <a:ext uri="{FF2B5EF4-FFF2-40B4-BE49-F238E27FC236}">
                <a16:creationId xmlns:a16="http://schemas.microsoft.com/office/drawing/2014/main" id="{7ABE7312-408C-44C3-AE3C-B2814E578B25}"/>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[Vous] organisez des jeux en classe en décembre ?</a:t>
            </a:r>
          </a:p>
        </p:txBody>
      </p:sp>
      <p:pic>
        <p:nvPicPr>
          <p:cNvPr id="16" name="Picture 2" descr="Navidad, El Árbol De Navidad, Bell, Calcetín, Un Regalo">
            <a:extLst>
              <a:ext uri="{FF2B5EF4-FFF2-40B4-BE49-F238E27FC236}">
                <a16:creationId xmlns:a16="http://schemas.microsoft.com/office/drawing/2014/main" id="{82A6C127-945D-4813-AD4C-F956031FEA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013" r="27968" b="37333"/>
          <a:stretch/>
        </p:blipFill>
        <p:spPr bwMode="auto">
          <a:xfrm>
            <a:off x="10592380" y="165968"/>
            <a:ext cx="540648" cy="859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8E04066-6192-4FF5-9EDD-087A69B5F9EC}"/>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219" y="4698609"/>
            <a:ext cx="1368255" cy="1106374"/>
          </a:xfrm>
          <a:prstGeom prst="rect">
            <a:avLst/>
          </a:prstGeom>
        </p:spPr>
      </p:pic>
      <p:pic>
        <p:nvPicPr>
          <p:cNvPr id="18" name="Picture 17" descr="Shape, icon, arrow&#10;&#10;Description automatically generated">
            <a:extLst>
              <a:ext uri="{FF2B5EF4-FFF2-40B4-BE49-F238E27FC236}">
                <a16:creationId xmlns:a16="http://schemas.microsoft.com/office/drawing/2014/main" id="{41B86E36-6B2F-44B0-BE98-277C781BB6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19" name="Picture 18" descr="Shape, icon, arrow&#10;&#10;Description automatically generated">
            <a:extLst>
              <a:ext uri="{FF2B5EF4-FFF2-40B4-BE49-F238E27FC236}">
                <a16:creationId xmlns:a16="http://schemas.microsoft.com/office/drawing/2014/main" id="{1ADD262D-1F43-4590-B9A5-9D4D948506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9A325E0B-86F1-4E0C-B48A-67DAC7061F82}"/>
              </a:ext>
            </a:extLst>
          </p:cNvPr>
          <p:cNvPicPr>
            <a:picLocks noChangeAspect="1"/>
          </p:cNvPicPr>
          <p:nvPr/>
        </p:nvPicPr>
        <p:blipFill rotWithShape="1">
          <a:blip r:embed="rId9">
            <a:extLst>
              <a:ext uri="{28A0092B-C50C-407E-A947-70E740481C1C}">
                <a14:useLocalDpi xmlns:a14="http://schemas.microsoft.com/office/drawing/2010/main" val="0"/>
              </a:ext>
            </a:extLst>
          </a:blip>
          <a:srcRect b="42934"/>
          <a:stretch/>
        </p:blipFill>
        <p:spPr>
          <a:xfrm>
            <a:off x="7558261" y="1966396"/>
            <a:ext cx="833368" cy="1015955"/>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9B9CF7A6-E0E0-4A02-B005-54AC7E260AEC}"/>
              </a:ext>
            </a:extLst>
          </p:cNvPr>
          <p:cNvPicPr>
            <a:picLocks noChangeAspect="1"/>
          </p:cNvPicPr>
          <p:nvPr/>
        </p:nvPicPr>
        <p:blipFill rotWithShape="1">
          <a:blip r:embed="rId10">
            <a:extLst>
              <a:ext uri="{28A0092B-C50C-407E-A947-70E740481C1C}">
                <a14:useLocalDpi xmlns:a14="http://schemas.microsoft.com/office/drawing/2010/main" val="0"/>
              </a:ext>
            </a:extLst>
          </a:blip>
          <a:srcRect b="68427"/>
          <a:stretch/>
        </p:blipFill>
        <p:spPr>
          <a:xfrm>
            <a:off x="2951618" y="1923387"/>
            <a:ext cx="1196034" cy="1058964"/>
          </a:xfrm>
          <a:prstGeom prst="rect">
            <a:avLst/>
          </a:prstGeom>
        </p:spPr>
      </p:pic>
      <p:pic>
        <p:nvPicPr>
          <p:cNvPr id="22" name="Picture 21" descr="A picture containing text, monitor, computer, indoor&#10;&#10;Description automatically generated">
            <a:extLst>
              <a:ext uri="{FF2B5EF4-FFF2-40B4-BE49-F238E27FC236}">
                <a16:creationId xmlns:a16="http://schemas.microsoft.com/office/drawing/2014/main" id="{43922D75-1415-4F67-8D3C-3AD7A8A724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957" y="1895250"/>
            <a:ext cx="2057885" cy="1254024"/>
          </a:xfrm>
          <a:prstGeom prst="rect">
            <a:avLst/>
          </a:prstGeom>
        </p:spPr>
      </p:pic>
      <p:pic>
        <p:nvPicPr>
          <p:cNvPr id="23" name="Picture 22" descr="A picture containing text, monitor, computer, indoor&#10;&#10;Description automatically generated">
            <a:extLst>
              <a:ext uri="{FF2B5EF4-FFF2-40B4-BE49-F238E27FC236}">
                <a16:creationId xmlns:a16="http://schemas.microsoft.com/office/drawing/2014/main" id="{1E3FA829-8560-44BD-9EE0-5EF8CE12B6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6003" y="1867114"/>
            <a:ext cx="2057885" cy="1254024"/>
          </a:xfrm>
          <a:prstGeom prst="rect">
            <a:avLst/>
          </a:prstGeom>
        </p:spPr>
      </p:pic>
      <p:sp>
        <p:nvSpPr>
          <p:cNvPr id="14" name="Rectangle: Rounded Corners 13">
            <a:extLst>
              <a:ext uri="{FF2B5EF4-FFF2-40B4-BE49-F238E27FC236}">
                <a16:creationId xmlns:a16="http://schemas.microsoft.com/office/drawing/2014/main" id="{6364571D-ABF9-410A-B76D-BBC4F4622D38}"/>
              </a:ext>
            </a:extLst>
          </p:cNvPr>
          <p:cNvSpPr/>
          <p:nvPr/>
        </p:nvSpPr>
        <p:spPr>
          <a:xfrm>
            <a:off x="6533006" y="1361282"/>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12569702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4" name="Q4.wav"/>
            </a:hlinkClick>
            <a:extLst>
              <a:ext uri="{FF2B5EF4-FFF2-40B4-BE49-F238E27FC236}">
                <a16:creationId xmlns:a16="http://schemas.microsoft.com/office/drawing/2014/main" id="{133A67A6-E4DF-479D-9720-AB32A1293A9F}"/>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5" name="4_instruction.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traditions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France [4/7]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  Il pose des questions.</a:t>
            </a:r>
          </a:p>
        </p:txBody>
      </p:sp>
      <p:sp>
        <p:nvSpPr>
          <p:cNvPr id="37" name="Google Shape;171;p8">
            <a:extLst>
              <a:ext uri="{FF2B5EF4-FFF2-40B4-BE49-F238E27FC236}">
                <a16:creationId xmlns:a16="http://schemas.microsoft.com/office/drawing/2014/main" id="{05393D2C-1136-43C5-8708-87C3D8227717}"/>
              </a:ext>
            </a:extLst>
          </p:cNvPr>
          <p:cNvSpPr txBox="1"/>
          <p:nvPr/>
        </p:nvSpPr>
        <p:spPr>
          <a:xfrm>
            <a:off x="150095" y="854837"/>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Écoute.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1" name="TextBox 10">
            <a:extLst>
              <a:ext uri="{FF2B5EF4-FFF2-40B4-BE49-F238E27FC236}">
                <a16:creationId xmlns:a16="http://schemas.microsoft.com/office/drawing/2014/main" id="{7ABE7312-408C-44C3-AE3C-B2814E578B25}"/>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[Tu] chantes des chansons de </a:t>
            </a:r>
            <a:r>
              <a:rPr kumimoji="0" lang="fr-FR" sz="2400" b="0" i="0" u="none" strike="noStrike" kern="1200" cap="none" spc="0" normalizeH="0" baseline="0" noProof="0" dirty="0" err="1">
                <a:ln>
                  <a:noFill/>
                </a:ln>
                <a:solidFill>
                  <a:srgbClr val="002060"/>
                </a:solidFill>
                <a:effectLst/>
                <a:uLnTx/>
                <a:uFillTx/>
                <a:latin typeface="Century Gothic" panose="020B0502020202020204" pitchFamily="34" charset="0"/>
              </a:rPr>
              <a:t>Noёl</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 en anglais ?</a:t>
            </a:r>
          </a:p>
        </p:txBody>
      </p:sp>
      <p:pic>
        <p:nvPicPr>
          <p:cNvPr id="16" name="Picture 2" descr="Navidad, El Árbol De Navidad, Bell, Calcetín, Un Regalo">
            <a:extLst>
              <a:ext uri="{FF2B5EF4-FFF2-40B4-BE49-F238E27FC236}">
                <a16:creationId xmlns:a16="http://schemas.microsoft.com/office/drawing/2014/main" id="{E5C3A2A6-24BC-4775-A295-C850E0D859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013" r="27968" b="37333"/>
          <a:stretch/>
        </p:blipFill>
        <p:spPr bwMode="auto">
          <a:xfrm>
            <a:off x="10592380" y="165968"/>
            <a:ext cx="540648" cy="859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1A93454-B715-4A44-BECA-B1C292961E48}"/>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219" y="4698609"/>
            <a:ext cx="1368255" cy="1106374"/>
          </a:xfrm>
          <a:prstGeom prst="rect">
            <a:avLst/>
          </a:prstGeom>
        </p:spPr>
      </p:pic>
      <p:pic>
        <p:nvPicPr>
          <p:cNvPr id="18" name="Picture 17" descr="Shape, icon, arrow&#10;&#10;Description automatically generated">
            <a:extLst>
              <a:ext uri="{FF2B5EF4-FFF2-40B4-BE49-F238E27FC236}">
                <a16:creationId xmlns:a16="http://schemas.microsoft.com/office/drawing/2014/main" id="{5CC13552-36A8-4087-A68E-31D4167D72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19" name="Picture 18" descr="Shape, icon, arrow&#10;&#10;Description automatically generated">
            <a:extLst>
              <a:ext uri="{FF2B5EF4-FFF2-40B4-BE49-F238E27FC236}">
                <a16:creationId xmlns:a16="http://schemas.microsoft.com/office/drawing/2014/main" id="{A686DF28-FD01-4BF1-9F7A-E1213C10F6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F348F1B4-C013-47EA-B152-A9D27161E76D}"/>
              </a:ext>
            </a:extLst>
          </p:cNvPr>
          <p:cNvPicPr>
            <a:picLocks noChangeAspect="1"/>
          </p:cNvPicPr>
          <p:nvPr/>
        </p:nvPicPr>
        <p:blipFill rotWithShape="1">
          <a:blip r:embed="rId9">
            <a:extLst>
              <a:ext uri="{28A0092B-C50C-407E-A947-70E740481C1C}">
                <a14:useLocalDpi xmlns:a14="http://schemas.microsoft.com/office/drawing/2010/main" val="0"/>
              </a:ext>
            </a:extLst>
          </a:blip>
          <a:srcRect b="42934"/>
          <a:stretch/>
        </p:blipFill>
        <p:spPr>
          <a:xfrm>
            <a:off x="7558261" y="1966396"/>
            <a:ext cx="833368" cy="1015955"/>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39FFDE3F-926F-488F-BC08-5425E5F07E25}"/>
              </a:ext>
            </a:extLst>
          </p:cNvPr>
          <p:cNvPicPr>
            <a:picLocks noChangeAspect="1"/>
          </p:cNvPicPr>
          <p:nvPr/>
        </p:nvPicPr>
        <p:blipFill rotWithShape="1">
          <a:blip r:embed="rId10">
            <a:extLst>
              <a:ext uri="{28A0092B-C50C-407E-A947-70E740481C1C}">
                <a14:useLocalDpi xmlns:a14="http://schemas.microsoft.com/office/drawing/2010/main" val="0"/>
              </a:ext>
            </a:extLst>
          </a:blip>
          <a:srcRect b="68427"/>
          <a:stretch/>
        </p:blipFill>
        <p:spPr>
          <a:xfrm>
            <a:off x="2951618" y="1923387"/>
            <a:ext cx="1196034" cy="1058964"/>
          </a:xfrm>
          <a:prstGeom prst="rect">
            <a:avLst/>
          </a:prstGeom>
        </p:spPr>
      </p:pic>
      <p:pic>
        <p:nvPicPr>
          <p:cNvPr id="22" name="Picture 21" descr="A picture containing text, monitor, computer, indoor&#10;&#10;Description automatically generated">
            <a:extLst>
              <a:ext uri="{FF2B5EF4-FFF2-40B4-BE49-F238E27FC236}">
                <a16:creationId xmlns:a16="http://schemas.microsoft.com/office/drawing/2014/main" id="{0AB10CFD-FD0D-4A3E-9237-D94E6E6AD5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957" y="1895250"/>
            <a:ext cx="2057885" cy="1254024"/>
          </a:xfrm>
          <a:prstGeom prst="rect">
            <a:avLst/>
          </a:prstGeom>
        </p:spPr>
      </p:pic>
      <p:pic>
        <p:nvPicPr>
          <p:cNvPr id="23" name="Picture 22" descr="A picture containing text, monitor, computer, indoor&#10;&#10;Description automatically generated">
            <a:extLst>
              <a:ext uri="{FF2B5EF4-FFF2-40B4-BE49-F238E27FC236}">
                <a16:creationId xmlns:a16="http://schemas.microsoft.com/office/drawing/2014/main" id="{E84E1A23-077F-426E-BE9D-FC32A6361D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6003" y="1867114"/>
            <a:ext cx="2057885" cy="1254024"/>
          </a:xfrm>
          <a:prstGeom prst="rect">
            <a:avLst/>
          </a:prstGeom>
        </p:spPr>
      </p:pic>
      <p:sp>
        <p:nvSpPr>
          <p:cNvPr id="14" name="Rectangle: Rounded Corners 13">
            <a:extLst>
              <a:ext uri="{FF2B5EF4-FFF2-40B4-BE49-F238E27FC236}">
                <a16:creationId xmlns:a16="http://schemas.microsoft.com/office/drawing/2014/main" id="{6364571D-ABF9-410A-B76D-BBC4F4622D38}"/>
              </a:ext>
            </a:extLst>
          </p:cNvPr>
          <p:cNvSpPr/>
          <p:nvPr/>
        </p:nvSpPr>
        <p:spPr>
          <a:xfrm>
            <a:off x="2190843" y="1484655"/>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73092812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1601</TotalTime>
  <Words>2073</Words>
  <Application>Microsoft Office PowerPoint</Application>
  <PresentationFormat>Widescreen</PresentationFormat>
  <Paragraphs>288</Paragraphs>
  <Slides>15</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Liberation Sans</vt:lpstr>
      <vt:lpstr>Arial</vt:lpstr>
      <vt:lpstr>Calibri</vt:lpstr>
      <vt:lpstr>Century Gothic</vt:lpstr>
      <vt:lpstr>Century Gothic</vt:lpstr>
      <vt:lpstr>Eras Demi ITC</vt:lpstr>
      <vt:lpstr>Modern Love</vt:lpstr>
      <vt:lpstr>Segoe Print</vt:lpstr>
      <vt:lpstr>Symbol</vt:lpstr>
      <vt:lpstr>Wingdings</vt:lpstr>
      <vt:lpstr>1_Office Theme</vt:lpstr>
      <vt:lpstr>Saying what I and others do</vt:lpstr>
      <vt:lpstr>prononcer</vt:lpstr>
      <vt:lpstr>prononcer</vt:lpstr>
      <vt:lpstr>Vous</vt:lpstr>
      <vt:lpstr>Plural nouns</vt:lpstr>
      <vt:lpstr>écouter</vt:lpstr>
      <vt:lpstr>écouter</vt:lpstr>
      <vt:lpstr>écouter</vt:lpstr>
      <vt:lpstr>écouter</vt:lpstr>
      <vt:lpstr>écouter</vt:lpstr>
      <vt:lpstr>écouter</vt:lpstr>
      <vt:lpstr>écouter</vt:lpstr>
      <vt:lpstr>vocabulaire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29</cp:revision>
  <dcterms:created xsi:type="dcterms:W3CDTF">2021-12-30T13:00:35Z</dcterms:created>
  <dcterms:modified xsi:type="dcterms:W3CDTF">2022-01-19T11:50:54Z</dcterms:modified>
</cp:coreProperties>
</file>