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2"/>
  </p:notesMasterIdLst>
  <p:sldIdLst>
    <p:sldId id="257" r:id="rId4"/>
    <p:sldId id="780" r:id="rId5"/>
    <p:sldId id="789" r:id="rId6"/>
    <p:sldId id="790" r:id="rId7"/>
    <p:sldId id="791" r:id="rId8"/>
    <p:sldId id="792" r:id="rId9"/>
    <p:sldId id="357" r:id="rId10"/>
    <p:sldId id="50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9F9"/>
    <a:srgbClr val="FF0066"/>
    <a:srgbClr val="81CCFF"/>
    <a:srgbClr val="65C1FF"/>
    <a:srgbClr val="3399FF"/>
    <a:srgbClr val="26859D"/>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8167" autoAdjust="0"/>
  </p:normalViewPr>
  <p:slideViewPr>
    <p:cSldViewPr snapToGrid="0">
      <p:cViewPr varScale="1">
        <p:scale>
          <a:sx n="62" d="100"/>
          <a:sy n="62" d="100"/>
        </p:scale>
        <p:origin x="2334" y="78"/>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18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r>
              <a:rPr lang="en-GB" sz="2000" b="1" strike="noStrike" spc="-1" dirty="0">
                <a:solidFill>
                  <a:srgbClr val="002060"/>
                </a:solidFill>
                <a:latin typeface="Century Gothic"/>
                <a:ea typeface="Century Gothic"/>
              </a:rPr>
              <a:t>Phonics:  </a:t>
            </a:r>
            <a:r>
              <a:rPr lang="fr-FR" sz="2000" b="1" strike="noStrike" spc="-1" dirty="0">
                <a:solidFill>
                  <a:srgbClr val="002060"/>
                </a:solidFill>
                <a:latin typeface="Century Gothic"/>
                <a:ea typeface="Century Gothic"/>
              </a:rPr>
              <a:t>[é] [er] [et] [</a:t>
            </a:r>
            <a:r>
              <a:rPr lang="fr-FR" sz="2000" b="1" strike="noStrike" spc="-1" dirty="0" err="1">
                <a:solidFill>
                  <a:srgbClr val="002060"/>
                </a:solidFill>
                <a:latin typeface="Century Gothic"/>
                <a:ea typeface="Century Gothic"/>
              </a:rPr>
              <a:t>ez</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répéter [630] écrire [382]  bébé [2271] donner [46] parler [106] et [6] nez [2661] </a:t>
            </a:r>
            <a:endParaRPr lang="it-IT" sz="2000" b="0" i="1" strike="noStrike" spc="-1" dirty="0">
              <a:solidFill>
                <a:srgbClr val="002060"/>
              </a:solidFill>
              <a:latin typeface="Century Gothic"/>
              <a:ea typeface="Century Gothic"/>
            </a:endParaRPr>
          </a:p>
          <a:p>
            <a:pPr marL="0" indent="-216000">
              <a:lnSpc>
                <a:spcPct val="100000"/>
              </a:lnSpc>
            </a:pPr>
            <a:endParaRPr lang="it-IT" sz="2000" b="1" strike="noStrike" spc="-1" dirty="0">
              <a:solidFill>
                <a:srgbClr val="FF0066"/>
              </a:solidFill>
              <a:latin typeface="Century Gothic"/>
              <a:ea typeface="Century Gothic"/>
            </a:endParaRPr>
          </a:p>
          <a:p>
            <a:pPr marL="0" indent="-216000">
              <a:lnSpc>
                <a:spcPct val="100000"/>
              </a:lnSpc>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0" i="1" strike="noStrike" spc="-1" dirty="0">
                <a:solidFill>
                  <a:srgbClr val="FF0066"/>
                </a:solidFill>
                <a:latin typeface="Century Gothic"/>
                <a:ea typeface="Century Gothic"/>
              </a:rPr>
              <a:t>aimer [242] avoir [8] </a:t>
            </a:r>
            <a:r>
              <a:rPr lang="fr-FR" sz="2000" b="1" i="1" strike="noStrike" spc="-1" dirty="0">
                <a:solidFill>
                  <a:srgbClr val="FF0066"/>
                </a:solidFill>
                <a:latin typeface="Century Gothic"/>
                <a:ea typeface="Century Gothic"/>
              </a:rPr>
              <a:t>vous</a:t>
            </a:r>
            <a:r>
              <a:rPr lang="fr-FR" sz="2000" b="0" i="1" strike="noStrike" spc="-1" baseline="30000" dirty="0">
                <a:solidFill>
                  <a:srgbClr val="FF0066"/>
                </a:solidFill>
                <a:latin typeface="Century Gothic"/>
                <a:ea typeface="Century Gothic"/>
              </a:rPr>
              <a:t>2</a:t>
            </a:r>
            <a:r>
              <a:rPr lang="fr-FR" sz="2000" b="0" i="1" strike="noStrike" spc="-1" dirty="0">
                <a:solidFill>
                  <a:srgbClr val="FF0066"/>
                </a:solidFill>
                <a:latin typeface="Century Gothic"/>
                <a:ea typeface="Century Gothic"/>
              </a:rPr>
              <a:t> [50] animal [1002] cadeau [2298] chapeau [2908] cheval [2220] fanal [&gt;5000] gâteau [4845]</a:t>
            </a:r>
            <a:r>
              <a:rPr lang="fr-FR" sz="2000" b="1" i="1" strike="noStrike" spc="-1" dirty="0">
                <a:solidFill>
                  <a:srgbClr val="FF0066"/>
                </a:solidFill>
                <a:latin typeface="Century Gothic"/>
                <a:ea typeface="Century Gothic"/>
              </a:rPr>
              <a:t> feu </a:t>
            </a:r>
            <a:r>
              <a:rPr lang="fr-FR" sz="2000" b="0" i="1" strike="noStrike" spc="-1" dirty="0">
                <a:solidFill>
                  <a:srgbClr val="FF0066"/>
                </a:solidFill>
                <a:latin typeface="Century Gothic"/>
                <a:ea typeface="Century Gothic"/>
              </a:rPr>
              <a:t>[786]  jeu [291]  </a:t>
            </a:r>
            <a:r>
              <a:rPr lang="fr-FR" sz="2000" b="1" i="1" strike="noStrike" spc="-1" dirty="0">
                <a:solidFill>
                  <a:srgbClr val="FF0066"/>
                </a:solidFill>
                <a:latin typeface="Century Gothic"/>
                <a:ea typeface="Century Gothic"/>
              </a:rPr>
              <a:t>vœu </a:t>
            </a:r>
            <a:r>
              <a:rPr lang="fr-FR" sz="2000" b="0" i="1" strike="noStrike" spc="-1" dirty="0">
                <a:solidFill>
                  <a:srgbClr val="FF0066"/>
                </a:solidFill>
                <a:latin typeface="Century Gothic"/>
                <a:ea typeface="Century Gothic"/>
              </a:rPr>
              <a:t>[2103]</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dirty="0">
                <a:solidFill>
                  <a:srgbClr val="FF0066"/>
                </a:solidFill>
                <a:effectLst/>
                <a:latin typeface="Century Gothic" panose="020B0502020202020204" pitchFamily="34" charset="0"/>
                <a:ea typeface="+mn-ea"/>
                <a:cs typeface="+mn-cs"/>
              </a:rPr>
              <a:t>--</a:t>
            </a:r>
            <a:endParaRPr lang="fr-FR" sz="1800" b="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sont [5] ils [13] elles [38] combien [800] affiche [2886] bouteille [2979] crayon [&gt;5000] </a:t>
            </a:r>
            <a:r>
              <a:rPr lang="fr-FR" sz="1800" b="1" dirty="0">
                <a:solidFill>
                  <a:srgbClr val="FF0066"/>
                </a:solidFill>
                <a:effectLst/>
                <a:latin typeface="Century Gothic" panose="020B0502020202020204" pitchFamily="34" charset="0"/>
                <a:ea typeface="+mn-ea"/>
                <a:cs typeface="+mn-cs"/>
              </a:rPr>
              <a:t>fleur</a:t>
            </a:r>
            <a:r>
              <a:rPr lang="fr-FR" sz="1800" b="0" dirty="0">
                <a:solidFill>
                  <a:srgbClr val="FF0066"/>
                </a:solidFill>
                <a:effectLst/>
                <a:latin typeface="Century Gothic" panose="020B0502020202020204" pitchFamily="34" charset="0"/>
                <a:ea typeface="+mn-ea"/>
                <a:cs typeface="+mn-cs"/>
              </a:rPr>
              <a:t> [2305] gomme [&gt;5000] livre [358] </a:t>
            </a:r>
            <a:r>
              <a:rPr lang="fr-FR" sz="1800" b="1" dirty="0">
                <a:solidFill>
                  <a:srgbClr val="FF0066"/>
                </a:solidFill>
                <a:effectLst/>
                <a:latin typeface="Century Gothic" panose="020B0502020202020204" pitchFamily="34" charset="0"/>
                <a:ea typeface="+mn-ea"/>
                <a:cs typeface="+mn-cs"/>
              </a:rPr>
              <a:t>mur</a:t>
            </a:r>
            <a:r>
              <a:rPr lang="fr-FR" sz="1800" b="0" dirty="0">
                <a:solidFill>
                  <a:srgbClr val="FF0066"/>
                </a:solidFill>
                <a:effectLst/>
                <a:latin typeface="Century Gothic" panose="020B0502020202020204" pitchFamily="34" charset="0"/>
                <a:ea typeface="+mn-ea"/>
                <a:cs typeface="+mn-cs"/>
              </a:rPr>
              <a:t> [1335] </a:t>
            </a:r>
            <a:r>
              <a:rPr lang="fr-FR" sz="1800" b="1" dirty="0">
                <a:solidFill>
                  <a:srgbClr val="FF0066"/>
                </a:solidFill>
                <a:effectLst/>
                <a:latin typeface="Century Gothic" panose="020B0502020202020204" pitchFamily="34" charset="0"/>
                <a:ea typeface="+mn-ea"/>
                <a:cs typeface="+mn-cs"/>
              </a:rPr>
              <a:t>ordinateur </a:t>
            </a:r>
            <a:r>
              <a:rPr lang="fr-FR" sz="1800" b="0" dirty="0">
                <a:solidFill>
                  <a:srgbClr val="FF0066"/>
                </a:solidFill>
                <a:effectLst/>
                <a:latin typeface="Century Gothic" panose="020B0502020202020204" pitchFamily="34" charset="0"/>
                <a:ea typeface="+mn-ea"/>
                <a:cs typeface="+mn-cs"/>
              </a:rPr>
              <a:t>[2201] règle [488] sac [2343] </a:t>
            </a:r>
            <a:r>
              <a:rPr lang="fr-FR" sz="1800" b="1" dirty="0">
                <a:solidFill>
                  <a:srgbClr val="FF0066"/>
                </a:solidFill>
                <a:effectLst/>
                <a:latin typeface="Century Gothic" panose="020B0502020202020204" pitchFamily="34" charset="0"/>
                <a:ea typeface="+mn-ea"/>
                <a:cs typeface="+mn-cs"/>
              </a:rPr>
              <a:t>vrai</a:t>
            </a:r>
            <a:r>
              <a:rPr lang="fr-FR" sz="1800" b="0" dirty="0">
                <a:solidFill>
                  <a:srgbClr val="FF0066"/>
                </a:solidFill>
                <a:effectLst/>
                <a:latin typeface="Century Gothic" panose="020B0502020202020204" pitchFamily="34" charset="0"/>
                <a:ea typeface="+mn-ea"/>
                <a:cs typeface="+mn-cs"/>
              </a:rPr>
              <a:t> [292] </a:t>
            </a:r>
            <a:r>
              <a:rPr lang="fr-FR" sz="1800" b="1" dirty="0">
                <a:solidFill>
                  <a:srgbClr val="FF0066"/>
                </a:solidFill>
                <a:effectLst/>
                <a:latin typeface="Century Gothic" panose="020B0502020202020204" pitchFamily="34" charset="0"/>
                <a:ea typeface="+mn-ea"/>
                <a:cs typeface="+mn-cs"/>
              </a:rPr>
              <a:t>faux </a:t>
            </a:r>
            <a:r>
              <a:rPr lang="fr-FR" sz="1800" b="0" dirty="0">
                <a:solidFill>
                  <a:srgbClr val="FF0066"/>
                </a:solidFill>
                <a:effectLst/>
                <a:latin typeface="Century Gothic" panose="020B0502020202020204" pitchFamily="34" charset="0"/>
                <a:ea typeface="+mn-ea"/>
                <a:cs typeface="+mn-cs"/>
              </a:rPr>
              <a:t>[555] de [2] </a:t>
            </a:r>
            <a:endParaRPr lang="en-GB" sz="1800" b="0" dirty="0">
              <a:solidFill>
                <a:srgbClr val="FF0066"/>
              </a:solidFill>
              <a:effectLst/>
              <a:latin typeface="Century Gothic" panose="020B0502020202020204" pitchFamily="34" charset="0"/>
              <a:ea typeface="+mn-ea"/>
              <a:cs typeface="+mn-cs"/>
            </a:endParaRPr>
          </a:p>
          <a:p>
            <a:pPr marL="216000" indent="-216000">
              <a:lnSpc>
                <a:spcPct val="100000"/>
              </a:lnSpc>
            </a:pPr>
            <a:endParaRPr lang="en-GB" sz="16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600" dirty="0" err="1">
                <a:solidFill>
                  <a:srgbClr val="FF0066"/>
                </a:solidFill>
                <a:effectLst/>
                <a:latin typeface="Century Gothic" panose="020B0502020202020204" pitchFamily="34" charset="0"/>
                <a:ea typeface="+mn-ea"/>
                <a:cs typeface="+mn-cs"/>
              </a:rPr>
              <a:t>Londsale</a:t>
            </a:r>
            <a:r>
              <a:rPr lang="en-GB" sz="1600" dirty="0">
                <a:solidFill>
                  <a:srgbClr val="FF0066"/>
                </a:solidFill>
                <a:effectLst/>
                <a:latin typeface="Century Gothic" panose="020B0502020202020204" pitchFamily="34" charset="0"/>
                <a:ea typeface="+mn-ea"/>
                <a:cs typeface="+mn-cs"/>
              </a:rPr>
              <a:t>, D., &amp; Le Bras, Y.  (2009). </a:t>
            </a:r>
            <a:r>
              <a:rPr lang="en-GB" sz="1600" i="1" dirty="0">
                <a:solidFill>
                  <a:srgbClr val="FF0066"/>
                </a:solidFill>
                <a:effectLst/>
                <a:latin typeface="Century Gothic" panose="020B0502020202020204" pitchFamily="34" charset="0"/>
                <a:ea typeface="+mn-ea"/>
                <a:cs typeface="+mn-cs"/>
              </a:rPr>
              <a:t>A Frequency Dictionary of French: Core vocabulary for learners </a:t>
            </a:r>
            <a:r>
              <a:rPr lang="en-GB" sz="1600" dirty="0">
                <a:solidFill>
                  <a:srgbClr val="FF0066"/>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apply knowledge of SSC [é] in a read aloud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through instructions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 Bs turn away and listen, tallying the number of [é] sounds they hear in each line.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Turn back to check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Swap roles for lines 7 – 12.</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audio player to hear the whole poem.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the next slide for some comprehension activities.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known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through instructions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4 minutes to write as many activities as they can.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responses and click to highlight the details in the poem. The final click brings up an English translation of the full poem.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pupils’ thoughts about how French people celebrate new year.  Is it the same or different from the way we celebrate in the UK? or from how they typically celebrate in their own families?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437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oral differentiation of </a:t>
            </a:r>
            <a:r>
              <a:rPr lang="en-GB" b="0" dirty="0" err="1"/>
              <a:t>tu</a:t>
            </a:r>
            <a:r>
              <a:rPr lang="en-GB" b="0" dirty="0"/>
              <a:t> and </a:t>
            </a:r>
            <a:r>
              <a:rPr lang="en-GB" b="0" dirty="0" err="1"/>
              <a:t>vous</a:t>
            </a:r>
            <a:r>
              <a:rPr lang="en-GB" b="0" dirty="0"/>
              <a:t> verb forms and their connection with meaning.</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that pupils understand the scenario; that Max uses formal </a:t>
            </a:r>
            <a:r>
              <a:rPr lang="en-GB" b="0" dirty="0" err="1"/>
              <a:t>vous</a:t>
            </a:r>
            <a:r>
              <a:rPr lang="en-GB" b="0" dirty="0"/>
              <a:t> with J-M’s mother and the </a:t>
            </a:r>
            <a:r>
              <a:rPr lang="en-GB" b="0" dirty="0" err="1"/>
              <a:t>tu</a:t>
            </a:r>
            <a:r>
              <a:rPr lang="en-GB" b="0" dirty="0"/>
              <a:t> form with Jean-Michel.</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listen to the first question. Pupils decide, based on the verb form, if it is the </a:t>
            </a:r>
            <a:r>
              <a:rPr lang="en-GB" b="0" dirty="0" err="1"/>
              <a:t>tu</a:t>
            </a:r>
            <a:r>
              <a:rPr lang="en-GB" b="0" dirty="0"/>
              <a:t> or </a:t>
            </a:r>
            <a:r>
              <a:rPr lang="en-GB" b="0" dirty="0" err="1"/>
              <a:t>vous</a:t>
            </a:r>
            <a:r>
              <a:rPr lang="en-GB" b="0" dirty="0"/>
              <a:t> form of you.</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listen again. This time, pupils try to write the meaning of the question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items 2- 8.</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célébrez</a:t>
            </a:r>
            <a:r>
              <a:rPr lang="es-ES_tradnl" sz="1200" b="0" kern="1200" dirty="0">
                <a:solidFill>
                  <a:schemeClr val="tx1"/>
                </a:solidFill>
                <a:effectLst/>
                <a:latin typeface="+mn-lt"/>
                <a:ea typeface="+mn-ea"/>
                <a:cs typeface="+mn-cs"/>
              </a:rPr>
              <a:t> No</a:t>
            </a:r>
            <a:r>
              <a:rPr lang="en-GB" sz="1200" b="0" kern="1200" dirty="0">
                <a:solidFill>
                  <a:schemeClr val="tx1"/>
                </a:solidFill>
                <a:effectLst/>
                <a:latin typeface="+mn-lt"/>
                <a:ea typeface="+mn-ea"/>
                <a:cs typeface="+mn-cs"/>
              </a:rPr>
              <a:t>ё</a:t>
            </a:r>
            <a:r>
              <a:rPr lang="es-ES_tradnl" sz="1200" b="0" kern="1200" dirty="0">
                <a:solidFill>
                  <a:schemeClr val="tx1"/>
                </a:solidFill>
                <a:effectLst/>
                <a:latin typeface="+mn-lt"/>
                <a:ea typeface="+mn-ea"/>
                <a:cs typeface="+mn-cs"/>
              </a:rPr>
              <a:t>l à </a:t>
            </a:r>
            <a:r>
              <a:rPr lang="es-ES_tradnl" sz="1200" b="0" kern="1200" dirty="0" err="1">
                <a:solidFill>
                  <a:schemeClr val="tx1"/>
                </a:solidFill>
                <a:effectLst/>
                <a:latin typeface="+mn-lt"/>
                <a:ea typeface="+mn-ea"/>
                <a:cs typeface="+mn-cs"/>
              </a:rPr>
              <a:t>Haïti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comment</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fabriques un fanal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à </a:t>
            </a:r>
            <a:r>
              <a:rPr lang="es-ES_tradnl" sz="1200" b="0" kern="1200" dirty="0" err="1">
                <a:solidFill>
                  <a:schemeClr val="tx1"/>
                </a:solidFill>
                <a:effectLst/>
                <a:latin typeface="+mn-lt"/>
                <a:ea typeface="+mn-ea"/>
                <a:cs typeface="+mn-cs"/>
              </a:rPr>
              <a:t>Haïti</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célébrez</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échangez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vœux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pendant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décembre</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souhaites</a:t>
            </a:r>
            <a:r>
              <a:rPr lang="es-ES_tradnl" sz="1200" b="0" kern="1200" dirty="0">
                <a:solidFill>
                  <a:schemeClr val="tx1"/>
                </a:solidFill>
                <a:effectLst/>
                <a:latin typeface="+mn-lt"/>
                <a:ea typeface="+mn-ea"/>
                <a:cs typeface="+mn-cs"/>
              </a:rPr>
              <a:t> « Bonne </a:t>
            </a:r>
            <a:r>
              <a:rPr lang="es-ES_tradnl" sz="1200" b="0" kern="1200" dirty="0" err="1">
                <a:solidFill>
                  <a:schemeClr val="tx1"/>
                </a:solidFill>
                <a:effectLst/>
                <a:latin typeface="+mn-lt"/>
                <a:ea typeface="+mn-ea"/>
                <a:cs typeface="+mn-cs"/>
              </a:rPr>
              <a:t>Année</a:t>
            </a:r>
            <a:r>
              <a:rPr lang="es-ES_tradnl" sz="1200" b="0" kern="1200" dirty="0">
                <a:solidFill>
                  <a:schemeClr val="tx1"/>
                </a:solidFill>
                <a:effectLst/>
                <a:latin typeface="+mn-lt"/>
                <a:ea typeface="+mn-ea"/>
                <a:cs typeface="+mn-cs"/>
              </a:rPr>
              <a:t> » à </a:t>
            </a:r>
            <a:r>
              <a:rPr lang="es-ES_tradnl" sz="1200" b="0" kern="1200" dirty="0" err="1">
                <a:solidFill>
                  <a:schemeClr val="tx1"/>
                </a:solidFill>
                <a:effectLst/>
                <a:latin typeface="+mn-lt"/>
                <a:ea typeface="+mn-ea"/>
                <a:cs typeface="+mn-cs"/>
              </a:rPr>
              <a:t>tout</a:t>
            </a:r>
            <a:r>
              <a:rPr lang="es-ES_tradnl" sz="1200" b="0" kern="1200" dirty="0">
                <a:solidFill>
                  <a:schemeClr val="tx1"/>
                </a:solidFill>
                <a:effectLst/>
                <a:latin typeface="+mn-lt"/>
                <a:ea typeface="+mn-ea"/>
                <a:cs typeface="+mn-cs"/>
              </a:rPr>
              <a:t> le monde en </a:t>
            </a:r>
            <a:r>
              <a:rPr lang="es-ES_tradnl" sz="1200" b="0" kern="1200" dirty="0" err="1">
                <a:solidFill>
                  <a:schemeClr val="tx1"/>
                </a:solidFill>
                <a:effectLst/>
                <a:latin typeface="+mn-lt"/>
                <a:ea typeface="+mn-ea"/>
                <a:cs typeface="+mn-cs"/>
              </a:rPr>
              <a:t>janvier</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gâteaux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[Vous] donnez des cadeaux quel jour à Haïti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as </a:t>
            </a:r>
            <a:r>
              <a:rPr lang="es-ES_tradnl" sz="1200" b="0" kern="1200" dirty="0" err="1">
                <a:solidFill>
                  <a:schemeClr val="tx1"/>
                </a:solidFill>
                <a:effectLst/>
                <a:latin typeface="+mn-lt"/>
                <a:ea typeface="+mn-ea"/>
                <a:cs typeface="+mn-cs"/>
              </a:rPr>
              <a:t>beaucoup</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cadeaux</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3309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a range of language in a longer text.</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pupils know that this is the same set of questions that they listened to in Follow up 2.</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read each question and find a suitable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Max to hear each question and click on each grey lettered box to hear the corresponding answer.</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 1:</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célébrez</a:t>
            </a:r>
            <a:r>
              <a:rPr lang="es-ES_tradnl" sz="1200" b="0" kern="1200" dirty="0">
                <a:solidFill>
                  <a:schemeClr val="tx1"/>
                </a:solidFill>
                <a:effectLst/>
                <a:latin typeface="+mn-lt"/>
                <a:ea typeface="+mn-ea"/>
                <a:cs typeface="+mn-cs"/>
              </a:rPr>
              <a:t> No</a:t>
            </a:r>
            <a:r>
              <a:rPr lang="en-GB" sz="1200" b="0" kern="1200" dirty="0">
                <a:solidFill>
                  <a:schemeClr val="tx1"/>
                </a:solidFill>
                <a:effectLst/>
                <a:latin typeface="+mn-lt"/>
                <a:ea typeface="+mn-ea"/>
                <a:cs typeface="+mn-cs"/>
              </a:rPr>
              <a:t>ё</a:t>
            </a:r>
            <a:r>
              <a:rPr lang="es-ES_tradnl" sz="1200" b="0" kern="1200" dirty="0">
                <a:solidFill>
                  <a:schemeClr val="tx1"/>
                </a:solidFill>
                <a:effectLst/>
                <a:latin typeface="+mn-lt"/>
                <a:ea typeface="+mn-ea"/>
                <a:cs typeface="+mn-cs"/>
              </a:rPr>
              <a:t>l à </a:t>
            </a:r>
            <a:r>
              <a:rPr lang="es-ES_tradnl" sz="1200" b="0" kern="1200" dirty="0" err="1">
                <a:solidFill>
                  <a:schemeClr val="tx1"/>
                </a:solidFill>
                <a:effectLst/>
                <a:latin typeface="+mn-lt"/>
                <a:ea typeface="+mn-ea"/>
                <a:cs typeface="+mn-cs"/>
              </a:rPr>
              <a:t>Haïti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comment</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fabriques un fanal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à </a:t>
            </a:r>
            <a:r>
              <a:rPr lang="es-ES_tradnl" sz="1200" b="0" kern="1200" dirty="0" err="1">
                <a:solidFill>
                  <a:schemeClr val="tx1"/>
                </a:solidFill>
                <a:effectLst/>
                <a:latin typeface="+mn-lt"/>
                <a:ea typeface="+mn-ea"/>
                <a:cs typeface="+mn-cs"/>
              </a:rPr>
              <a:t>Haïti</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célébrez</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échangez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vœux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pendant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décembre</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souhaites</a:t>
            </a:r>
            <a:r>
              <a:rPr lang="es-ES_tradnl" sz="1200" b="0" kern="1200" dirty="0">
                <a:solidFill>
                  <a:schemeClr val="tx1"/>
                </a:solidFill>
                <a:effectLst/>
                <a:latin typeface="+mn-lt"/>
                <a:ea typeface="+mn-ea"/>
                <a:cs typeface="+mn-cs"/>
              </a:rPr>
              <a:t> « Bonne </a:t>
            </a:r>
            <a:r>
              <a:rPr lang="es-ES_tradnl" sz="1200" b="0" kern="1200" dirty="0" err="1">
                <a:solidFill>
                  <a:schemeClr val="tx1"/>
                </a:solidFill>
                <a:effectLst/>
                <a:latin typeface="+mn-lt"/>
                <a:ea typeface="+mn-ea"/>
                <a:cs typeface="+mn-cs"/>
              </a:rPr>
              <a:t>Année</a:t>
            </a:r>
            <a:r>
              <a:rPr lang="es-ES_tradnl" sz="1200" b="0" kern="1200" dirty="0">
                <a:solidFill>
                  <a:schemeClr val="tx1"/>
                </a:solidFill>
                <a:effectLst/>
                <a:latin typeface="+mn-lt"/>
                <a:ea typeface="+mn-ea"/>
                <a:cs typeface="+mn-cs"/>
              </a:rPr>
              <a:t> » à </a:t>
            </a:r>
            <a:r>
              <a:rPr lang="es-ES_tradnl" sz="1200" b="0" kern="1200" dirty="0" err="1">
                <a:solidFill>
                  <a:schemeClr val="tx1"/>
                </a:solidFill>
                <a:effectLst/>
                <a:latin typeface="+mn-lt"/>
                <a:ea typeface="+mn-ea"/>
                <a:cs typeface="+mn-cs"/>
              </a:rPr>
              <a:t>tout</a:t>
            </a:r>
            <a:r>
              <a:rPr lang="es-ES_tradnl" sz="1200" b="0" kern="1200" dirty="0">
                <a:solidFill>
                  <a:schemeClr val="tx1"/>
                </a:solidFill>
                <a:effectLst/>
                <a:latin typeface="+mn-lt"/>
                <a:ea typeface="+mn-ea"/>
                <a:cs typeface="+mn-cs"/>
              </a:rPr>
              <a:t> le monde en </a:t>
            </a:r>
            <a:r>
              <a:rPr lang="es-ES_tradnl" sz="1200" b="0" kern="1200" dirty="0" err="1">
                <a:solidFill>
                  <a:schemeClr val="tx1"/>
                </a:solidFill>
                <a:effectLst/>
                <a:latin typeface="+mn-lt"/>
                <a:ea typeface="+mn-ea"/>
                <a:cs typeface="+mn-cs"/>
              </a:rPr>
              <a:t>janvier</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gâteaux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[Vous] donnez des cadeaux quel jour à Haïti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as </a:t>
            </a:r>
            <a:r>
              <a:rPr lang="es-ES_tradnl" sz="1200" b="0" kern="1200" dirty="0" err="1">
                <a:solidFill>
                  <a:schemeClr val="tx1"/>
                </a:solidFill>
                <a:effectLst/>
                <a:latin typeface="+mn-lt"/>
                <a:ea typeface="+mn-ea"/>
                <a:cs typeface="+mn-cs"/>
              </a:rPr>
              <a:t>beaucoup</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cadeaux</a:t>
            </a:r>
            <a:r>
              <a:rPr lang="es-ES_tradnl" sz="1200" b="0" kern="1200" dirty="0">
                <a:solidFill>
                  <a:schemeClr val="tx1"/>
                </a:solidFill>
                <a:effectLst/>
                <a:latin typeface="+mn-lt"/>
                <a:ea typeface="+mn-ea"/>
                <a:cs typeface="+mn-cs"/>
              </a:rPr>
              <a:t> ?</a:t>
            </a:r>
          </a:p>
          <a:p>
            <a:endParaRPr lang="es-ES_tradnl" sz="1200" b="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Transcript</a:t>
            </a:r>
            <a:r>
              <a:rPr lang="es-ES_tradnl" sz="1200" b="1" kern="1200" dirty="0">
                <a:solidFill>
                  <a:schemeClr val="tx1"/>
                </a:solidFill>
                <a:effectLst/>
                <a:latin typeface="+mn-lt"/>
                <a:ea typeface="+mn-ea"/>
                <a:cs typeface="+mn-cs"/>
              </a:rPr>
              <a:t> 2:</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En </a:t>
            </a:r>
            <a:r>
              <a:rPr lang="es-ES_tradnl" sz="1200" b="0" kern="1200" dirty="0" err="1">
                <a:solidFill>
                  <a:schemeClr val="tx1"/>
                </a:solidFill>
                <a:effectLst/>
                <a:latin typeface="+mn-lt"/>
                <a:ea typeface="+mn-ea"/>
                <a:cs typeface="+mn-cs"/>
              </a:rPr>
              <a:t>général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mangeons</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famille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chantons</a:t>
            </a:r>
            <a:r>
              <a:rPr lang="es-ES_tradnl" sz="1200" b="0" kern="1200" dirty="0">
                <a:solidFill>
                  <a:schemeClr val="tx1"/>
                </a:solidFill>
                <a:effectLst/>
                <a:latin typeface="+mn-lt"/>
                <a:ea typeface="+mn-ea"/>
                <a:cs typeface="+mn-cs"/>
              </a:rPr>
              <a:t> et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dansons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Oui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j’aime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beaucoup</a:t>
            </a:r>
            <a:r>
              <a:rPr lang="es-ES_tradnl" sz="1200" b="0" kern="1200" dirty="0">
                <a:solidFill>
                  <a:schemeClr val="tx1"/>
                </a:solidFill>
                <a:effectLst/>
                <a:latin typeface="+mn-lt"/>
                <a:ea typeface="+mn-ea"/>
                <a:cs typeface="+mn-cs"/>
              </a:rPr>
              <a:t> les </a:t>
            </a:r>
            <a:r>
              <a:rPr lang="es-ES_tradnl" sz="1200" b="0" kern="1200" dirty="0" err="1">
                <a:solidFill>
                  <a:schemeClr val="tx1"/>
                </a:solidFill>
                <a:effectLst/>
                <a:latin typeface="+mn-lt"/>
                <a:ea typeface="+mn-ea"/>
                <a:cs typeface="+mn-cs"/>
              </a:rPr>
              <a:t>fanaux</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Non,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jardin</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Oui, mais aussi pendant* janvier.</a:t>
            </a:r>
            <a:br>
              <a:rPr lang="de-DE"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Oui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souhaitons</a:t>
            </a:r>
            <a:r>
              <a:rPr lang="es-ES_tradnl" sz="1200" b="0" kern="1200" dirty="0">
                <a:solidFill>
                  <a:schemeClr val="tx1"/>
                </a:solidFill>
                <a:effectLst/>
                <a:latin typeface="+mn-lt"/>
                <a:ea typeface="+mn-ea"/>
                <a:cs typeface="+mn-cs"/>
              </a:rPr>
              <a:t> « </a:t>
            </a:r>
            <a:r>
              <a:rPr lang="es-ES_tradnl" sz="1200" b="0" kern="1200" dirty="0" err="1">
                <a:solidFill>
                  <a:schemeClr val="tx1"/>
                </a:solidFill>
                <a:effectLst/>
                <a:latin typeface="+mn-lt"/>
                <a:ea typeface="+mn-ea"/>
                <a:cs typeface="+mn-cs"/>
              </a:rPr>
              <a:t>Bònn</a:t>
            </a:r>
            <a:r>
              <a:rPr lang="es-ES_tradnl" sz="1200" b="0" kern="1200" dirty="0">
                <a:solidFill>
                  <a:schemeClr val="tx1"/>
                </a:solidFill>
                <a:effectLst/>
                <a:latin typeface="+mn-lt"/>
                <a:ea typeface="+mn-ea"/>
                <a:cs typeface="+mn-cs"/>
              </a:rPr>
              <a:t> Ane! » en </a:t>
            </a:r>
            <a:r>
              <a:rPr lang="es-ES_tradnl" sz="1200" b="0" kern="1200" dirty="0" err="1">
                <a:solidFill>
                  <a:schemeClr val="tx1"/>
                </a:solidFill>
                <a:effectLst/>
                <a:latin typeface="+mn-lt"/>
                <a:ea typeface="+mn-ea"/>
                <a:cs typeface="+mn-cs"/>
              </a:rPr>
              <a:t>créole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haïtien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Oui</a:t>
            </a:r>
            <a:r>
              <a:rPr lang="es-ES_tradnl" sz="1200" b="0" kern="1200" dirty="0">
                <a:solidFill>
                  <a:schemeClr val="tx1"/>
                </a:solidFill>
                <a:effectLst/>
                <a:latin typeface="+mn-lt"/>
                <a:ea typeface="+mn-ea"/>
                <a:cs typeface="+mn-cs"/>
              </a:rPr>
              <a:t>, et </a:t>
            </a:r>
            <a:r>
              <a:rPr lang="es-ES_tradnl" sz="1200" b="0" kern="1200" dirty="0" err="1">
                <a:solidFill>
                  <a:schemeClr val="tx1"/>
                </a:solidFill>
                <a:effectLst/>
                <a:latin typeface="+mn-lt"/>
                <a:ea typeface="+mn-ea"/>
                <a:cs typeface="+mn-cs"/>
              </a:rPr>
              <a:t>aussi</a:t>
            </a:r>
            <a:r>
              <a:rPr lang="es-ES_tradnl" sz="1200" b="0" kern="1200" dirty="0">
                <a:solidFill>
                  <a:schemeClr val="tx1"/>
                </a:solidFill>
                <a:effectLst/>
                <a:latin typeface="+mn-lt"/>
                <a:ea typeface="+mn-ea"/>
                <a:cs typeface="+mn-cs"/>
              </a:rPr>
              <a:t> une grande </a:t>
            </a:r>
            <a:r>
              <a:rPr lang="es-ES_tradnl" sz="1200" b="0" kern="1200" dirty="0" err="1">
                <a:solidFill>
                  <a:schemeClr val="tx1"/>
                </a:solidFill>
                <a:effectLst/>
                <a:latin typeface="+mn-lt"/>
                <a:ea typeface="+mn-ea"/>
                <a:cs typeface="+mn-cs"/>
              </a:rPr>
              <a:t>salade</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fruits</a:t>
            </a:r>
            <a:r>
              <a:rPr lang="es-ES_tradnl" sz="1200" b="0" kern="1200" dirty="0">
                <a:solidFill>
                  <a:schemeClr val="tx1"/>
                </a:solidFill>
                <a:effectLst/>
                <a:latin typeface="+mn-lt"/>
                <a:ea typeface="+mn-ea"/>
                <a:cs typeface="+mn-cs"/>
              </a:rPr>
              <a:t>.</a:t>
            </a:r>
            <a:br>
              <a:rPr lang="de-DE"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Le 24 </a:t>
            </a:r>
            <a:r>
              <a:rPr lang="en-GB" sz="1200" b="0" kern="1200" dirty="0" err="1">
                <a:solidFill>
                  <a:schemeClr val="tx1"/>
                </a:solidFill>
                <a:effectLst/>
                <a:latin typeface="+mn-lt"/>
                <a:ea typeface="+mn-ea"/>
                <a:cs typeface="+mn-cs"/>
              </a:rPr>
              <a:t>décembre</a:t>
            </a:r>
            <a:r>
              <a:rPr lang="en-GB" sz="1200" b="0" kern="1200" dirty="0">
                <a:solidFill>
                  <a:schemeClr val="tx1"/>
                </a:solidFill>
                <a:effectLst/>
                <a:latin typeface="+mn-lt"/>
                <a:ea typeface="+mn-ea"/>
                <a:cs typeface="+mn-cs"/>
              </a:rPr>
              <a:t> au </a:t>
            </a:r>
            <a:r>
              <a:rPr lang="en-GB" sz="1200" b="0" kern="1200" dirty="0" err="1">
                <a:solidFill>
                  <a:schemeClr val="tx1"/>
                </a:solidFill>
                <a:effectLst/>
                <a:latin typeface="+mn-lt"/>
                <a:ea typeface="+mn-ea"/>
                <a:cs typeface="+mn-cs"/>
              </a:rPr>
              <a:t>soir</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Non, </a:t>
            </a:r>
            <a:r>
              <a:rPr lang="es-ES_tradnl" sz="1200" b="0" kern="1200" dirty="0" err="1">
                <a:solidFill>
                  <a:schemeClr val="tx1"/>
                </a:solidFill>
                <a:effectLst/>
                <a:latin typeface="+mn-lt"/>
                <a:ea typeface="+mn-ea"/>
                <a:cs typeface="+mn-cs"/>
              </a:rPr>
              <a:t>mais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cadeau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préféré</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nouveau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sac</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br>
              <a:rPr lang="es-ES_tradnl"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6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production of 8 previously taught verbs in the ‘nous’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Explain that Max has written a message to Pierre about how he and his family celebrate Christmas.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need to number 1-8 and write the ‘nous’ (we) forms for each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each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the .mp3 player to hear the full text.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xml"/><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5.png"/><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0.gif"/><Relationship Id="rId18" Type="http://schemas.openxmlformats.org/officeDocument/2006/relationships/audio" Target="../media/audio22.wav"/><Relationship Id="rId3" Type="http://schemas.openxmlformats.org/officeDocument/2006/relationships/audio" Target="../media/audio13.wav"/><Relationship Id="rId21" Type="http://schemas.openxmlformats.org/officeDocument/2006/relationships/image" Target="../media/image13.jpeg"/><Relationship Id="rId7" Type="http://schemas.openxmlformats.org/officeDocument/2006/relationships/audio" Target="../media/audio17.wav"/><Relationship Id="rId12" Type="http://schemas.openxmlformats.org/officeDocument/2006/relationships/image" Target="../media/image9.png"/><Relationship Id="rId17" Type="http://schemas.openxmlformats.org/officeDocument/2006/relationships/audio" Target="../media/audio21.wav"/><Relationship Id="rId2" Type="http://schemas.openxmlformats.org/officeDocument/2006/relationships/notesSlide" Target="../notesSlides/notesSlide4.xml"/><Relationship Id="rId16" Type="http://schemas.openxmlformats.org/officeDocument/2006/relationships/audio" Target="../media/audio20.wav"/><Relationship Id="rId20"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audio" Target="../media/audio18.wav"/><Relationship Id="rId5" Type="http://schemas.openxmlformats.org/officeDocument/2006/relationships/audio" Target="../media/audio15.wav"/><Relationship Id="rId15" Type="http://schemas.openxmlformats.org/officeDocument/2006/relationships/audio" Target="../media/audio19.wav"/><Relationship Id="rId10" Type="http://schemas.openxmlformats.org/officeDocument/2006/relationships/image" Target="../media/image2.png"/><Relationship Id="rId19" Type="http://schemas.openxmlformats.org/officeDocument/2006/relationships/audio" Target="../media/audio23.wav"/><Relationship Id="rId4" Type="http://schemas.openxmlformats.org/officeDocument/2006/relationships/audio" Target="../media/audio14.wav"/><Relationship Id="rId9" Type="http://schemas.openxmlformats.org/officeDocument/2006/relationships/image" Target="../media/image8.png"/><Relationship Id="rId1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audio" Target="../media/audio37.wav"/><Relationship Id="rId3" Type="http://schemas.openxmlformats.org/officeDocument/2006/relationships/audio" Target="../media/audio24.wav"/><Relationship Id="rId21" Type="http://schemas.openxmlformats.org/officeDocument/2006/relationships/audio" Target="../media/audio40.wav"/><Relationship Id="rId7" Type="http://schemas.openxmlformats.org/officeDocument/2006/relationships/image" Target="../media/image10.gif"/><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notesSlide" Target="../notesSlides/notesSlide5.xml"/><Relationship Id="rId16" Type="http://schemas.openxmlformats.org/officeDocument/2006/relationships/audio" Target="../media/audio35.wav"/><Relationship Id="rId20" Type="http://schemas.openxmlformats.org/officeDocument/2006/relationships/audio" Target="../media/audio39.wav"/><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audio" Target="../media/audio30.wav"/><Relationship Id="rId5" Type="http://schemas.openxmlformats.org/officeDocument/2006/relationships/audio" Target="../media/audio25.wav"/><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audio" Target="../media/audio38.wav"/><Relationship Id="rId4" Type="http://schemas.openxmlformats.org/officeDocument/2006/relationships/image" Target="../media/image14.png"/><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audio" Target="../media/audio41.wav"/></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image" Target="../media/image10.gif"/><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37985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2" descr="Navidad, El Árbol De Navidad, Bell, Calcetín, Un Regalo">
            <a:extLst>
              <a:ext uri="{FF2B5EF4-FFF2-40B4-BE49-F238E27FC236}">
                <a16:creationId xmlns:a16="http://schemas.microsoft.com/office/drawing/2014/main" id="{FD9130CB-1B72-4183-B9E6-93535FA6F4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235988" y="2428142"/>
            <a:ext cx="1982211" cy="3152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avidad, Decoraciones, Decoración, Verde, Antecedentes">
            <a:extLst>
              <a:ext uri="{FF2B5EF4-FFF2-40B4-BE49-F238E27FC236}">
                <a16:creationId xmlns:a16="http://schemas.microsoft.com/office/drawing/2014/main" id="{B3403568-E44F-44BA-8E41-8F745B6E2D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723373" y="2243167"/>
            <a:ext cx="609455" cy="5864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F62BC4C4-5447-4ADC-9107-C23F200C3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373220">
            <a:off x="10868189" y="5887897"/>
            <a:ext cx="1222219" cy="8020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avidad, Decoraciones, Decoración, Verde, Antecedentes">
            <a:extLst>
              <a:ext uri="{FF2B5EF4-FFF2-40B4-BE49-F238E27FC236}">
                <a16:creationId xmlns:a16="http://schemas.microsoft.com/office/drawing/2014/main" id="{E9BD927D-7291-4F99-A312-1DE15AD995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373220">
            <a:off x="4068449" y="51228"/>
            <a:ext cx="1201998" cy="788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9F3724A0-3AAF-4710-9554-3C506A6CF1A0}"/>
              </a:ext>
            </a:extLst>
          </p:cNvPr>
          <p:cNvSpPr/>
          <p:nvPr/>
        </p:nvSpPr>
        <p:spPr>
          <a:xfrm>
            <a:off x="9235470" y="-12178"/>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11;p3">
            <a:extLst>
              <a:ext uri="{FF2B5EF4-FFF2-40B4-BE49-F238E27FC236}">
                <a16:creationId xmlns:a16="http://schemas.microsoft.com/office/drawing/2014/main" id="{7D85ED2D-C9F9-40FE-8AE0-84AD26829893}"/>
              </a:ext>
            </a:extLst>
          </p:cNvPr>
          <p:cNvPicPr/>
          <p:nvPr/>
        </p:nvPicPr>
        <p:blipFill>
          <a:blip r:embed="rId3"/>
          <a:stretch/>
        </p:blipFill>
        <p:spPr>
          <a:xfrm>
            <a:off x="11085614" y="71250"/>
            <a:ext cx="775440" cy="775440"/>
          </a:xfrm>
          <a:prstGeom prst="rect">
            <a:avLst/>
          </a:prstGeom>
          <a:ln>
            <a:noFill/>
          </a:ln>
        </p:spPr>
      </p:pic>
      <p:sp>
        <p:nvSpPr>
          <p:cNvPr id="15" name="Title 1">
            <a:extLst>
              <a:ext uri="{FF2B5EF4-FFF2-40B4-BE49-F238E27FC236}">
                <a16:creationId xmlns:a16="http://schemas.microsoft.com/office/drawing/2014/main" id="{EE79FBF1-84E7-41ED-9578-296C4C57AE28}"/>
              </a:ext>
            </a:extLst>
          </p:cNvPr>
          <p:cNvSpPr txBox="1">
            <a:spLocks/>
          </p:cNvSpPr>
          <p:nvPr/>
        </p:nvSpPr>
        <p:spPr>
          <a:xfrm>
            <a:off x="9551083" y="362169"/>
            <a:ext cx="1437332" cy="396360"/>
          </a:xfrm>
          <a:prstGeom prst="rect">
            <a:avLst/>
          </a:prstGeom>
          <a:solidFill>
            <a:srgbClr val="002060"/>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47" name="TextBox 46">
            <a:extLst>
              <a:ext uri="{FF2B5EF4-FFF2-40B4-BE49-F238E27FC236}">
                <a16:creationId xmlns:a16="http://schemas.microsoft.com/office/drawing/2014/main" id="{B7C4B9E1-824C-43A7-B05B-AE93F42D6605}"/>
              </a:ext>
            </a:extLst>
          </p:cNvPr>
          <p:cNvSpPr txBox="1"/>
          <p:nvPr/>
        </p:nvSpPr>
        <p:spPr>
          <a:xfrm>
            <a:off x="6594276" y="957170"/>
            <a:ext cx="5658778" cy="5527603"/>
          </a:xfrm>
          <a:prstGeom prst="rect">
            <a:avLst/>
          </a:prstGeom>
          <a:solidFill>
            <a:srgbClr val="EFF9FB"/>
          </a:solidFill>
        </p:spPr>
        <p:txBody>
          <a:bodyPr wrap="square" rtlCol="0">
            <a:spAutoFit/>
          </a:bodyPr>
          <a:lstStyle/>
          <a:p>
            <a:pPr>
              <a:lnSpc>
                <a:spcPct val="150000"/>
              </a:lnSpc>
              <a:defRPr/>
            </a:pPr>
            <a:r>
              <a:rPr lang="en-GB" sz="2000" dirty="0">
                <a:solidFill>
                  <a:srgbClr val="002060"/>
                </a:solidFill>
                <a:latin typeface="Century Gothic" panose="020B0502020202020204" pitchFamily="34" charset="0"/>
              </a:rPr>
              <a:t>Celebrate and wish “Happy New Year”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celebrating the first day of the year</a:t>
            </a:r>
            <a:br>
              <a:rPr lang="en-GB" sz="2000"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Exchanging good wishes until the end of January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taking part in the festivities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Watching the fireworks pass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Bathing in ice cold water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singing, eating, playing and dancing</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sharing a golden galette</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Going to your favourite restaurant</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Organising a small party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Giving presents, saying “Good health”</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Hugging, wishing a happy new year!</a:t>
            </a:r>
          </a:p>
        </p:txBody>
      </p:sp>
      <p:sp>
        <p:nvSpPr>
          <p:cNvPr id="54" name="Rectangle 53">
            <a:extLst>
              <a:ext uri="{FF2B5EF4-FFF2-40B4-BE49-F238E27FC236}">
                <a16:creationId xmlns:a16="http://schemas.microsoft.com/office/drawing/2014/main" id="{2FEC9F00-6617-443C-A89F-DBF5E5C6F32A}"/>
              </a:ext>
            </a:extLst>
          </p:cNvPr>
          <p:cNvSpPr/>
          <p:nvPr/>
        </p:nvSpPr>
        <p:spPr>
          <a:xfrm>
            <a:off x="2170362" y="6509358"/>
            <a:ext cx="4282470" cy="400110"/>
          </a:xfrm>
          <a:prstGeom prst="rect">
            <a:avLst/>
          </a:prstGeom>
        </p:spPr>
        <p:txBody>
          <a:bodyPr wrap="square">
            <a:spAutoFit/>
          </a:bodyPr>
          <a:lstStyle/>
          <a:p>
            <a:pPr algn="r" hangingPunct="0"/>
            <a:r>
              <a:rPr lang="en-GB" sz="2000" b="1" dirty="0">
                <a:solidFill>
                  <a:srgbClr val="FF0000"/>
                </a:solidFill>
                <a:latin typeface="Segoe Print" panose="02000600000000000000" pitchFamily="2" charset="0"/>
                <a:ea typeface="Noto Sans CJK SC" pitchFamily="2"/>
                <a:cs typeface="Lohit Devanagari" pitchFamily="2"/>
              </a:rPr>
              <a:t>Marie-Odile Guillou           </a:t>
            </a:r>
          </a:p>
        </p:txBody>
      </p:sp>
      <p:sp>
        <p:nvSpPr>
          <p:cNvPr id="73" name="Freeform: Shape 72">
            <a:extLst>
              <a:ext uri="{FF2B5EF4-FFF2-40B4-BE49-F238E27FC236}">
                <a16:creationId xmlns:a16="http://schemas.microsoft.com/office/drawing/2014/main" id="{8BAB4244-1373-45D1-88D1-33D4835EA980}"/>
              </a:ext>
            </a:extLst>
          </p:cNvPr>
          <p:cNvSpPr/>
          <p:nvPr/>
        </p:nvSpPr>
        <p:spPr>
          <a:xfrm>
            <a:off x="-3566" y="0"/>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2026A"/>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75" name="TextBox 74">
            <a:extLst>
              <a:ext uri="{FF2B5EF4-FFF2-40B4-BE49-F238E27FC236}">
                <a16:creationId xmlns:a16="http://schemas.microsoft.com/office/drawing/2014/main" id="{6622CF64-E5D6-4A87-84D4-9C0119A0E8F7}"/>
              </a:ext>
            </a:extLst>
          </p:cNvPr>
          <p:cNvSpPr txBox="1"/>
          <p:nvPr/>
        </p:nvSpPr>
        <p:spPr>
          <a:xfrm>
            <a:off x="98846" y="495792"/>
            <a:ext cx="8419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Bonne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ann</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bonne sant</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é</a:t>
            </a:r>
          </a:p>
        </p:txBody>
      </p:sp>
      <p:sp>
        <p:nvSpPr>
          <p:cNvPr id="96" name="TextBox 95">
            <a:extLst>
              <a:ext uri="{FF2B5EF4-FFF2-40B4-BE49-F238E27FC236}">
                <a16:creationId xmlns:a16="http://schemas.microsoft.com/office/drawing/2014/main" id="{EEADAAEB-68EB-4547-B441-967527A16F23}"/>
              </a:ext>
            </a:extLst>
          </p:cNvPr>
          <p:cNvSpPr txBox="1"/>
          <p:nvPr/>
        </p:nvSpPr>
        <p:spPr>
          <a:xfrm>
            <a:off x="5303969" y="530724"/>
            <a:ext cx="576837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  Il y a </a:t>
            </a:r>
            <a:r>
              <a:rPr lang="en-GB" sz="2000" dirty="0" err="1">
                <a:solidFill>
                  <a:srgbClr val="002060"/>
                </a:solidFill>
                <a:latin typeface="Century Gothic" panose="020B0502020202020204" pitchFamily="34" charset="0"/>
              </a:rPr>
              <a:t>combien</a:t>
            </a:r>
            <a:r>
              <a:rPr lang="en-GB" sz="2000" dirty="0">
                <a:solidFill>
                  <a:srgbClr val="002060"/>
                </a:solidFill>
                <a:latin typeface="Century Gothic" panose="020B0502020202020204" pitchFamily="34" charset="0"/>
              </a:rPr>
              <a:t> de SSC [é]?</a:t>
            </a:r>
          </a:p>
        </p:txBody>
      </p:sp>
      <p:sp>
        <p:nvSpPr>
          <p:cNvPr id="50" name="Rectangle 49">
            <a:extLst>
              <a:ext uri="{FF2B5EF4-FFF2-40B4-BE49-F238E27FC236}">
                <a16:creationId xmlns:a16="http://schemas.microsoft.com/office/drawing/2014/main" id="{8C9B3824-F309-4229-8E5A-256A0D9AC53F}"/>
              </a:ext>
            </a:extLst>
          </p:cNvPr>
          <p:cNvSpPr/>
          <p:nvPr/>
        </p:nvSpPr>
        <p:spPr>
          <a:xfrm>
            <a:off x="333123" y="968588"/>
            <a:ext cx="6096000" cy="5582106"/>
          </a:xfrm>
          <a:prstGeom prst="rect">
            <a:avLst/>
          </a:prstGeom>
          <a:solidFill>
            <a:sysClr val="window" lastClr="FFFFFF"/>
          </a:solidFill>
        </p:spPr>
        <p:txBody>
          <a:bodyPr>
            <a:spAutoFit/>
          </a:bodyPr>
          <a:lstStyle/>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Célébrer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et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souhaiter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fêter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 premier jour de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l´année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Échanger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vœux</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jusqu´à</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fin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janvier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participer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aux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festivités</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Regarder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feux</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d´artifice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passer</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Se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baigner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dans de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l´eau</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assez</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glacée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chanter, manger,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jouer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et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danser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partager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galette bien dorée</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Aller à son restaurant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préféré</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Organiser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fête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improvisée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Donner des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étrennes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se dire « Bonne santé ! »</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S´embrasser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souhaiter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p:txBody>
      </p:sp>
      <p:sp>
        <p:nvSpPr>
          <p:cNvPr id="2" name="Rectangle 1">
            <a:extLst>
              <a:ext uri="{FF2B5EF4-FFF2-40B4-BE49-F238E27FC236}">
                <a16:creationId xmlns:a16="http://schemas.microsoft.com/office/drawing/2014/main" id="{98BA6383-1A86-4072-937F-E06F1FC27FAD}"/>
              </a:ext>
            </a:extLst>
          </p:cNvPr>
          <p:cNvSpPr/>
          <p:nvPr/>
        </p:nvSpPr>
        <p:spPr>
          <a:xfrm>
            <a:off x="6594276" y="957170"/>
            <a:ext cx="5644674" cy="552760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7EA8AB5-11C2-4F41-A638-EB01FA3CDF6A}"/>
              </a:ext>
            </a:extLst>
          </p:cNvPr>
          <p:cNvSpPr txBox="1"/>
          <p:nvPr/>
        </p:nvSpPr>
        <p:spPr>
          <a:xfrm>
            <a:off x="6740354" y="1064632"/>
            <a:ext cx="5120700" cy="2677656"/>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Personne</a:t>
            </a:r>
            <a:r>
              <a:rPr lang="en-GB" sz="2400" b="1" dirty="0">
                <a:solidFill>
                  <a:schemeClr val="bg1"/>
                </a:solidFill>
                <a:latin typeface="Century Gothic" panose="020B0502020202020204" pitchFamily="34" charset="0"/>
              </a:rPr>
              <a:t> A:</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Read lines 1-6 carefully.</a:t>
            </a:r>
            <a:br>
              <a:rPr lang="en-GB" sz="2400" dirty="0">
                <a:solidFill>
                  <a:schemeClr val="bg1"/>
                </a:solidFill>
                <a:latin typeface="Century Gothic" panose="020B0502020202020204" pitchFamily="34" charset="0"/>
              </a:rPr>
            </a:br>
            <a:br>
              <a:rPr lang="en-GB" sz="2400" dirty="0">
                <a:solidFill>
                  <a:schemeClr val="bg1"/>
                </a:solidFill>
                <a:latin typeface="Century Gothic" panose="020B0502020202020204" pitchFamily="34" charset="0"/>
              </a:rPr>
            </a:br>
            <a:r>
              <a:rPr lang="en-GB" sz="2400" b="1" dirty="0" err="1">
                <a:solidFill>
                  <a:schemeClr val="bg1"/>
                </a:solidFill>
                <a:latin typeface="Century Gothic" panose="020B0502020202020204" pitchFamily="34" charset="0"/>
              </a:rPr>
              <a:t>Personne</a:t>
            </a:r>
            <a:r>
              <a:rPr lang="en-GB" sz="2400" b="1" dirty="0">
                <a:solidFill>
                  <a:schemeClr val="bg1"/>
                </a:solidFill>
                <a:latin typeface="Century Gothic" panose="020B0502020202020204" pitchFamily="34" charset="0"/>
              </a:rPr>
              <a:t> B</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Turn away to listen.</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Note each time you hear the [é] sound. How many in each line?</a:t>
            </a:r>
          </a:p>
        </p:txBody>
      </p:sp>
      <p:sp>
        <p:nvSpPr>
          <p:cNvPr id="97" name="TextBox 96">
            <a:extLst>
              <a:ext uri="{FF2B5EF4-FFF2-40B4-BE49-F238E27FC236}">
                <a16:creationId xmlns:a16="http://schemas.microsoft.com/office/drawing/2014/main" id="{501466B4-7F96-4373-86A4-44091E7BC49F}"/>
              </a:ext>
            </a:extLst>
          </p:cNvPr>
          <p:cNvSpPr txBox="1"/>
          <p:nvPr/>
        </p:nvSpPr>
        <p:spPr>
          <a:xfrm>
            <a:off x="6675120" y="3774702"/>
            <a:ext cx="5120700" cy="2677656"/>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Personne</a:t>
            </a:r>
            <a:r>
              <a:rPr lang="en-GB" sz="2400" b="1" dirty="0">
                <a:solidFill>
                  <a:schemeClr val="bg1"/>
                </a:solidFill>
                <a:latin typeface="Century Gothic" panose="020B0502020202020204" pitchFamily="34" charset="0"/>
              </a:rPr>
              <a:t> B</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Read lines 7-12 carefully.</a:t>
            </a:r>
            <a:br>
              <a:rPr lang="en-GB" sz="2400" dirty="0">
                <a:solidFill>
                  <a:schemeClr val="bg1"/>
                </a:solidFill>
                <a:latin typeface="Century Gothic" panose="020B0502020202020204" pitchFamily="34" charset="0"/>
              </a:rPr>
            </a:br>
            <a:br>
              <a:rPr lang="en-GB" sz="2400" dirty="0">
                <a:solidFill>
                  <a:schemeClr val="bg1"/>
                </a:solidFill>
                <a:latin typeface="Century Gothic" panose="020B0502020202020204" pitchFamily="34" charset="0"/>
              </a:rPr>
            </a:br>
            <a:r>
              <a:rPr lang="en-GB" sz="2400" b="1" dirty="0" err="1">
                <a:solidFill>
                  <a:schemeClr val="bg1"/>
                </a:solidFill>
                <a:latin typeface="Century Gothic" panose="020B0502020202020204" pitchFamily="34" charset="0"/>
              </a:rPr>
              <a:t>Personne</a:t>
            </a:r>
            <a:r>
              <a:rPr lang="en-GB" sz="2400" b="1" dirty="0">
                <a:solidFill>
                  <a:schemeClr val="bg1"/>
                </a:solidFill>
                <a:latin typeface="Century Gothic" panose="020B0502020202020204" pitchFamily="34" charset="0"/>
              </a:rPr>
              <a:t> A:</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Turn away to listen.</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Note each time you hear the [é] sound. How many in each line?</a:t>
            </a:r>
          </a:p>
        </p:txBody>
      </p:sp>
      <p:sp>
        <p:nvSpPr>
          <p:cNvPr id="4" name="Rectangle: Rounded Corners 3">
            <a:extLst>
              <a:ext uri="{FF2B5EF4-FFF2-40B4-BE49-F238E27FC236}">
                <a16:creationId xmlns:a16="http://schemas.microsoft.com/office/drawing/2014/main" id="{518E2842-801D-4F78-BADF-34B0871987BE}"/>
              </a:ext>
            </a:extLst>
          </p:cNvPr>
          <p:cNvSpPr/>
          <p:nvPr/>
        </p:nvSpPr>
        <p:spPr>
          <a:xfrm>
            <a:off x="6166757" y="1070118"/>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98" name="Rectangle: Rounded Corners 97">
            <a:extLst>
              <a:ext uri="{FF2B5EF4-FFF2-40B4-BE49-F238E27FC236}">
                <a16:creationId xmlns:a16="http://schemas.microsoft.com/office/drawing/2014/main" id="{7EA175B3-A3DA-46E9-8F07-3578E0403355}"/>
              </a:ext>
            </a:extLst>
          </p:cNvPr>
          <p:cNvSpPr/>
          <p:nvPr/>
        </p:nvSpPr>
        <p:spPr>
          <a:xfrm>
            <a:off x="6166757" y="1511878"/>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99" name="Rectangle: Rounded Corners 98">
            <a:extLst>
              <a:ext uri="{FF2B5EF4-FFF2-40B4-BE49-F238E27FC236}">
                <a16:creationId xmlns:a16="http://schemas.microsoft.com/office/drawing/2014/main" id="{764F32D6-24CB-4E66-A282-ADC2EDB34C21}"/>
              </a:ext>
            </a:extLst>
          </p:cNvPr>
          <p:cNvSpPr/>
          <p:nvPr/>
        </p:nvSpPr>
        <p:spPr>
          <a:xfrm>
            <a:off x="6154699" y="1953638"/>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0" name="Rectangle: Rounded Corners 99">
            <a:extLst>
              <a:ext uri="{FF2B5EF4-FFF2-40B4-BE49-F238E27FC236}">
                <a16:creationId xmlns:a16="http://schemas.microsoft.com/office/drawing/2014/main" id="{ADB6441F-997A-46F4-A1BA-36C469988E0C}"/>
              </a:ext>
            </a:extLst>
          </p:cNvPr>
          <p:cNvSpPr/>
          <p:nvPr/>
        </p:nvSpPr>
        <p:spPr>
          <a:xfrm>
            <a:off x="6166757" y="2393761"/>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1" name="Rectangle: Rounded Corners 100">
            <a:extLst>
              <a:ext uri="{FF2B5EF4-FFF2-40B4-BE49-F238E27FC236}">
                <a16:creationId xmlns:a16="http://schemas.microsoft.com/office/drawing/2014/main" id="{4A84951E-49DB-442B-8B61-3ECA913738C6}"/>
              </a:ext>
            </a:extLst>
          </p:cNvPr>
          <p:cNvSpPr/>
          <p:nvPr/>
        </p:nvSpPr>
        <p:spPr>
          <a:xfrm>
            <a:off x="6166757" y="2833884"/>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2" name="Rectangle: Rounded Corners 101">
            <a:extLst>
              <a:ext uri="{FF2B5EF4-FFF2-40B4-BE49-F238E27FC236}">
                <a16:creationId xmlns:a16="http://schemas.microsoft.com/office/drawing/2014/main" id="{54F2B0AC-6345-4BC6-8C12-5CCD4EF361F7}"/>
              </a:ext>
            </a:extLst>
          </p:cNvPr>
          <p:cNvSpPr/>
          <p:nvPr/>
        </p:nvSpPr>
        <p:spPr>
          <a:xfrm>
            <a:off x="6166757" y="3275644"/>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3" name="Rectangle: Rounded Corners 102">
            <a:extLst>
              <a:ext uri="{FF2B5EF4-FFF2-40B4-BE49-F238E27FC236}">
                <a16:creationId xmlns:a16="http://schemas.microsoft.com/office/drawing/2014/main" id="{0B1DA336-8B19-40E1-8E11-23C1FEB2A2FC}"/>
              </a:ext>
            </a:extLst>
          </p:cNvPr>
          <p:cNvSpPr/>
          <p:nvPr/>
        </p:nvSpPr>
        <p:spPr>
          <a:xfrm>
            <a:off x="6166757" y="3744323"/>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04" name="Rectangle: Rounded Corners 103">
            <a:extLst>
              <a:ext uri="{FF2B5EF4-FFF2-40B4-BE49-F238E27FC236}">
                <a16:creationId xmlns:a16="http://schemas.microsoft.com/office/drawing/2014/main" id="{F6B30462-D1DA-4E2B-805C-73360D651944}"/>
              </a:ext>
            </a:extLst>
          </p:cNvPr>
          <p:cNvSpPr/>
          <p:nvPr/>
        </p:nvSpPr>
        <p:spPr>
          <a:xfrm>
            <a:off x="6166757" y="4201471"/>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5" name="Rectangle: Rounded Corners 104">
            <a:extLst>
              <a:ext uri="{FF2B5EF4-FFF2-40B4-BE49-F238E27FC236}">
                <a16:creationId xmlns:a16="http://schemas.microsoft.com/office/drawing/2014/main" id="{74576EFC-6CBC-48D3-A47D-16B036F61B7F}"/>
              </a:ext>
            </a:extLst>
          </p:cNvPr>
          <p:cNvSpPr/>
          <p:nvPr/>
        </p:nvSpPr>
        <p:spPr>
          <a:xfrm>
            <a:off x="6166757" y="4666979"/>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06" name="Rectangle: Rounded Corners 105">
            <a:extLst>
              <a:ext uri="{FF2B5EF4-FFF2-40B4-BE49-F238E27FC236}">
                <a16:creationId xmlns:a16="http://schemas.microsoft.com/office/drawing/2014/main" id="{D4D59D2E-4473-42F5-BE96-1AFAB3644AEC}"/>
              </a:ext>
            </a:extLst>
          </p:cNvPr>
          <p:cNvSpPr/>
          <p:nvPr/>
        </p:nvSpPr>
        <p:spPr>
          <a:xfrm>
            <a:off x="6166757" y="5109414"/>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 name="Rectangle 6">
            <a:extLst>
              <a:ext uri="{FF2B5EF4-FFF2-40B4-BE49-F238E27FC236}">
                <a16:creationId xmlns:a16="http://schemas.microsoft.com/office/drawing/2014/main" id="{6B600459-70D1-43A6-9E05-0EC82D08914B}"/>
              </a:ext>
            </a:extLst>
          </p:cNvPr>
          <p:cNvSpPr/>
          <p:nvPr/>
        </p:nvSpPr>
        <p:spPr>
          <a:xfrm>
            <a:off x="349792" y="974224"/>
            <a:ext cx="4924746" cy="494494"/>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Noto Sans CJK SC" pitchFamily="2"/>
                <a:cs typeface="Lohit Devanagari" pitchFamily="2"/>
              </a:rPr>
              <a:t>C</a:t>
            </a:r>
            <a:r>
              <a:rPr lang="en-GB" sz="2000" b="1" kern="0" dirty="0" err="1">
                <a:solidFill>
                  <a:srgbClr val="FF0066"/>
                </a:solidFill>
                <a:latin typeface="Century Gothic" panose="020B0502020202020204" pitchFamily="34" charset="0"/>
                <a:ea typeface="Noto Sans CJK SC" pitchFamily="2"/>
                <a:cs typeface="Lohit Devanagari" pitchFamily="2"/>
              </a:rPr>
              <a:t>é</a:t>
            </a:r>
            <a:r>
              <a:rPr lang="en-GB" sz="2000" b="1" kern="0" dirty="0" err="1">
                <a:solidFill>
                  <a:srgbClr val="002060"/>
                </a:solidFill>
                <a:latin typeface="Century Gothic" panose="020B0502020202020204" pitchFamily="34" charset="0"/>
                <a:ea typeface="Noto Sans CJK SC" pitchFamily="2"/>
                <a:cs typeface="Lohit Devanagari" pitchFamily="2"/>
              </a:rPr>
              <a:t>l</a:t>
            </a:r>
            <a:r>
              <a:rPr lang="en-GB" sz="2000" b="1" kern="0" dirty="0" err="1">
                <a:solidFill>
                  <a:srgbClr val="FF0066"/>
                </a:solidFill>
                <a:latin typeface="Century Gothic" panose="020B0502020202020204" pitchFamily="34" charset="0"/>
                <a:ea typeface="Noto Sans CJK SC" pitchFamily="2"/>
                <a:cs typeface="Lohit Devanagari" pitchFamily="2"/>
              </a:rPr>
              <a:t>é</a:t>
            </a:r>
            <a:r>
              <a:rPr lang="en-GB" sz="2000" b="1" kern="0" dirty="0" err="1">
                <a:solidFill>
                  <a:srgbClr val="002060"/>
                </a:solidFill>
                <a:latin typeface="Century Gothic" panose="020B0502020202020204" pitchFamily="34" charset="0"/>
                <a:ea typeface="Noto Sans CJK SC" pitchFamily="2"/>
                <a:cs typeface="Lohit Devanagari" pitchFamily="2"/>
              </a:rPr>
              <a:t>br</a:t>
            </a:r>
            <a:r>
              <a:rPr lang="en-GB" sz="2000" b="1" kern="0" dirty="0" err="1">
                <a:solidFill>
                  <a:srgbClr val="FF0066"/>
                </a:solidFill>
                <a:latin typeface="Century Gothic" panose="020B0502020202020204" pitchFamily="34" charset="0"/>
                <a:ea typeface="Noto Sans CJK SC" pitchFamily="2"/>
                <a:cs typeface="Lohit Devanagari" pitchFamily="2"/>
              </a:rPr>
              <a:t>er</a:t>
            </a:r>
            <a:r>
              <a:rPr lang="en-GB" sz="2000" b="1" kern="0" dirty="0">
                <a:solidFill>
                  <a:srgbClr val="002060"/>
                </a:solidFill>
                <a:latin typeface="Century Gothic" panose="020B0502020202020204" pitchFamily="34" charset="0"/>
                <a:ea typeface="Noto Sans CJK SC" pitchFamily="2"/>
                <a:cs typeface="Lohit Devanagari" pitchFamily="2"/>
              </a:rPr>
              <a:t> </a:t>
            </a:r>
            <a:r>
              <a:rPr lang="en-GB" sz="2000" b="1" kern="0" dirty="0">
                <a:solidFill>
                  <a:srgbClr val="FF0066"/>
                </a:solidFill>
                <a:latin typeface="Century Gothic" panose="020B0502020202020204" pitchFamily="34" charset="0"/>
                <a:ea typeface="Noto Sans CJK SC" pitchFamily="2"/>
                <a:cs typeface="Lohit Devanagari" pitchFamily="2"/>
              </a:rPr>
              <a:t>et</a:t>
            </a:r>
            <a:r>
              <a:rPr lang="en-GB" sz="2000" b="1" kern="0" dirty="0">
                <a:solidFill>
                  <a:srgbClr val="002060"/>
                </a:solidFill>
                <a:latin typeface="Century Gothic" panose="020B0502020202020204" pitchFamily="34" charset="0"/>
                <a:ea typeface="Noto Sans CJK SC" pitchFamily="2"/>
                <a:cs typeface="Lohit Devanagari" pitchFamily="2"/>
              </a:rPr>
              <a:t> </a:t>
            </a:r>
            <a:r>
              <a:rPr lang="en-GB" sz="2000" b="1" kern="0" dirty="0" err="1">
                <a:solidFill>
                  <a:srgbClr val="002060"/>
                </a:solidFill>
                <a:latin typeface="Century Gothic" panose="020B0502020202020204" pitchFamily="34" charset="0"/>
                <a:ea typeface="Noto Sans CJK SC" pitchFamily="2"/>
                <a:cs typeface="Lohit Devanagari" pitchFamily="2"/>
              </a:rPr>
              <a:t>souhait</a:t>
            </a:r>
            <a:r>
              <a:rPr lang="en-GB" sz="2000" b="1" kern="0" dirty="0" err="1">
                <a:solidFill>
                  <a:srgbClr val="FF0066"/>
                </a:solidFill>
                <a:latin typeface="Century Gothic" panose="020B0502020202020204" pitchFamily="34" charset="0"/>
                <a:ea typeface="Noto Sans CJK SC" pitchFamily="2"/>
                <a:cs typeface="Lohit Devanagari" pitchFamily="2"/>
              </a:rPr>
              <a:t>er</a:t>
            </a:r>
            <a:r>
              <a:rPr lang="en-GB" sz="2000" b="1" kern="0" dirty="0">
                <a:solidFill>
                  <a:srgbClr val="002060"/>
                </a:solidFill>
                <a:latin typeface="Century Gothic" panose="020B0502020202020204" pitchFamily="34" charset="0"/>
                <a:ea typeface="Noto Sans CJK SC" pitchFamily="2"/>
                <a:cs typeface="Lohit Devanagari" pitchFamily="2"/>
              </a:rPr>
              <a:t> </a:t>
            </a:r>
            <a:r>
              <a:rPr lang="en-GB" sz="2000" b="1" kern="0" dirty="0">
                <a:solidFill>
                  <a:srgbClr val="002060"/>
                </a:solidFill>
                <a:latin typeface="Century Gothic" panose="020B0502020202020204" pitchFamily="34" charset="0"/>
                <a:ea typeface="Andika" pitchFamily="2"/>
                <a:cs typeface="Andika" pitchFamily="2"/>
              </a:rPr>
              <a:t>« Bonne </a:t>
            </a:r>
            <a:r>
              <a:rPr lang="en-GB" sz="2000" b="1" kern="0" dirty="0" err="1">
                <a:solidFill>
                  <a:srgbClr val="002060"/>
                </a:solidFill>
                <a:latin typeface="Century Gothic" panose="020B0502020202020204" pitchFamily="34" charset="0"/>
                <a:ea typeface="Andika" pitchFamily="2"/>
                <a:cs typeface="Andika" pitchFamily="2"/>
              </a:rPr>
              <a:t>Ann</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r>
              <a:rPr lang="en-GB" sz="2000" b="1" kern="0" dirty="0">
                <a:solidFill>
                  <a:srgbClr val="002060"/>
                </a:solidFill>
                <a:latin typeface="Century Gothic" panose="020B0502020202020204" pitchFamily="34" charset="0"/>
                <a:ea typeface="Andika" pitchFamily="2"/>
                <a:cs typeface="Andika" pitchFamily="2"/>
              </a:rPr>
              <a:t> »</a:t>
            </a:r>
          </a:p>
        </p:txBody>
      </p:sp>
      <p:sp>
        <p:nvSpPr>
          <p:cNvPr id="8" name="Rectangle 7">
            <a:extLst>
              <a:ext uri="{FF2B5EF4-FFF2-40B4-BE49-F238E27FC236}">
                <a16:creationId xmlns:a16="http://schemas.microsoft.com/office/drawing/2014/main" id="{A9CC29AC-0A73-4756-8000-F88238DB3CAE}"/>
              </a:ext>
            </a:extLst>
          </p:cNvPr>
          <p:cNvSpPr/>
          <p:nvPr/>
        </p:nvSpPr>
        <p:spPr>
          <a:xfrm>
            <a:off x="349319" y="1431572"/>
            <a:ext cx="4733988"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C´est</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fêt</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le premi</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jour de </a:t>
            </a:r>
            <a:r>
              <a:rPr lang="en-GB" sz="2000" b="1" kern="0" dirty="0" err="1">
                <a:solidFill>
                  <a:srgbClr val="002060"/>
                </a:solidFill>
                <a:latin typeface="Century Gothic" panose="020B0502020202020204" pitchFamily="34" charset="0"/>
                <a:ea typeface="Andika" pitchFamily="2"/>
                <a:cs typeface="Andika" pitchFamily="2"/>
              </a:rPr>
              <a:t>l´ann</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endParaRPr lang="en-GB" sz="2000" b="1" kern="0" dirty="0">
              <a:solidFill>
                <a:srgbClr val="002060"/>
              </a:solidFill>
              <a:latin typeface="Century Gothic" panose="020B0502020202020204" pitchFamily="34" charset="0"/>
              <a:ea typeface="Andika" pitchFamily="2"/>
              <a:cs typeface="Andika" pitchFamily="2"/>
            </a:endParaRPr>
          </a:p>
        </p:txBody>
      </p:sp>
      <p:sp>
        <p:nvSpPr>
          <p:cNvPr id="9" name="Rectangle 8">
            <a:extLst>
              <a:ext uri="{FF2B5EF4-FFF2-40B4-BE49-F238E27FC236}">
                <a16:creationId xmlns:a16="http://schemas.microsoft.com/office/drawing/2014/main" id="{23F5D90D-288C-4165-91C9-55B2A61A96D3}"/>
              </a:ext>
            </a:extLst>
          </p:cNvPr>
          <p:cNvSpPr/>
          <p:nvPr/>
        </p:nvSpPr>
        <p:spPr>
          <a:xfrm>
            <a:off x="349319" y="1883714"/>
            <a:ext cx="4932761"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chang</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des </a:t>
            </a:r>
            <a:r>
              <a:rPr lang="en-GB" sz="2000" b="1" kern="0" dirty="0" err="1">
                <a:solidFill>
                  <a:srgbClr val="002060"/>
                </a:solidFill>
                <a:latin typeface="Century Gothic" panose="020B0502020202020204" pitchFamily="34" charset="0"/>
                <a:ea typeface="Andika" pitchFamily="2"/>
                <a:cs typeface="Andika" pitchFamily="2"/>
              </a:rPr>
              <a:t>vœux</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jusqu´à</a:t>
            </a:r>
            <a:r>
              <a:rPr lang="en-GB" sz="2000" b="1" kern="0" dirty="0">
                <a:solidFill>
                  <a:srgbClr val="002060"/>
                </a:solidFill>
                <a:latin typeface="Century Gothic" panose="020B0502020202020204" pitchFamily="34" charset="0"/>
                <a:ea typeface="Andika" pitchFamily="2"/>
                <a:cs typeface="Andika" pitchFamily="2"/>
              </a:rPr>
              <a:t> fin </a:t>
            </a:r>
            <a:r>
              <a:rPr lang="en-GB" sz="2000" b="1" kern="0" dirty="0" err="1">
                <a:solidFill>
                  <a:srgbClr val="002060"/>
                </a:solidFill>
                <a:latin typeface="Century Gothic" panose="020B0502020202020204" pitchFamily="34" charset="0"/>
                <a:ea typeface="Andika" pitchFamily="2"/>
                <a:cs typeface="Andika" pitchFamily="2"/>
              </a:rPr>
              <a:t>janvi</a:t>
            </a:r>
            <a:r>
              <a:rPr lang="en-GB" sz="2000" b="1" kern="0" dirty="0" err="1">
                <a:solidFill>
                  <a:srgbClr val="FF0066"/>
                </a:solidFill>
                <a:latin typeface="Century Gothic" panose="020B0502020202020204" pitchFamily="34" charset="0"/>
                <a:ea typeface="Andika" pitchFamily="2"/>
                <a:cs typeface="Andika" pitchFamily="2"/>
              </a:rPr>
              <a:t>er</a:t>
            </a:r>
            <a:endParaRPr lang="en-GB" sz="2000" b="1" kern="0" dirty="0">
              <a:solidFill>
                <a:srgbClr val="FF0066"/>
              </a:solidFill>
              <a:latin typeface="Century Gothic" panose="020B0502020202020204" pitchFamily="34" charset="0"/>
              <a:ea typeface="Andika" pitchFamily="2"/>
              <a:cs typeface="Andika" pitchFamily="2"/>
            </a:endParaRPr>
          </a:p>
        </p:txBody>
      </p:sp>
      <p:sp>
        <p:nvSpPr>
          <p:cNvPr id="11" name="Rectangle 10">
            <a:extLst>
              <a:ext uri="{FF2B5EF4-FFF2-40B4-BE49-F238E27FC236}">
                <a16:creationId xmlns:a16="http://schemas.microsoft.com/office/drawing/2014/main" id="{4B3C9B84-DBC6-46FA-8038-41398B9119CA}"/>
              </a:ext>
            </a:extLst>
          </p:cNvPr>
          <p:cNvSpPr/>
          <p:nvPr/>
        </p:nvSpPr>
        <p:spPr>
          <a:xfrm>
            <a:off x="357031" y="2345188"/>
            <a:ext cx="3741730"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C´est</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particip</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aux </a:t>
            </a:r>
            <a:r>
              <a:rPr lang="en-GB" sz="2000" b="1" kern="0" dirty="0" err="1">
                <a:solidFill>
                  <a:srgbClr val="002060"/>
                </a:solidFill>
                <a:latin typeface="Century Gothic" panose="020B0502020202020204" pitchFamily="34" charset="0"/>
                <a:ea typeface="Andika" pitchFamily="2"/>
                <a:cs typeface="Andika" pitchFamily="2"/>
              </a:rPr>
              <a:t>festivit</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s</a:t>
            </a:r>
            <a:endParaRPr lang="en-GB" sz="2000" b="1" kern="0" dirty="0">
              <a:solidFill>
                <a:srgbClr val="002060"/>
              </a:solidFill>
              <a:latin typeface="Century Gothic" panose="020B0502020202020204" pitchFamily="34" charset="0"/>
              <a:ea typeface="Andika" pitchFamily="2"/>
              <a:cs typeface="Andika" pitchFamily="2"/>
            </a:endParaRPr>
          </a:p>
        </p:txBody>
      </p:sp>
      <p:sp>
        <p:nvSpPr>
          <p:cNvPr id="12" name="Rectangle 11">
            <a:extLst>
              <a:ext uri="{FF2B5EF4-FFF2-40B4-BE49-F238E27FC236}">
                <a16:creationId xmlns:a16="http://schemas.microsoft.com/office/drawing/2014/main" id="{7391750A-D3E8-43E3-8B7B-28C3B4C7EB57}"/>
              </a:ext>
            </a:extLst>
          </p:cNvPr>
          <p:cNvSpPr/>
          <p:nvPr/>
        </p:nvSpPr>
        <p:spPr>
          <a:xfrm>
            <a:off x="355453" y="2802078"/>
            <a:ext cx="4398961"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Regard</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les </a:t>
            </a:r>
            <a:r>
              <a:rPr lang="en-GB" sz="2000" b="1" kern="0" dirty="0" err="1">
                <a:solidFill>
                  <a:srgbClr val="002060"/>
                </a:solidFill>
                <a:latin typeface="Century Gothic" panose="020B0502020202020204" pitchFamily="34" charset="0"/>
                <a:ea typeface="Andika" pitchFamily="2"/>
                <a:cs typeface="Andika" pitchFamily="2"/>
              </a:rPr>
              <a:t>feux</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d´artifice</a:t>
            </a:r>
            <a:r>
              <a:rPr lang="en-GB" sz="2000" b="1" kern="0" dirty="0">
                <a:solidFill>
                  <a:srgbClr val="002060"/>
                </a:solidFill>
                <a:latin typeface="Century Gothic" panose="020B0502020202020204" pitchFamily="34" charset="0"/>
                <a:ea typeface="Andika" pitchFamily="2"/>
                <a:cs typeface="Andika" pitchFamily="2"/>
              </a:rPr>
              <a:t> pass</a:t>
            </a:r>
            <a:r>
              <a:rPr lang="en-GB" sz="2000" b="1" kern="0" dirty="0">
                <a:solidFill>
                  <a:srgbClr val="FF0066"/>
                </a:solidFill>
                <a:latin typeface="Century Gothic" panose="020B0502020202020204" pitchFamily="34" charset="0"/>
                <a:ea typeface="Andika" pitchFamily="2"/>
                <a:cs typeface="Andika" pitchFamily="2"/>
              </a:rPr>
              <a:t>er</a:t>
            </a:r>
          </a:p>
        </p:txBody>
      </p:sp>
      <p:sp>
        <p:nvSpPr>
          <p:cNvPr id="13" name="Rectangle 12">
            <a:extLst>
              <a:ext uri="{FF2B5EF4-FFF2-40B4-BE49-F238E27FC236}">
                <a16:creationId xmlns:a16="http://schemas.microsoft.com/office/drawing/2014/main" id="{0AF190E0-9B6C-48F1-BF68-5C47876869F8}"/>
              </a:ext>
            </a:extLst>
          </p:cNvPr>
          <p:cNvSpPr/>
          <p:nvPr/>
        </p:nvSpPr>
        <p:spPr>
          <a:xfrm>
            <a:off x="349772" y="3258804"/>
            <a:ext cx="5016117" cy="503792"/>
          </a:xfrm>
          <a:prstGeom prst="rect">
            <a:avLst/>
          </a:prstGeom>
          <a:solidFill>
            <a:schemeClr val="bg1"/>
          </a:solidFill>
        </p:spPr>
        <p:txBody>
          <a:bodyPr wrap="none">
            <a:spAutoFit/>
          </a:bodyPr>
          <a:lstStyle/>
          <a:p>
            <a:pPr lvl="0" hangingPunct="0">
              <a:lnSpc>
                <a:spcPct val="150000"/>
              </a:lnSpc>
              <a:defRPr/>
            </a:pPr>
            <a:r>
              <a:rPr lang="en-GB" sz="2000" b="1" kern="0" dirty="0">
                <a:solidFill>
                  <a:srgbClr val="002060"/>
                </a:solidFill>
                <a:latin typeface="Century Gothic" panose="020B0502020202020204" pitchFamily="34" charset="0"/>
                <a:ea typeface="Andika" pitchFamily="2"/>
                <a:cs typeface="Andika" pitchFamily="2"/>
              </a:rPr>
              <a:t>Se </a:t>
            </a:r>
            <a:r>
              <a:rPr lang="en-GB" sz="2000" b="1" kern="0" dirty="0" err="1">
                <a:solidFill>
                  <a:srgbClr val="002060"/>
                </a:solidFill>
                <a:latin typeface="Century Gothic" panose="020B0502020202020204" pitchFamily="34" charset="0"/>
                <a:ea typeface="Andika" pitchFamily="2"/>
                <a:cs typeface="Andika" pitchFamily="2"/>
              </a:rPr>
              <a:t>baign</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dans de </a:t>
            </a:r>
            <a:r>
              <a:rPr lang="en-GB" sz="2000" b="1" kern="0" dirty="0" err="1">
                <a:solidFill>
                  <a:srgbClr val="002060"/>
                </a:solidFill>
                <a:latin typeface="Century Gothic" panose="020B0502020202020204" pitchFamily="34" charset="0"/>
                <a:ea typeface="Andika" pitchFamily="2"/>
                <a:cs typeface="Andika" pitchFamily="2"/>
              </a:rPr>
              <a:t>l´eau</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ass</a:t>
            </a:r>
            <a:r>
              <a:rPr lang="en-GB" sz="2000" b="1" kern="0" dirty="0" err="1">
                <a:solidFill>
                  <a:srgbClr val="FF0066"/>
                </a:solidFill>
                <a:latin typeface="Century Gothic" panose="020B0502020202020204" pitchFamily="34" charset="0"/>
                <a:ea typeface="Andika" pitchFamily="2"/>
                <a:cs typeface="Andika" pitchFamily="2"/>
              </a:rPr>
              <a:t>ez</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glac</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endParaRPr lang="en-GB" sz="2000" b="1" kern="0" dirty="0">
              <a:solidFill>
                <a:srgbClr val="002060"/>
              </a:solidFill>
              <a:latin typeface="Century Gothic" panose="020B0502020202020204" pitchFamily="34" charset="0"/>
              <a:ea typeface="Andika" pitchFamily="2"/>
              <a:cs typeface="Andika" pitchFamily="2"/>
            </a:endParaRPr>
          </a:p>
        </p:txBody>
      </p:sp>
      <p:sp>
        <p:nvSpPr>
          <p:cNvPr id="16" name="Rectangle 15">
            <a:extLst>
              <a:ext uri="{FF2B5EF4-FFF2-40B4-BE49-F238E27FC236}">
                <a16:creationId xmlns:a16="http://schemas.microsoft.com/office/drawing/2014/main" id="{EBA2488B-A1F0-46BD-B78E-69B9D2D4D576}"/>
              </a:ext>
            </a:extLst>
          </p:cNvPr>
          <p:cNvSpPr/>
          <p:nvPr/>
        </p:nvSpPr>
        <p:spPr>
          <a:xfrm>
            <a:off x="354078" y="3715405"/>
            <a:ext cx="4984057"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C´est</a:t>
            </a:r>
            <a:r>
              <a:rPr lang="en-GB" sz="2000" b="1" kern="0" dirty="0">
                <a:solidFill>
                  <a:srgbClr val="002060"/>
                </a:solidFill>
                <a:latin typeface="Century Gothic" panose="020B0502020202020204" pitchFamily="34" charset="0"/>
                <a:ea typeface="Andika" pitchFamily="2"/>
                <a:cs typeface="Andika" pitchFamily="2"/>
              </a:rPr>
              <a:t> chant</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mang</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jou</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a:solidFill>
                  <a:srgbClr val="FF0066"/>
                </a:solidFill>
                <a:latin typeface="Century Gothic" panose="020B0502020202020204" pitchFamily="34" charset="0"/>
                <a:ea typeface="Andika" pitchFamily="2"/>
                <a:cs typeface="Andika" pitchFamily="2"/>
              </a:rPr>
              <a:t>et</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dans</a:t>
            </a:r>
            <a:r>
              <a:rPr lang="en-GB" sz="2000" b="1" kern="0" dirty="0" err="1">
                <a:solidFill>
                  <a:srgbClr val="FF0066"/>
                </a:solidFill>
                <a:latin typeface="Century Gothic" panose="020B0502020202020204" pitchFamily="34" charset="0"/>
                <a:ea typeface="Andika" pitchFamily="2"/>
                <a:cs typeface="Andika" pitchFamily="2"/>
              </a:rPr>
              <a:t>er</a:t>
            </a:r>
            <a:endParaRPr lang="en-GB" sz="2000" b="1" kern="0" dirty="0">
              <a:solidFill>
                <a:srgbClr val="FF0066"/>
              </a:solidFill>
              <a:latin typeface="Century Gothic" panose="020B0502020202020204" pitchFamily="34" charset="0"/>
              <a:ea typeface="Andika" pitchFamily="2"/>
              <a:cs typeface="Andika" pitchFamily="2"/>
            </a:endParaRPr>
          </a:p>
        </p:txBody>
      </p:sp>
      <p:sp>
        <p:nvSpPr>
          <p:cNvPr id="17" name="Rectangle 16">
            <a:extLst>
              <a:ext uri="{FF2B5EF4-FFF2-40B4-BE49-F238E27FC236}">
                <a16:creationId xmlns:a16="http://schemas.microsoft.com/office/drawing/2014/main" id="{8A801F6E-8C6C-47C2-B0A4-392D8EA53D29}"/>
              </a:ext>
            </a:extLst>
          </p:cNvPr>
          <p:cNvSpPr/>
          <p:nvPr/>
        </p:nvSpPr>
        <p:spPr>
          <a:xfrm>
            <a:off x="357031" y="4175201"/>
            <a:ext cx="4902304"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C´est</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partag</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une</a:t>
            </a:r>
            <a:r>
              <a:rPr lang="en-GB" sz="2000" b="1" kern="0" dirty="0">
                <a:solidFill>
                  <a:srgbClr val="002060"/>
                </a:solidFill>
                <a:latin typeface="Century Gothic" panose="020B0502020202020204" pitchFamily="34" charset="0"/>
                <a:ea typeface="Andika" pitchFamily="2"/>
                <a:cs typeface="Andika" pitchFamily="2"/>
              </a:rPr>
              <a:t> galette bien dor</a:t>
            </a:r>
            <a:r>
              <a:rPr lang="en-GB" sz="2000" b="1" kern="0" dirty="0">
                <a:solidFill>
                  <a:srgbClr val="FF0066"/>
                </a:solidFill>
                <a:latin typeface="Century Gothic" panose="020B0502020202020204" pitchFamily="34" charset="0"/>
                <a:ea typeface="Andika" pitchFamily="2"/>
                <a:cs typeface="Andika" pitchFamily="2"/>
              </a:rPr>
              <a:t>é</a:t>
            </a:r>
            <a:r>
              <a:rPr lang="en-GB" sz="2000" b="1" kern="0" dirty="0">
                <a:solidFill>
                  <a:srgbClr val="002060"/>
                </a:solidFill>
                <a:latin typeface="Century Gothic" panose="020B0502020202020204" pitchFamily="34" charset="0"/>
                <a:ea typeface="Andika" pitchFamily="2"/>
                <a:cs typeface="Andika" pitchFamily="2"/>
              </a:rPr>
              <a:t>e</a:t>
            </a:r>
          </a:p>
        </p:txBody>
      </p:sp>
      <p:sp>
        <p:nvSpPr>
          <p:cNvPr id="18" name="Rectangle 17">
            <a:extLst>
              <a:ext uri="{FF2B5EF4-FFF2-40B4-BE49-F238E27FC236}">
                <a16:creationId xmlns:a16="http://schemas.microsoft.com/office/drawing/2014/main" id="{EDD7E9BA-CCCE-4FD6-8384-0666736ED877}"/>
              </a:ext>
            </a:extLst>
          </p:cNvPr>
          <p:cNvSpPr/>
          <p:nvPr/>
        </p:nvSpPr>
        <p:spPr>
          <a:xfrm>
            <a:off x="378192" y="4636719"/>
            <a:ext cx="3765774" cy="494494"/>
          </a:xfrm>
          <a:prstGeom prst="rect">
            <a:avLst/>
          </a:prstGeom>
          <a:solidFill>
            <a:schemeClr val="bg1"/>
          </a:solidFill>
        </p:spPr>
        <p:txBody>
          <a:bodyPr wrap="none">
            <a:spAutoFit/>
          </a:bodyPr>
          <a:lstStyle/>
          <a:p>
            <a:pPr lvl="0" hangingPunct="0">
              <a:lnSpc>
                <a:spcPct val="150000"/>
              </a:lnSpc>
              <a:defRPr/>
            </a:pPr>
            <a:r>
              <a:rPr lang="en-GB" sz="2000" b="1" kern="0" dirty="0">
                <a:solidFill>
                  <a:srgbClr val="002060"/>
                </a:solidFill>
                <a:latin typeface="Century Gothic" panose="020B0502020202020204" pitchFamily="34" charset="0"/>
                <a:ea typeface="Andika" pitchFamily="2"/>
                <a:cs typeface="Andika" pitchFamily="2"/>
              </a:rPr>
              <a:t>All</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à son restaurant </a:t>
            </a:r>
            <a:r>
              <a:rPr lang="en-GB" sz="2000" b="1" kern="0" dirty="0" err="1">
                <a:solidFill>
                  <a:srgbClr val="002060"/>
                </a:solidFill>
                <a:latin typeface="Century Gothic" panose="020B0502020202020204" pitchFamily="34" charset="0"/>
                <a:ea typeface="Andika" pitchFamily="2"/>
                <a:cs typeface="Andika" pitchFamily="2"/>
              </a:rPr>
              <a:t>pr</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f</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r</a:t>
            </a:r>
            <a:r>
              <a:rPr lang="en-GB" sz="2000" b="1" kern="0" dirty="0" err="1">
                <a:solidFill>
                  <a:srgbClr val="FF0066"/>
                </a:solidFill>
                <a:latin typeface="Century Gothic" panose="020B0502020202020204" pitchFamily="34" charset="0"/>
                <a:ea typeface="Andika" pitchFamily="2"/>
                <a:cs typeface="Andika" pitchFamily="2"/>
              </a:rPr>
              <a:t>é</a:t>
            </a:r>
            <a:endParaRPr lang="en-GB" sz="2000" b="1" kern="0" dirty="0">
              <a:solidFill>
                <a:srgbClr val="FF0066"/>
              </a:solidFill>
              <a:latin typeface="Century Gothic" panose="020B0502020202020204" pitchFamily="34" charset="0"/>
              <a:ea typeface="Andika" pitchFamily="2"/>
              <a:cs typeface="Andika" pitchFamily="2"/>
            </a:endParaRPr>
          </a:p>
        </p:txBody>
      </p:sp>
      <p:sp>
        <p:nvSpPr>
          <p:cNvPr id="19" name="Rectangle 18">
            <a:extLst>
              <a:ext uri="{FF2B5EF4-FFF2-40B4-BE49-F238E27FC236}">
                <a16:creationId xmlns:a16="http://schemas.microsoft.com/office/drawing/2014/main" id="{C1717BAF-3FA2-4BEB-A261-1D34E23B37EC}"/>
              </a:ext>
            </a:extLst>
          </p:cNvPr>
          <p:cNvSpPr/>
          <p:nvPr/>
        </p:nvSpPr>
        <p:spPr>
          <a:xfrm>
            <a:off x="357302" y="5092408"/>
            <a:ext cx="3918060" cy="494494"/>
          </a:xfrm>
          <a:prstGeom prst="rect">
            <a:avLst/>
          </a:prstGeom>
          <a:solidFill>
            <a:schemeClr val="bg1"/>
          </a:solidFill>
        </p:spPr>
        <p:txBody>
          <a:bodyPr wrap="none">
            <a:spAutoFit/>
          </a:bodyPr>
          <a:lstStyle/>
          <a:p>
            <a:pPr lvl="0" hangingPunct="0">
              <a:lnSpc>
                <a:spcPct val="150000"/>
              </a:lnSpc>
              <a:defRPr/>
            </a:pPr>
            <a:r>
              <a:rPr lang="en-GB" sz="2000" b="1" kern="0" dirty="0">
                <a:solidFill>
                  <a:srgbClr val="002060"/>
                </a:solidFill>
                <a:latin typeface="Century Gothic" panose="020B0502020202020204" pitchFamily="34" charset="0"/>
                <a:ea typeface="Andika" pitchFamily="2"/>
                <a:cs typeface="Andika" pitchFamily="2"/>
              </a:rPr>
              <a:t>Organis</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une</a:t>
            </a:r>
            <a:r>
              <a:rPr lang="en-GB" sz="2000" b="1" kern="0" dirty="0">
                <a:solidFill>
                  <a:srgbClr val="002060"/>
                </a:solidFill>
                <a:latin typeface="Century Gothic" panose="020B0502020202020204" pitchFamily="34" charset="0"/>
                <a:ea typeface="Andika" pitchFamily="2"/>
                <a:cs typeface="Andika" pitchFamily="2"/>
              </a:rPr>
              <a:t> fête </a:t>
            </a:r>
            <a:r>
              <a:rPr lang="en-GB" sz="2000" b="1" kern="0" dirty="0" err="1">
                <a:solidFill>
                  <a:srgbClr val="002060"/>
                </a:solidFill>
                <a:latin typeface="Century Gothic" panose="020B0502020202020204" pitchFamily="34" charset="0"/>
                <a:ea typeface="Andika" pitchFamily="2"/>
                <a:cs typeface="Andika" pitchFamily="2"/>
              </a:rPr>
              <a:t>improvis</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endParaRPr lang="en-GB" sz="2000" b="1" kern="0" dirty="0">
              <a:solidFill>
                <a:srgbClr val="002060"/>
              </a:solidFill>
              <a:latin typeface="Century Gothic" panose="020B0502020202020204" pitchFamily="34" charset="0"/>
              <a:ea typeface="Andika" pitchFamily="2"/>
              <a:cs typeface="Andika" pitchFamily="2"/>
            </a:endParaRPr>
          </a:p>
        </p:txBody>
      </p:sp>
      <p:sp>
        <p:nvSpPr>
          <p:cNvPr id="20" name="Rectangle 19">
            <a:extLst>
              <a:ext uri="{FF2B5EF4-FFF2-40B4-BE49-F238E27FC236}">
                <a16:creationId xmlns:a16="http://schemas.microsoft.com/office/drawing/2014/main" id="{9D1345E7-0BF9-4DDF-AAD6-119F45BBAEE7}"/>
              </a:ext>
            </a:extLst>
          </p:cNvPr>
          <p:cNvSpPr/>
          <p:nvPr/>
        </p:nvSpPr>
        <p:spPr>
          <a:xfrm>
            <a:off x="374384" y="5548735"/>
            <a:ext cx="6001964" cy="494494"/>
          </a:xfrm>
          <a:prstGeom prst="rect">
            <a:avLst/>
          </a:prstGeom>
          <a:solidFill>
            <a:schemeClr val="bg1"/>
          </a:solidFill>
        </p:spPr>
        <p:txBody>
          <a:bodyPr wrap="none">
            <a:spAutoFit/>
          </a:bodyPr>
          <a:lstStyle/>
          <a:p>
            <a:pPr lvl="0" hangingPunct="0">
              <a:lnSpc>
                <a:spcPct val="150000"/>
              </a:lnSpc>
              <a:defRPr/>
            </a:pPr>
            <a:r>
              <a:rPr lang="en-GB" sz="2000" b="1" kern="0" dirty="0">
                <a:solidFill>
                  <a:srgbClr val="002060"/>
                </a:solidFill>
                <a:latin typeface="Century Gothic" panose="020B0502020202020204" pitchFamily="34" charset="0"/>
                <a:ea typeface="Andika" pitchFamily="2"/>
                <a:cs typeface="Andika" pitchFamily="2"/>
              </a:rPr>
              <a:t>Donn</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des </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trennes</a:t>
            </a:r>
            <a:r>
              <a:rPr lang="en-GB" sz="2000" b="1" kern="0" dirty="0">
                <a:solidFill>
                  <a:srgbClr val="002060"/>
                </a:solidFill>
                <a:latin typeface="Century Gothic" panose="020B0502020202020204" pitchFamily="34" charset="0"/>
                <a:ea typeface="Andika" pitchFamily="2"/>
                <a:cs typeface="Andika" pitchFamily="2"/>
              </a:rPr>
              <a:t>, se dire « Bonne sant</a:t>
            </a:r>
            <a:r>
              <a:rPr lang="en-GB" sz="2000" b="1" kern="0" dirty="0">
                <a:solidFill>
                  <a:srgbClr val="FF0066"/>
                </a:solidFill>
                <a:latin typeface="Century Gothic" panose="020B0502020202020204" pitchFamily="34" charset="0"/>
                <a:ea typeface="Andika" pitchFamily="2"/>
                <a:cs typeface="Andika" pitchFamily="2"/>
              </a:rPr>
              <a:t>é</a:t>
            </a:r>
            <a:r>
              <a:rPr lang="en-GB" sz="2000" b="1" kern="0" dirty="0">
                <a:solidFill>
                  <a:srgbClr val="002060"/>
                </a:solidFill>
                <a:latin typeface="Century Gothic" panose="020B0502020202020204" pitchFamily="34" charset="0"/>
                <a:ea typeface="Andika" pitchFamily="2"/>
                <a:cs typeface="Andika" pitchFamily="2"/>
              </a:rPr>
              <a:t> ! »</a:t>
            </a:r>
          </a:p>
        </p:txBody>
      </p:sp>
      <p:sp>
        <p:nvSpPr>
          <p:cNvPr id="21" name="Rectangle 20">
            <a:extLst>
              <a:ext uri="{FF2B5EF4-FFF2-40B4-BE49-F238E27FC236}">
                <a16:creationId xmlns:a16="http://schemas.microsoft.com/office/drawing/2014/main" id="{0822A11F-7C12-4BF4-AFFE-F5C1D012D175}"/>
              </a:ext>
            </a:extLst>
          </p:cNvPr>
          <p:cNvSpPr/>
          <p:nvPr/>
        </p:nvSpPr>
        <p:spPr>
          <a:xfrm>
            <a:off x="388488" y="5986689"/>
            <a:ext cx="5412059"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S´embrass</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souhait</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une</a:t>
            </a:r>
            <a:r>
              <a:rPr lang="en-GB" sz="2000" b="1" kern="0" dirty="0">
                <a:solidFill>
                  <a:srgbClr val="002060"/>
                </a:solidFill>
                <a:latin typeface="Century Gothic" panose="020B0502020202020204" pitchFamily="34" charset="0"/>
                <a:ea typeface="Andika" pitchFamily="2"/>
                <a:cs typeface="Andika" pitchFamily="2"/>
              </a:rPr>
              <a:t> bonne </a:t>
            </a:r>
            <a:r>
              <a:rPr lang="en-GB" sz="2000" b="1" kern="0" dirty="0" err="1">
                <a:solidFill>
                  <a:srgbClr val="002060"/>
                </a:solidFill>
                <a:latin typeface="Century Gothic" panose="020B0502020202020204" pitchFamily="34" charset="0"/>
                <a:ea typeface="Andika" pitchFamily="2"/>
                <a:cs typeface="Andika" pitchFamily="2"/>
              </a:rPr>
              <a:t>ann</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r>
              <a:rPr lang="en-GB" sz="2000" b="1" kern="0" dirty="0">
                <a:solidFill>
                  <a:srgbClr val="002060"/>
                </a:solidFill>
                <a:latin typeface="Century Gothic" panose="020B0502020202020204" pitchFamily="34" charset="0"/>
                <a:ea typeface="Andika" pitchFamily="2"/>
                <a:cs typeface="Andika" pitchFamily="2"/>
              </a:rPr>
              <a:t> !</a:t>
            </a:r>
          </a:p>
        </p:txBody>
      </p:sp>
      <p:sp>
        <p:nvSpPr>
          <p:cNvPr id="107" name="Rectangle: Rounded Corners 106">
            <a:extLst>
              <a:ext uri="{FF2B5EF4-FFF2-40B4-BE49-F238E27FC236}">
                <a16:creationId xmlns:a16="http://schemas.microsoft.com/office/drawing/2014/main" id="{0BF2E8D7-F81B-4402-B406-5811EC2950C0}"/>
              </a:ext>
            </a:extLst>
          </p:cNvPr>
          <p:cNvSpPr/>
          <p:nvPr/>
        </p:nvSpPr>
        <p:spPr>
          <a:xfrm>
            <a:off x="6174289" y="5583080"/>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8" name="Rectangle: Rounded Corners 107">
            <a:extLst>
              <a:ext uri="{FF2B5EF4-FFF2-40B4-BE49-F238E27FC236}">
                <a16:creationId xmlns:a16="http://schemas.microsoft.com/office/drawing/2014/main" id="{0C355657-6B47-4F26-8850-F332D591F8BA}"/>
              </a:ext>
            </a:extLst>
          </p:cNvPr>
          <p:cNvSpPr/>
          <p:nvPr/>
        </p:nvSpPr>
        <p:spPr>
          <a:xfrm>
            <a:off x="6165604" y="6023203"/>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9" name="Google Shape;167;p2">
            <a:extLst>
              <a:ext uri="{FF2B5EF4-FFF2-40B4-BE49-F238E27FC236}">
                <a16:creationId xmlns:a16="http://schemas.microsoft.com/office/drawing/2014/main" id="{40DBCA43-3C3A-419D-B7B4-186E5802116C}"/>
              </a:ext>
            </a:extLst>
          </p:cNvPr>
          <p:cNvSpPr/>
          <p:nvPr/>
        </p:nvSpPr>
        <p:spPr>
          <a:xfrm>
            <a:off x="276652" y="52304"/>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8885" y="69250"/>
            <a:ext cx="4616412" cy="523220"/>
          </a:xfrm>
        </p:spPr>
        <p:txBody>
          <a:bodyPr>
            <a:noAutofit/>
          </a:bodyPr>
          <a:lstStyle/>
          <a:p>
            <a:r>
              <a:rPr lang="es-AR" sz="3200" b="1" dirty="0" err="1">
                <a:solidFill>
                  <a:schemeClr val="bg1"/>
                </a:solidFill>
                <a:latin typeface="Century Gothic" panose="020B0502020202020204" pitchFamily="34" charset="0"/>
                <a:cs typeface="Arial"/>
                <a:sym typeface="Arial"/>
              </a:rPr>
              <a:t>Follow</a:t>
            </a:r>
            <a:r>
              <a:rPr lang="es-AR" sz="3200" b="1" dirty="0">
                <a:solidFill>
                  <a:schemeClr val="bg1"/>
                </a:solidFill>
                <a:latin typeface="Century Gothic" panose="020B0502020202020204" pitchFamily="34" charset="0"/>
                <a:cs typeface="Arial"/>
                <a:sym typeface="Arial"/>
              </a:rPr>
              <a:t> up 1</a:t>
            </a:r>
            <a:endParaRPr lang="en-GB" sz="3200" dirty="0">
              <a:solidFill>
                <a:schemeClr val="bg1"/>
              </a:solidFill>
            </a:endParaRPr>
          </a:p>
        </p:txBody>
      </p:sp>
      <p:pic>
        <p:nvPicPr>
          <p:cNvPr id="41" name="Google Shape;134;p2">
            <a:hlinkClick r:id="" action="ppaction://noaction">
              <a:snd r:embed="rId4" name="Poem_1.wav"/>
            </a:hlinkClick>
            <a:extLst>
              <a:ext uri="{FF2B5EF4-FFF2-40B4-BE49-F238E27FC236}">
                <a16:creationId xmlns:a16="http://schemas.microsoft.com/office/drawing/2014/main" id="{BC79656C-C76C-4638-83B3-F87927140EE4}"/>
              </a:ext>
            </a:extLst>
          </p:cNvPr>
          <p:cNvPicPr preferRelativeResize="0"/>
          <p:nvPr/>
        </p:nvPicPr>
        <p:blipFill rotWithShape="1">
          <a:blip r:embed="rId5">
            <a:alphaModFix/>
          </a:blip>
          <a:srcRect/>
          <a:stretch/>
        </p:blipFill>
        <p:spPr>
          <a:xfrm>
            <a:off x="43918" y="1129934"/>
            <a:ext cx="377532" cy="369235"/>
          </a:xfrm>
          <a:prstGeom prst="rect">
            <a:avLst/>
          </a:prstGeom>
          <a:noFill/>
          <a:ln>
            <a:noFill/>
          </a:ln>
          <a:effectLst>
            <a:outerShdw blurRad="50800" dist="38100" dir="5400000" algn="t" rotWithShape="0">
              <a:prstClr val="black">
                <a:alpha val="40000"/>
              </a:prstClr>
            </a:outerShdw>
          </a:effectLst>
        </p:spPr>
      </p:pic>
      <p:pic>
        <p:nvPicPr>
          <p:cNvPr id="42" name="Google Shape;134;p2">
            <a:hlinkClick r:id="" action="ppaction://noaction">
              <a:snd r:embed="rId6" name="Poem_2.wav"/>
            </a:hlinkClick>
            <a:extLst>
              <a:ext uri="{FF2B5EF4-FFF2-40B4-BE49-F238E27FC236}">
                <a16:creationId xmlns:a16="http://schemas.microsoft.com/office/drawing/2014/main" id="{DC07EF7F-035D-4AC1-A81E-3A350EBE7702}"/>
              </a:ext>
            </a:extLst>
          </p:cNvPr>
          <p:cNvPicPr preferRelativeResize="0"/>
          <p:nvPr/>
        </p:nvPicPr>
        <p:blipFill rotWithShape="1">
          <a:blip r:embed="rId5">
            <a:alphaModFix/>
          </a:blip>
          <a:srcRect/>
          <a:stretch/>
        </p:blipFill>
        <p:spPr>
          <a:xfrm>
            <a:off x="43918" y="1589284"/>
            <a:ext cx="377532" cy="369235"/>
          </a:xfrm>
          <a:prstGeom prst="rect">
            <a:avLst/>
          </a:prstGeom>
          <a:noFill/>
          <a:ln>
            <a:noFill/>
          </a:ln>
          <a:effectLst>
            <a:outerShdw blurRad="50800" dist="38100" dir="5400000" algn="t" rotWithShape="0">
              <a:prstClr val="black">
                <a:alpha val="40000"/>
              </a:prstClr>
            </a:outerShdw>
          </a:effectLst>
        </p:spPr>
      </p:pic>
      <p:pic>
        <p:nvPicPr>
          <p:cNvPr id="43" name="Google Shape;134;p2">
            <a:hlinkClick r:id="" action="ppaction://noaction">
              <a:snd r:embed="rId7" name="Poem_3.wav"/>
            </a:hlinkClick>
            <a:extLst>
              <a:ext uri="{FF2B5EF4-FFF2-40B4-BE49-F238E27FC236}">
                <a16:creationId xmlns:a16="http://schemas.microsoft.com/office/drawing/2014/main" id="{B24B72DB-A289-4DC6-ADF1-0D908F9EE5B8}"/>
              </a:ext>
            </a:extLst>
          </p:cNvPr>
          <p:cNvPicPr preferRelativeResize="0"/>
          <p:nvPr/>
        </p:nvPicPr>
        <p:blipFill rotWithShape="1">
          <a:blip r:embed="rId5">
            <a:alphaModFix/>
          </a:blip>
          <a:srcRect/>
          <a:stretch/>
        </p:blipFill>
        <p:spPr>
          <a:xfrm>
            <a:off x="46269" y="2054097"/>
            <a:ext cx="377532" cy="369235"/>
          </a:xfrm>
          <a:prstGeom prst="rect">
            <a:avLst/>
          </a:prstGeom>
          <a:noFill/>
          <a:ln>
            <a:noFill/>
          </a:ln>
          <a:effectLst>
            <a:outerShdw blurRad="50800" dist="38100" dir="5400000" algn="t" rotWithShape="0">
              <a:prstClr val="black">
                <a:alpha val="40000"/>
              </a:prstClr>
            </a:outerShdw>
          </a:effectLst>
        </p:spPr>
      </p:pic>
      <p:pic>
        <p:nvPicPr>
          <p:cNvPr id="44" name="Google Shape;134;p2">
            <a:hlinkClick r:id="" action="ppaction://noaction">
              <a:snd r:embed="rId8" name="Poem_4.wav"/>
            </a:hlinkClick>
            <a:extLst>
              <a:ext uri="{FF2B5EF4-FFF2-40B4-BE49-F238E27FC236}">
                <a16:creationId xmlns:a16="http://schemas.microsoft.com/office/drawing/2014/main" id="{36D685ED-797D-476A-BAFF-429732867FCF}"/>
              </a:ext>
            </a:extLst>
          </p:cNvPr>
          <p:cNvPicPr preferRelativeResize="0"/>
          <p:nvPr/>
        </p:nvPicPr>
        <p:blipFill rotWithShape="1">
          <a:blip r:embed="rId5">
            <a:alphaModFix/>
          </a:blip>
          <a:srcRect/>
          <a:stretch/>
        </p:blipFill>
        <p:spPr>
          <a:xfrm>
            <a:off x="45833" y="2504509"/>
            <a:ext cx="377532" cy="369235"/>
          </a:xfrm>
          <a:prstGeom prst="rect">
            <a:avLst/>
          </a:prstGeom>
          <a:noFill/>
          <a:ln>
            <a:noFill/>
          </a:ln>
          <a:effectLst>
            <a:outerShdw blurRad="50800" dist="38100" dir="5400000" algn="t" rotWithShape="0">
              <a:prstClr val="black">
                <a:alpha val="40000"/>
              </a:prstClr>
            </a:outerShdw>
          </a:effectLst>
        </p:spPr>
      </p:pic>
      <p:pic>
        <p:nvPicPr>
          <p:cNvPr id="45" name="Google Shape;134;p2">
            <a:hlinkClick r:id="" action="ppaction://noaction">
              <a:snd r:embed="rId9" name="Poem_5.wav"/>
            </a:hlinkClick>
            <a:extLst>
              <a:ext uri="{FF2B5EF4-FFF2-40B4-BE49-F238E27FC236}">
                <a16:creationId xmlns:a16="http://schemas.microsoft.com/office/drawing/2014/main" id="{EF3F237E-73B2-4F07-89F7-5619F49978F3}"/>
              </a:ext>
            </a:extLst>
          </p:cNvPr>
          <p:cNvPicPr preferRelativeResize="0"/>
          <p:nvPr/>
        </p:nvPicPr>
        <p:blipFill rotWithShape="1">
          <a:blip r:embed="rId5">
            <a:alphaModFix/>
          </a:blip>
          <a:srcRect/>
          <a:stretch/>
        </p:blipFill>
        <p:spPr>
          <a:xfrm>
            <a:off x="43918" y="2917427"/>
            <a:ext cx="377532" cy="369235"/>
          </a:xfrm>
          <a:prstGeom prst="rect">
            <a:avLst/>
          </a:prstGeom>
          <a:noFill/>
          <a:ln>
            <a:noFill/>
          </a:ln>
          <a:effectLst>
            <a:outerShdw blurRad="50800" dist="38100" dir="5400000" algn="t" rotWithShape="0">
              <a:prstClr val="black">
                <a:alpha val="40000"/>
              </a:prstClr>
            </a:outerShdw>
          </a:effectLst>
        </p:spPr>
      </p:pic>
      <p:pic>
        <p:nvPicPr>
          <p:cNvPr id="46" name="Google Shape;134;p2">
            <a:hlinkClick r:id="" action="ppaction://noaction">
              <a:snd r:embed="rId10" name="Poem_6.wav"/>
            </a:hlinkClick>
            <a:extLst>
              <a:ext uri="{FF2B5EF4-FFF2-40B4-BE49-F238E27FC236}">
                <a16:creationId xmlns:a16="http://schemas.microsoft.com/office/drawing/2014/main" id="{D556357C-29AC-4A37-9CBF-E51B33ACFC28}"/>
              </a:ext>
            </a:extLst>
          </p:cNvPr>
          <p:cNvPicPr preferRelativeResize="0"/>
          <p:nvPr/>
        </p:nvPicPr>
        <p:blipFill rotWithShape="1">
          <a:blip r:embed="rId5">
            <a:alphaModFix/>
          </a:blip>
          <a:srcRect/>
          <a:stretch/>
        </p:blipFill>
        <p:spPr>
          <a:xfrm>
            <a:off x="37852" y="3350686"/>
            <a:ext cx="377532" cy="369235"/>
          </a:xfrm>
          <a:prstGeom prst="rect">
            <a:avLst/>
          </a:prstGeom>
          <a:noFill/>
          <a:ln>
            <a:noFill/>
          </a:ln>
          <a:effectLst>
            <a:outerShdw blurRad="50800" dist="38100" dir="5400000" algn="t" rotWithShape="0">
              <a:prstClr val="black">
                <a:alpha val="40000"/>
              </a:prstClr>
            </a:outerShdw>
          </a:effectLst>
        </p:spPr>
      </p:pic>
      <p:pic>
        <p:nvPicPr>
          <p:cNvPr id="48" name="Google Shape;134;p2">
            <a:hlinkClick r:id="" action="ppaction://noaction">
              <a:snd r:embed="rId11" name="Poem_7.wav"/>
            </a:hlinkClick>
            <a:extLst>
              <a:ext uri="{FF2B5EF4-FFF2-40B4-BE49-F238E27FC236}">
                <a16:creationId xmlns:a16="http://schemas.microsoft.com/office/drawing/2014/main" id="{2CD9C76F-1319-42AE-A20F-14C4982C6638}"/>
              </a:ext>
            </a:extLst>
          </p:cNvPr>
          <p:cNvPicPr preferRelativeResize="0"/>
          <p:nvPr/>
        </p:nvPicPr>
        <p:blipFill rotWithShape="1">
          <a:blip r:embed="rId5">
            <a:alphaModFix/>
          </a:blip>
          <a:srcRect/>
          <a:stretch/>
        </p:blipFill>
        <p:spPr>
          <a:xfrm>
            <a:off x="37852" y="3809831"/>
            <a:ext cx="377532" cy="369235"/>
          </a:xfrm>
          <a:prstGeom prst="rect">
            <a:avLst/>
          </a:prstGeom>
          <a:noFill/>
          <a:ln>
            <a:noFill/>
          </a:ln>
          <a:effectLst>
            <a:outerShdw blurRad="50800" dist="38100" dir="5400000" algn="t" rotWithShape="0">
              <a:prstClr val="black">
                <a:alpha val="40000"/>
              </a:prstClr>
            </a:outerShdw>
          </a:effectLst>
        </p:spPr>
      </p:pic>
      <p:pic>
        <p:nvPicPr>
          <p:cNvPr id="49" name="Google Shape;134;p2">
            <a:hlinkClick r:id="" action="ppaction://noaction">
              <a:snd r:embed="rId12" name="Poem_8.wav"/>
            </a:hlinkClick>
            <a:extLst>
              <a:ext uri="{FF2B5EF4-FFF2-40B4-BE49-F238E27FC236}">
                <a16:creationId xmlns:a16="http://schemas.microsoft.com/office/drawing/2014/main" id="{275543EB-0A44-4D79-9A16-A3D283A70390}"/>
              </a:ext>
            </a:extLst>
          </p:cNvPr>
          <p:cNvPicPr preferRelativeResize="0"/>
          <p:nvPr/>
        </p:nvPicPr>
        <p:blipFill rotWithShape="1">
          <a:blip r:embed="rId5">
            <a:alphaModFix/>
          </a:blip>
          <a:srcRect/>
          <a:stretch/>
        </p:blipFill>
        <p:spPr>
          <a:xfrm>
            <a:off x="38650" y="4350553"/>
            <a:ext cx="377532" cy="369235"/>
          </a:xfrm>
          <a:prstGeom prst="rect">
            <a:avLst/>
          </a:prstGeom>
          <a:noFill/>
          <a:ln>
            <a:noFill/>
          </a:ln>
          <a:effectLst>
            <a:outerShdw blurRad="50800" dist="38100" dir="5400000" algn="t" rotWithShape="0">
              <a:prstClr val="black">
                <a:alpha val="40000"/>
              </a:prstClr>
            </a:outerShdw>
          </a:effectLst>
        </p:spPr>
      </p:pic>
      <p:pic>
        <p:nvPicPr>
          <p:cNvPr id="51" name="Google Shape;134;p2">
            <a:hlinkClick r:id="" action="ppaction://noaction">
              <a:snd r:embed="rId13" name="Poem_9.wav"/>
            </a:hlinkClick>
            <a:extLst>
              <a:ext uri="{FF2B5EF4-FFF2-40B4-BE49-F238E27FC236}">
                <a16:creationId xmlns:a16="http://schemas.microsoft.com/office/drawing/2014/main" id="{4251375E-6019-4181-8947-B27F5F9BC515}"/>
              </a:ext>
            </a:extLst>
          </p:cNvPr>
          <p:cNvPicPr preferRelativeResize="0"/>
          <p:nvPr/>
        </p:nvPicPr>
        <p:blipFill rotWithShape="1">
          <a:blip r:embed="rId5">
            <a:alphaModFix/>
          </a:blip>
          <a:srcRect/>
          <a:stretch/>
        </p:blipFill>
        <p:spPr>
          <a:xfrm>
            <a:off x="37852" y="4784040"/>
            <a:ext cx="377532" cy="369235"/>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14" name="Poem_10.wav"/>
            </a:hlinkClick>
            <a:extLst>
              <a:ext uri="{FF2B5EF4-FFF2-40B4-BE49-F238E27FC236}">
                <a16:creationId xmlns:a16="http://schemas.microsoft.com/office/drawing/2014/main" id="{F44B874A-138A-4060-B6B2-4952B67C6F32}"/>
              </a:ext>
            </a:extLst>
          </p:cNvPr>
          <p:cNvPicPr preferRelativeResize="0"/>
          <p:nvPr/>
        </p:nvPicPr>
        <p:blipFill rotWithShape="1">
          <a:blip r:embed="rId5">
            <a:alphaModFix/>
          </a:blip>
          <a:srcRect/>
          <a:stretch/>
        </p:blipFill>
        <p:spPr>
          <a:xfrm>
            <a:off x="37852" y="5232943"/>
            <a:ext cx="377532" cy="369235"/>
          </a:xfrm>
          <a:prstGeom prst="rect">
            <a:avLst/>
          </a:prstGeom>
          <a:noFill/>
          <a:ln>
            <a:noFill/>
          </a:ln>
          <a:effectLst>
            <a:outerShdw blurRad="50800" dist="38100" dir="5400000" algn="t" rotWithShape="0">
              <a:prstClr val="black">
                <a:alpha val="40000"/>
              </a:prstClr>
            </a:outerShdw>
          </a:effectLst>
        </p:spPr>
      </p:pic>
      <p:pic>
        <p:nvPicPr>
          <p:cNvPr id="53" name="Google Shape;134;p2">
            <a:hlinkClick r:id="" action="ppaction://noaction">
              <a:snd r:embed="rId15" name="Poem_11.wav"/>
            </a:hlinkClick>
            <a:extLst>
              <a:ext uri="{FF2B5EF4-FFF2-40B4-BE49-F238E27FC236}">
                <a16:creationId xmlns:a16="http://schemas.microsoft.com/office/drawing/2014/main" id="{8F7D4FD2-67D0-427C-AFE3-DF07B670D10E}"/>
              </a:ext>
            </a:extLst>
          </p:cNvPr>
          <p:cNvPicPr preferRelativeResize="0"/>
          <p:nvPr/>
        </p:nvPicPr>
        <p:blipFill rotWithShape="1">
          <a:blip r:embed="rId5">
            <a:alphaModFix/>
          </a:blip>
          <a:srcRect/>
          <a:stretch/>
        </p:blipFill>
        <p:spPr>
          <a:xfrm>
            <a:off x="39281" y="5693408"/>
            <a:ext cx="377532" cy="369235"/>
          </a:xfrm>
          <a:prstGeom prst="rect">
            <a:avLst/>
          </a:prstGeom>
          <a:noFill/>
          <a:ln>
            <a:noFill/>
          </a:ln>
          <a:effectLst>
            <a:outerShdw blurRad="50800" dist="38100" dir="5400000" algn="t" rotWithShape="0">
              <a:prstClr val="black">
                <a:alpha val="40000"/>
              </a:prstClr>
            </a:outerShdw>
          </a:effectLst>
        </p:spPr>
      </p:pic>
      <p:pic>
        <p:nvPicPr>
          <p:cNvPr id="55" name="Google Shape;134;p2">
            <a:hlinkClick r:id="" action="ppaction://noaction">
              <a:snd r:embed="rId16" name="Poem_12.wav"/>
            </a:hlinkClick>
            <a:extLst>
              <a:ext uri="{FF2B5EF4-FFF2-40B4-BE49-F238E27FC236}">
                <a16:creationId xmlns:a16="http://schemas.microsoft.com/office/drawing/2014/main" id="{66BBB16A-8AEB-4F6D-8C46-962BFB0022B6}"/>
              </a:ext>
            </a:extLst>
          </p:cNvPr>
          <p:cNvPicPr preferRelativeResize="0"/>
          <p:nvPr/>
        </p:nvPicPr>
        <p:blipFill rotWithShape="1">
          <a:blip r:embed="rId5">
            <a:alphaModFix/>
          </a:blip>
          <a:srcRect/>
          <a:stretch/>
        </p:blipFill>
        <p:spPr>
          <a:xfrm>
            <a:off x="37852" y="6139796"/>
            <a:ext cx="377532" cy="36923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765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xEl>
                                              <p:pRg st="1" end="1"/>
                                            </p:txEl>
                                          </p:spTgt>
                                        </p:tgtEl>
                                        <p:attrNameLst>
                                          <p:attrName>style.visibility</p:attrName>
                                        </p:attrNameLst>
                                      </p:cBhvr>
                                      <p:to>
                                        <p:strVal val="visible"/>
                                      </p:to>
                                    </p:set>
                                    <p:animEffect transition="in" filter="fade">
                                      <p:cBhvr>
                                        <p:cTn id="12" dur="500"/>
                                        <p:tgtEl>
                                          <p:spTgt spid="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2" end="2"/>
                                            </p:txEl>
                                          </p:spTgt>
                                        </p:tgtEl>
                                        <p:attrNameLst>
                                          <p:attrName>style.visibility</p:attrName>
                                        </p:attrNameLst>
                                      </p:cBhvr>
                                      <p:to>
                                        <p:strVal val="visible"/>
                                      </p:to>
                                    </p:set>
                                    <p:animEffect transition="in" filter="fade">
                                      <p:cBhvr>
                                        <p:cTn id="17" dur="500"/>
                                        <p:tgtEl>
                                          <p:spTgt spid="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xEl>
                                              <p:pRg st="3" end="3"/>
                                            </p:txEl>
                                          </p:spTgt>
                                        </p:tgtEl>
                                        <p:attrNameLst>
                                          <p:attrName>style.visibility</p:attrName>
                                        </p:attrNameLst>
                                      </p:cBhvr>
                                      <p:to>
                                        <p:strVal val="visible"/>
                                      </p:to>
                                    </p:set>
                                    <p:animEffect transition="in" filter="fade">
                                      <p:cBhvr>
                                        <p:cTn id="22" dur="500"/>
                                        <p:tgtEl>
                                          <p:spTgt spid="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xEl>
                                              <p:pRg st="4" end="4"/>
                                            </p:txEl>
                                          </p:spTgt>
                                        </p:tgtEl>
                                        <p:attrNameLst>
                                          <p:attrName>style.visibility</p:attrName>
                                        </p:attrNameLst>
                                      </p:cBhvr>
                                      <p:to>
                                        <p:strVal val="visible"/>
                                      </p:to>
                                    </p:set>
                                    <p:animEffect transition="in" filter="fade">
                                      <p:cBhvr>
                                        <p:cTn id="27" dur="500"/>
                                        <p:tgtEl>
                                          <p:spTgt spid="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xEl>
                                              <p:pRg st="5" end="5"/>
                                            </p:txEl>
                                          </p:spTgt>
                                        </p:tgtEl>
                                        <p:attrNameLst>
                                          <p:attrName>style.visibility</p:attrName>
                                        </p:attrNameLst>
                                      </p:cBhvr>
                                      <p:to>
                                        <p:strVal val="visible"/>
                                      </p:to>
                                    </p:set>
                                    <p:animEffect transition="in" filter="fade">
                                      <p:cBhvr>
                                        <p:cTn id="32" dur="500"/>
                                        <p:tgtEl>
                                          <p:spTgt spid="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50">
                                            <p:txEl>
                                              <p:pRg st="6" end="6"/>
                                            </p:txEl>
                                          </p:spTgt>
                                        </p:tgtEl>
                                        <p:attrNameLst>
                                          <p:attrName>style.visibility</p:attrName>
                                        </p:attrNameLst>
                                      </p:cBhvr>
                                      <p:to>
                                        <p:strVal val="visible"/>
                                      </p:to>
                                    </p:set>
                                    <p:animEffect transition="in" filter="fade">
                                      <p:cBhvr>
                                        <p:cTn id="89" dur="500"/>
                                        <p:tgtEl>
                                          <p:spTgt spid="50">
                                            <p:txEl>
                                              <p:pRg st="6" end="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50">
                                            <p:txEl>
                                              <p:pRg st="7" end="7"/>
                                            </p:txEl>
                                          </p:spTgt>
                                        </p:tgtEl>
                                        <p:attrNameLst>
                                          <p:attrName>style.visibility</p:attrName>
                                        </p:attrNameLst>
                                      </p:cBhvr>
                                      <p:to>
                                        <p:strVal val="visible"/>
                                      </p:to>
                                    </p:set>
                                    <p:animEffect transition="in" filter="fade">
                                      <p:cBhvr>
                                        <p:cTn id="94" dur="500"/>
                                        <p:tgtEl>
                                          <p:spTgt spid="50">
                                            <p:txEl>
                                              <p:pRg st="7" end="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0">
                                            <p:txEl>
                                              <p:pRg st="8" end="8"/>
                                            </p:txEl>
                                          </p:spTgt>
                                        </p:tgtEl>
                                        <p:attrNameLst>
                                          <p:attrName>style.visibility</p:attrName>
                                        </p:attrNameLst>
                                      </p:cBhvr>
                                      <p:to>
                                        <p:strVal val="visible"/>
                                      </p:to>
                                    </p:set>
                                    <p:animEffect transition="in" filter="fade">
                                      <p:cBhvr>
                                        <p:cTn id="99" dur="500"/>
                                        <p:tgtEl>
                                          <p:spTgt spid="50">
                                            <p:txEl>
                                              <p:pRg st="8" end="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0">
                                            <p:txEl>
                                              <p:pRg st="9" end="9"/>
                                            </p:txEl>
                                          </p:spTgt>
                                        </p:tgtEl>
                                        <p:attrNameLst>
                                          <p:attrName>style.visibility</p:attrName>
                                        </p:attrNameLst>
                                      </p:cBhvr>
                                      <p:to>
                                        <p:strVal val="visible"/>
                                      </p:to>
                                    </p:set>
                                    <p:animEffect transition="in" filter="fade">
                                      <p:cBhvr>
                                        <p:cTn id="104" dur="500"/>
                                        <p:tgtEl>
                                          <p:spTgt spid="50">
                                            <p:txEl>
                                              <p:pRg st="9" end="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0">
                                            <p:txEl>
                                              <p:pRg st="10" end="10"/>
                                            </p:txEl>
                                          </p:spTgt>
                                        </p:tgtEl>
                                        <p:attrNameLst>
                                          <p:attrName>style.visibility</p:attrName>
                                        </p:attrNameLst>
                                      </p:cBhvr>
                                      <p:to>
                                        <p:strVal val="visible"/>
                                      </p:to>
                                    </p:set>
                                    <p:animEffect transition="in" filter="fade">
                                      <p:cBhvr>
                                        <p:cTn id="109" dur="500"/>
                                        <p:tgtEl>
                                          <p:spTgt spid="50">
                                            <p:txEl>
                                              <p:pRg st="10" end="1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50">
                                            <p:txEl>
                                              <p:pRg st="11" end="11"/>
                                            </p:txEl>
                                          </p:spTgt>
                                        </p:tgtEl>
                                        <p:attrNameLst>
                                          <p:attrName>style.visibility</p:attrName>
                                        </p:attrNameLst>
                                      </p:cBhvr>
                                      <p:to>
                                        <p:strVal val="visible"/>
                                      </p:to>
                                    </p:set>
                                    <p:animEffect transition="in" filter="fade">
                                      <p:cBhvr>
                                        <p:cTn id="114" dur="500"/>
                                        <p:tgtEl>
                                          <p:spTgt spid="50">
                                            <p:txEl>
                                              <p:pRg st="11" end="1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0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0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8"/>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4"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7" grpId="0" animBg="1"/>
      <p:bldP spid="8" grpId="0" animBg="1"/>
      <p:bldP spid="9" grpId="0" animBg="1"/>
      <p:bldP spid="11" grpId="0" animBg="1"/>
      <p:bldP spid="12" grpId="0" animBg="1"/>
      <p:bldP spid="13" grpId="0" animBg="1"/>
      <p:bldP spid="16" grpId="0" animBg="1"/>
      <p:bldP spid="17" grpId="0" animBg="1"/>
      <p:bldP spid="18" grpId="0" animBg="1"/>
      <p:bldP spid="19" grpId="0" animBg="1"/>
      <p:bldP spid="20" grpId="0" animBg="1"/>
      <p:bldP spid="21" grpId="0" animBg="1"/>
      <p:bldP spid="107" grpId="0" animBg="1"/>
      <p:bldP spid="1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9F3724A0-3AAF-4710-9554-3C506A6CF1A0}"/>
              </a:ext>
            </a:extLst>
          </p:cNvPr>
          <p:cNvSpPr/>
          <p:nvPr/>
        </p:nvSpPr>
        <p:spPr>
          <a:xfrm>
            <a:off x="9235470" y="-12178"/>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11;p3">
            <a:extLst>
              <a:ext uri="{FF2B5EF4-FFF2-40B4-BE49-F238E27FC236}">
                <a16:creationId xmlns:a16="http://schemas.microsoft.com/office/drawing/2014/main" id="{7D85ED2D-C9F9-40FE-8AE0-84AD26829893}"/>
              </a:ext>
            </a:extLst>
          </p:cNvPr>
          <p:cNvPicPr/>
          <p:nvPr/>
        </p:nvPicPr>
        <p:blipFill>
          <a:blip r:embed="rId5"/>
          <a:stretch/>
        </p:blipFill>
        <p:spPr>
          <a:xfrm>
            <a:off x="11085614" y="71250"/>
            <a:ext cx="775440" cy="775440"/>
          </a:xfrm>
          <a:prstGeom prst="rect">
            <a:avLst/>
          </a:prstGeom>
          <a:ln>
            <a:noFill/>
          </a:ln>
        </p:spPr>
      </p:pic>
      <p:sp>
        <p:nvSpPr>
          <p:cNvPr id="15" name="Title 1">
            <a:extLst>
              <a:ext uri="{FF2B5EF4-FFF2-40B4-BE49-F238E27FC236}">
                <a16:creationId xmlns:a16="http://schemas.microsoft.com/office/drawing/2014/main" id="{EE79FBF1-84E7-41ED-9578-296C4C57AE28}"/>
              </a:ext>
            </a:extLst>
          </p:cNvPr>
          <p:cNvSpPr txBox="1">
            <a:spLocks/>
          </p:cNvSpPr>
          <p:nvPr/>
        </p:nvSpPr>
        <p:spPr>
          <a:xfrm>
            <a:off x="9551083" y="362169"/>
            <a:ext cx="1437332" cy="396360"/>
          </a:xfrm>
          <a:prstGeom prst="rect">
            <a:avLst/>
          </a:prstGeom>
          <a:solidFill>
            <a:srgbClr val="002060"/>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4" name="Rectangle 53">
            <a:extLst>
              <a:ext uri="{FF2B5EF4-FFF2-40B4-BE49-F238E27FC236}">
                <a16:creationId xmlns:a16="http://schemas.microsoft.com/office/drawing/2014/main" id="{2FEC9F00-6617-443C-A89F-DBF5E5C6F32A}"/>
              </a:ext>
            </a:extLst>
          </p:cNvPr>
          <p:cNvSpPr/>
          <p:nvPr/>
        </p:nvSpPr>
        <p:spPr>
          <a:xfrm>
            <a:off x="2170362" y="6509358"/>
            <a:ext cx="4282470" cy="400110"/>
          </a:xfrm>
          <a:prstGeom prst="rect">
            <a:avLst/>
          </a:prstGeom>
        </p:spPr>
        <p:txBody>
          <a:bodyPr wrap="square">
            <a:spAutoFit/>
          </a:bodyPr>
          <a:lstStyle/>
          <a:p>
            <a:pPr algn="r" hangingPunct="0"/>
            <a:r>
              <a:rPr lang="en-GB" sz="2000" b="1" dirty="0">
                <a:solidFill>
                  <a:srgbClr val="FF0000"/>
                </a:solidFill>
                <a:latin typeface="Segoe Print" panose="02000600000000000000" pitchFamily="2" charset="0"/>
                <a:ea typeface="Noto Sans CJK SC" pitchFamily="2"/>
                <a:cs typeface="Lohit Devanagari" pitchFamily="2"/>
              </a:rPr>
              <a:t>Marie-Odile Guillou           </a:t>
            </a:r>
          </a:p>
        </p:txBody>
      </p:sp>
      <p:sp>
        <p:nvSpPr>
          <p:cNvPr id="73" name="Freeform: Shape 72">
            <a:extLst>
              <a:ext uri="{FF2B5EF4-FFF2-40B4-BE49-F238E27FC236}">
                <a16:creationId xmlns:a16="http://schemas.microsoft.com/office/drawing/2014/main" id="{8BAB4244-1373-45D1-88D1-33D4835EA980}"/>
              </a:ext>
            </a:extLst>
          </p:cNvPr>
          <p:cNvSpPr/>
          <p:nvPr/>
        </p:nvSpPr>
        <p:spPr>
          <a:xfrm>
            <a:off x="-3566" y="0"/>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2026A"/>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75" name="TextBox 74">
            <a:extLst>
              <a:ext uri="{FF2B5EF4-FFF2-40B4-BE49-F238E27FC236}">
                <a16:creationId xmlns:a16="http://schemas.microsoft.com/office/drawing/2014/main" id="{6622CF64-E5D6-4A87-84D4-9C0119A0E8F7}"/>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Century Gothic" panose="020B0502020202020204" pitchFamily="34" charset="0"/>
              </a:rPr>
              <a:t>Bonne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err="1">
                <a:ln>
                  <a:noFill/>
                </a:ln>
                <a:solidFill>
                  <a:schemeClr val="bg1"/>
                </a:solidFill>
                <a:effectLst/>
                <a:uLnTx/>
                <a:uFillTx/>
                <a:latin typeface="Century Gothic" panose="020B0502020202020204" pitchFamily="34" charset="0"/>
              </a:rPr>
              <a:t>ann</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et</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bonne sant</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é</a:t>
            </a:r>
          </a:p>
        </p:txBody>
      </p:sp>
      <p:sp>
        <p:nvSpPr>
          <p:cNvPr id="80" name="TextBox 79">
            <a:extLst>
              <a:ext uri="{FF2B5EF4-FFF2-40B4-BE49-F238E27FC236}">
                <a16:creationId xmlns:a16="http://schemas.microsoft.com/office/drawing/2014/main" id="{A48C4FBF-9D39-4D97-9A50-980EC6A4A18C}"/>
              </a:ext>
            </a:extLst>
          </p:cNvPr>
          <p:cNvSpPr txBox="1"/>
          <p:nvPr/>
        </p:nvSpPr>
        <p:spPr>
          <a:xfrm>
            <a:off x="25645" y="568478"/>
            <a:ext cx="2144717"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Lis.</a:t>
            </a:r>
          </a:p>
        </p:txBody>
      </p:sp>
      <p:sp>
        <p:nvSpPr>
          <p:cNvPr id="50" name="Rectangle 49">
            <a:extLst>
              <a:ext uri="{FF2B5EF4-FFF2-40B4-BE49-F238E27FC236}">
                <a16:creationId xmlns:a16="http://schemas.microsoft.com/office/drawing/2014/main" id="{8C9B3824-F309-4229-8E5A-256A0D9AC53F}"/>
              </a:ext>
            </a:extLst>
          </p:cNvPr>
          <p:cNvSpPr/>
          <p:nvPr/>
        </p:nvSpPr>
        <p:spPr>
          <a:xfrm>
            <a:off x="237873" y="968588"/>
            <a:ext cx="6096000" cy="5582106"/>
          </a:xfrm>
          <a:prstGeom prst="rect">
            <a:avLst/>
          </a:prstGeom>
          <a:solidFill>
            <a:sysClr val="window" lastClr="FFFFFF"/>
          </a:solidFill>
        </p:spPr>
        <p:txBody>
          <a:bodyPr>
            <a:spAutoFit/>
          </a:bodyPr>
          <a:lstStyle/>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Célébrer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et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souhaiter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fêter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 premier jour de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l´année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Échanger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vœux</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jusqu´à</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fin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janvier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participer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aux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festivités</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Regarder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feux</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d´artifice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passer</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Se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baigner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dans de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l´eau</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assez</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glacée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chanter, manger,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jouer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et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danser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partager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galette bien dorée</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Aller à son restaurant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préféré</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Organiser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fête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improvisée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Donner des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étrennes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se dire « Bonne santé ! »</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S´embrasser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souhaiter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p:txBody>
      </p:sp>
      <p:sp>
        <p:nvSpPr>
          <p:cNvPr id="41" name="TextBox 40">
            <a:extLst>
              <a:ext uri="{FF2B5EF4-FFF2-40B4-BE49-F238E27FC236}">
                <a16:creationId xmlns:a16="http://schemas.microsoft.com/office/drawing/2014/main" id="{B91014F0-2512-43DB-ABFE-4A5D2B69B1B2}"/>
              </a:ext>
            </a:extLst>
          </p:cNvPr>
          <p:cNvSpPr txBox="1"/>
          <p:nvPr/>
        </p:nvSpPr>
        <p:spPr>
          <a:xfrm>
            <a:off x="6575312" y="1031334"/>
            <a:ext cx="5658778" cy="1880451"/>
          </a:xfrm>
          <a:prstGeom prst="rect">
            <a:avLst/>
          </a:prstGeom>
          <a:solidFill>
            <a:srgbClr val="EFF9FB"/>
          </a:solidFill>
        </p:spPr>
        <p:txBody>
          <a:bodyPr wrap="square" rtlCol="0">
            <a:spAutoFit/>
          </a:bodyPr>
          <a:lstStyle/>
          <a:p>
            <a:pPr>
              <a:lnSpc>
                <a:spcPct val="150000"/>
              </a:lnSpc>
              <a:defRPr/>
            </a:pPr>
            <a:r>
              <a:rPr lang="en-GB" sz="2000" dirty="0">
                <a:solidFill>
                  <a:srgbClr val="002060"/>
                </a:solidFill>
                <a:latin typeface="Century Gothic" panose="020B0502020202020204" pitchFamily="34" charset="0"/>
              </a:rPr>
              <a:t>This is a poem about celebrating new year.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Write down as many activities that French people do to celebrate the new year, as you can.</a:t>
            </a:r>
          </a:p>
        </p:txBody>
      </p:sp>
      <p:sp>
        <p:nvSpPr>
          <p:cNvPr id="6" name="Rectangle: Rounded Corners 5">
            <a:extLst>
              <a:ext uri="{FF2B5EF4-FFF2-40B4-BE49-F238E27FC236}">
                <a16:creationId xmlns:a16="http://schemas.microsoft.com/office/drawing/2014/main" id="{5FC94162-A438-4DA7-8D92-3739D92AECB6}"/>
              </a:ext>
            </a:extLst>
          </p:cNvPr>
          <p:cNvSpPr/>
          <p:nvPr/>
        </p:nvSpPr>
        <p:spPr>
          <a:xfrm>
            <a:off x="1752600" y="1031334"/>
            <a:ext cx="3352800"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4EEBD0ED-B47F-41E8-B0CB-0747DBE75DCB}"/>
              </a:ext>
            </a:extLst>
          </p:cNvPr>
          <p:cNvSpPr/>
          <p:nvPr/>
        </p:nvSpPr>
        <p:spPr>
          <a:xfrm>
            <a:off x="228600" y="1971559"/>
            <a:ext cx="2571750"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EDC0DA18-370A-446C-A118-A54D1C38B0DD}"/>
              </a:ext>
            </a:extLst>
          </p:cNvPr>
          <p:cNvSpPr/>
          <p:nvPr/>
        </p:nvSpPr>
        <p:spPr>
          <a:xfrm>
            <a:off x="237873" y="2900123"/>
            <a:ext cx="3352800"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A80DA2F2-7058-4B96-BF7C-DB573AF9605F}"/>
              </a:ext>
            </a:extLst>
          </p:cNvPr>
          <p:cNvSpPr/>
          <p:nvPr/>
        </p:nvSpPr>
        <p:spPr>
          <a:xfrm>
            <a:off x="256675" y="3374640"/>
            <a:ext cx="4982462"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78A20916-0131-4DC4-A4C2-59EA2539E1B7}"/>
              </a:ext>
            </a:extLst>
          </p:cNvPr>
          <p:cNvSpPr/>
          <p:nvPr/>
        </p:nvSpPr>
        <p:spPr>
          <a:xfrm>
            <a:off x="958797" y="3822916"/>
            <a:ext cx="1022403"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53325578-C146-42B7-8A6F-9277A3E5F819}"/>
              </a:ext>
            </a:extLst>
          </p:cNvPr>
          <p:cNvSpPr/>
          <p:nvPr/>
        </p:nvSpPr>
        <p:spPr>
          <a:xfrm>
            <a:off x="2040299" y="3822916"/>
            <a:ext cx="1022403"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B59DF300-DE3D-40CA-A39B-1179E4154623}"/>
              </a:ext>
            </a:extLst>
          </p:cNvPr>
          <p:cNvSpPr/>
          <p:nvPr/>
        </p:nvSpPr>
        <p:spPr>
          <a:xfrm>
            <a:off x="3149268" y="3822916"/>
            <a:ext cx="729299"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73FC7791-2EF5-4735-850C-3B8C9558C4D5}"/>
              </a:ext>
            </a:extLst>
          </p:cNvPr>
          <p:cNvSpPr/>
          <p:nvPr/>
        </p:nvSpPr>
        <p:spPr>
          <a:xfrm>
            <a:off x="4160812" y="3841488"/>
            <a:ext cx="1022403"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6D328481-99D1-48EF-B5B0-F700571FA931}"/>
              </a:ext>
            </a:extLst>
          </p:cNvPr>
          <p:cNvSpPr/>
          <p:nvPr/>
        </p:nvSpPr>
        <p:spPr>
          <a:xfrm>
            <a:off x="1003273" y="4261126"/>
            <a:ext cx="2587400" cy="507786"/>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CE2C76E3-17DD-447C-B7CB-C1B53CD8CC4B}"/>
              </a:ext>
            </a:extLst>
          </p:cNvPr>
          <p:cNvSpPr/>
          <p:nvPr/>
        </p:nvSpPr>
        <p:spPr>
          <a:xfrm>
            <a:off x="256675" y="4693139"/>
            <a:ext cx="3621892" cy="4131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E7FCD162-B25F-4DF6-B729-CA5E4B532DC7}"/>
              </a:ext>
            </a:extLst>
          </p:cNvPr>
          <p:cNvSpPr/>
          <p:nvPr/>
        </p:nvSpPr>
        <p:spPr>
          <a:xfrm>
            <a:off x="256675" y="5175323"/>
            <a:ext cx="2372225" cy="431734"/>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19E8C838-278F-4728-A0A1-CD324F630C15}"/>
              </a:ext>
            </a:extLst>
          </p:cNvPr>
          <p:cNvSpPr/>
          <p:nvPr/>
        </p:nvSpPr>
        <p:spPr>
          <a:xfrm>
            <a:off x="256675" y="5689357"/>
            <a:ext cx="2543675" cy="335309"/>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95F0895E-7C95-4661-B596-2AE96956CE10}"/>
              </a:ext>
            </a:extLst>
          </p:cNvPr>
          <p:cNvSpPr/>
          <p:nvPr/>
        </p:nvSpPr>
        <p:spPr>
          <a:xfrm>
            <a:off x="2945864" y="5623962"/>
            <a:ext cx="3003480" cy="3677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7068C6DF-DB05-41B0-BC19-B4A8A52E960D}"/>
              </a:ext>
            </a:extLst>
          </p:cNvPr>
          <p:cNvSpPr/>
          <p:nvPr/>
        </p:nvSpPr>
        <p:spPr>
          <a:xfrm>
            <a:off x="256675" y="6089467"/>
            <a:ext cx="1724525" cy="335309"/>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6975CAA-18ED-4F90-8EA1-CFE3F9F7D176}"/>
              </a:ext>
            </a:extLst>
          </p:cNvPr>
          <p:cNvSpPr txBox="1"/>
          <p:nvPr/>
        </p:nvSpPr>
        <p:spPr>
          <a:xfrm>
            <a:off x="9258510" y="6108933"/>
            <a:ext cx="2956530" cy="707886"/>
          </a:xfrm>
          <a:prstGeom prst="rect">
            <a:avLst/>
          </a:prstGeom>
          <a:solidFill>
            <a:srgbClr val="002060"/>
          </a:solidFill>
        </p:spPr>
        <p:txBody>
          <a:bodyPr wrap="square" rtlCol="0">
            <a:spAutoFit/>
          </a:bodyPr>
          <a:lstStyle/>
          <a:p>
            <a:r>
              <a:rPr lang="en-GB" sz="2000" dirty="0">
                <a:solidFill>
                  <a:schemeClr val="bg1"/>
                </a:solidFill>
                <a:latin typeface="Century Gothic" panose="020B0502020202020204" pitchFamily="34" charset="0"/>
              </a:rPr>
              <a:t>se </a:t>
            </a:r>
            <a:r>
              <a:rPr lang="en-GB" sz="2000" dirty="0" err="1">
                <a:solidFill>
                  <a:schemeClr val="bg1"/>
                </a:solidFill>
                <a:latin typeface="Century Gothic" panose="020B0502020202020204" pitchFamily="34" charset="0"/>
              </a:rPr>
              <a:t>baigner</a:t>
            </a:r>
            <a:r>
              <a:rPr lang="en-GB" sz="2000" dirty="0">
                <a:solidFill>
                  <a:schemeClr val="bg1"/>
                </a:solidFill>
                <a:latin typeface="Century Gothic" panose="020B0502020202020204" pitchFamily="34" charset="0"/>
              </a:rPr>
              <a:t> – to bathe</a:t>
            </a:r>
            <a:br>
              <a:rPr lang="en-GB" sz="2000" dirty="0">
                <a:solidFill>
                  <a:schemeClr val="bg1"/>
                </a:solidFill>
                <a:latin typeface="Century Gothic" panose="020B0502020202020204" pitchFamily="34" charset="0"/>
              </a:rPr>
            </a:br>
            <a:r>
              <a:rPr lang="en-GB" sz="2000" dirty="0" err="1">
                <a:solidFill>
                  <a:schemeClr val="bg1"/>
                </a:solidFill>
                <a:latin typeface="Century Gothic" panose="020B0502020202020204" pitchFamily="34" charset="0"/>
              </a:rPr>
              <a:t>s’embrasser</a:t>
            </a:r>
            <a:r>
              <a:rPr lang="en-GB" sz="2000" dirty="0">
                <a:solidFill>
                  <a:schemeClr val="bg1"/>
                </a:solidFill>
                <a:latin typeface="Century Gothic" panose="020B0502020202020204" pitchFamily="34" charset="0"/>
              </a:rPr>
              <a:t> – to hug</a:t>
            </a:r>
          </a:p>
        </p:txBody>
      </p:sp>
      <p:sp>
        <p:nvSpPr>
          <p:cNvPr id="47" name="TextBox 46">
            <a:extLst>
              <a:ext uri="{FF2B5EF4-FFF2-40B4-BE49-F238E27FC236}">
                <a16:creationId xmlns:a16="http://schemas.microsoft.com/office/drawing/2014/main" id="{B7C4B9E1-824C-43A7-B05B-AE93F42D6605}"/>
              </a:ext>
            </a:extLst>
          </p:cNvPr>
          <p:cNvSpPr txBox="1"/>
          <p:nvPr/>
        </p:nvSpPr>
        <p:spPr>
          <a:xfrm>
            <a:off x="6575312" y="930118"/>
            <a:ext cx="5658778" cy="5527603"/>
          </a:xfrm>
          <a:prstGeom prst="rect">
            <a:avLst/>
          </a:prstGeom>
          <a:solidFill>
            <a:srgbClr val="EFF9FB"/>
          </a:solidFill>
        </p:spPr>
        <p:txBody>
          <a:bodyPr wrap="square" rtlCol="0">
            <a:spAutoFit/>
          </a:bodyPr>
          <a:lstStyle/>
          <a:p>
            <a:pPr>
              <a:lnSpc>
                <a:spcPct val="150000"/>
              </a:lnSpc>
              <a:defRPr/>
            </a:pPr>
            <a:r>
              <a:rPr lang="en-GB" sz="2000" dirty="0">
                <a:solidFill>
                  <a:srgbClr val="002060"/>
                </a:solidFill>
                <a:latin typeface="Century Gothic" panose="020B0502020202020204" pitchFamily="34" charset="0"/>
              </a:rPr>
              <a:t>Celebrate and wish “Happy New Year”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celebrating the first day of the year</a:t>
            </a:r>
            <a:br>
              <a:rPr lang="en-GB" sz="2000"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Exchanging good wishes until the end of January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taking part in the festivities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Watching the fireworks pass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Bathing in ice cold water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singing, eating, playing and dancing</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sharing a golden galette</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Going to your favourite restaurant</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Organising a small party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Giving presents, saying “Good health”</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Hugging, wishing a happy new year!</a:t>
            </a:r>
          </a:p>
        </p:txBody>
      </p:sp>
      <p:pic>
        <p:nvPicPr>
          <p:cNvPr id="2" name="Poem_all">
            <a:hlinkClick r:id="" action="ppaction://media"/>
            <a:extLst>
              <a:ext uri="{FF2B5EF4-FFF2-40B4-BE49-F238E27FC236}">
                <a16:creationId xmlns:a16="http://schemas.microsoft.com/office/drawing/2014/main" id="{F9017B9F-E460-4C96-B96C-D432542C9C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7401" y="79183"/>
            <a:ext cx="609600" cy="609600"/>
          </a:xfrm>
          <a:prstGeom prst="rect">
            <a:avLst/>
          </a:prstGeom>
        </p:spPr>
      </p:pic>
    </p:spTree>
    <p:extLst>
      <p:ext uri="{BB962C8B-B14F-4D97-AF65-F5344CB8AC3E}">
        <p14:creationId xmlns:p14="http://schemas.microsoft.com/office/powerpoint/2010/main" val="15793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73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2"/>
                </p:tgtEl>
              </p:cMediaNode>
            </p:audio>
          </p:childTnLst>
        </p:cTn>
      </p:par>
    </p:tnLst>
    <p:bldLst>
      <p:bldP spid="41" grpId="0" animBg="1"/>
      <p:bldP spid="6" grpId="0" animBg="1"/>
      <p:bldP spid="43" grpId="0" animBg="1"/>
      <p:bldP spid="44" grpId="0" animBg="1"/>
      <p:bldP spid="45" grpId="0" animBg="1"/>
      <p:bldP spid="46" grpId="0" animBg="1"/>
      <p:bldP spid="48" grpId="0" animBg="1"/>
      <p:bldP spid="49" grpId="0" animBg="1"/>
      <p:bldP spid="51" grpId="0" animBg="1"/>
      <p:bldP spid="52" grpId="0" animBg="1"/>
      <p:bldP spid="53" grpId="0" animBg="1"/>
      <p:bldP spid="55" grpId="0" animBg="1"/>
      <p:bldP spid="56" grpId="0" animBg="1"/>
      <p:bldP spid="57" grpId="0" animBg="1"/>
      <p:bldP spid="58"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A0774D4-36E5-44FD-B8A1-E4F27511670F}"/>
              </a:ext>
            </a:extLst>
          </p:cNvPr>
          <p:cNvGraphicFramePr>
            <a:graphicFrameLocks noGrp="1"/>
          </p:cNvGraphicFramePr>
          <p:nvPr/>
        </p:nvGraphicFramePr>
        <p:xfrm>
          <a:off x="304858" y="1833785"/>
          <a:ext cx="11601392" cy="4952133"/>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19151007"/>
                    </a:ext>
                  </a:extLst>
                </a:gridCol>
                <a:gridCol w="751988">
                  <a:extLst>
                    <a:ext uri="{9D8B030D-6E8A-4147-A177-3AD203B41FA5}">
                      <a16:colId xmlns:a16="http://schemas.microsoft.com/office/drawing/2014/main" val="4065176639"/>
                    </a:ext>
                  </a:extLst>
                </a:gridCol>
                <a:gridCol w="1015477">
                  <a:extLst>
                    <a:ext uri="{9D8B030D-6E8A-4147-A177-3AD203B41FA5}">
                      <a16:colId xmlns:a16="http://schemas.microsoft.com/office/drawing/2014/main" val="1444073228"/>
                    </a:ext>
                  </a:extLst>
                </a:gridCol>
                <a:gridCol w="9258300">
                  <a:extLst>
                    <a:ext uri="{9D8B030D-6E8A-4147-A177-3AD203B41FA5}">
                      <a16:colId xmlns:a16="http://schemas.microsoft.com/office/drawing/2014/main" val="3003680278"/>
                    </a:ext>
                  </a:extLst>
                </a:gridCol>
              </a:tblGrid>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Tu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Vous</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93018176"/>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dirty="0">
                          <a:solidFill>
                            <a:srgbClr val="002060"/>
                          </a:solidFill>
                          <a:latin typeface="Century Gothic" panose="020B0502020202020204" pitchFamily="34" charset="0"/>
                        </a:rPr>
                        <a:t>How 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00633080"/>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2460400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50467269"/>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441446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00438100"/>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59920002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Which day 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9498019"/>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96628291"/>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130875" cy="523220"/>
          </a:xfrm>
        </p:spPr>
        <p:txBody>
          <a:bodyPr>
            <a:noAutofit/>
          </a:bodyPr>
          <a:lstStyle/>
          <a:p>
            <a:r>
              <a:rPr lang="es-AR" sz="3200" b="1" dirty="0" err="1">
                <a:solidFill>
                  <a:srgbClr val="002060"/>
                </a:solidFill>
                <a:latin typeface="Century Gothic" panose="020B0502020202020204" pitchFamily="34" charset="0"/>
                <a:cs typeface="Arial"/>
                <a:sym typeface="Arial"/>
                <a:hlinkClick r:id="" action="ppaction://noaction">
                  <a:snd r:embed="rId3" name="traditions.wav"/>
                </a:hlinkClick>
              </a:rPr>
              <a:t>Follow</a:t>
            </a:r>
            <a:r>
              <a:rPr lang="es-AR" sz="3200" b="1" dirty="0">
                <a:solidFill>
                  <a:srgbClr val="002060"/>
                </a:solidFill>
                <a:latin typeface="Century Gothic" panose="020B0502020202020204" pitchFamily="34" charset="0"/>
                <a:cs typeface="Arial"/>
                <a:sym typeface="Arial"/>
                <a:hlinkClick r:id="" action="ppaction://noaction">
                  <a:snd r:embed="rId3" name="traditions.wav"/>
                </a:hlinkClick>
              </a:rPr>
              <a:t> up 2: Les </a:t>
            </a:r>
            <a:r>
              <a:rPr lang="es-AR" sz="3200" b="1" dirty="0" err="1">
                <a:solidFill>
                  <a:srgbClr val="002060"/>
                </a:solidFill>
                <a:latin typeface="Century Gothic" panose="020B0502020202020204" pitchFamily="34" charset="0"/>
                <a:cs typeface="Arial"/>
                <a:sym typeface="Arial"/>
                <a:hlinkClick r:id="" action="ppaction://noaction">
                  <a:snd r:embed="rId3" name="traditions.wav"/>
                </a:hlinkClick>
              </a:rPr>
              <a:t>traditions</a:t>
            </a:r>
            <a:r>
              <a:rPr lang="es-AR" sz="3200" b="1" dirty="0">
                <a:solidFill>
                  <a:srgbClr val="002060"/>
                </a:solidFill>
                <a:latin typeface="Century Gothic" panose="020B0502020202020204" pitchFamily="34" charset="0"/>
                <a:cs typeface="Arial"/>
                <a:sym typeface="Arial"/>
                <a:hlinkClick r:id="" action="ppaction://noaction">
                  <a:snd r:embed="rId3" name="traditions.wav"/>
                </a:hlinkClick>
              </a:rPr>
              <a:t> de No</a:t>
            </a:r>
            <a:r>
              <a:rPr lang="az-Cyrl-AZ" sz="3200" b="1" dirty="0">
                <a:solidFill>
                  <a:srgbClr val="002060"/>
                </a:solidFill>
                <a:latin typeface="Century Gothic" panose="020B0502020202020204" pitchFamily="34" charset="0"/>
                <a:cs typeface="Arial"/>
                <a:sym typeface="Arial"/>
                <a:hlinkClick r:id="" action="ppaction://noaction">
                  <a:snd r:embed="rId3" name="traditions.wav"/>
                </a:hlinkClick>
              </a:rPr>
              <a:t>ё</a:t>
            </a:r>
            <a:r>
              <a:rPr lang="en-GB" sz="3200" b="1" dirty="0">
                <a:solidFill>
                  <a:srgbClr val="002060"/>
                </a:solidFill>
                <a:latin typeface="Century Gothic" panose="020B0502020202020204" pitchFamily="34" charset="0"/>
                <a:cs typeface="Arial"/>
                <a:sym typeface="Arial"/>
                <a:hlinkClick r:id="" action="ppaction://noaction">
                  <a:snd r:embed="rId3" name="traditions.wav"/>
                </a:hlinkClick>
              </a:rPr>
              <a:t>l à </a:t>
            </a:r>
            <a:r>
              <a:rPr lang="en-GB" sz="3200" b="1" dirty="0" err="1">
                <a:solidFill>
                  <a:srgbClr val="002060"/>
                </a:solidFill>
                <a:latin typeface="Century Gothic" panose="020B0502020202020204" pitchFamily="34" charset="0"/>
                <a:cs typeface="Arial"/>
                <a:sym typeface="Arial"/>
                <a:hlinkClick r:id="" action="ppaction://noaction">
                  <a:snd r:embed="rId3" name="traditions.wav"/>
                </a:hlinkClick>
              </a:rPr>
              <a:t>Haïti</a:t>
            </a:r>
            <a:endParaRPr lang="en-GB" sz="3200" dirty="0">
              <a:hlinkClick r:id="" action="ppaction://noaction">
                <a:snd r:embed="rId3" name="traditions.wav"/>
              </a:hlinkClick>
            </a:endParaRPr>
          </a:p>
        </p:txBody>
      </p:sp>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hlinkClick r:id="" action="ppaction://noaction">
              <a:snd r:embed="rId4" name="Max parle.wav"/>
            </a:hlinkClick>
            <a:extLst>
              <a:ext uri="{FF2B5EF4-FFF2-40B4-BE49-F238E27FC236}">
                <a16:creationId xmlns:a16="http://schemas.microsoft.com/office/drawing/2014/main" id="{7AB1EE10-8E97-42E5-B02C-6F066DB684C2}"/>
              </a:ext>
            </a:extLst>
          </p:cNvPr>
          <p:cNvSpPr txBox="1"/>
          <p:nvPr/>
        </p:nvSpPr>
        <p:spPr>
          <a:xfrm>
            <a:off x="123171" y="683020"/>
            <a:ext cx="1061934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Max pose des questions. 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à Jean-Michel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à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mère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 J-M ? </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34" name="CustomShape 22">
            <a:hlinkClick r:id="" action="ppaction://noaction">
              <a:snd r:embed="rId5" name="FL1.wav"/>
            </a:hlinkClick>
            <a:extLst>
              <a:ext uri="{FF2B5EF4-FFF2-40B4-BE49-F238E27FC236}">
                <a16:creationId xmlns:a16="http://schemas.microsoft.com/office/drawing/2014/main" id="{E0482996-C907-412E-B712-3D5BC0A1BCFE}"/>
              </a:ext>
            </a:extLst>
          </p:cNvPr>
          <p:cNvSpPr/>
          <p:nvPr/>
        </p:nvSpPr>
        <p:spPr>
          <a:xfrm>
            <a:off x="361647" y="245117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6" name="FL2.wav"/>
            </a:hlinkClick>
            <a:extLst>
              <a:ext uri="{FF2B5EF4-FFF2-40B4-BE49-F238E27FC236}">
                <a16:creationId xmlns:a16="http://schemas.microsoft.com/office/drawing/2014/main" id="{925E4C93-4B9E-4B2A-A44E-384D80B5567A}"/>
              </a:ext>
            </a:extLst>
          </p:cNvPr>
          <p:cNvSpPr/>
          <p:nvPr/>
        </p:nvSpPr>
        <p:spPr>
          <a:xfrm>
            <a:off x="361647" y="299382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24">
            <a:hlinkClick r:id="" action="ppaction://noaction">
              <a:snd r:embed="rId7" name="FL3.wav"/>
            </a:hlinkClick>
            <a:extLst>
              <a:ext uri="{FF2B5EF4-FFF2-40B4-BE49-F238E27FC236}">
                <a16:creationId xmlns:a16="http://schemas.microsoft.com/office/drawing/2014/main" id="{E798066A-EB05-4D20-918D-8EAE00FBF290}"/>
              </a:ext>
            </a:extLst>
          </p:cNvPr>
          <p:cNvSpPr/>
          <p:nvPr/>
        </p:nvSpPr>
        <p:spPr>
          <a:xfrm>
            <a:off x="358488" y="353647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Speech Bubble: Rectangle with Corners Rounded 36">
            <a:extLst>
              <a:ext uri="{FF2B5EF4-FFF2-40B4-BE49-F238E27FC236}">
                <a16:creationId xmlns:a16="http://schemas.microsoft.com/office/drawing/2014/main" id="{8D32DA79-FD27-45D0-AA42-01C270FEA18F}"/>
              </a:ext>
            </a:extLst>
          </p:cNvPr>
          <p:cNvSpPr/>
          <p:nvPr/>
        </p:nvSpPr>
        <p:spPr>
          <a:xfrm>
            <a:off x="4239867" y="1188278"/>
            <a:ext cx="2875689" cy="709527"/>
          </a:xfrm>
          <a:prstGeom prst="wedgeRoundRectCallout">
            <a:avLst>
              <a:gd name="adj1" fmla="val -66599"/>
              <a:gd name="adj2" fmla="val -1308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a:t>
            </a:r>
            <a:r>
              <a:rPr kumimoji="0" lang="az-Cyrl-AZ"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ё</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l 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Haïti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comment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Picture 39">
            <a:extLst>
              <a:ext uri="{FF2B5EF4-FFF2-40B4-BE49-F238E27FC236}">
                <a16:creationId xmlns:a16="http://schemas.microsoft.com/office/drawing/2014/main" id="{DA552BBD-A9B7-4C35-A864-CA0DEF3B6D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467" y="1157615"/>
            <a:ext cx="696747" cy="673779"/>
          </a:xfrm>
          <a:prstGeom prst="rect">
            <a:avLst/>
          </a:prstGeom>
        </p:spPr>
      </p:pic>
      <p:pic>
        <p:nvPicPr>
          <p:cNvPr id="57" name="Picture 56" descr="Icon&#10;&#10;Description automatically generated">
            <a:extLst>
              <a:ext uri="{FF2B5EF4-FFF2-40B4-BE49-F238E27FC236}">
                <a16:creationId xmlns:a16="http://schemas.microsoft.com/office/drawing/2014/main" id="{815D0644-F641-486D-9F7F-01E54951EA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8" name="Title 1">
            <a:extLst>
              <a:ext uri="{FF2B5EF4-FFF2-40B4-BE49-F238E27FC236}">
                <a16:creationId xmlns:a16="http://schemas.microsoft.com/office/drawing/2014/main" id="{4275D5B8-0727-49D3-B45B-F8C1C5D465F8}"/>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2" descr="Navidad, El Árbol De Navidad, Bell, Calcetín, Un Regalo">
            <a:extLst>
              <a:ext uri="{FF2B5EF4-FFF2-40B4-BE49-F238E27FC236}">
                <a16:creationId xmlns:a16="http://schemas.microsoft.com/office/drawing/2014/main" id="{DC870DFD-47D2-4291-8F2A-278FE2F0872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0013" r="27968" b="37333"/>
          <a:stretch/>
        </p:blipFill>
        <p:spPr bwMode="auto">
          <a:xfrm>
            <a:off x="10761741" y="105119"/>
            <a:ext cx="597539" cy="9503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picture containing text, monitor, computer, indoor&#10;&#10;Description automatically generated">
            <a:hlinkClick r:id="" action="ppaction://noaction">
              <a:snd r:embed="rId11" name="s5_full conversation.wav"/>
            </a:hlinkClick>
            <a:extLst>
              <a:ext uri="{FF2B5EF4-FFF2-40B4-BE49-F238E27FC236}">
                <a16:creationId xmlns:a16="http://schemas.microsoft.com/office/drawing/2014/main" id="{1B3198B2-69A3-43CB-8ED0-41F4515186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766" y="1153037"/>
            <a:ext cx="1099429" cy="669965"/>
          </a:xfrm>
          <a:prstGeom prst="rect">
            <a:avLst/>
          </a:prstGeom>
        </p:spPr>
      </p:pic>
      <p:pic>
        <p:nvPicPr>
          <p:cNvPr id="61" name="Picture 60">
            <a:extLst>
              <a:ext uri="{FF2B5EF4-FFF2-40B4-BE49-F238E27FC236}">
                <a16:creationId xmlns:a16="http://schemas.microsoft.com/office/drawing/2014/main" id="{DF0B2A71-9E12-4A3B-BFE3-F7202EA6FFA0}"/>
              </a:ext>
            </a:extLst>
          </p:cNvPr>
          <p:cNvPicPr>
            <a:picLocks noChangeAspect="1"/>
          </p:cNvPicPr>
          <p:nvPr/>
        </p:nvPicPr>
        <p:blipFill rotWithShape="1">
          <a:blip r:embed="rId13">
            <a:extLst>
              <a:ext uri="{28A0092B-C50C-407E-A947-70E740481C1C}">
                <a14:useLocalDpi xmlns:a14="http://schemas.microsoft.com/office/drawing/2010/main" val="0"/>
              </a:ext>
            </a:extLst>
          </a:blip>
          <a:srcRect b="64308"/>
          <a:stretch/>
        </p:blipFill>
        <p:spPr>
          <a:xfrm>
            <a:off x="3048365" y="1073691"/>
            <a:ext cx="926675" cy="749311"/>
          </a:xfrm>
          <a:prstGeom prst="rect">
            <a:avLst/>
          </a:prstGeom>
        </p:spPr>
      </p:pic>
      <p:pic>
        <p:nvPicPr>
          <p:cNvPr id="62" name="Picture 61" descr="A picture containing text, monitor, computer, indoor&#10;&#10;Description automatically generated">
            <a:hlinkClick r:id="" action="ppaction://noaction">
              <a:snd r:embed="rId11" name="s5_full conversation.wav"/>
            </a:hlinkClick>
            <a:extLst>
              <a:ext uri="{FF2B5EF4-FFF2-40B4-BE49-F238E27FC236}">
                <a16:creationId xmlns:a16="http://schemas.microsoft.com/office/drawing/2014/main" id="{F56D61E1-6F55-4BEE-A119-E86AABA9DD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3214" y="1153037"/>
            <a:ext cx="1099429" cy="669965"/>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F428AB04-03DE-4533-A6AD-AF2AD38A2273}"/>
              </a:ext>
            </a:extLst>
          </p:cNvPr>
          <p:cNvPicPr>
            <a:picLocks noChangeAspect="1"/>
          </p:cNvPicPr>
          <p:nvPr/>
        </p:nvPicPr>
        <p:blipFill rotWithShape="1">
          <a:blip r:embed="rId14">
            <a:extLst>
              <a:ext uri="{28A0092B-C50C-407E-A947-70E740481C1C}">
                <a14:useLocalDpi xmlns:a14="http://schemas.microsoft.com/office/drawing/2010/main" val="0"/>
              </a:ext>
            </a:extLst>
          </a:blip>
          <a:srcRect b="47778"/>
          <a:stretch/>
        </p:blipFill>
        <p:spPr>
          <a:xfrm>
            <a:off x="1826084" y="1142254"/>
            <a:ext cx="677478" cy="601265"/>
          </a:xfrm>
          <a:prstGeom prst="rect">
            <a:avLst/>
          </a:prstGeom>
        </p:spPr>
      </p:pic>
      <p:sp>
        <p:nvSpPr>
          <p:cNvPr id="63" name="CustomShape 22">
            <a:hlinkClick r:id="" action="ppaction://noaction">
              <a:snd r:embed="rId15" name="FL4.wav"/>
            </a:hlinkClick>
            <a:extLst>
              <a:ext uri="{FF2B5EF4-FFF2-40B4-BE49-F238E27FC236}">
                <a16:creationId xmlns:a16="http://schemas.microsoft.com/office/drawing/2014/main" id="{6D6748EA-6A82-4DD2-AAE8-5AA6975F8DC7}"/>
              </a:ext>
            </a:extLst>
          </p:cNvPr>
          <p:cNvSpPr/>
          <p:nvPr/>
        </p:nvSpPr>
        <p:spPr>
          <a:xfrm>
            <a:off x="361647" y="407589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6" name="FL5.wav"/>
            </a:hlinkClick>
            <a:extLst>
              <a:ext uri="{FF2B5EF4-FFF2-40B4-BE49-F238E27FC236}">
                <a16:creationId xmlns:a16="http://schemas.microsoft.com/office/drawing/2014/main" id="{8BDA3893-A8CA-4FEA-97AE-D2C43EC572A6}"/>
              </a:ext>
            </a:extLst>
          </p:cNvPr>
          <p:cNvSpPr/>
          <p:nvPr/>
        </p:nvSpPr>
        <p:spPr>
          <a:xfrm>
            <a:off x="361647" y="461854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4">
            <a:hlinkClick r:id="" action="ppaction://noaction">
              <a:snd r:embed="rId17" name="FL6.wav"/>
            </a:hlinkClick>
            <a:extLst>
              <a:ext uri="{FF2B5EF4-FFF2-40B4-BE49-F238E27FC236}">
                <a16:creationId xmlns:a16="http://schemas.microsoft.com/office/drawing/2014/main" id="{2FDF0452-E0E2-4E89-9F2A-0DB95AC9C46F}"/>
              </a:ext>
            </a:extLst>
          </p:cNvPr>
          <p:cNvSpPr/>
          <p:nvPr/>
        </p:nvSpPr>
        <p:spPr>
          <a:xfrm>
            <a:off x="358488" y="5161196"/>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6" name="CustomShape 23">
            <a:hlinkClick r:id="" action="ppaction://noaction">
              <a:snd r:embed="rId18" name="FL7.wav"/>
            </a:hlinkClick>
            <a:extLst>
              <a:ext uri="{FF2B5EF4-FFF2-40B4-BE49-F238E27FC236}">
                <a16:creationId xmlns:a16="http://schemas.microsoft.com/office/drawing/2014/main" id="{A126C457-D9E0-4B56-B68E-8F158B6FEC68}"/>
              </a:ext>
            </a:extLst>
          </p:cNvPr>
          <p:cNvSpPr/>
          <p:nvPr/>
        </p:nvSpPr>
        <p:spPr>
          <a:xfrm>
            <a:off x="361647" y="575331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CustomShape 24">
            <a:hlinkClick r:id="" action="ppaction://noaction">
              <a:snd r:embed="rId19" name="FL8.wav"/>
            </a:hlinkClick>
            <a:extLst>
              <a:ext uri="{FF2B5EF4-FFF2-40B4-BE49-F238E27FC236}">
                <a16:creationId xmlns:a16="http://schemas.microsoft.com/office/drawing/2014/main" id="{2B196B6E-E6CE-4825-A4D2-582209841FDA}"/>
              </a:ext>
            </a:extLst>
          </p:cNvPr>
          <p:cNvSpPr/>
          <p:nvPr/>
        </p:nvSpPr>
        <p:spPr>
          <a:xfrm>
            <a:off x="358488" y="629596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8" name="Picture 67" descr="Shape, arrow&#10;&#10;Description automatically generated">
            <a:extLst>
              <a:ext uri="{FF2B5EF4-FFF2-40B4-BE49-F238E27FC236}">
                <a16:creationId xmlns:a16="http://schemas.microsoft.com/office/drawing/2014/main" id="{A801A9E7-BA2E-48C3-8C3F-34850A3189D5}"/>
              </a:ext>
            </a:extLst>
          </p:cNvPr>
          <p:cNvPicPr>
            <a:picLocks noChangeAspect="1"/>
          </p:cNvPicPr>
          <p:nvPr/>
        </p:nvPicPr>
        <p:blipFill>
          <a:blip r:embed="rId20"/>
          <a:stretch>
            <a:fillRect/>
          </a:stretch>
        </p:blipFill>
        <p:spPr>
          <a:xfrm>
            <a:off x="1933468" y="2451173"/>
            <a:ext cx="462709" cy="428729"/>
          </a:xfrm>
          <a:prstGeom prst="rect">
            <a:avLst/>
          </a:prstGeom>
        </p:spPr>
      </p:pic>
      <p:sp>
        <p:nvSpPr>
          <p:cNvPr id="69" name="Google Shape;342;p5">
            <a:extLst>
              <a:ext uri="{FF2B5EF4-FFF2-40B4-BE49-F238E27FC236}">
                <a16:creationId xmlns:a16="http://schemas.microsoft.com/office/drawing/2014/main" id="{7E9DFC40-81D8-4F43-8989-048C62172D6B}"/>
              </a:ext>
            </a:extLst>
          </p:cNvPr>
          <p:cNvSpPr txBox="1"/>
          <p:nvPr/>
        </p:nvSpPr>
        <p:spPr>
          <a:xfrm>
            <a:off x="2682643" y="1862216"/>
            <a:ext cx="268945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anglais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50F34DBA-D14F-43B9-97CB-1DA8430C3102}"/>
              </a:ext>
            </a:extLst>
          </p:cNvPr>
          <p:cNvSpPr txBox="1"/>
          <p:nvPr/>
        </p:nvSpPr>
        <p:spPr>
          <a:xfrm>
            <a:off x="4990141" y="2417691"/>
            <a:ext cx="4400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celebrate Christmas in Haiti?</a:t>
            </a:r>
          </a:p>
        </p:txBody>
      </p:sp>
      <p:pic>
        <p:nvPicPr>
          <p:cNvPr id="70" name="Picture 69" descr="Shape, arrow&#10;&#10;Description automatically generated">
            <a:extLst>
              <a:ext uri="{FF2B5EF4-FFF2-40B4-BE49-F238E27FC236}">
                <a16:creationId xmlns:a16="http://schemas.microsoft.com/office/drawing/2014/main" id="{54D3BEB8-8631-4D13-B167-F76F7F63FFC5}"/>
              </a:ext>
            </a:extLst>
          </p:cNvPr>
          <p:cNvPicPr>
            <a:picLocks noChangeAspect="1"/>
          </p:cNvPicPr>
          <p:nvPr/>
        </p:nvPicPr>
        <p:blipFill>
          <a:blip r:embed="rId20"/>
          <a:stretch>
            <a:fillRect/>
          </a:stretch>
        </p:blipFill>
        <p:spPr>
          <a:xfrm>
            <a:off x="1042241" y="2961455"/>
            <a:ext cx="462709" cy="428729"/>
          </a:xfrm>
          <a:prstGeom prst="rect">
            <a:avLst/>
          </a:prstGeom>
        </p:spPr>
      </p:pic>
      <p:sp>
        <p:nvSpPr>
          <p:cNvPr id="71" name="TextBox 70">
            <a:extLst>
              <a:ext uri="{FF2B5EF4-FFF2-40B4-BE49-F238E27FC236}">
                <a16:creationId xmlns:a16="http://schemas.microsoft.com/office/drawing/2014/main" id="{748BD20C-71D1-4E15-A646-86E63F3807E9}"/>
              </a:ext>
            </a:extLst>
          </p:cNvPr>
          <p:cNvSpPr txBox="1"/>
          <p:nvPr/>
        </p:nvSpPr>
        <p:spPr>
          <a:xfrm>
            <a:off x="4095481" y="3012584"/>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make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fanal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(lantern) for Christmas in Haiti?</a:t>
            </a:r>
          </a:p>
        </p:txBody>
      </p:sp>
      <p:pic>
        <p:nvPicPr>
          <p:cNvPr id="72" name="Picture 71" descr="Shape, arrow&#10;&#10;Description automatically generated">
            <a:extLst>
              <a:ext uri="{FF2B5EF4-FFF2-40B4-BE49-F238E27FC236}">
                <a16:creationId xmlns:a16="http://schemas.microsoft.com/office/drawing/2014/main" id="{865D1D32-9C37-4C9B-B2C7-58672A2A6572}"/>
              </a:ext>
            </a:extLst>
          </p:cNvPr>
          <p:cNvPicPr>
            <a:picLocks noChangeAspect="1"/>
          </p:cNvPicPr>
          <p:nvPr/>
        </p:nvPicPr>
        <p:blipFill>
          <a:blip r:embed="rId20"/>
          <a:stretch>
            <a:fillRect/>
          </a:stretch>
        </p:blipFill>
        <p:spPr>
          <a:xfrm>
            <a:off x="1901573" y="3569043"/>
            <a:ext cx="462709" cy="428729"/>
          </a:xfrm>
          <a:prstGeom prst="rect">
            <a:avLst/>
          </a:prstGeom>
        </p:spPr>
      </p:pic>
      <p:sp>
        <p:nvSpPr>
          <p:cNvPr id="73" name="TextBox 72">
            <a:extLst>
              <a:ext uri="{FF2B5EF4-FFF2-40B4-BE49-F238E27FC236}">
                <a16:creationId xmlns:a16="http://schemas.microsoft.com/office/drawing/2014/main" id="{3F45A627-81E1-4399-8495-320029CCC97F}"/>
              </a:ext>
            </a:extLst>
          </p:cNvPr>
          <p:cNvSpPr txBox="1"/>
          <p:nvPr/>
        </p:nvSpPr>
        <p:spPr>
          <a:xfrm>
            <a:off x="4123152" y="3530576"/>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celebrate Christmas in the house?</a:t>
            </a:r>
          </a:p>
        </p:txBody>
      </p:sp>
      <p:sp>
        <p:nvSpPr>
          <p:cNvPr id="74" name="TextBox 73">
            <a:extLst>
              <a:ext uri="{FF2B5EF4-FFF2-40B4-BE49-F238E27FC236}">
                <a16:creationId xmlns:a16="http://schemas.microsoft.com/office/drawing/2014/main" id="{F6AB4EE3-C3A8-4307-84A4-7C512413E197}"/>
              </a:ext>
            </a:extLst>
          </p:cNvPr>
          <p:cNvSpPr txBox="1"/>
          <p:nvPr/>
        </p:nvSpPr>
        <p:spPr>
          <a:xfrm>
            <a:off x="4095481" y="4075894"/>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exchange good wishes during December?</a:t>
            </a:r>
          </a:p>
        </p:txBody>
      </p:sp>
      <p:pic>
        <p:nvPicPr>
          <p:cNvPr id="75" name="Picture 74" descr="Shape, arrow&#10;&#10;Description automatically generated">
            <a:extLst>
              <a:ext uri="{FF2B5EF4-FFF2-40B4-BE49-F238E27FC236}">
                <a16:creationId xmlns:a16="http://schemas.microsoft.com/office/drawing/2014/main" id="{46CDDF5E-01E2-4EE1-9C0D-637B06C0CEA5}"/>
              </a:ext>
            </a:extLst>
          </p:cNvPr>
          <p:cNvPicPr>
            <a:picLocks noChangeAspect="1"/>
          </p:cNvPicPr>
          <p:nvPr/>
        </p:nvPicPr>
        <p:blipFill>
          <a:blip r:embed="rId20"/>
          <a:stretch>
            <a:fillRect/>
          </a:stretch>
        </p:blipFill>
        <p:spPr>
          <a:xfrm>
            <a:off x="1901572" y="4095486"/>
            <a:ext cx="462709" cy="428729"/>
          </a:xfrm>
          <a:prstGeom prst="rect">
            <a:avLst/>
          </a:prstGeom>
        </p:spPr>
      </p:pic>
      <p:pic>
        <p:nvPicPr>
          <p:cNvPr id="79" name="Picture 78" descr="Shape, arrow&#10;&#10;Description automatically generated">
            <a:extLst>
              <a:ext uri="{FF2B5EF4-FFF2-40B4-BE49-F238E27FC236}">
                <a16:creationId xmlns:a16="http://schemas.microsoft.com/office/drawing/2014/main" id="{1382E873-12FB-4506-AB8F-E01B232C4BC0}"/>
              </a:ext>
            </a:extLst>
          </p:cNvPr>
          <p:cNvPicPr>
            <a:picLocks noChangeAspect="1"/>
          </p:cNvPicPr>
          <p:nvPr/>
        </p:nvPicPr>
        <p:blipFill>
          <a:blip r:embed="rId20"/>
          <a:stretch>
            <a:fillRect/>
          </a:stretch>
        </p:blipFill>
        <p:spPr>
          <a:xfrm>
            <a:off x="1051093" y="4586176"/>
            <a:ext cx="462709" cy="428729"/>
          </a:xfrm>
          <a:prstGeom prst="rect">
            <a:avLst/>
          </a:prstGeom>
        </p:spPr>
      </p:pic>
      <p:sp>
        <p:nvSpPr>
          <p:cNvPr id="80" name="TextBox 79">
            <a:extLst>
              <a:ext uri="{FF2B5EF4-FFF2-40B4-BE49-F238E27FC236}">
                <a16:creationId xmlns:a16="http://schemas.microsoft.com/office/drawing/2014/main" id="{CA4483BB-A067-4860-A671-C8485049E5FF}"/>
              </a:ext>
            </a:extLst>
          </p:cNvPr>
          <p:cNvSpPr txBox="1"/>
          <p:nvPr/>
        </p:nvSpPr>
        <p:spPr>
          <a:xfrm>
            <a:off x="4123152" y="4666179"/>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wish everyone ‘Happy New Year’ in January?</a:t>
            </a:r>
          </a:p>
        </p:txBody>
      </p:sp>
      <p:sp>
        <p:nvSpPr>
          <p:cNvPr id="81" name="TextBox 80">
            <a:extLst>
              <a:ext uri="{FF2B5EF4-FFF2-40B4-BE49-F238E27FC236}">
                <a16:creationId xmlns:a16="http://schemas.microsoft.com/office/drawing/2014/main" id="{C43D78A4-3C3A-4B7E-A163-4FA78FF60BA5}"/>
              </a:ext>
            </a:extLst>
          </p:cNvPr>
          <p:cNvSpPr txBox="1"/>
          <p:nvPr/>
        </p:nvSpPr>
        <p:spPr>
          <a:xfrm>
            <a:off x="4115612" y="5195745"/>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 cakes for Christmas?</a:t>
            </a:r>
          </a:p>
        </p:txBody>
      </p:sp>
      <p:pic>
        <p:nvPicPr>
          <p:cNvPr id="82" name="Picture 81" descr="Shape, arrow&#10;&#10;Description automatically generated">
            <a:extLst>
              <a:ext uri="{FF2B5EF4-FFF2-40B4-BE49-F238E27FC236}">
                <a16:creationId xmlns:a16="http://schemas.microsoft.com/office/drawing/2014/main" id="{B3205B82-0D3C-4353-957A-3BC3A4E8DABF}"/>
              </a:ext>
            </a:extLst>
          </p:cNvPr>
          <p:cNvPicPr>
            <a:picLocks noChangeAspect="1"/>
          </p:cNvPicPr>
          <p:nvPr/>
        </p:nvPicPr>
        <p:blipFill>
          <a:blip r:embed="rId20"/>
          <a:stretch>
            <a:fillRect/>
          </a:stretch>
        </p:blipFill>
        <p:spPr>
          <a:xfrm>
            <a:off x="1841707" y="5161196"/>
            <a:ext cx="462709" cy="428729"/>
          </a:xfrm>
          <a:prstGeom prst="rect">
            <a:avLst/>
          </a:prstGeom>
        </p:spPr>
      </p:pic>
      <p:pic>
        <p:nvPicPr>
          <p:cNvPr id="83" name="Picture 82" descr="Shape, arrow&#10;&#10;Description automatically generated">
            <a:extLst>
              <a:ext uri="{FF2B5EF4-FFF2-40B4-BE49-F238E27FC236}">
                <a16:creationId xmlns:a16="http://schemas.microsoft.com/office/drawing/2014/main" id="{B21FECAC-8D14-430B-A7A1-D3154990FEF5}"/>
              </a:ext>
            </a:extLst>
          </p:cNvPr>
          <p:cNvPicPr>
            <a:picLocks noChangeAspect="1"/>
          </p:cNvPicPr>
          <p:nvPr/>
        </p:nvPicPr>
        <p:blipFill>
          <a:blip r:embed="rId20"/>
          <a:stretch>
            <a:fillRect/>
          </a:stretch>
        </p:blipFill>
        <p:spPr>
          <a:xfrm>
            <a:off x="1869609" y="5753313"/>
            <a:ext cx="462709" cy="428729"/>
          </a:xfrm>
          <a:prstGeom prst="rect">
            <a:avLst/>
          </a:prstGeom>
        </p:spPr>
      </p:pic>
      <p:sp>
        <p:nvSpPr>
          <p:cNvPr id="84" name="TextBox 83">
            <a:extLst>
              <a:ext uri="{FF2B5EF4-FFF2-40B4-BE49-F238E27FC236}">
                <a16:creationId xmlns:a16="http://schemas.microsoft.com/office/drawing/2014/main" id="{B37764BD-26FE-48CD-B874-269FC32DD603}"/>
              </a:ext>
            </a:extLst>
          </p:cNvPr>
          <p:cNvSpPr txBox="1"/>
          <p:nvPr/>
        </p:nvSpPr>
        <p:spPr>
          <a:xfrm>
            <a:off x="5677712" y="5725524"/>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give presents in Haiti?</a:t>
            </a:r>
          </a:p>
        </p:txBody>
      </p:sp>
      <p:pic>
        <p:nvPicPr>
          <p:cNvPr id="85" name="Picture 84" descr="Shape, arrow&#10;&#10;Description automatically generated">
            <a:extLst>
              <a:ext uri="{FF2B5EF4-FFF2-40B4-BE49-F238E27FC236}">
                <a16:creationId xmlns:a16="http://schemas.microsoft.com/office/drawing/2014/main" id="{ED1C8683-4F5A-4566-BFA6-110E09FD9D95}"/>
              </a:ext>
            </a:extLst>
          </p:cNvPr>
          <p:cNvPicPr>
            <a:picLocks noChangeAspect="1"/>
          </p:cNvPicPr>
          <p:nvPr/>
        </p:nvPicPr>
        <p:blipFill>
          <a:blip r:embed="rId20"/>
          <a:stretch>
            <a:fillRect/>
          </a:stretch>
        </p:blipFill>
        <p:spPr>
          <a:xfrm>
            <a:off x="1031409" y="6253875"/>
            <a:ext cx="462709" cy="428729"/>
          </a:xfrm>
          <a:prstGeom prst="rect">
            <a:avLst/>
          </a:prstGeom>
        </p:spPr>
      </p:pic>
      <p:sp>
        <p:nvSpPr>
          <p:cNvPr id="86" name="TextBox 85">
            <a:extLst>
              <a:ext uri="{FF2B5EF4-FFF2-40B4-BE49-F238E27FC236}">
                <a16:creationId xmlns:a16="http://schemas.microsoft.com/office/drawing/2014/main" id="{EE4AAC65-829C-4E02-81FB-9FB48F1CAE0A}"/>
              </a:ext>
            </a:extLst>
          </p:cNvPr>
          <p:cNvSpPr txBox="1"/>
          <p:nvPr/>
        </p:nvSpPr>
        <p:spPr>
          <a:xfrm>
            <a:off x="4065043" y="6295964"/>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 a lot of presents?</a:t>
            </a:r>
          </a:p>
        </p:txBody>
      </p:sp>
      <p:pic>
        <p:nvPicPr>
          <p:cNvPr id="42" name="Picture 41" descr="Map&#10;&#10;Description automatically generated">
            <a:extLst>
              <a:ext uri="{FF2B5EF4-FFF2-40B4-BE49-F238E27FC236}">
                <a16:creationId xmlns:a16="http://schemas.microsoft.com/office/drawing/2014/main" id="{1BBE165F-BF7A-424B-8107-63D72563F03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68286" y="1452447"/>
            <a:ext cx="1977527" cy="1586092"/>
          </a:xfrm>
          <a:prstGeom prst="rect">
            <a:avLst/>
          </a:prstGeom>
        </p:spPr>
      </p:pic>
    </p:spTree>
    <p:extLst>
      <p:ext uri="{BB962C8B-B14F-4D97-AF65-F5344CB8AC3E}">
        <p14:creationId xmlns:p14="http://schemas.microsoft.com/office/powerpoint/2010/main" val="242152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1" grpId="0"/>
      <p:bldP spid="73" grpId="0"/>
      <p:bldP spid="74" grpId="0"/>
      <p:bldP spid="80" grpId="0"/>
      <p:bldP spid="81" grpId="0"/>
      <p:bldP spid="84"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189041"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les </a:t>
            </a:r>
            <a:r>
              <a:rPr lang="es-AR" sz="3200" b="1" dirty="0" err="1">
                <a:solidFill>
                  <a:srgbClr val="002060"/>
                </a:solidFill>
                <a:latin typeface="Century Gothic" panose="020B0502020202020204" pitchFamily="34" charset="0"/>
                <a:cs typeface="Arial"/>
                <a:sym typeface="Arial"/>
              </a:rPr>
              <a:t>réponses</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hlinkClick r:id="" action="ppaction://noaction">
              <a:snd r:embed="rId3" name="voici_les_reponses.wav"/>
            </a:hlinkClick>
            <a:extLst>
              <a:ext uri="{FF2B5EF4-FFF2-40B4-BE49-F238E27FC236}">
                <a16:creationId xmlns:a16="http://schemas.microsoft.com/office/drawing/2014/main" id="{7AB1EE10-8E97-42E5-B02C-6F066DB684C2}"/>
              </a:ext>
            </a:extLst>
          </p:cNvPr>
          <p:cNvSpPr txBox="1"/>
          <p:nvPr/>
        </p:nvSpPr>
        <p:spPr>
          <a:xfrm>
            <a:off x="123171" y="683020"/>
            <a:ext cx="294387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Voici</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réponses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pic>
        <p:nvPicPr>
          <p:cNvPr id="52" name="Picture 51" descr="Icon&#10;&#10;Description automatically generated">
            <a:extLst>
              <a:ext uri="{FF2B5EF4-FFF2-40B4-BE49-F238E27FC236}">
                <a16:creationId xmlns:a16="http://schemas.microsoft.com/office/drawing/2014/main" id="{EABF0D83-FFDF-4275-8452-18C7AD87C69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53" name="Title 2">
            <a:extLst>
              <a:ext uri="{FF2B5EF4-FFF2-40B4-BE49-F238E27FC236}">
                <a16:creationId xmlns:a16="http://schemas.microsoft.com/office/drawing/2014/main" id="{04EF4BE1-00E9-43EA-8528-088E421F33F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lire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7" name="Google Shape;342;p5">
            <a:hlinkClick r:id="" action="ppaction://noaction">
              <a:snd r:embed="rId5" name="Reponses_instruction.wav"/>
            </a:hlinkClick>
            <a:extLst>
              <a:ext uri="{FF2B5EF4-FFF2-40B4-BE49-F238E27FC236}">
                <a16:creationId xmlns:a16="http://schemas.microsoft.com/office/drawing/2014/main" id="{A6383827-7CD1-4921-8BCA-F557FE2FDA42}"/>
              </a:ext>
            </a:extLst>
          </p:cNvPr>
          <p:cNvSpPr txBox="1"/>
          <p:nvPr/>
        </p:nvSpPr>
        <p:spPr>
          <a:xfrm>
            <a:off x="123171" y="1144644"/>
            <a:ext cx="1244069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numéro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 la question et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lettre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réponse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correspondante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pic>
        <p:nvPicPr>
          <p:cNvPr id="58" name="Picture 57">
            <a:hlinkClick r:id="" action="ppaction://noaction">
              <a:snd r:embed="rId6" name="MQ1.wav"/>
            </a:hlinkClick>
            <a:extLst>
              <a:ext uri="{FF2B5EF4-FFF2-40B4-BE49-F238E27FC236}">
                <a16:creationId xmlns:a16="http://schemas.microsoft.com/office/drawing/2014/main" id="{5EEB36C7-496C-4120-952B-BB252AA4DF59}"/>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8212" y="1969375"/>
            <a:ext cx="591728" cy="478472"/>
          </a:xfrm>
          <a:prstGeom prst="rect">
            <a:avLst/>
          </a:prstGeom>
        </p:spPr>
      </p:pic>
      <p:pic>
        <p:nvPicPr>
          <p:cNvPr id="59" name="Picture 58">
            <a:hlinkClick r:id="" action="ppaction://noaction">
              <a:snd r:embed="rId8" name="MQ2.wav"/>
            </a:hlinkClick>
            <a:extLst>
              <a:ext uri="{FF2B5EF4-FFF2-40B4-BE49-F238E27FC236}">
                <a16:creationId xmlns:a16="http://schemas.microsoft.com/office/drawing/2014/main" id="{D7885CA7-7C90-4031-9A06-DF975C10F68F}"/>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8212" y="2578986"/>
            <a:ext cx="591728" cy="478472"/>
          </a:xfrm>
          <a:prstGeom prst="rect">
            <a:avLst/>
          </a:prstGeom>
        </p:spPr>
      </p:pic>
      <p:pic>
        <p:nvPicPr>
          <p:cNvPr id="60" name="Picture 59">
            <a:hlinkClick r:id="" action="ppaction://noaction">
              <a:snd r:embed="rId9" name="MQ3.wav"/>
            </a:hlinkClick>
            <a:extLst>
              <a:ext uri="{FF2B5EF4-FFF2-40B4-BE49-F238E27FC236}">
                <a16:creationId xmlns:a16="http://schemas.microsoft.com/office/drawing/2014/main" id="{215559AB-EF24-466C-BFDF-1BF8A328CBD9}"/>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8212" y="3189764"/>
            <a:ext cx="591728" cy="478472"/>
          </a:xfrm>
          <a:prstGeom prst="rect">
            <a:avLst/>
          </a:prstGeom>
        </p:spPr>
      </p:pic>
      <p:pic>
        <p:nvPicPr>
          <p:cNvPr id="61" name="Picture 60">
            <a:hlinkClick r:id="" action="ppaction://noaction">
              <a:snd r:embed="rId10" name="MQ4.wav"/>
            </a:hlinkClick>
            <a:extLst>
              <a:ext uri="{FF2B5EF4-FFF2-40B4-BE49-F238E27FC236}">
                <a16:creationId xmlns:a16="http://schemas.microsoft.com/office/drawing/2014/main" id="{02ED1CB3-ED25-4C53-9F5C-68F2059DC5A5}"/>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8212" y="3800542"/>
            <a:ext cx="591728" cy="478472"/>
          </a:xfrm>
          <a:prstGeom prst="rect">
            <a:avLst/>
          </a:prstGeom>
        </p:spPr>
      </p:pic>
      <p:pic>
        <p:nvPicPr>
          <p:cNvPr id="63" name="Picture 62">
            <a:hlinkClick r:id="" action="ppaction://noaction">
              <a:snd r:embed="rId11" name="MQ5.wav"/>
            </a:hlinkClick>
            <a:extLst>
              <a:ext uri="{FF2B5EF4-FFF2-40B4-BE49-F238E27FC236}">
                <a16:creationId xmlns:a16="http://schemas.microsoft.com/office/drawing/2014/main" id="{E11C5862-1AFF-48BF-8C02-34A0CE5352E7}"/>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90776" y="4385743"/>
            <a:ext cx="591728" cy="478472"/>
          </a:xfrm>
          <a:prstGeom prst="rect">
            <a:avLst/>
          </a:prstGeom>
        </p:spPr>
      </p:pic>
      <p:pic>
        <p:nvPicPr>
          <p:cNvPr id="64" name="Picture 63">
            <a:hlinkClick r:id="" action="ppaction://noaction">
              <a:snd r:embed="rId12" name="MQ6.wav"/>
            </a:hlinkClick>
            <a:extLst>
              <a:ext uri="{FF2B5EF4-FFF2-40B4-BE49-F238E27FC236}">
                <a16:creationId xmlns:a16="http://schemas.microsoft.com/office/drawing/2014/main" id="{C570E62F-E7DF-496A-A2CF-EE80CFFB06DC}"/>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90776" y="5014404"/>
            <a:ext cx="591728" cy="478472"/>
          </a:xfrm>
          <a:prstGeom prst="rect">
            <a:avLst/>
          </a:prstGeom>
        </p:spPr>
      </p:pic>
      <p:pic>
        <p:nvPicPr>
          <p:cNvPr id="65" name="Picture 64">
            <a:hlinkClick r:id="" action="ppaction://noaction">
              <a:snd r:embed="rId13" name="MQ7.wav"/>
            </a:hlinkClick>
            <a:extLst>
              <a:ext uri="{FF2B5EF4-FFF2-40B4-BE49-F238E27FC236}">
                <a16:creationId xmlns:a16="http://schemas.microsoft.com/office/drawing/2014/main" id="{AA001E0C-9EB6-409D-8F59-846225887DB0}"/>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90776" y="5625182"/>
            <a:ext cx="591728" cy="478472"/>
          </a:xfrm>
          <a:prstGeom prst="rect">
            <a:avLst/>
          </a:prstGeom>
        </p:spPr>
      </p:pic>
      <p:pic>
        <p:nvPicPr>
          <p:cNvPr id="66" name="Picture 65">
            <a:hlinkClick r:id="" action="ppaction://noaction">
              <a:snd r:embed="rId14" name="MQ8.wav"/>
            </a:hlinkClick>
            <a:extLst>
              <a:ext uri="{FF2B5EF4-FFF2-40B4-BE49-F238E27FC236}">
                <a16:creationId xmlns:a16="http://schemas.microsoft.com/office/drawing/2014/main" id="{2B51B20D-E486-442F-907B-8631D77CC49B}"/>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90776" y="6216910"/>
            <a:ext cx="591728" cy="478472"/>
          </a:xfrm>
          <a:prstGeom prst="rect">
            <a:avLst/>
          </a:prstGeom>
        </p:spPr>
      </p:pic>
      <p:sp>
        <p:nvSpPr>
          <p:cNvPr id="11" name="Speech Bubble: Rectangle with Corners Rounded 10">
            <a:extLst>
              <a:ext uri="{FF2B5EF4-FFF2-40B4-BE49-F238E27FC236}">
                <a16:creationId xmlns:a16="http://schemas.microsoft.com/office/drawing/2014/main" id="{D5177C98-C4E2-4248-A1B5-C967CE202E8D}"/>
              </a:ext>
            </a:extLst>
          </p:cNvPr>
          <p:cNvSpPr/>
          <p:nvPr/>
        </p:nvSpPr>
        <p:spPr>
          <a:xfrm>
            <a:off x="523516" y="1909067"/>
            <a:ext cx="5039084"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57C5E53-127A-4E43-9F33-F960B2DA8950}"/>
              </a:ext>
            </a:extLst>
          </p:cNvPr>
          <p:cNvSpPr/>
          <p:nvPr/>
        </p:nvSpPr>
        <p:spPr>
          <a:xfrm>
            <a:off x="622725" y="1960453"/>
            <a:ext cx="513634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Vous célébrez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Noёl</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à Haïti comment ?</a:t>
            </a:r>
          </a:p>
        </p:txBody>
      </p:sp>
      <p:sp>
        <p:nvSpPr>
          <p:cNvPr id="67" name="Speech Bubble: Rectangle with Corners Rounded 66">
            <a:extLst>
              <a:ext uri="{FF2B5EF4-FFF2-40B4-BE49-F238E27FC236}">
                <a16:creationId xmlns:a16="http://schemas.microsoft.com/office/drawing/2014/main" id="{C798ED00-92E3-4518-9C19-078C9DE57B7C}"/>
              </a:ext>
            </a:extLst>
          </p:cNvPr>
          <p:cNvSpPr/>
          <p:nvPr/>
        </p:nvSpPr>
        <p:spPr>
          <a:xfrm>
            <a:off x="545332" y="2520214"/>
            <a:ext cx="5213735"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EA4BAAD8-9C7B-44D4-89E3-DD475CC3CB3A}"/>
              </a:ext>
            </a:extLst>
          </p:cNvPr>
          <p:cNvSpPr/>
          <p:nvPr/>
        </p:nvSpPr>
        <p:spPr>
          <a:xfrm>
            <a:off x="644540" y="2571600"/>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 fabriques un fanal pour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Noёl</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à Haïti ?</a:t>
            </a:r>
          </a:p>
        </p:txBody>
      </p:sp>
      <p:sp>
        <p:nvSpPr>
          <p:cNvPr id="69" name="Speech Bubble: Rectangle with Corners Rounded 68">
            <a:extLst>
              <a:ext uri="{FF2B5EF4-FFF2-40B4-BE49-F238E27FC236}">
                <a16:creationId xmlns:a16="http://schemas.microsoft.com/office/drawing/2014/main" id="{470D5F40-CC1C-4674-ACA3-36F0D82C8463}"/>
              </a:ext>
            </a:extLst>
          </p:cNvPr>
          <p:cNvSpPr/>
          <p:nvPr/>
        </p:nvSpPr>
        <p:spPr>
          <a:xfrm>
            <a:off x="545332" y="3128419"/>
            <a:ext cx="4807718"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8B398D6C-5CA5-40D1-8CE7-1660681FD78B}"/>
              </a:ext>
            </a:extLst>
          </p:cNvPr>
          <p:cNvSpPr/>
          <p:nvPr/>
        </p:nvSpPr>
        <p:spPr>
          <a:xfrm>
            <a:off x="644540" y="3179805"/>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Vous célébrez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Noёl</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dans la maison ?</a:t>
            </a:r>
          </a:p>
        </p:txBody>
      </p:sp>
      <p:sp>
        <p:nvSpPr>
          <p:cNvPr id="71" name="Speech Bubble: Rectangle with Corners Rounded 70">
            <a:extLst>
              <a:ext uri="{FF2B5EF4-FFF2-40B4-BE49-F238E27FC236}">
                <a16:creationId xmlns:a16="http://schemas.microsoft.com/office/drawing/2014/main" id="{55C9964A-60B0-4474-ACD6-1448CEFBC7E4}"/>
              </a:ext>
            </a:extLst>
          </p:cNvPr>
          <p:cNvSpPr/>
          <p:nvPr/>
        </p:nvSpPr>
        <p:spPr>
          <a:xfrm>
            <a:off x="545332" y="3730236"/>
            <a:ext cx="6266434"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C184885E-1B0D-4AC8-83A9-6CE27504B9F8}"/>
              </a:ext>
            </a:extLst>
          </p:cNvPr>
          <p:cNvSpPr/>
          <p:nvPr/>
        </p:nvSpPr>
        <p:spPr>
          <a:xfrm>
            <a:off x="644540" y="3781622"/>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Vous échangez des vœux pendant décembre ?</a:t>
            </a:r>
          </a:p>
        </p:txBody>
      </p:sp>
      <p:sp>
        <p:nvSpPr>
          <p:cNvPr id="75" name="Speech Bubble: Rectangle with Corners Rounded 74">
            <a:extLst>
              <a:ext uri="{FF2B5EF4-FFF2-40B4-BE49-F238E27FC236}">
                <a16:creationId xmlns:a16="http://schemas.microsoft.com/office/drawing/2014/main" id="{5F6D3B42-551D-4BBA-B796-FBEC7FEAE7E6}"/>
              </a:ext>
            </a:extLst>
          </p:cNvPr>
          <p:cNvSpPr/>
          <p:nvPr/>
        </p:nvSpPr>
        <p:spPr>
          <a:xfrm>
            <a:off x="545332" y="4957414"/>
            <a:ext cx="5213735"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98A3D810-A0EF-4C2E-A31D-6FBA0842698B}"/>
              </a:ext>
            </a:extLst>
          </p:cNvPr>
          <p:cNvSpPr/>
          <p:nvPr/>
        </p:nvSpPr>
        <p:spPr>
          <a:xfrm>
            <a:off x="644540" y="5008800"/>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Vous préparez des gâteaux pour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Noёl</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77" name="Speech Bubble: Rectangle with Corners Rounded 76">
            <a:extLst>
              <a:ext uri="{FF2B5EF4-FFF2-40B4-BE49-F238E27FC236}">
                <a16:creationId xmlns:a16="http://schemas.microsoft.com/office/drawing/2014/main" id="{471781C0-9EEA-4EF6-9F68-9DDD876C63EB}"/>
              </a:ext>
            </a:extLst>
          </p:cNvPr>
          <p:cNvSpPr/>
          <p:nvPr/>
        </p:nvSpPr>
        <p:spPr>
          <a:xfrm>
            <a:off x="523516" y="5558497"/>
            <a:ext cx="5839184"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5C2ADDA0-225E-42EF-824C-E3A856660CCA}"/>
              </a:ext>
            </a:extLst>
          </p:cNvPr>
          <p:cNvSpPr/>
          <p:nvPr/>
        </p:nvSpPr>
        <p:spPr>
          <a:xfrm>
            <a:off x="622724" y="5609883"/>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Vous donnez des cadeaux quel jour à Haïti ?</a:t>
            </a:r>
          </a:p>
        </p:txBody>
      </p:sp>
      <p:sp>
        <p:nvSpPr>
          <p:cNvPr id="79" name="Speech Bubble: Rectangle with Corners Rounded 78">
            <a:extLst>
              <a:ext uri="{FF2B5EF4-FFF2-40B4-BE49-F238E27FC236}">
                <a16:creationId xmlns:a16="http://schemas.microsoft.com/office/drawing/2014/main" id="{F209C347-C052-470B-A3DE-5593891009DD}"/>
              </a:ext>
            </a:extLst>
          </p:cNvPr>
          <p:cNvSpPr/>
          <p:nvPr/>
        </p:nvSpPr>
        <p:spPr>
          <a:xfrm>
            <a:off x="500952" y="6159580"/>
            <a:ext cx="4261548"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0AC23FE6-9F12-439F-A9F2-8017F835927B}"/>
              </a:ext>
            </a:extLst>
          </p:cNvPr>
          <p:cNvSpPr/>
          <p:nvPr/>
        </p:nvSpPr>
        <p:spPr>
          <a:xfrm>
            <a:off x="600160" y="6210966"/>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 as beaucoup de cadeaux ?</a:t>
            </a:r>
          </a:p>
        </p:txBody>
      </p:sp>
      <p:sp>
        <p:nvSpPr>
          <p:cNvPr id="12" name="Rectangle 11">
            <a:extLst>
              <a:ext uri="{FF2B5EF4-FFF2-40B4-BE49-F238E27FC236}">
                <a16:creationId xmlns:a16="http://schemas.microsoft.com/office/drawing/2014/main" id="{3525AFB3-37F5-4C2F-A4EF-BF4CE8BD5FBF}"/>
              </a:ext>
            </a:extLst>
          </p:cNvPr>
          <p:cNvSpPr/>
          <p:nvPr/>
        </p:nvSpPr>
        <p:spPr>
          <a:xfrm>
            <a:off x="8246227" y="1509918"/>
            <a:ext cx="40879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mais mon cadeau préféré, c’est un nouveau sac.</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80">
            <a:extLst>
              <a:ext uri="{FF2B5EF4-FFF2-40B4-BE49-F238E27FC236}">
                <a16:creationId xmlns:a16="http://schemas.microsoft.com/office/drawing/2014/main" id="{0B401C8D-2E8F-4E80-B18D-77BC5E82C054}"/>
              </a:ext>
            </a:extLst>
          </p:cNvPr>
          <p:cNvSpPr/>
          <p:nvPr/>
        </p:nvSpPr>
        <p:spPr>
          <a:xfrm>
            <a:off x="8268791" y="2294604"/>
            <a:ext cx="263726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dans 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2" name="Rectangle 81">
            <a:extLst>
              <a:ext uri="{FF2B5EF4-FFF2-40B4-BE49-F238E27FC236}">
                <a16:creationId xmlns:a16="http://schemas.microsoft.com/office/drawing/2014/main" id="{2A2A0CEB-2790-4E55-919A-CFBC335F3077}"/>
              </a:ext>
            </a:extLst>
          </p:cNvPr>
          <p:cNvSpPr/>
          <p:nvPr/>
        </p:nvSpPr>
        <p:spPr>
          <a:xfrm>
            <a:off x="8246227" y="2731598"/>
            <a:ext cx="38212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Oui, j’aime beaucoup les fanaux.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3" name="Rectangle 82">
            <a:extLst>
              <a:ext uri="{FF2B5EF4-FFF2-40B4-BE49-F238E27FC236}">
                <a16:creationId xmlns:a16="http://schemas.microsoft.com/office/drawing/2014/main" id="{3694BE8E-771D-4AAB-A73E-6DF53FFBAB66}"/>
              </a:ext>
            </a:extLst>
          </p:cNvPr>
          <p:cNvSpPr/>
          <p:nvPr/>
        </p:nvSpPr>
        <p:spPr>
          <a:xfrm>
            <a:off x="8262060" y="3337875"/>
            <a:ext cx="380537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Oui, et aussi une grande salade de fruits.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83">
            <a:extLst>
              <a:ext uri="{FF2B5EF4-FFF2-40B4-BE49-F238E27FC236}">
                <a16:creationId xmlns:a16="http://schemas.microsoft.com/office/drawing/2014/main" id="{AF628FC5-1DB3-4DF7-A387-9225C7B2C632}"/>
              </a:ext>
            </a:extLst>
          </p:cNvPr>
          <p:cNvSpPr/>
          <p:nvPr/>
        </p:nvSpPr>
        <p:spPr>
          <a:xfrm>
            <a:off x="8262059" y="3932839"/>
            <a:ext cx="377268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Oui, mais aussi pendant* janvier.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a:extLst>
              <a:ext uri="{FF2B5EF4-FFF2-40B4-BE49-F238E27FC236}">
                <a16:creationId xmlns:a16="http://schemas.microsoft.com/office/drawing/2014/main" id="{18243EDA-BB1E-43F4-9D59-23AE9E0F8A3E}"/>
              </a:ext>
            </a:extLst>
          </p:cNvPr>
          <p:cNvSpPr/>
          <p:nvPr/>
        </p:nvSpPr>
        <p:spPr>
          <a:xfrm>
            <a:off x="8205790" y="4614735"/>
            <a:ext cx="390207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général, nous mangeons en famille, nous chantons et nous dansons!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85">
            <a:extLst>
              <a:ext uri="{FF2B5EF4-FFF2-40B4-BE49-F238E27FC236}">
                <a16:creationId xmlns:a16="http://schemas.microsoft.com/office/drawing/2014/main" id="{D05B9146-150D-40F8-A7CE-6118E897AAA6}"/>
              </a:ext>
            </a:extLst>
          </p:cNvPr>
          <p:cNvSpPr/>
          <p:nvPr/>
        </p:nvSpPr>
        <p:spPr>
          <a:xfrm>
            <a:off x="8229080" y="5594868"/>
            <a:ext cx="31694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24 décembre au soir.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86">
            <a:extLst>
              <a:ext uri="{FF2B5EF4-FFF2-40B4-BE49-F238E27FC236}">
                <a16:creationId xmlns:a16="http://schemas.microsoft.com/office/drawing/2014/main" id="{F4510EDA-92C1-433F-B04D-CF3B0CC9F87F}"/>
              </a:ext>
            </a:extLst>
          </p:cNvPr>
          <p:cNvSpPr/>
          <p:nvPr/>
        </p:nvSpPr>
        <p:spPr>
          <a:xfrm>
            <a:off x="8246227" y="6093951"/>
            <a:ext cx="40879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Oui, mais nous souhaitons </a:t>
            </a:r>
            <a:b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Bònn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Ane! » en créole haïtien.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A517DD5-B9EE-4D93-A25A-902A790C6163}"/>
              </a:ext>
            </a:extLst>
          </p:cNvPr>
          <p:cNvSpPr txBox="1"/>
          <p:nvPr/>
        </p:nvSpPr>
        <p:spPr>
          <a:xfrm>
            <a:off x="7772045" y="1676608"/>
            <a:ext cx="39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a:t>
            </a:r>
          </a:p>
        </p:txBody>
      </p:sp>
      <p:sp>
        <p:nvSpPr>
          <p:cNvPr id="88" name="TextBox 87">
            <a:extLst>
              <a:ext uri="{FF2B5EF4-FFF2-40B4-BE49-F238E27FC236}">
                <a16:creationId xmlns:a16="http://schemas.microsoft.com/office/drawing/2014/main" id="{3FD86A51-8035-4FA2-848E-766C13BEB5AF}"/>
              </a:ext>
            </a:extLst>
          </p:cNvPr>
          <p:cNvSpPr txBox="1"/>
          <p:nvPr/>
        </p:nvSpPr>
        <p:spPr>
          <a:xfrm>
            <a:off x="7791095" y="2248108"/>
            <a:ext cx="39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a:t>
            </a:r>
          </a:p>
        </p:txBody>
      </p:sp>
      <p:sp>
        <p:nvSpPr>
          <p:cNvPr id="89" name="TextBox 88">
            <a:hlinkClick r:id="" action="ppaction://noaction">
              <a:snd r:embed="rId15" name="R_C.wav"/>
            </a:hlinkClick>
            <a:extLst>
              <a:ext uri="{FF2B5EF4-FFF2-40B4-BE49-F238E27FC236}">
                <a16:creationId xmlns:a16="http://schemas.microsoft.com/office/drawing/2014/main" id="{EBC5E343-ED0A-4D6C-BCE5-26E9E24EC961}"/>
              </a:ext>
            </a:extLst>
          </p:cNvPr>
          <p:cNvSpPr txBox="1"/>
          <p:nvPr/>
        </p:nvSpPr>
        <p:spPr>
          <a:xfrm>
            <a:off x="7772044" y="2837715"/>
            <a:ext cx="39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C</a:t>
            </a:r>
          </a:p>
        </p:txBody>
      </p:sp>
      <p:sp>
        <p:nvSpPr>
          <p:cNvPr id="90" name="TextBox 89">
            <a:extLst>
              <a:ext uri="{FF2B5EF4-FFF2-40B4-BE49-F238E27FC236}">
                <a16:creationId xmlns:a16="http://schemas.microsoft.com/office/drawing/2014/main" id="{62DB405D-F042-460F-8626-65B876E843A2}"/>
              </a:ext>
            </a:extLst>
          </p:cNvPr>
          <p:cNvSpPr txBox="1"/>
          <p:nvPr/>
        </p:nvSpPr>
        <p:spPr>
          <a:xfrm>
            <a:off x="7789635" y="3448793"/>
            <a:ext cx="39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a:t>
            </a:r>
          </a:p>
        </p:txBody>
      </p:sp>
      <p:sp>
        <p:nvSpPr>
          <p:cNvPr id="91" name="TextBox 90">
            <a:hlinkClick r:id="" action="ppaction://noaction">
              <a:snd r:embed="rId16" name="R_E.wav"/>
            </a:hlinkClick>
            <a:extLst>
              <a:ext uri="{FF2B5EF4-FFF2-40B4-BE49-F238E27FC236}">
                <a16:creationId xmlns:a16="http://schemas.microsoft.com/office/drawing/2014/main" id="{83946657-3711-48D5-B581-C4C3ACE0E309}"/>
              </a:ext>
            </a:extLst>
          </p:cNvPr>
          <p:cNvSpPr txBox="1"/>
          <p:nvPr/>
        </p:nvSpPr>
        <p:spPr>
          <a:xfrm>
            <a:off x="7809299" y="4056171"/>
            <a:ext cx="39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E</a:t>
            </a:r>
          </a:p>
        </p:txBody>
      </p:sp>
      <p:sp>
        <p:nvSpPr>
          <p:cNvPr id="92" name="TextBox 91">
            <a:extLst>
              <a:ext uri="{FF2B5EF4-FFF2-40B4-BE49-F238E27FC236}">
                <a16:creationId xmlns:a16="http://schemas.microsoft.com/office/drawing/2014/main" id="{3F8E27E8-1033-493F-8DBF-E4EEB5FEC05E}"/>
              </a:ext>
            </a:extLst>
          </p:cNvPr>
          <p:cNvSpPr txBox="1"/>
          <p:nvPr/>
        </p:nvSpPr>
        <p:spPr>
          <a:xfrm>
            <a:off x="7789635" y="4823462"/>
            <a:ext cx="39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F</a:t>
            </a:r>
          </a:p>
        </p:txBody>
      </p:sp>
      <p:sp>
        <p:nvSpPr>
          <p:cNvPr id="93" name="TextBox 92">
            <a:extLst>
              <a:ext uri="{FF2B5EF4-FFF2-40B4-BE49-F238E27FC236}">
                <a16:creationId xmlns:a16="http://schemas.microsoft.com/office/drawing/2014/main" id="{9041A8A9-53A2-4C80-B03C-0459AFBE6D1E}"/>
              </a:ext>
            </a:extLst>
          </p:cNvPr>
          <p:cNvSpPr txBox="1"/>
          <p:nvPr/>
        </p:nvSpPr>
        <p:spPr>
          <a:xfrm>
            <a:off x="7808171" y="5599995"/>
            <a:ext cx="39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G</a:t>
            </a:r>
          </a:p>
        </p:txBody>
      </p:sp>
      <p:sp>
        <p:nvSpPr>
          <p:cNvPr id="94" name="TextBox 93">
            <a:extLst>
              <a:ext uri="{FF2B5EF4-FFF2-40B4-BE49-F238E27FC236}">
                <a16:creationId xmlns:a16="http://schemas.microsoft.com/office/drawing/2014/main" id="{7029F9A9-9DCA-4ABB-91AD-03E23EB717D1}"/>
              </a:ext>
            </a:extLst>
          </p:cNvPr>
          <p:cNvSpPr txBox="1"/>
          <p:nvPr/>
        </p:nvSpPr>
        <p:spPr>
          <a:xfrm>
            <a:off x="7809292" y="6207227"/>
            <a:ext cx="39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t>
            </a:r>
          </a:p>
        </p:txBody>
      </p:sp>
      <p:sp>
        <p:nvSpPr>
          <p:cNvPr id="95" name="TextBox 94">
            <a:extLst>
              <a:ext uri="{FF2B5EF4-FFF2-40B4-BE49-F238E27FC236}">
                <a16:creationId xmlns:a16="http://schemas.microsoft.com/office/drawing/2014/main" id="{C6855CC1-FEEA-4BF1-803E-D93D976440FB}"/>
              </a:ext>
            </a:extLst>
          </p:cNvPr>
          <p:cNvSpPr txBox="1"/>
          <p:nvPr/>
        </p:nvSpPr>
        <p:spPr>
          <a:xfrm>
            <a:off x="5591286" y="1738309"/>
            <a:ext cx="59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F</a:t>
            </a:r>
          </a:p>
        </p:txBody>
      </p:sp>
      <p:sp>
        <p:nvSpPr>
          <p:cNvPr id="96" name="TextBox 95">
            <a:extLst>
              <a:ext uri="{FF2B5EF4-FFF2-40B4-BE49-F238E27FC236}">
                <a16:creationId xmlns:a16="http://schemas.microsoft.com/office/drawing/2014/main" id="{647157E0-7062-4965-AB98-0AAC9AB260F5}"/>
              </a:ext>
            </a:extLst>
          </p:cNvPr>
          <p:cNvSpPr txBox="1"/>
          <p:nvPr/>
        </p:nvSpPr>
        <p:spPr>
          <a:xfrm>
            <a:off x="5751792" y="2404478"/>
            <a:ext cx="59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C</a:t>
            </a:r>
          </a:p>
        </p:txBody>
      </p:sp>
      <p:sp>
        <p:nvSpPr>
          <p:cNvPr id="16" name="Rectangle: Rounded Corners 15">
            <a:hlinkClick r:id="" action="ppaction://noaction">
              <a:snd r:embed="rId17" name="R_F.wav"/>
            </a:hlinkClick>
            <a:extLst>
              <a:ext uri="{FF2B5EF4-FFF2-40B4-BE49-F238E27FC236}">
                <a16:creationId xmlns:a16="http://schemas.microsoft.com/office/drawing/2014/main" id="{B601E13A-F4A4-44AD-88D1-138A0842E3EC}"/>
              </a:ext>
            </a:extLst>
          </p:cNvPr>
          <p:cNvSpPr/>
          <p:nvPr/>
        </p:nvSpPr>
        <p:spPr>
          <a:xfrm>
            <a:off x="7858861" y="4903199"/>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Rectangle: Rounded Corners 96">
            <a:hlinkClick r:id="" action="ppaction://noaction">
              <a:snd r:embed="rId15" name="R_C.wav"/>
            </a:hlinkClick>
            <a:extLst>
              <a:ext uri="{FF2B5EF4-FFF2-40B4-BE49-F238E27FC236}">
                <a16:creationId xmlns:a16="http://schemas.microsoft.com/office/drawing/2014/main" id="{ABD74176-99A3-4EF6-B61C-EF8952CC3F86}"/>
              </a:ext>
            </a:extLst>
          </p:cNvPr>
          <p:cNvSpPr/>
          <p:nvPr/>
        </p:nvSpPr>
        <p:spPr>
          <a:xfrm>
            <a:off x="7809292" y="2864521"/>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TextBox 97">
            <a:extLst>
              <a:ext uri="{FF2B5EF4-FFF2-40B4-BE49-F238E27FC236}">
                <a16:creationId xmlns:a16="http://schemas.microsoft.com/office/drawing/2014/main" id="{9A6B98A1-F6BF-4654-845C-8F4E915C35EE}"/>
              </a:ext>
            </a:extLst>
          </p:cNvPr>
          <p:cNvSpPr txBox="1"/>
          <p:nvPr/>
        </p:nvSpPr>
        <p:spPr>
          <a:xfrm>
            <a:off x="5371866" y="2993715"/>
            <a:ext cx="59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a:t>
            </a:r>
          </a:p>
        </p:txBody>
      </p:sp>
      <p:sp>
        <p:nvSpPr>
          <p:cNvPr id="99" name="Rectangle: Rounded Corners 98">
            <a:hlinkClick r:id="" action="ppaction://noaction">
              <a:snd r:embed="rId18" name="R_B.wav"/>
            </a:hlinkClick>
            <a:extLst>
              <a:ext uri="{FF2B5EF4-FFF2-40B4-BE49-F238E27FC236}">
                <a16:creationId xmlns:a16="http://schemas.microsoft.com/office/drawing/2014/main" id="{9BD72A0F-F970-4061-BFEF-4FF34EA2F8BE}"/>
              </a:ext>
            </a:extLst>
          </p:cNvPr>
          <p:cNvSpPr/>
          <p:nvPr/>
        </p:nvSpPr>
        <p:spPr>
          <a:xfrm>
            <a:off x="7809292" y="2291802"/>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TextBox 99">
            <a:extLst>
              <a:ext uri="{FF2B5EF4-FFF2-40B4-BE49-F238E27FC236}">
                <a16:creationId xmlns:a16="http://schemas.microsoft.com/office/drawing/2014/main" id="{A2D39F2B-2D1F-4D6C-BD50-C801E93E0785}"/>
              </a:ext>
            </a:extLst>
          </p:cNvPr>
          <p:cNvSpPr txBox="1"/>
          <p:nvPr/>
        </p:nvSpPr>
        <p:spPr>
          <a:xfrm>
            <a:off x="6760473" y="3654271"/>
            <a:ext cx="59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E</a:t>
            </a:r>
          </a:p>
        </p:txBody>
      </p:sp>
      <p:sp>
        <p:nvSpPr>
          <p:cNvPr id="101" name="Rectangle: Rounded Corners 100">
            <a:hlinkClick r:id="" action="ppaction://noaction">
              <a:snd r:embed="rId16" name="R_E.wav"/>
            </a:hlinkClick>
            <a:extLst>
              <a:ext uri="{FF2B5EF4-FFF2-40B4-BE49-F238E27FC236}">
                <a16:creationId xmlns:a16="http://schemas.microsoft.com/office/drawing/2014/main" id="{045083D3-D302-4247-9E13-776DE4BF201C}"/>
              </a:ext>
            </a:extLst>
          </p:cNvPr>
          <p:cNvSpPr/>
          <p:nvPr/>
        </p:nvSpPr>
        <p:spPr>
          <a:xfrm>
            <a:off x="7827795" y="4101231"/>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Speech Bubble: Rectangle with Corners Rounded 72">
            <a:extLst>
              <a:ext uri="{FF2B5EF4-FFF2-40B4-BE49-F238E27FC236}">
                <a16:creationId xmlns:a16="http://schemas.microsoft.com/office/drawing/2014/main" id="{6FD87EB2-EBBA-47E8-BED9-D0DA37FA161E}"/>
              </a:ext>
            </a:extLst>
          </p:cNvPr>
          <p:cNvSpPr/>
          <p:nvPr/>
        </p:nvSpPr>
        <p:spPr>
          <a:xfrm>
            <a:off x="545332" y="4343091"/>
            <a:ext cx="7360418"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70542461-EAB3-47F3-B658-38C56D848525}"/>
              </a:ext>
            </a:extLst>
          </p:cNvPr>
          <p:cNvSpPr/>
          <p:nvPr/>
        </p:nvSpPr>
        <p:spPr>
          <a:xfrm>
            <a:off x="644540" y="4394477"/>
            <a:ext cx="79851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 souhaites « Bonne Année » à tout le monde en janvier ?</a:t>
            </a:r>
          </a:p>
        </p:txBody>
      </p:sp>
      <p:sp>
        <p:nvSpPr>
          <p:cNvPr id="102" name="TextBox 101">
            <a:extLst>
              <a:ext uri="{FF2B5EF4-FFF2-40B4-BE49-F238E27FC236}">
                <a16:creationId xmlns:a16="http://schemas.microsoft.com/office/drawing/2014/main" id="{855B8158-03B0-4490-B775-5B35C7716C60}"/>
              </a:ext>
            </a:extLst>
          </p:cNvPr>
          <p:cNvSpPr txBox="1"/>
          <p:nvPr/>
        </p:nvSpPr>
        <p:spPr>
          <a:xfrm>
            <a:off x="7827795" y="4283070"/>
            <a:ext cx="59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t>
            </a:r>
          </a:p>
        </p:txBody>
      </p:sp>
      <p:sp>
        <p:nvSpPr>
          <p:cNvPr id="105" name="Rectangle: Rounded Corners 104">
            <a:hlinkClick r:id="" action="ppaction://noaction">
              <a:snd r:embed="rId19" name="R_H.wav"/>
            </a:hlinkClick>
            <a:extLst>
              <a:ext uri="{FF2B5EF4-FFF2-40B4-BE49-F238E27FC236}">
                <a16:creationId xmlns:a16="http://schemas.microsoft.com/office/drawing/2014/main" id="{F4B49EE0-919A-423D-94E4-9D9E8BC3DCB6}"/>
              </a:ext>
            </a:extLst>
          </p:cNvPr>
          <p:cNvSpPr/>
          <p:nvPr/>
        </p:nvSpPr>
        <p:spPr>
          <a:xfrm>
            <a:off x="7851686" y="6233912"/>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76C9A6C6-9B96-4AB8-BE41-71C14054A166}"/>
              </a:ext>
            </a:extLst>
          </p:cNvPr>
          <p:cNvSpPr txBox="1"/>
          <p:nvPr/>
        </p:nvSpPr>
        <p:spPr>
          <a:xfrm>
            <a:off x="5770972" y="4849497"/>
            <a:ext cx="59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a:t>
            </a:r>
          </a:p>
        </p:txBody>
      </p:sp>
      <p:sp>
        <p:nvSpPr>
          <p:cNvPr id="107" name="Rectangle: Rounded Corners 106">
            <a:hlinkClick r:id="" action="ppaction://noaction">
              <a:snd r:embed="rId20" name="R_D.wav"/>
            </a:hlinkClick>
            <a:extLst>
              <a:ext uri="{FF2B5EF4-FFF2-40B4-BE49-F238E27FC236}">
                <a16:creationId xmlns:a16="http://schemas.microsoft.com/office/drawing/2014/main" id="{E3932007-5063-4E18-9D91-CCC46D7E07D0}"/>
              </a:ext>
            </a:extLst>
          </p:cNvPr>
          <p:cNvSpPr/>
          <p:nvPr/>
        </p:nvSpPr>
        <p:spPr>
          <a:xfrm>
            <a:off x="7809292" y="3472569"/>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16C79CA7-A121-436C-ACE9-6345BD74CC4E}"/>
              </a:ext>
            </a:extLst>
          </p:cNvPr>
          <p:cNvSpPr txBox="1"/>
          <p:nvPr/>
        </p:nvSpPr>
        <p:spPr>
          <a:xfrm>
            <a:off x="6381236" y="5484499"/>
            <a:ext cx="59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G</a:t>
            </a:r>
          </a:p>
        </p:txBody>
      </p:sp>
      <p:sp>
        <p:nvSpPr>
          <p:cNvPr id="109" name="Rectangle: Rounded Corners 108">
            <a:hlinkClick r:id="" action="ppaction://noaction">
              <a:snd r:embed="rId21" name="R_G.wav"/>
            </a:hlinkClick>
            <a:extLst>
              <a:ext uri="{FF2B5EF4-FFF2-40B4-BE49-F238E27FC236}">
                <a16:creationId xmlns:a16="http://schemas.microsoft.com/office/drawing/2014/main" id="{7A8466C8-7A96-4D5B-86AF-F97A1A16810C}"/>
              </a:ext>
            </a:extLst>
          </p:cNvPr>
          <p:cNvSpPr/>
          <p:nvPr/>
        </p:nvSpPr>
        <p:spPr>
          <a:xfrm>
            <a:off x="7863358" y="5629268"/>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TextBox 109">
            <a:extLst>
              <a:ext uri="{FF2B5EF4-FFF2-40B4-BE49-F238E27FC236}">
                <a16:creationId xmlns:a16="http://schemas.microsoft.com/office/drawing/2014/main" id="{06562676-4234-4BAA-A577-616E7BC98922}"/>
              </a:ext>
            </a:extLst>
          </p:cNvPr>
          <p:cNvSpPr txBox="1"/>
          <p:nvPr/>
        </p:nvSpPr>
        <p:spPr>
          <a:xfrm>
            <a:off x="4746891" y="6075452"/>
            <a:ext cx="59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a:t>
            </a:r>
          </a:p>
        </p:txBody>
      </p:sp>
      <p:sp>
        <p:nvSpPr>
          <p:cNvPr id="111" name="Rectangle: Rounded Corners 110">
            <a:hlinkClick r:id="" action="ppaction://noaction">
              <a:snd r:embed="rId22" name="R_A.wav"/>
            </a:hlinkClick>
            <a:extLst>
              <a:ext uri="{FF2B5EF4-FFF2-40B4-BE49-F238E27FC236}">
                <a16:creationId xmlns:a16="http://schemas.microsoft.com/office/drawing/2014/main" id="{A0857386-A14C-4C28-9FCB-D0C848124F95}"/>
              </a:ext>
            </a:extLst>
          </p:cNvPr>
          <p:cNvSpPr/>
          <p:nvPr/>
        </p:nvSpPr>
        <p:spPr>
          <a:xfrm>
            <a:off x="7809196" y="1738991"/>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EDF17AC0-0702-4719-ACD1-F7DCF25A8768}"/>
              </a:ext>
            </a:extLst>
          </p:cNvPr>
          <p:cNvSpPr txBox="1"/>
          <p:nvPr/>
        </p:nvSpPr>
        <p:spPr>
          <a:xfrm>
            <a:off x="8705850" y="220899"/>
            <a:ext cx="2364077" cy="400110"/>
          </a:xfrm>
          <a:prstGeom prst="rect">
            <a:avLst/>
          </a:prstGeom>
          <a:solidFill>
            <a:srgbClr val="92D05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pendant – during</a:t>
            </a:r>
          </a:p>
        </p:txBody>
      </p:sp>
    </p:spTree>
    <p:extLst>
      <p:ext uri="{BB962C8B-B14F-4D97-AF65-F5344CB8AC3E}">
        <p14:creationId xmlns:p14="http://schemas.microsoft.com/office/powerpoint/2010/main" val="133840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500"/>
                                        <p:tgtEl>
                                          <p:spTgt spid="9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fade">
                                      <p:cBhvr>
                                        <p:cTn id="26" dur="500"/>
                                        <p:tgtEl>
                                          <p:spTgt spid="9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fade">
                                      <p:cBhvr>
                                        <p:cTn id="39" dur="500"/>
                                        <p:tgtEl>
                                          <p:spTgt spid="10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500"/>
                                        <p:tgtEl>
                                          <p:spTgt spid="10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fade">
                                      <p:cBhvr>
                                        <p:cTn id="50" dur="500"/>
                                        <p:tgtEl>
                                          <p:spTgt spid="10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fade">
                                      <p:cBhvr>
                                        <p:cTn id="63" dur="500"/>
                                        <p:tgtEl>
                                          <p:spTgt spid="1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fade">
                                      <p:cBhvr>
                                        <p:cTn id="66"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16" grpId="0" animBg="1"/>
      <p:bldP spid="97" grpId="0" animBg="1"/>
      <p:bldP spid="98" grpId="0"/>
      <p:bldP spid="99" grpId="0" animBg="1"/>
      <p:bldP spid="100" grpId="0"/>
      <p:bldP spid="101" grpId="0" animBg="1"/>
      <p:bldP spid="102" grpId="0"/>
      <p:bldP spid="105" grpId="0" animBg="1"/>
      <p:bldP spid="106" grpId="0"/>
      <p:bldP spid="107" grpId="0" animBg="1"/>
      <p:bldP spid="108" grpId="0"/>
      <p:bldP spid="109" grpId="0" animBg="1"/>
      <p:bldP spid="110" grpId="0"/>
      <p:bldP spid="1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3173098" y="106125"/>
            <a:ext cx="35445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1" name="Title 2">
            <a:extLst>
              <a:ext uri="{FF2B5EF4-FFF2-40B4-BE49-F238E27FC236}">
                <a16:creationId xmlns:a16="http://schemas.microsoft.com/office/drawing/2014/main" id="{0954BFED-4AD6-40A9-B550-F4ACD78537A3}"/>
              </a:ext>
            </a:extLst>
          </p:cNvPr>
          <p:cNvSpPr txBox="1">
            <a:spLocks/>
          </p:cNvSpPr>
          <p:nvPr/>
        </p:nvSpPr>
        <p:spPr>
          <a:xfrm>
            <a:off x="11238143" y="1135676"/>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12" name="Picture 211" descr="Icon&#10;&#10;Description automatically generated">
            <a:extLst>
              <a:ext uri="{FF2B5EF4-FFF2-40B4-BE49-F238E27FC236}">
                <a16:creationId xmlns:a16="http://schemas.microsoft.com/office/drawing/2014/main" id="{DBCD8065-78F2-40F9-901C-13150382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 name="Rectangle 2">
            <a:extLst>
              <a:ext uri="{FF2B5EF4-FFF2-40B4-BE49-F238E27FC236}">
                <a16:creationId xmlns:a16="http://schemas.microsoft.com/office/drawing/2014/main" id="{D0A02DCD-26EE-476D-998A-2EED3CBB52A8}"/>
              </a:ext>
            </a:extLst>
          </p:cNvPr>
          <p:cNvSpPr/>
          <p:nvPr/>
        </p:nvSpPr>
        <p:spPr>
          <a:xfrm>
            <a:off x="839821" y="781887"/>
            <a:ext cx="10311953" cy="5921301"/>
          </a:xfrm>
          <a:prstGeom prst="rect">
            <a:avLst/>
          </a:prstGeom>
          <a:solidFill>
            <a:srgbClr val="E7F9F9"/>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général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nous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célébrons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No</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ё</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 chez nous. Ma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famille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(mon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oncle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mes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cousins) arrive le 24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décembre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au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soir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et nous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mangeons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ensemble.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Puis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nous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écoutons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chantons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des chansons de No</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ё</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J’adore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chanter ! </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regardons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la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télé</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aussi</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Le 25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échangeons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des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cadeaux</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préparons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le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grand</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repas* de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Noёl</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Au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soir</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sommes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très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fatigués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mais</a:t>
            </a:r>
            <a:r>
              <a:rPr kumimoji="0" lang="es-ES_tradnl"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contents</a:t>
            </a:r>
            <a:r>
              <a:rPr kumimoji="0" lang="es-ES_tradnl" sz="3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13" name="Picture 212">
            <a:extLst>
              <a:ext uri="{FF2B5EF4-FFF2-40B4-BE49-F238E27FC236}">
                <a16:creationId xmlns:a16="http://schemas.microsoft.com/office/drawing/2014/main" id="{29BA1D5C-01F4-4A33-9C5B-1608D3E3540C}"/>
              </a:ext>
            </a:extLst>
          </p:cNvPr>
          <p:cNvPicPr>
            <a:picLocks noChangeAspect="1"/>
          </p:cNvPicPr>
          <p:nvPr/>
        </p:nvPicPr>
        <p:blipFill rotWithShape="1">
          <a:blip r:embed="rId6">
            <a:extLst>
              <a:ext uri="{28A0092B-C50C-407E-A947-70E740481C1C}">
                <a14:useLocalDpi xmlns:a14="http://schemas.microsoft.com/office/drawing/2010/main" val="0"/>
              </a:ext>
            </a:extLst>
          </a:blip>
          <a:srcRect b="64308"/>
          <a:stretch/>
        </p:blipFill>
        <p:spPr>
          <a:xfrm>
            <a:off x="-91493" y="665235"/>
            <a:ext cx="1126594" cy="910966"/>
          </a:xfrm>
          <a:prstGeom prst="rect">
            <a:avLst/>
          </a:prstGeom>
        </p:spPr>
      </p:pic>
      <p:grpSp>
        <p:nvGrpSpPr>
          <p:cNvPr id="9" name="Group 8">
            <a:extLst>
              <a:ext uri="{FF2B5EF4-FFF2-40B4-BE49-F238E27FC236}">
                <a16:creationId xmlns:a16="http://schemas.microsoft.com/office/drawing/2014/main" id="{5DFEF775-3F0B-43EB-918D-8479D7A3B6A2}"/>
              </a:ext>
            </a:extLst>
          </p:cNvPr>
          <p:cNvGrpSpPr/>
          <p:nvPr/>
        </p:nvGrpSpPr>
        <p:grpSpPr>
          <a:xfrm>
            <a:off x="4214358" y="824557"/>
            <a:ext cx="2057400" cy="751644"/>
            <a:chOff x="-2343150" y="2425137"/>
            <a:chExt cx="2057400" cy="751644"/>
          </a:xfrm>
        </p:grpSpPr>
        <p:sp>
          <p:nvSpPr>
            <p:cNvPr id="5" name="Rectangle: Rounded Corners 4">
              <a:extLst>
                <a:ext uri="{FF2B5EF4-FFF2-40B4-BE49-F238E27FC236}">
                  <a16:creationId xmlns:a16="http://schemas.microsoft.com/office/drawing/2014/main" id="{15B79FBA-C5BF-4F5B-B6E7-943319BBD9E6}"/>
                </a:ext>
              </a:extLst>
            </p:cNvPr>
            <p:cNvSpPr/>
            <p:nvPr/>
          </p:nvSpPr>
          <p:spPr>
            <a:xfrm>
              <a:off x="-2343150" y="2539349"/>
              <a:ext cx="205740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a:extLst>
                <a:ext uri="{FF2B5EF4-FFF2-40B4-BE49-F238E27FC236}">
                  <a16:creationId xmlns:a16="http://schemas.microsoft.com/office/drawing/2014/main" id="{14CD1E65-0085-43AF-A3A4-82E31EBFF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0505" y="2447240"/>
              <a:ext cx="692110" cy="615329"/>
            </a:xfrm>
            <a:prstGeom prst="rect">
              <a:avLst/>
            </a:prstGeom>
          </p:spPr>
        </p:pic>
        <p:pic>
          <p:nvPicPr>
            <p:cNvPr id="217" name="Picture 216">
              <a:extLst>
                <a:ext uri="{FF2B5EF4-FFF2-40B4-BE49-F238E27FC236}">
                  <a16:creationId xmlns:a16="http://schemas.microsoft.com/office/drawing/2014/main" id="{E5781C33-0F32-495E-BFE2-F49A91D9B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6782" y="2425137"/>
              <a:ext cx="1653964" cy="751644"/>
            </a:xfrm>
            <a:prstGeom prst="rect">
              <a:avLst/>
            </a:prstGeom>
          </p:spPr>
        </p:pic>
      </p:grpSp>
      <p:grpSp>
        <p:nvGrpSpPr>
          <p:cNvPr id="14" name="Group 13">
            <a:extLst>
              <a:ext uri="{FF2B5EF4-FFF2-40B4-BE49-F238E27FC236}">
                <a16:creationId xmlns:a16="http://schemas.microsoft.com/office/drawing/2014/main" id="{80A33FE9-C495-4B71-8F6D-0B1E1673F4C6}"/>
              </a:ext>
            </a:extLst>
          </p:cNvPr>
          <p:cNvGrpSpPr/>
          <p:nvPr/>
        </p:nvGrpSpPr>
        <p:grpSpPr>
          <a:xfrm>
            <a:off x="5995797" y="2465114"/>
            <a:ext cx="2233803" cy="523220"/>
            <a:chOff x="-2593068" y="4305338"/>
            <a:chExt cx="2233803" cy="523220"/>
          </a:xfrm>
        </p:grpSpPr>
        <p:sp>
          <p:nvSpPr>
            <p:cNvPr id="218" name="Rectangle: Rounded Corners 217">
              <a:extLst>
                <a:ext uri="{FF2B5EF4-FFF2-40B4-BE49-F238E27FC236}">
                  <a16:creationId xmlns:a16="http://schemas.microsoft.com/office/drawing/2014/main" id="{1782EE2D-E269-474D-8088-9A1FFB18F198}"/>
                </a:ext>
              </a:extLst>
            </p:cNvPr>
            <p:cNvSpPr/>
            <p:nvPr/>
          </p:nvSpPr>
          <p:spPr>
            <a:xfrm>
              <a:off x="-2593068" y="4305338"/>
              <a:ext cx="2233803"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CBD161B-11B9-49F7-89F8-CA3E84F0E7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527" y="4347873"/>
              <a:ext cx="722722" cy="438150"/>
            </a:xfrm>
            <a:prstGeom prst="rect">
              <a:avLst/>
            </a:prstGeom>
          </p:spPr>
        </p:pic>
      </p:grpSp>
      <p:grpSp>
        <p:nvGrpSpPr>
          <p:cNvPr id="22" name="Group 21">
            <a:extLst>
              <a:ext uri="{FF2B5EF4-FFF2-40B4-BE49-F238E27FC236}">
                <a16:creationId xmlns:a16="http://schemas.microsoft.com/office/drawing/2014/main" id="{1CC3E3E1-E89D-4981-ADE4-0979166A4205}"/>
              </a:ext>
            </a:extLst>
          </p:cNvPr>
          <p:cNvGrpSpPr/>
          <p:nvPr/>
        </p:nvGrpSpPr>
        <p:grpSpPr>
          <a:xfrm>
            <a:off x="2723007" y="3093732"/>
            <a:ext cx="2057400" cy="523220"/>
            <a:chOff x="-2277971" y="2562879"/>
            <a:chExt cx="1789547" cy="523220"/>
          </a:xfrm>
        </p:grpSpPr>
        <p:sp>
          <p:nvSpPr>
            <p:cNvPr id="219" name="Rectangle: Rounded Corners 218">
              <a:extLst>
                <a:ext uri="{FF2B5EF4-FFF2-40B4-BE49-F238E27FC236}">
                  <a16:creationId xmlns:a16="http://schemas.microsoft.com/office/drawing/2014/main" id="{89286951-AA3D-4BA6-8709-7E281E3B518C}"/>
                </a:ext>
              </a:extLst>
            </p:cNvPr>
            <p:cNvSpPr/>
            <p:nvPr/>
          </p:nvSpPr>
          <p:spPr>
            <a:xfrm>
              <a:off x="-2277971" y="2562879"/>
              <a:ext cx="1789547"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text&#10;&#10;Description automatically generated">
              <a:extLst>
                <a:ext uri="{FF2B5EF4-FFF2-40B4-BE49-F238E27FC236}">
                  <a16:creationId xmlns:a16="http://schemas.microsoft.com/office/drawing/2014/main" id="{9AF48E1D-5454-4158-B23D-94B0B75593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6728" y="2600979"/>
              <a:ext cx="824081" cy="478997"/>
            </a:xfrm>
            <a:prstGeom prst="rect">
              <a:avLst/>
            </a:prstGeom>
          </p:spPr>
        </p:pic>
      </p:grpSp>
      <p:grpSp>
        <p:nvGrpSpPr>
          <p:cNvPr id="23" name="Group 22">
            <a:extLst>
              <a:ext uri="{FF2B5EF4-FFF2-40B4-BE49-F238E27FC236}">
                <a16:creationId xmlns:a16="http://schemas.microsoft.com/office/drawing/2014/main" id="{890CEDC4-61F8-4600-8220-044409C8AA77}"/>
              </a:ext>
            </a:extLst>
          </p:cNvPr>
          <p:cNvGrpSpPr/>
          <p:nvPr/>
        </p:nvGrpSpPr>
        <p:grpSpPr>
          <a:xfrm>
            <a:off x="5272821" y="3131832"/>
            <a:ext cx="1866042" cy="529380"/>
            <a:chOff x="-2526774" y="3742537"/>
            <a:chExt cx="1866042" cy="529380"/>
          </a:xfrm>
        </p:grpSpPr>
        <p:sp>
          <p:nvSpPr>
            <p:cNvPr id="220" name="Rectangle: Rounded Corners 219">
              <a:extLst>
                <a:ext uri="{FF2B5EF4-FFF2-40B4-BE49-F238E27FC236}">
                  <a16:creationId xmlns:a16="http://schemas.microsoft.com/office/drawing/2014/main" id="{39833241-1B3D-44C5-8D7B-1CF421D39351}"/>
                </a:ext>
              </a:extLst>
            </p:cNvPr>
            <p:cNvSpPr/>
            <p:nvPr/>
          </p:nvSpPr>
          <p:spPr>
            <a:xfrm>
              <a:off x="-2526774" y="3742537"/>
              <a:ext cx="1866042"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7BEB290-7D77-4C39-9A20-54B2E8F580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0240" y="3754366"/>
              <a:ext cx="1035101" cy="517551"/>
            </a:xfrm>
            <a:prstGeom prst="rect">
              <a:avLst/>
            </a:prstGeom>
          </p:spPr>
        </p:pic>
        <p:pic>
          <p:nvPicPr>
            <p:cNvPr id="21" name="Picture 20" descr="A picture containing night sky&#10;&#10;Description automatically generated">
              <a:extLst>
                <a:ext uri="{FF2B5EF4-FFF2-40B4-BE49-F238E27FC236}">
                  <a16:creationId xmlns:a16="http://schemas.microsoft.com/office/drawing/2014/main" id="{69321354-26F4-4E2C-BAD7-7B5E3F0952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3197" y="3754366"/>
              <a:ext cx="652407" cy="391444"/>
            </a:xfrm>
            <a:prstGeom prst="rect">
              <a:avLst/>
            </a:prstGeom>
          </p:spPr>
        </p:pic>
      </p:grpSp>
      <p:grpSp>
        <p:nvGrpSpPr>
          <p:cNvPr id="24" name="Group 23">
            <a:extLst>
              <a:ext uri="{FF2B5EF4-FFF2-40B4-BE49-F238E27FC236}">
                <a16:creationId xmlns:a16="http://schemas.microsoft.com/office/drawing/2014/main" id="{9AE232A9-3936-4434-9FAF-F42607F5C468}"/>
              </a:ext>
            </a:extLst>
          </p:cNvPr>
          <p:cNvGrpSpPr/>
          <p:nvPr/>
        </p:nvGrpSpPr>
        <p:grpSpPr>
          <a:xfrm>
            <a:off x="6664757" y="3877247"/>
            <a:ext cx="2057400" cy="523220"/>
            <a:chOff x="-2492486" y="2943226"/>
            <a:chExt cx="2057400" cy="523220"/>
          </a:xfrm>
        </p:grpSpPr>
        <p:sp>
          <p:nvSpPr>
            <p:cNvPr id="222" name="Rectangle: Rounded Corners 221">
              <a:extLst>
                <a:ext uri="{FF2B5EF4-FFF2-40B4-BE49-F238E27FC236}">
                  <a16:creationId xmlns:a16="http://schemas.microsoft.com/office/drawing/2014/main" id="{4D8110A6-F5EF-4781-BC6A-155D8FBEAB8C}"/>
                </a:ext>
              </a:extLst>
            </p:cNvPr>
            <p:cNvSpPr/>
            <p:nvPr/>
          </p:nvSpPr>
          <p:spPr>
            <a:xfrm>
              <a:off x="-2492486" y="2943226"/>
              <a:ext cx="205740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 descr="Ojos, Azul, Globos Oculares, Cejas">
              <a:extLst>
                <a:ext uri="{FF2B5EF4-FFF2-40B4-BE49-F238E27FC236}">
                  <a16:creationId xmlns:a16="http://schemas.microsoft.com/office/drawing/2014/main" id="{46D1CB7B-022B-4DC8-9AEE-B330E08838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82353" y="2943226"/>
              <a:ext cx="1178297" cy="523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2B2FC09B-288C-4805-A089-F50D8D956EB4}"/>
              </a:ext>
            </a:extLst>
          </p:cNvPr>
          <p:cNvGrpSpPr/>
          <p:nvPr/>
        </p:nvGrpSpPr>
        <p:grpSpPr>
          <a:xfrm>
            <a:off x="4225763" y="4558708"/>
            <a:ext cx="2536980" cy="564270"/>
            <a:chOff x="-2923098" y="1282112"/>
            <a:chExt cx="2536980" cy="564270"/>
          </a:xfrm>
        </p:grpSpPr>
        <p:sp>
          <p:nvSpPr>
            <p:cNvPr id="229" name="Rectangle: Rounded Corners 228">
              <a:extLst>
                <a:ext uri="{FF2B5EF4-FFF2-40B4-BE49-F238E27FC236}">
                  <a16:creationId xmlns:a16="http://schemas.microsoft.com/office/drawing/2014/main" id="{2A827619-A57D-42D7-AB2A-5AC727061854}"/>
                </a:ext>
              </a:extLst>
            </p:cNvPr>
            <p:cNvSpPr/>
            <p:nvPr/>
          </p:nvSpPr>
          <p:spPr>
            <a:xfrm>
              <a:off x="-2923098" y="1323162"/>
              <a:ext cx="253698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8" name="Picture 227" descr="Logo&#10;&#10;Description automatically generated">
              <a:extLst>
                <a:ext uri="{FF2B5EF4-FFF2-40B4-BE49-F238E27FC236}">
                  <a16:creationId xmlns:a16="http://schemas.microsoft.com/office/drawing/2014/main" id="{8A39882C-2391-4F50-9DF2-3970670974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6481" y="1282112"/>
              <a:ext cx="541346" cy="564270"/>
            </a:xfrm>
            <a:prstGeom prst="rect">
              <a:avLst/>
            </a:prstGeom>
          </p:spPr>
        </p:pic>
        <p:pic>
          <p:nvPicPr>
            <p:cNvPr id="230" name="Picture 229" descr="Logo&#10;&#10;Description automatically generated">
              <a:extLst>
                <a:ext uri="{FF2B5EF4-FFF2-40B4-BE49-F238E27FC236}">
                  <a16:creationId xmlns:a16="http://schemas.microsoft.com/office/drawing/2014/main" id="{BEB8836B-6369-419A-9CDA-B0999A0C3F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76171" y="1282112"/>
              <a:ext cx="541346" cy="564270"/>
            </a:xfrm>
            <a:prstGeom prst="rect">
              <a:avLst/>
            </a:prstGeom>
          </p:spPr>
        </p:pic>
      </p:grpSp>
      <p:grpSp>
        <p:nvGrpSpPr>
          <p:cNvPr id="234" name="Group 233">
            <a:extLst>
              <a:ext uri="{FF2B5EF4-FFF2-40B4-BE49-F238E27FC236}">
                <a16:creationId xmlns:a16="http://schemas.microsoft.com/office/drawing/2014/main" id="{024BEFAB-28B6-4CB5-BC84-0E0A03136908}"/>
              </a:ext>
            </a:extLst>
          </p:cNvPr>
          <p:cNvGrpSpPr/>
          <p:nvPr/>
        </p:nvGrpSpPr>
        <p:grpSpPr>
          <a:xfrm>
            <a:off x="889004" y="5960012"/>
            <a:ext cx="1761425" cy="616481"/>
            <a:chOff x="-2335658" y="5957627"/>
            <a:chExt cx="1761425" cy="616481"/>
          </a:xfrm>
        </p:grpSpPr>
        <p:sp>
          <p:nvSpPr>
            <p:cNvPr id="231" name="Rectangle: Rounded Corners 230">
              <a:extLst>
                <a:ext uri="{FF2B5EF4-FFF2-40B4-BE49-F238E27FC236}">
                  <a16:creationId xmlns:a16="http://schemas.microsoft.com/office/drawing/2014/main" id="{E606A2D5-C4FE-4A32-9389-72692325537F}"/>
                </a:ext>
              </a:extLst>
            </p:cNvPr>
            <p:cNvSpPr/>
            <p:nvPr/>
          </p:nvSpPr>
          <p:spPr>
            <a:xfrm>
              <a:off x="-2335658" y="6003744"/>
              <a:ext cx="1761425"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Icon&#10;&#10;Description automatically generated">
              <a:extLst>
                <a:ext uri="{FF2B5EF4-FFF2-40B4-BE49-F238E27FC236}">
                  <a16:creationId xmlns:a16="http://schemas.microsoft.com/office/drawing/2014/main" id="{DD60B5B6-5DBD-4BC5-BF29-317CFCE7EB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04562" y="6153150"/>
              <a:ext cx="365163" cy="365163"/>
            </a:xfrm>
            <a:prstGeom prst="rect">
              <a:avLst/>
            </a:prstGeom>
          </p:spPr>
        </p:pic>
        <p:pic>
          <p:nvPicPr>
            <p:cNvPr id="30" name="Picture 29" descr="Shape, icon, circle&#10;&#10;Description automatically generated">
              <a:extLst>
                <a:ext uri="{FF2B5EF4-FFF2-40B4-BE49-F238E27FC236}">
                  <a16:creationId xmlns:a16="http://schemas.microsoft.com/office/drawing/2014/main" id="{29162D96-63C2-4052-B0A3-739C041A35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9399" y="6153150"/>
              <a:ext cx="365166" cy="365166"/>
            </a:xfrm>
            <a:prstGeom prst="rect">
              <a:avLst/>
            </a:prstGeom>
          </p:spPr>
        </p:pic>
        <p:sp>
          <p:nvSpPr>
            <p:cNvPr id="31" name="TextBox 30">
              <a:extLst>
                <a:ext uri="{FF2B5EF4-FFF2-40B4-BE49-F238E27FC236}">
                  <a16:creationId xmlns:a16="http://schemas.microsoft.com/office/drawing/2014/main" id="{E48A7637-AAE1-45CA-9035-0F7736E00001}"/>
                </a:ext>
              </a:extLst>
            </p:cNvPr>
            <p:cNvSpPr txBox="1"/>
            <p:nvPr/>
          </p:nvSpPr>
          <p:spPr>
            <a:xfrm rot="20988854">
              <a:off x="-1871805" y="5957627"/>
              <a:ext cx="10031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Z</a:t>
              </a:r>
              <a:r>
                <a:rPr kumimoji="0" lang="en-GB" sz="14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 </a:t>
              </a:r>
              <a:r>
                <a:rPr kumimoji="0" lang="en-GB" sz="1800" b="1" i="0" u="none" strike="noStrike" kern="1200" cap="none" spc="0" normalizeH="0" baseline="0" noProof="0" dirty="0" err="1">
                  <a:ln>
                    <a:noFill/>
                  </a:ln>
                  <a:solidFill>
                    <a:prstClr val="black"/>
                  </a:solidFill>
                  <a:effectLst/>
                  <a:uLnTx/>
                  <a:uFillTx/>
                  <a:latin typeface="Segoe Print" panose="02000600000000000000" pitchFamily="2" charset="0"/>
                  <a:ea typeface="+mn-ea"/>
                  <a:cs typeface="+mn-cs"/>
                </a:rPr>
                <a:t>z</a:t>
              </a:r>
              <a:r>
                <a:rPr kumimoji="0" lang="en-GB" sz="14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 </a:t>
              </a:r>
              <a:r>
                <a:rPr kumimoji="0" lang="en-GB" sz="1400" b="1" i="0" u="none" strike="noStrike" kern="1200" cap="none" spc="0" normalizeH="0" baseline="0" noProof="0" dirty="0" err="1">
                  <a:ln>
                    <a:noFill/>
                  </a:ln>
                  <a:solidFill>
                    <a:prstClr val="black"/>
                  </a:solidFill>
                  <a:effectLst/>
                  <a:uLnTx/>
                  <a:uFillTx/>
                  <a:latin typeface="Segoe Print" panose="02000600000000000000" pitchFamily="2" charset="0"/>
                  <a:ea typeface="+mn-ea"/>
                  <a:cs typeface="+mn-cs"/>
                </a:rPr>
                <a:t>z</a:t>
              </a:r>
              <a:endParaRPr kumimoji="0" lang="en-GB" sz="14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233" name="TextBox 232">
              <a:extLst>
                <a:ext uri="{FF2B5EF4-FFF2-40B4-BE49-F238E27FC236}">
                  <a16:creationId xmlns:a16="http://schemas.microsoft.com/office/drawing/2014/main" id="{20A3DEBC-F8AB-49FD-A2FD-B42F6F130CF1}"/>
                </a:ext>
              </a:extLst>
            </p:cNvPr>
            <p:cNvSpPr txBox="1"/>
            <p:nvPr/>
          </p:nvSpPr>
          <p:spPr>
            <a:xfrm>
              <a:off x="-2295083" y="6173998"/>
              <a:ext cx="10859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t>
              </a:r>
            </a:p>
          </p:txBody>
        </p:sp>
      </p:grpSp>
      <p:sp>
        <p:nvSpPr>
          <p:cNvPr id="235" name="TextBox 234">
            <a:extLst>
              <a:ext uri="{FF2B5EF4-FFF2-40B4-BE49-F238E27FC236}">
                <a16:creationId xmlns:a16="http://schemas.microsoft.com/office/drawing/2014/main" id="{1BBF3254-A063-4AA2-85AE-72C79C45388A}"/>
              </a:ext>
            </a:extLst>
          </p:cNvPr>
          <p:cNvSpPr txBox="1"/>
          <p:nvPr/>
        </p:nvSpPr>
        <p:spPr>
          <a:xfrm>
            <a:off x="6666011" y="162393"/>
            <a:ext cx="4405170" cy="400110"/>
          </a:xfrm>
          <a:prstGeom prst="rect">
            <a:avLst/>
          </a:prstGeom>
          <a:solidFill>
            <a:srgbClr val="92D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repas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meal | fatigue - tired</a:t>
            </a:r>
          </a:p>
        </p:txBody>
      </p:sp>
      <p:grpSp>
        <p:nvGrpSpPr>
          <p:cNvPr id="238" name="Group 237">
            <a:extLst>
              <a:ext uri="{FF2B5EF4-FFF2-40B4-BE49-F238E27FC236}">
                <a16:creationId xmlns:a16="http://schemas.microsoft.com/office/drawing/2014/main" id="{0F21DE18-2BBB-424A-B0FF-1BBBCD95E7ED}"/>
              </a:ext>
            </a:extLst>
          </p:cNvPr>
          <p:cNvGrpSpPr/>
          <p:nvPr/>
        </p:nvGrpSpPr>
        <p:grpSpPr>
          <a:xfrm>
            <a:off x="840886" y="5162283"/>
            <a:ext cx="2213557" cy="703291"/>
            <a:chOff x="-4138227" y="4209136"/>
            <a:chExt cx="2213557" cy="703291"/>
          </a:xfrm>
        </p:grpSpPr>
        <p:sp>
          <p:nvSpPr>
            <p:cNvPr id="221" name="Rectangle: Rounded Corners 220">
              <a:extLst>
                <a:ext uri="{FF2B5EF4-FFF2-40B4-BE49-F238E27FC236}">
                  <a16:creationId xmlns:a16="http://schemas.microsoft.com/office/drawing/2014/main" id="{EEFE2A0D-819D-4BD4-A975-A469EBA24F43}"/>
                </a:ext>
              </a:extLst>
            </p:cNvPr>
            <p:cNvSpPr/>
            <p:nvPr/>
          </p:nvSpPr>
          <p:spPr>
            <a:xfrm>
              <a:off x="-4138227" y="4389207"/>
              <a:ext cx="2213557"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2" name="Picture 6" descr="Fork, Cooking, Boy, Child, El Chef, Hat, Pan, Cocina">
              <a:extLst>
                <a:ext uri="{FF2B5EF4-FFF2-40B4-BE49-F238E27FC236}">
                  <a16:creationId xmlns:a16="http://schemas.microsoft.com/office/drawing/2014/main" id="{CA8BB100-A9C7-4319-8285-F58A5EB0115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7991" y="4209136"/>
              <a:ext cx="635203" cy="692949"/>
            </a:xfrm>
            <a:prstGeom prst="rect">
              <a:avLst/>
            </a:prstGeom>
            <a:noFill/>
            <a:extLst>
              <a:ext uri="{909E8E84-426E-40DD-AFC4-6F175D3DCCD1}">
                <a14:hiddenFill xmlns:a14="http://schemas.microsoft.com/office/drawing/2010/main">
                  <a:solidFill>
                    <a:srgbClr val="FFFFFF"/>
                  </a:solidFill>
                </a14:hiddenFill>
              </a:ext>
            </a:extLst>
          </p:spPr>
        </p:pic>
        <p:sp>
          <p:nvSpPr>
            <p:cNvPr id="237" name="TextBox 236">
              <a:extLst>
                <a:ext uri="{FF2B5EF4-FFF2-40B4-BE49-F238E27FC236}">
                  <a16:creationId xmlns:a16="http://schemas.microsoft.com/office/drawing/2014/main" id="{DF0CF5CF-6332-4168-AB1E-1EC5A00A6319}"/>
                </a:ext>
              </a:extLst>
            </p:cNvPr>
            <p:cNvSpPr txBox="1"/>
            <p:nvPr/>
          </p:nvSpPr>
          <p:spPr>
            <a:xfrm>
              <a:off x="-3970358" y="4440733"/>
              <a:ext cx="13605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p>
          </p:txBody>
        </p:sp>
      </p:grpSp>
      <p:pic>
        <p:nvPicPr>
          <p:cNvPr id="4" name="texte">
            <a:hlinkClick r:id="" action="ppaction://media"/>
            <a:extLst>
              <a:ext uri="{FF2B5EF4-FFF2-40B4-BE49-F238E27FC236}">
                <a16:creationId xmlns:a16="http://schemas.microsoft.com/office/drawing/2014/main" id="{8EB27F2F-2E67-4360-A254-FB6E11CA8DF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555534" y="5931536"/>
            <a:ext cx="426283" cy="426283"/>
          </a:xfrm>
          <a:prstGeom prst="rect">
            <a:avLst/>
          </a:prstGeom>
        </p:spPr>
      </p:pic>
    </p:spTree>
    <p:extLst>
      <p:ext uri="{BB962C8B-B14F-4D97-AF65-F5344CB8AC3E}">
        <p14:creationId xmlns:p14="http://schemas.microsoft.com/office/powerpoint/2010/main" val="34699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2"/>
                                        </p:tgtEl>
                                      </p:cBhvr>
                                    </p:animEffect>
                                    <p:set>
                                      <p:cBhvr>
                                        <p:cTn id="17" dur="1" fill="hold">
                                          <p:stCondLst>
                                            <p:cond delay="19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23"/>
                                        </p:tgtEl>
                                      </p:cBhvr>
                                    </p:animEffect>
                                    <p:set>
                                      <p:cBhvr>
                                        <p:cTn id="22" dur="1" fill="hold">
                                          <p:stCondLst>
                                            <p:cond delay="19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24"/>
                                        </p:tgtEl>
                                      </p:cBhvr>
                                    </p:animEffect>
                                    <p:set>
                                      <p:cBhvr>
                                        <p:cTn id="27" dur="1" fill="hold">
                                          <p:stCondLst>
                                            <p:cond delay="19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25"/>
                                        </p:tgtEl>
                                      </p:cBhvr>
                                    </p:animEffect>
                                    <p:set>
                                      <p:cBhvr>
                                        <p:cTn id="32" dur="1" fill="hold">
                                          <p:stCondLst>
                                            <p:cond delay="19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238"/>
                                        </p:tgtEl>
                                      </p:cBhvr>
                                    </p:animEffect>
                                    <p:set>
                                      <p:cBhvr>
                                        <p:cTn id="37" dur="1" fill="hold">
                                          <p:stCondLst>
                                            <p:cond delay="1999"/>
                                          </p:stCondLst>
                                        </p:cTn>
                                        <p:tgtEl>
                                          <p:spTgt spid="23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234"/>
                                        </p:tgtEl>
                                      </p:cBhvr>
                                    </p:animEffect>
                                    <p:set>
                                      <p:cBhvr>
                                        <p:cTn id="42" dur="1" fill="hold">
                                          <p:stCondLst>
                                            <p:cond delay="1999"/>
                                          </p:stCondLst>
                                        </p:cTn>
                                        <p:tgtEl>
                                          <p:spTgt spid="2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7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091441484"/>
              </p:ext>
            </p:extLst>
          </p:nvPr>
        </p:nvGraphicFramePr>
        <p:xfrm>
          <a:off x="609400" y="679027"/>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bag</a:t>
                      </a:r>
                    </a:p>
                  </a:txBody>
                  <a:tcPr/>
                </a:tc>
                <a:tc>
                  <a:txBody>
                    <a:bodyPr/>
                    <a:lstStyle/>
                    <a:p>
                      <a:r>
                        <a:rPr lang="en-GB" sz="2400" b="1" dirty="0">
                          <a:solidFill>
                            <a:srgbClr val="00B0F0"/>
                          </a:solidFill>
                          <a:latin typeface="Century Gothic" panose="020B0502020202020204" pitchFamily="34" charset="0"/>
                        </a:rPr>
                        <a:t>true</a:t>
                      </a:r>
                    </a:p>
                  </a:txBody>
                  <a:tcPr/>
                </a:tc>
                <a:tc>
                  <a:txBody>
                    <a:bodyPr/>
                    <a:lstStyle/>
                    <a:p>
                      <a:r>
                        <a:rPr lang="en-GB" sz="2400" b="1" dirty="0">
                          <a:solidFill>
                            <a:srgbClr val="00B0F0"/>
                          </a:solidFill>
                          <a:latin typeface="Century Gothic" panose="020B0502020202020204" pitchFamily="34" charset="0"/>
                        </a:rPr>
                        <a:t>false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flower</a:t>
                      </a:r>
                    </a:p>
                  </a:txBody>
                  <a:tcPr/>
                </a:tc>
                <a:tc>
                  <a:txBody>
                    <a:bodyPr/>
                    <a:lstStyle/>
                    <a:p>
                      <a:r>
                        <a:rPr lang="en-GB" sz="2400" b="1" dirty="0">
                          <a:solidFill>
                            <a:srgbClr val="00B0F0"/>
                          </a:solidFill>
                          <a:latin typeface="Century Gothic" panose="020B0502020202020204" pitchFamily="34" charset="0"/>
                        </a:rPr>
                        <a:t>bottle</a:t>
                      </a:r>
                    </a:p>
                  </a:txBody>
                  <a:tcPr/>
                </a:tc>
                <a:tc>
                  <a:txBody>
                    <a:bodyPr/>
                    <a:lstStyle/>
                    <a:p>
                      <a:r>
                        <a:rPr lang="en-GB" sz="2400" b="1" dirty="0">
                          <a:solidFill>
                            <a:srgbClr val="00B0F0"/>
                          </a:solidFill>
                          <a:latin typeface="Century Gothic" panose="020B0502020202020204" pitchFamily="34" charset="0"/>
                        </a:rPr>
                        <a:t>ruler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of, from</a:t>
                      </a:r>
                    </a:p>
                  </a:txBody>
                  <a:tcPr/>
                </a:tc>
                <a:tc>
                  <a:txBody>
                    <a:bodyPr/>
                    <a:lstStyle/>
                    <a:p>
                      <a:r>
                        <a:rPr lang="en-GB" sz="2400" b="1" dirty="0">
                          <a:solidFill>
                            <a:srgbClr val="92D050"/>
                          </a:solidFill>
                          <a:latin typeface="Century Gothic" panose="020B0502020202020204" pitchFamily="34" charset="0"/>
                        </a:rPr>
                        <a:t>wall</a:t>
                      </a:r>
                    </a:p>
                  </a:txBody>
                  <a:tcPr/>
                </a:tc>
                <a:tc>
                  <a:txBody>
                    <a:bodyPr/>
                    <a:lstStyle/>
                    <a:p>
                      <a:r>
                        <a:rPr lang="en-GB" sz="2400" b="1" dirty="0">
                          <a:solidFill>
                            <a:srgbClr val="92D050"/>
                          </a:solidFill>
                          <a:latin typeface="Century Gothic" panose="020B0502020202020204" pitchFamily="34" charset="0"/>
                        </a:rPr>
                        <a:t>computer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are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they are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how many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presents</a:t>
                      </a:r>
                    </a:p>
                  </a:txBody>
                  <a:tcPr/>
                </a:tc>
                <a:tc>
                  <a:txBody>
                    <a:bodyPr/>
                    <a:lstStyle/>
                    <a:p>
                      <a:r>
                        <a:rPr lang="en-GB" sz="2300" b="1" dirty="0">
                          <a:solidFill>
                            <a:srgbClr val="FF3399"/>
                          </a:solidFill>
                          <a:latin typeface="Century Gothic" panose="020B0502020202020204" pitchFamily="34" charset="0"/>
                        </a:rPr>
                        <a:t>animals</a:t>
                      </a:r>
                    </a:p>
                  </a:txBody>
                  <a:tcPr/>
                </a:tc>
                <a:tc>
                  <a:txBody>
                    <a:bodyPr/>
                    <a:lstStyle/>
                    <a:p>
                      <a:r>
                        <a:rPr lang="en-GB" sz="2400" b="1" dirty="0">
                          <a:solidFill>
                            <a:srgbClr val="FF3399"/>
                          </a:solidFill>
                          <a:latin typeface="Century Gothic" panose="020B0502020202020204" pitchFamily="34" charset="0"/>
                        </a:rPr>
                        <a:t>horses</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wish</a:t>
                      </a:r>
                    </a:p>
                  </a:txBody>
                  <a:tcPr/>
                </a:tc>
                <a:tc>
                  <a:txBody>
                    <a:bodyPr/>
                    <a:lstStyle/>
                    <a:p>
                      <a:r>
                        <a:rPr lang="en-GB" sz="2400" b="1" dirty="0">
                          <a:solidFill>
                            <a:srgbClr val="FF3399"/>
                          </a:solidFill>
                          <a:latin typeface="Century Gothic" panose="020B0502020202020204" pitchFamily="34" charset="0"/>
                        </a:rPr>
                        <a:t>wishes</a:t>
                      </a:r>
                    </a:p>
                  </a:txBody>
                  <a:tcPr/>
                </a:tc>
                <a:tc>
                  <a:txBody>
                    <a:bodyPr/>
                    <a:lstStyle/>
                    <a:p>
                      <a:r>
                        <a:rPr lang="en-GB" sz="2400" b="1" dirty="0">
                          <a:solidFill>
                            <a:srgbClr val="FF3399"/>
                          </a:solidFill>
                          <a:latin typeface="Century Gothic" panose="020B0502020202020204" pitchFamily="34" charset="0"/>
                        </a:rPr>
                        <a:t>games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you</a:t>
                      </a:r>
                      <a:r>
                        <a:rPr lang="en-GB" sz="1800" b="1" dirty="0">
                          <a:solidFill>
                            <a:srgbClr val="FF3399"/>
                          </a:solidFill>
                          <a:latin typeface="Century Gothic" panose="020B0502020202020204" pitchFamily="34" charset="0"/>
                        </a:rPr>
                        <a:t> (plural/formal)</a:t>
                      </a:r>
                    </a:p>
                  </a:txBody>
                  <a:tcPr/>
                </a:tc>
                <a:tc>
                  <a:txBody>
                    <a:bodyPr/>
                    <a:lstStyle/>
                    <a:p>
                      <a:r>
                        <a:rPr lang="en-GB" sz="2400" b="1" dirty="0">
                          <a:solidFill>
                            <a:srgbClr val="FF3399"/>
                          </a:solidFill>
                          <a:latin typeface="Century Gothic" panose="020B0502020202020204" pitchFamily="34" charset="0"/>
                        </a:rPr>
                        <a:t>fire</a:t>
                      </a:r>
                    </a:p>
                  </a:txBody>
                  <a:tcPr/>
                </a:tc>
                <a:tc>
                  <a:txBody>
                    <a:bodyPr/>
                    <a:lstStyle/>
                    <a:p>
                      <a:r>
                        <a:rPr lang="en-GB" sz="2400" b="1" dirty="0">
                          <a:solidFill>
                            <a:srgbClr val="FF3399"/>
                          </a:solidFill>
                          <a:latin typeface="Century Gothic" panose="020B0502020202020204" pitchFamily="34" charset="0"/>
                        </a:rPr>
                        <a:t>fires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2489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feu</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feux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vœu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les </a:t>
            </a:r>
            <a:r>
              <a:rPr lang="en-GB" sz="2400" kern="0" noProof="0" dirty="0" err="1">
                <a:solidFill>
                  <a:srgbClr val="002060"/>
                </a:solidFill>
                <a:latin typeface="Century Gothic" panose="020B0502020202020204" pitchFamily="34" charset="0"/>
                <a:cs typeface="Arial"/>
                <a:sym typeface="Arial"/>
              </a:rPr>
              <a:t>vœux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jeux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5354"/>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cadeaux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animaux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2" y="455720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chevaux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53397" y="3666928"/>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elles</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7329" y="2798738"/>
            <a:ext cx="2407337"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de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mur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l’ordinateur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fleur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bouteille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règle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sac</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2" y="1118988"/>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vrai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faux</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292775764"/>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bag</a:t>
                      </a:r>
                    </a:p>
                  </a:txBody>
                  <a:tcPr/>
                </a:tc>
                <a:tc>
                  <a:txBody>
                    <a:bodyPr/>
                    <a:lstStyle/>
                    <a:p>
                      <a:r>
                        <a:rPr lang="en-GB" sz="2400" b="1" dirty="0">
                          <a:solidFill>
                            <a:srgbClr val="002060"/>
                          </a:solidFill>
                          <a:latin typeface="Century Gothic" panose="020B0502020202020204" pitchFamily="34" charset="0"/>
                        </a:rPr>
                        <a:t>true</a:t>
                      </a:r>
                    </a:p>
                  </a:txBody>
                  <a:tcPr/>
                </a:tc>
                <a:tc>
                  <a:txBody>
                    <a:bodyPr/>
                    <a:lstStyle/>
                    <a:p>
                      <a:r>
                        <a:rPr lang="en-GB" sz="2400" b="1" dirty="0">
                          <a:solidFill>
                            <a:srgbClr val="002060"/>
                          </a:solidFill>
                          <a:latin typeface="Century Gothic" panose="020B0502020202020204" pitchFamily="34" charset="0"/>
                        </a:rPr>
                        <a:t>false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flower</a:t>
                      </a:r>
                    </a:p>
                  </a:txBody>
                  <a:tcPr/>
                </a:tc>
                <a:tc>
                  <a:txBody>
                    <a:bodyPr/>
                    <a:lstStyle/>
                    <a:p>
                      <a:r>
                        <a:rPr lang="en-GB" sz="2400" b="1" dirty="0">
                          <a:solidFill>
                            <a:srgbClr val="002060"/>
                          </a:solidFill>
                          <a:latin typeface="Century Gothic" panose="020B0502020202020204" pitchFamily="34" charset="0"/>
                        </a:rPr>
                        <a:t>bottle</a:t>
                      </a:r>
                    </a:p>
                  </a:txBody>
                  <a:tcPr/>
                </a:tc>
                <a:tc>
                  <a:txBody>
                    <a:bodyPr/>
                    <a:lstStyle/>
                    <a:p>
                      <a:r>
                        <a:rPr lang="en-GB" sz="2400" b="1" dirty="0">
                          <a:solidFill>
                            <a:srgbClr val="002060"/>
                          </a:solidFill>
                          <a:latin typeface="Century Gothic" panose="020B0502020202020204" pitchFamily="34" charset="0"/>
                        </a:rPr>
                        <a:t>ruler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of, from</a:t>
                      </a:r>
                    </a:p>
                  </a:txBody>
                  <a:tcPr/>
                </a:tc>
                <a:tc>
                  <a:txBody>
                    <a:bodyPr/>
                    <a:lstStyle/>
                    <a:p>
                      <a:r>
                        <a:rPr lang="en-GB" sz="2400" b="1" dirty="0">
                          <a:solidFill>
                            <a:srgbClr val="002060"/>
                          </a:solidFill>
                          <a:latin typeface="Century Gothic" panose="020B0502020202020204" pitchFamily="34" charset="0"/>
                        </a:rPr>
                        <a:t>wall</a:t>
                      </a:r>
                    </a:p>
                  </a:txBody>
                  <a:tcPr/>
                </a:tc>
                <a:tc>
                  <a:txBody>
                    <a:bodyPr/>
                    <a:lstStyle/>
                    <a:p>
                      <a:r>
                        <a:rPr lang="en-GB" sz="2400" b="1" dirty="0">
                          <a:solidFill>
                            <a:srgbClr val="002060"/>
                          </a:solidFill>
                          <a:latin typeface="Century Gothic" panose="020B0502020202020204" pitchFamily="34" charset="0"/>
                        </a:rPr>
                        <a:t>computer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they are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they are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presents</a:t>
                      </a:r>
                    </a:p>
                  </a:txBody>
                  <a:tcPr/>
                </a:tc>
                <a:tc>
                  <a:txBody>
                    <a:bodyPr/>
                    <a:lstStyle/>
                    <a:p>
                      <a:r>
                        <a:rPr lang="en-GB" sz="2300" b="1" dirty="0">
                          <a:solidFill>
                            <a:srgbClr val="002060"/>
                          </a:solidFill>
                          <a:latin typeface="Century Gothic" panose="020B0502020202020204" pitchFamily="34" charset="0"/>
                        </a:rPr>
                        <a:t>animals</a:t>
                      </a:r>
                    </a:p>
                  </a:txBody>
                  <a:tcPr/>
                </a:tc>
                <a:tc>
                  <a:txBody>
                    <a:bodyPr/>
                    <a:lstStyle/>
                    <a:p>
                      <a:r>
                        <a:rPr lang="en-GB" sz="2400" b="1" dirty="0">
                          <a:solidFill>
                            <a:srgbClr val="002060"/>
                          </a:solidFill>
                          <a:latin typeface="Century Gothic" panose="020B0502020202020204" pitchFamily="34" charset="0"/>
                        </a:rPr>
                        <a:t>horses</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wish</a:t>
                      </a:r>
                    </a:p>
                  </a:txBody>
                  <a:tcPr/>
                </a:tc>
                <a:tc>
                  <a:txBody>
                    <a:bodyPr/>
                    <a:lstStyle/>
                    <a:p>
                      <a:r>
                        <a:rPr lang="en-GB" sz="2400" b="1" dirty="0">
                          <a:solidFill>
                            <a:srgbClr val="002060"/>
                          </a:solidFill>
                          <a:latin typeface="Century Gothic" panose="020B0502020202020204" pitchFamily="34" charset="0"/>
                        </a:rPr>
                        <a:t>wishes</a:t>
                      </a:r>
                    </a:p>
                  </a:txBody>
                  <a:tcPr/>
                </a:tc>
                <a:tc>
                  <a:txBody>
                    <a:bodyPr/>
                    <a:lstStyle/>
                    <a:p>
                      <a:r>
                        <a:rPr lang="en-GB" sz="2400" b="1" dirty="0">
                          <a:solidFill>
                            <a:srgbClr val="002060"/>
                          </a:solidFill>
                          <a:latin typeface="Century Gothic" panose="020B0502020202020204" pitchFamily="34" charset="0"/>
                        </a:rPr>
                        <a:t>games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you</a:t>
                      </a:r>
                      <a:r>
                        <a:rPr lang="en-GB" sz="1800" b="1" dirty="0">
                          <a:solidFill>
                            <a:srgbClr val="002060"/>
                          </a:solidFill>
                          <a:latin typeface="Century Gothic" panose="020B0502020202020204" pitchFamily="34" charset="0"/>
                        </a:rPr>
                        <a:t> (plural/formal)</a:t>
                      </a:r>
                    </a:p>
                  </a:txBody>
                  <a:tcPr/>
                </a:tc>
                <a:tc>
                  <a:txBody>
                    <a:bodyPr/>
                    <a:lstStyle/>
                    <a:p>
                      <a:r>
                        <a:rPr lang="en-GB" sz="2400" b="1" dirty="0">
                          <a:solidFill>
                            <a:srgbClr val="002060"/>
                          </a:solidFill>
                          <a:latin typeface="Century Gothic" panose="020B0502020202020204" pitchFamily="34" charset="0"/>
                        </a:rPr>
                        <a:t>fire</a:t>
                      </a:r>
                    </a:p>
                  </a:txBody>
                  <a:tcPr/>
                </a:tc>
                <a:tc>
                  <a:txBody>
                    <a:bodyPr/>
                    <a:lstStyle/>
                    <a:p>
                      <a:r>
                        <a:rPr lang="en-GB" sz="2400" b="1" dirty="0">
                          <a:solidFill>
                            <a:srgbClr val="002060"/>
                          </a:solidFill>
                          <a:latin typeface="Century Gothic" panose="020B0502020202020204" pitchFamily="34" charset="0"/>
                        </a:rPr>
                        <a:t>fires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762881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8189</TotalTime>
  <Words>2367</Words>
  <Application>Microsoft Office PowerPoint</Application>
  <PresentationFormat>Widescreen</PresentationFormat>
  <Paragraphs>315</Paragraphs>
  <Slides>8</Slides>
  <Notes>8</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vt:i4>
      </vt:variant>
    </vt:vector>
  </HeadingPairs>
  <TitlesOfParts>
    <vt:vector size="22" baseType="lpstr">
      <vt:lpstr>Liberation Sans</vt:lpstr>
      <vt:lpstr>Montserrat Medium</vt: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Office Theme</vt:lpstr>
      <vt:lpstr>Saying what I and others do </vt:lpstr>
      <vt:lpstr>Follow up 1</vt:lpstr>
      <vt:lpstr>Follow up 1</vt:lpstr>
      <vt:lpstr>Follow up 2: Les traditions de Noёl à Haïti</vt:lpstr>
      <vt:lpstr>Follow up 3: les réponses</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207</cp:revision>
  <dcterms:created xsi:type="dcterms:W3CDTF">2021-06-12T06:20:35Z</dcterms:created>
  <dcterms:modified xsi:type="dcterms:W3CDTF">2022-01-30T16:44:35Z</dcterms:modified>
</cp:coreProperties>
</file>