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75" r:id="rId3"/>
    <p:sldId id="378" r:id="rId4"/>
    <p:sldId id="676" r:id="rId5"/>
    <p:sldId id="677" r:id="rId6"/>
    <p:sldId id="535" r:id="rId7"/>
    <p:sldId id="678" r:id="rId8"/>
    <p:sldId id="547" r:id="rId9"/>
    <p:sldId id="566" r:id="rId10"/>
    <p:sldId id="679" r:id="rId11"/>
    <p:sldId id="752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  <a:srgbClr val="DDDDCD"/>
    <a:srgbClr val="1D9A78"/>
    <a:srgbClr val="195869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0035" autoAdjust="0"/>
  </p:normalViewPr>
  <p:slideViewPr>
    <p:cSldViewPr snapToGrid="0">
      <p:cViewPr varScale="1">
        <p:scale>
          <a:sx n="76" d="100"/>
          <a:sy n="76" d="100"/>
        </p:scale>
        <p:origin x="181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aitiancreole.net/merry-christma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KPLZfpmA31Q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[é] [er] [et] [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ez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 - répéter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[630]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écrire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[382] 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bébé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[2271]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donner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parler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nez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[2661] 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célébrer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[2170]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échanger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[1452]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fabriquer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[1231]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souhaiter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[403]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feu d'artifice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[&gt;5000]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rue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[598]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tout le monde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[n/a] </a:t>
            </a:r>
            <a:endParaRPr lang="en-GB" sz="1100" b="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[8] ils [13] elles [38] bureau [273] chaise [3419] chose [125]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espace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[870]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fenêtre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[1601]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jardin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[2284] idée [239]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lampe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[4699] ordinateur [2201]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salle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[812] 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beau belle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[393]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bon bonne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[94]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mauvais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[274]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nouveau nouvelle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[52]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vieux vieille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[671] de2 [2] beaucoup de [150]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chez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[206]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[5]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ils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[13]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elles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[38] sérieux [412], heureux [764] curieux [2424] courageux [2198] aussi [44] et [6] mais [30]</a:t>
            </a:r>
            <a:b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b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infinitive verbs, their position and corresponding meaning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Clarify the task.  Pupils listen out first for the infinitive and note its position in the sentence.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2</a:t>
            </a:r>
            <a:r>
              <a:rPr lang="en-GB" b="0" baseline="30000" dirty="0"/>
              <a:t>nd</a:t>
            </a:r>
            <a:r>
              <a:rPr lang="en-GB" b="0" dirty="0"/>
              <a:t> table and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listen again and write the infinitive.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They also write the English meaning, using the gapped English sentence for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Note: for additional challenge pupils could turn away and try to complete the task without the English sentence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7.   Click to elicit and confirm the answers.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fabriquez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décorations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papier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[Nous]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préparons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activités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souhaitons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‘Joyeux No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ё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 à tout le monde.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écoutez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chansons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l’église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[Nous]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d’artifice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fenêtre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chambre.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films à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télé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célébrez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maison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célébrons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jardin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classroom activities (a range of infinitive verbs).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French (1 minute).</a:t>
            </a:r>
            <a:br>
              <a:rPr lang="en-GB" b="0" baseline="0" dirty="0"/>
            </a:br>
            <a:r>
              <a:rPr lang="en-GB" b="0" baseline="0" dirty="0"/>
              <a:t>3.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(‘Comment </a:t>
            </a:r>
            <a:r>
              <a:rPr lang="en-GB" baseline="0" dirty="0" err="1"/>
              <a:t>dit</a:t>
            </a:r>
            <a:r>
              <a:rPr lang="en-GB" baseline="0" dirty="0"/>
              <a:t>-on XXX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anglais</a:t>
            </a:r>
            <a:r>
              <a:rPr lang="en-GB" baseline="0" dirty="0"/>
              <a:t>/</a:t>
            </a:r>
            <a:r>
              <a:rPr lang="en-GB" baseline="0" dirty="0" err="1"/>
              <a:t>français</a:t>
            </a:r>
            <a:r>
              <a:rPr lang="en-GB" baseline="0" dirty="0"/>
              <a:t> 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lang="en-GB" baseline="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861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recognition of the new vocabulary for this week.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pronunciation from pupils for the French words.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French word from pupils.</a:t>
            </a:r>
            <a:br>
              <a:rPr lang="en-GB" b="0" dirty="0"/>
            </a:br>
            <a:r>
              <a:rPr lang="en-GB" b="0" dirty="0"/>
              <a:t>4. Continue until all 9 items have been seen and heard.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6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[1/2]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persons plural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18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 plural –ER verbs.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célébrons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 Is it ‘we’ or ‘you (plural)’?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2-6.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Finally, if desired, click on the numbered buttons to hear full audio for each sentence.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16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2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present cultural information about Christmas in Haiti.</a:t>
            </a:r>
            <a:endParaRPr lang="en-GB" b="0" baseline="0" dirty="0"/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on the first speech bubble to hear the audio.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Clarify meaning.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2</a:t>
            </a:r>
            <a:r>
              <a:rPr lang="en-GB" baseline="30000" dirty="0"/>
              <a:t>nd</a:t>
            </a:r>
            <a:r>
              <a:rPr lang="en-GB" dirty="0"/>
              <a:t> speech bubble.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English meaning.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Practise saying Merry Christmas in Haitian Creole.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Sources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https://haitiancreole.net/merry-christmas/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Short 1 minute video clip about les </a:t>
            </a:r>
            <a:r>
              <a:rPr lang="en-GB" b="0" dirty="0" err="1"/>
              <a:t>fanaux</a:t>
            </a:r>
            <a:r>
              <a:rPr lang="en-GB" b="0" dirty="0"/>
              <a:t>: </a:t>
            </a:r>
            <a:r>
              <a:rPr lang="es-ES_tradnl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https://www.youtube.com/watch?v=KPLZfpmA31Q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Permission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permission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requested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November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2021 www.haitifriends.org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8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45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484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46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547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671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395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694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15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788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88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495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91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27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40.wav"/><Relationship Id="rId18" Type="http://schemas.openxmlformats.org/officeDocument/2006/relationships/image" Target="../media/image50.png"/><Relationship Id="rId26" Type="http://schemas.openxmlformats.org/officeDocument/2006/relationships/audio" Target="../media/audio48.wav"/><Relationship Id="rId3" Type="http://schemas.openxmlformats.org/officeDocument/2006/relationships/audio" Target="../media/audio31.wav"/><Relationship Id="rId21" Type="http://schemas.openxmlformats.org/officeDocument/2006/relationships/audio" Target="../media/audio43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17" Type="http://schemas.openxmlformats.org/officeDocument/2006/relationships/image" Target="../media/image39.gif"/><Relationship Id="rId25" Type="http://schemas.openxmlformats.org/officeDocument/2006/relationships/audio" Target="../media/audio47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gif"/><Relationship Id="rId20" Type="http://schemas.openxmlformats.org/officeDocument/2006/relationships/audio" Target="../media/audio4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audio" Target="../media/audio38.wav"/><Relationship Id="rId24" Type="http://schemas.openxmlformats.org/officeDocument/2006/relationships/audio" Target="../media/audio46.wav"/><Relationship Id="rId5" Type="http://schemas.openxmlformats.org/officeDocument/2006/relationships/audio" Target="../media/audio33.wav"/><Relationship Id="rId15" Type="http://schemas.openxmlformats.org/officeDocument/2006/relationships/audio" Target="../media/audio41.wav"/><Relationship Id="rId23" Type="http://schemas.openxmlformats.org/officeDocument/2006/relationships/audio" Target="../media/audio45.wav"/><Relationship Id="rId10" Type="http://schemas.openxmlformats.org/officeDocument/2006/relationships/audio" Target="../media/audio37.wav"/><Relationship Id="rId19" Type="http://schemas.openxmlformats.org/officeDocument/2006/relationships/image" Target="../media/image34.png"/><Relationship Id="rId4" Type="http://schemas.openxmlformats.org/officeDocument/2006/relationships/audio" Target="../media/audio32.wav"/><Relationship Id="rId9" Type="http://schemas.openxmlformats.org/officeDocument/2006/relationships/audio" Target="../media/audio36.wav"/><Relationship Id="rId14" Type="http://schemas.openxmlformats.org/officeDocument/2006/relationships/image" Target="../media/image35.png"/><Relationship Id="rId22" Type="http://schemas.openxmlformats.org/officeDocument/2006/relationships/audio" Target="../media/audio4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kv"/><Relationship Id="rId13" Type="http://schemas.openxmlformats.org/officeDocument/2006/relationships/slideLayout" Target="../slideLayouts/slideLayout5.xml"/><Relationship Id="rId18" Type="http://schemas.openxmlformats.org/officeDocument/2006/relationships/audio" Target="../media/audio4.wav"/><Relationship Id="rId26" Type="http://schemas.openxmlformats.org/officeDocument/2006/relationships/image" Target="../media/image7.png"/><Relationship Id="rId3" Type="http://schemas.microsoft.com/office/2007/relationships/media" Target="../media/media2.mkv"/><Relationship Id="rId21" Type="http://schemas.openxmlformats.org/officeDocument/2006/relationships/audio" Target="../media/audio7.wav"/><Relationship Id="rId34" Type="http://schemas.openxmlformats.org/officeDocument/2006/relationships/image" Target="../media/image15.png"/><Relationship Id="rId7" Type="http://schemas.microsoft.com/office/2007/relationships/media" Target="../media/media4.mkv"/><Relationship Id="rId12" Type="http://schemas.openxmlformats.org/officeDocument/2006/relationships/video" Target="../media/media6.mkv"/><Relationship Id="rId17" Type="http://schemas.openxmlformats.org/officeDocument/2006/relationships/audio" Target="../media/audio3.wav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2" Type="http://schemas.openxmlformats.org/officeDocument/2006/relationships/video" Target="../media/media1.mkv"/><Relationship Id="rId16" Type="http://schemas.openxmlformats.org/officeDocument/2006/relationships/audio" Target="../media/audio2.wav"/><Relationship Id="rId20" Type="http://schemas.openxmlformats.org/officeDocument/2006/relationships/audio" Target="../media/audio6.wav"/><Relationship Id="rId29" Type="http://schemas.openxmlformats.org/officeDocument/2006/relationships/image" Target="../media/image10.png"/><Relationship Id="rId1" Type="http://schemas.microsoft.com/office/2007/relationships/media" Target="../media/media1.mkv"/><Relationship Id="rId6" Type="http://schemas.openxmlformats.org/officeDocument/2006/relationships/video" Target="../media/media3.mkv"/><Relationship Id="rId11" Type="http://schemas.microsoft.com/office/2007/relationships/media" Target="../media/media6.mkv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5" Type="http://schemas.microsoft.com/office/2007/relationships/media" Target="../media/media3.mkv"/><Relationship Id="rId15" Type="http://schemas.openxmlformats.org/officeDocument/2006/relationships/audio" Target="../media/audio1.wav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video" Target="../media/media5.mkv"/><Relationship Id="rId19" Type="http://schemas.openxmlformats.org/officeDocument/2006/relationships/audio" Target="../media/audio5.wav"/><Relationship Id="rId31" Type="http://schemas.openxmlformats.org/officeDocument/2006/relationships/image" Target="../media/image12.png"/><Relationship Id="rId4" Type="http://schemas.openxmlformats.org/officeDocument/2006/relationships/video" Target="../media/media2.mkv"/><Relationship Id="rId9" Type="http://schemas.microsoft.com/office/2007/relationships/media" Target="../media/media5.mkv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3.png"/><Relationship Id="rId27" Type="http://schemas.openxmlformats.org/officeDocument/2006/relationships/image" Target="../media/image8.gif"/><Relationship Id="rId30" Type="http://schemas.openxmlformats.org/officeDocument/2006/relationships/image" Target="../media/image11.png"/><Relationship Id="rId35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20.png"/><Relationship Id="rId5" Type="http://schemas.openxmlformats.org/officeDocument/2006/relationships/audio" Target="../media/audio10.wav"/><Relationship Id="rId10" Type="http://schemas.openxmlformats.org/officeDocument/2006/relationships/image" Target="../media/image19.png"/><Relationship Id="rId4" Type="http://schemas.openxmlformats.org/officeDocument/2006/relationships/audio" Target="../media/audio9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image" Target="../media/image24.png"/><Relationship Id="rId5" Type="http://schemas.openxmlformats.org/officeDocument/2006/relationships/audio" Target="../media/audio14.wav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audio" Target="../media/audio13.wav"/><Relationship Id="rId9" Type="http://schemas.openxmlformats.org/officeDocument/2006/relationships/image" Target="../media/image17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7.png"/><Relationship Id="rId3" Type="http://schemas.openxmlformats.org/officeDocument/2006/relationships/audio" Target="../media/audio8.wav"/><Relationship Id="rId7" Type="http://schemas.openxmlformats.org/officeDocument/2006/relationships/audio" Target="../media/audio9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audio" Target="../media/audio15.wav"/><Relationship Id="rId5" Type="http://schemas.openxmlformats.org/officeDocument/2006/relationships/audio" Target="../media/audio11.wav"/><Relationship Id="rId10" Type="http://schemas.openxmlformats.org/officeDocument/2006/relationships/audio" Target="../media/audio12.wav"/><Relationship Id="rId4" Type="http://schemas.openxmlformats.org/officeDocument/2006/relationships/audio" Target="../media/audio13.wav"/><Relationship Id="rId9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8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audio" Target="../media/audio20.wav"/><Relationship Id="rId10" Type="http://schemas.openxmlformats.org/officeDocument/2006/relationships/image" Target="../media/image31.png"/><Relationship Id="rId4" Type="http://schemas.openxmlformats.org/officeDocument/2006/relationships/audio" Target="../media/audio19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24.wav"/><Relationship Id="rId12" Type="http://schemas.openxmlformats.org/officeDocument/2006/relationships/image" Target="../media/image35.png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3.wav"/><Relationship Id="rId11" Type="http://schemas.openxmlformats.org/officeDocument/2006/relationships/image" Target="../media/image34.png"/><Relationship Id="rId5" Type="http://schemas.openxmlformats.org/officeDocument/2006/relationships/audio" Target="../media/audio22.wav"/><Relationship Id="rId15" Type="http://schemas.openxmlformats.org/officeDocument/2006/relationships/image" Target="../media/image38.gif"/><Relationship Id="rId10" Type="http://schemas.openxmlformats.org/officeDocument/2006/relationships/audio" Target="../media/audio27.wav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audio" Target="../media/audio30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gif"/><Relationship Id="rId11" Type="http://schemas.openxmlformats.org/officeDocument/2006/relationships/image" Target="../media/image44.svg"/><Relationship Id="rId5" Type="http://schemas.openxmlformats.org/officeDocument/2006/relationships/image" Target="../media/image38.gif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audio" Target="../media/audio28.wav"/><Relationship Id="rId9" Type="http://schemas.openxmlformats.org/officeDocument/2006/relationships/audio" Target="../media/audio29.wav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895099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-ER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verbs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: </a:t>
            </a:r>
            <a:b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we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you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(plural)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des + plural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nouns</a:t>
            </a:r>
            <a:endParaRPr lang="fr-FR" sz="28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[é, er, et,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CB8C4B91-78A0-481E-93DD-A4EC0FD77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4" y="1624980"/>
            <a:ext cx="1676176" cy="2035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EDC1BC-D56E-42C2-8C74-5BDA615C89E4}"/>
              </a:ext>
            </a:extLst>
          </p:cNvPr>
          <p:cNvSpPr txBox="1"/>
          <p:nvPr/>
        </p:nvSpPr>
        <p:spPr>
          <a:xfrm rot="20863906">
            <a:off x="-279" y="3398954"/>
            <a:ext cx="4892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Des traditions de </a:t>
            </a:r>
            <a:r>
              <a:rPr lang="en-GB" sz="28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Noёl</a:t>
            </a:r>
            <a:endParaRPr lang="en-GB" sz="28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8059111"/>
              </p:ext>
            </p:extLst>
          </p:nvPr>
        </p:nvGraphicFramePr>
        <p:xfrm>
          <a:off x="148335" y="1304103"/>
          <a:ext cx="3858181" cy="5417048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8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04070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980211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182469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6" name="Rectangle 5">
            <a:hlinkClick r:id="" action="ppaction://noaction">
              <a:snd r:embed="rId7" name="Noel_Haiti_France2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10560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fr-F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Noёl</a:t>
            </a:r>
            <a:r>
              <a:rPr lang="fr-F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à Haïti et en France.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CustomShape 23">
            <a:hlinkClick r:id="" action="ppaction://noaction">
              <a:snd r:embed="rId8" name="L1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212063" y="20917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9" name="L2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212063" y="27783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10" name="L3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212063" y="34758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11" name="L4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212063" y="41360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12" name="L5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212063" y="480013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D52E3C-8CC7-4277-A3A4-F1C4EEE85B26}"/>
              </a:ext>
            </a:extLst>
          </p:cNvPr>
          <p:cNvSpPr txBox="1"/>
          <p:nvPr/>
        </p:nvSpPr>
        <p:spPr>
          <a:xfrm>
            <a:off x="1" y="543402"/>
            <a:ext cx="6147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Écoute les messages de Clémentine.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CustomShape 27">
            <a:hlinkClick r:id="" action="ppaction://noaction">
              <a:snd r:embed="rId13" name="L6.wav"/>
            </a:hlinkClick>
            <a:extLst>
              <a:ext uri="{FF2B5EF4-FFF2-40B4-BE49-F238E27FC236}">
                <a16:creationId xmlns:a16="http://schemas.microsoft.com/office/drawing/2014/main" id="{2C500DDC-49F5-47C9-810E-60D18EBB5303}"/>
              </a:ext>
            </a:extLst>
          </p:cNvPr>
          <p:cNvSpPr/>
          <p:nvPr/>
        </p:nvSpPr>
        <p:spPr>
          <a:xfrm>
            <a:off x="212063" y="545976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D0B202-7C7C-4D64-AC20-21BF1ABA3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576531"/>
              </p:ext>
            </p:extLst>
          </p:nvPr>
        </p:nvGraphicFramePr>
        <p:xfrm>
          <a:off x="4070244" y="1304103"/>
          <a:ext cx="7997430" cy="5417048"/>
        </p:xfrm>
        <a:graphic>
          <a:graphicData uri="http://schemas.openxmlformats.org/drawingml/2006/table">
            <a:tbl>
              <a:tblPr/>
              <a:tblGrid>
                <a:gridCol w="7997430">
                  <a:extLst>
                    <a:ext uri="{9D8B030D-6E8A-4147-A177-3AD203B41FA5}">
                      <a16:colId xmlns:a16="http://schemas.microsoft.com/office/drawing/2014/main" val="2505683502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49483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49524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47821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0143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55589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70927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094555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5955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1FECF871-0768-4A2F-9425-71773E4B27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2544" y="2143694"/>
            <a:ext cx="462709" cy="42872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5DB5F7A-FCBC-4994-958D-B096245C89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724" y="2745966"/>
            <a:ext cx="462709" cy="42872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7B71CF37-7D7A-48FE-AF37-0A0CB54C1A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7222" y="3459697"/>
            <a:ext cx="462709" cy="428729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FE11E53F-690F-433B-9720-FC55C6C029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2543" y="4096685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8724AA31-9E2D-4691-AFDE-9090619A05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7338" y="4849153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B15BE54B-0961-44D9-BAF1-5E05704955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2543" y="5468306"/>
            <a:ext cx="462709" cy="42872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B9A2344-E451-4527-8CBE-38613DE6CD47}"/>
              </a:ext>
            </a:extLst>
          </p:cNvPr>
          <p:cNvSpPr txBox="1"/>
          <p:nvPr/>
        </p:nvSpPr>
        <p:spPr>
          <a:xfrm>
            <a:off x="4139174" y="2241772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A97FEA-FEF6-4D8B-8228-ADAB4D924A0E}"/>
              </a:ext>
            </a:extLst>
          </p:cNvPr>
          <p:cNvSpPr txBox="1"/>
          <p:nvPr/>
        </p:nvSpPr>
        <p:spPr>
          <a:xfrm>
            <a:off x="4569392" y="2147269"/>
            <a:ext cx="428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make paper decorations.</a:t>
            </a:r>
          </a:p>
        </p:txBody>
      </p:sp>
      <p:sp>
        <p:nvSpPr>
          <p:cNvPr id="42" name="CustomShape 27">
            <a:hlinkClick r:id="" action="ppaction://noaction">
              <a:snd r:embed="rId15" name="L7.wav"/>
            </a:hlinkClick>
            <a:extLst>
              <a:ext uri="{FF2B5EF4-FFF2-40B4-BE49-F238E27FC236}">
                <a16:creationId xmlns:a16="http://schemas.microsoft.com/office/drawing/2014/main" id="{F4B1A21A-B772-4FEA-A43F-7FEAF50F2F9E}"/>
              </a:ext>
            </a:extLst>
          </p:cNvPr>
          <p:cNvSpPr/>
          <p:nvPr/>
        </p:nvSpPr>
        <p:spPr>
          <a:xfrm>
            <a:off x="212063" y="615516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99F9C3C7-B106-4CA5-A1B8-23603AE7DC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8312" y="6185538"/>
            <a:ext cx="462709" cy="42872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746102B-C8AC-45A3-A43E-405720F56847}"/>
              </a:ext>
            </a:extLst>
          </p:cNvPr>
          <p:cNvGrpSpPr/>
          <p:nvPr/>
        </p:nvGrpSpPr>
        <p:grpSpPr>
          <a:xfrm>
            <a:off x="9193378" y="69163"/>
            <a:ext cx="1511190" cy="1199263"/>
            <a:chOff x="813141" y="3370510"/>
            <a:chExt cx="807942" cy="673231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3EC3053D-4DAE-43E5-9F30-DFCB79BEF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AE109B-28EB-47D9-86F4-C4FDC68F0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B1DB9CF-39D6-4477-9A79-4A1498F73220}"/>
              </a:ext>
            </a:extLst>
          </p:cNvPr>
          <p:cNvSpPr txBox="1"/>
          <p:nvPr/>
        </p:nvSpPr>
        <p:spPr>
          <a:xfrm>
            <a:off x="4139176" y="2921674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6D0B74-5DB0-4519-994C-741358259F1F}"/>
              </a:ext>
            </a:extLst>
          </p:cNvPr>
          <p:cNvSpPr txBox="1"/>
          <p:nvPr/>
        </p:nvSpPr>
        <p:spPr>
          <a:xfrm>
            <a:off x="4569392" y="2804778"/>
            <a:ext cx="528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prepare activities for the family.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3251E4-9583-4A7C-98FF-40132003C985}"/>
              </a:ext>
            </a:extLst>
          </p:cNvPr>
          <p:cNvSpPr txBox="1"/>
          <p:nvPr/>
        </p:nvSpPr>
        <p:spPr>
          <a:xfrm>
            <a:off x="4139174" y="3615226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A8A303C-C965-49A2-AB73-D76EBEA389DB}"/>
              </a:ext>
            </a:extLst>
          </p:cNvPr>
          <p:cNvSpPr txBox="1"/>
          <p:nvPr/>
        </p:nvSpPr>
        <p:spPr>
          <a:xfrm>
            <a:off x="4139174" y="4280664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B2F5B6-5CA8-4E62-BD3B-1D036778C1FA}"/>
              </a:ext>
            </a:extLst>
          </p:cNvPr>
          <p:cNvSpPr txBox="1"/>
          <p:nvPr/>
        </p:nvSpPr>
        <p:spPr>
          <a:xfrm>
            <a:off x="4147280" y="4946102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15E573-C2DC-4EB5-A8CB-67B9109A186A}"/>
              </a:ext>
            </a:extLst>
          </p:cNvPr>
          <p:cNvSpPr txBox="1"/>
          <p:nvPr/>
        </p:nvSpPr>
        <p:spPr>
          <a:xfrm>
            <a:off x="4219010" y="5639654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B45CCF-154A-4377-955F-09596CD72049}"/>
              </a:ext>
            </a:extLst>
          </p:cNvPr>
          <p:cNvSpPr txBox="1"/>
          <p:nvPr/>
        </p:nvSpPr>
        <p:spPr>
          <a:xfrm>
            <a:off x="4219009" y="6309918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4B1E33-8EDB-46F2-AC98-F042053EC8AE}"/>
              </a:ext>
            </a:extLst>
          </p:cNvPr>
          <p:cNvSpPr txBox="1"/>
          <p:nvPr/>
        </p:nvSpPr>
        <p:spPr>
          <a:xfrm>
            <a:off x="4569392" y="3492247"/>
            <a:ext cx="528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wish everyone ‘Merry Christmas’.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3CEAC4A-BC1E-4106-A542-5B8E260B4E81}"/>
              </a:ext>
            </a:extLst>
          </p:cNvPr>
          <p:cNvSpPr txBox="1"/>
          <p:nvPr/>
        </p:nvSpPr>
        <p:spPr>
          <a:xfrm>
            <a:off x="4569391" y="4195710"/>
            <a:ext cx="528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listen to songs in the church.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7729631-A7B1-4019-8E7B-E4F98BB7938B}"/>
              </a:ext>
            </a:extLst>
          </p:cNvPr>
          <p:cNvSpPr txBox="1"/>
          <p:nvPr/>
        </p:nvSpPr>
        <p:spPr>
          <a:xfrm>
            <a:off x="4569390" y="4873230"/>
            <a:ext cx="757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watch fireworks from the window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 of my bedroom.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CA6CF0-50FA-47B2-B050-7AF8D168B069}"/>
              </a:ext>
            </a:extLst>
          </p:cNvPr>
          <p:cNvSpPr txBox="1"/>
          <p:nvPr/>
        </p:nvSpPr>
        <p:spPr>
          <a:xfrm>
            <a:off x="4617515" y="5554170"/>
            <a:ext cx="528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watch films on the tv.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83A234F-D9B6-4AAF-B61D-EBB604071400}"/>
              </a:ext>
            </a:extLst>
          </p:cNvPr>
          <p:cNvSpPr txBox="1"/>
          <p:nvPr/>
        </p:nvSpPr>
        <p:spPr>
          <a:xfrm>
            <a:off x="4569390" y="6221542"/>
            <a:ext cx="86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celebrate in the house but we celebrate in the garden.</a:t>
            </a:r>
          </a:p>
        </p:txBody>
      </p:sp>
      <p:sp>
        <p:nvSpPr>
          <p:cNvPr id="66" name="Rounded Rectangular Callout 21">
            <a:extLst>
              <a:ext uri="{FF2B5EF4-FFF2-40B4-BE49-F238E27FC236}">
                <a16:creationId xmlns:a16="http://schemas.microsoft.com/office/drawing/2014/main" id="{0835A071-A748-48F2-91E7-E70F494902C8}"/>
              </a:ext>
            </a:extLst>
          </p:cNvPr>
          <p:cNvSpPr/>
          <p:nvPr/>
        </p:nvSpPr>
        <p:spPr>
          <a:xfrm>
            <a:off x="7577661" y="4720693"/>
            <a:ext cx="4466004" cy="1300894"/>
          </a:xfrm>
          <a:prstGeom prst="wedgeRoundRectCallout">
            <a:avLst>
              <a:gd name="adj1" fmla="val 37080"/>
              <a:gd name="adj2" fmla="val 73361"/>
              <a:gd name="adj3" fmla="val 16667"/>
            </a:avLst>
          </a:prstGeom>
          <a:solidFill>
            <a:srgbClr val="11507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rature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à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Haïti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cembre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d’environ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degr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lang="en-GB" sz="2400" dirty="0">
                <a:solidFill>
                  <a:prstClr val="white"/>
                </a:solidFill>
                <a:latin typeface="Century Gothic" panose="020F0302020204030204"/>
              </a:rPr>
              <a:t> 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67B34-AD79-43AC-A592-B484D026A6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370" y="5211556"/>
            <a:ext cx="367602" cy="73520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803DC2D-5D32-4C64-8343-663900475838}"/>
              </a:ext>
            </a:extLst>
          </p:cNvPr>
          <p:cNvSpPr txBox="1"/>
          <p:nvPr/>
        </p:nvSpPr>
        <p:spPr>
          <a:xfrm>
            <a:off x="-50205" y="925218"/>
            <a:ext cx="12395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fr-F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C’est Clémentine et Jean-Michel (nous) ? Ou c’est Adèle et Pierre (vous) 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629DD-A561-48EB-9D72-3285CEEE6549}"/>
              </a:ext>
            </a:extLst>
          </p:cNvPr>
          <p:cNvSpPr txBox="1"/>
          <p:nvPr/>
        </p:nvSpPr>
        <p:spPr>
          <a:xfrm>
            <a:off x="4103639" y="1457971"/>
            <a:ext cx="6044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5" name="Picture 16" descr="United, Flag, Kingdom, British, Great, Britain">
            <a:extLst>
              <a:ext uri="{FF2B5EF4-FFF2-40B4-BE49-F238E27FC236}">
                <a16:creationId xmlns:a16="http://schemas.microsoft.com/office/drawing/2014/main" id="{BA51B348-85B9-471D-979C-F3673A19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363" y="1479983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ustomShape 23">
            <a:hlinkClick r:id="" action="ppaction://noaction">
              <a:snd r:embed="rId20" name="LF1.wav"/>
            </a:hlinkClick>
            <a:extLst>
              <a:ext uri="{FF2B5EF4-FFF2-40B4-BE49-F238E27FC236}">
                <a16:creationId xmlns:a16="http://schemas.microsoft.com/office/drawing/2014/main" id="{BE1F97F5-AC9E-43CE-A60C-951932EA6715}"/>
              </a:ext>
            </a:extLst>
          </p:cNvPr>
          <p:cNvSpPr/>
          <p:nvPr/>
        </p:nvSpPr>
        <p:spPr>
          <a:xfrm>
            <a:off x="3790502" y="2091795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7" name="CustomShape 24">
            <a:hlinkClick r:id="" action="ppaction://noaction">
              <a:snd r:embed="rId21" name="LF2.wav"/>
            </a:hlinkClick>
            <a:extLst>
              <a:ext uri="{FF2B5EF4-FFF2-40B4-BE49-F238E27FC236}">
                <a16:creationId xmlns:a16="http://schemas.microsoft.com/office/drawing/2014/main" id="{714CC100-45C8-46F5-AC5A-3A7F4389F1D3}"/>
              </a:ext>
            </a:extLst>
          </p:cNvPr>
          <p:cNvSpPr/>
          <p:nvPr/>
        </p:nvSpPr>
        <p:spPr>
          <a:xfrm>
            <a:off x="3790502" y="2778335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CustomShape 25">
            <a:hlinkClick r:id="" action="ppaction://noaction">
              <a:snd r:embed="rId22" name="LF3.wav"/>
            </a:hlinkClick>
            <a:extLst>
              <a:ext uri="{FF2B5EF4-FFF2-40B4-BE49-F238E27FC236}">
                <a16:creationId xmlns:a16="http://schemas.microsoft.com/office/drawing/2014/main" id="{BCD32C44-6CAA-4F8C-B094-7DF3BD616DDB}"/>
              </a:ext>
            </a:extLst>
          </p:cNvPr>
          <p:cNvSpPr/>
          <p:nvPr/>
        </p:nvSpPr>
        <p:spPr>
          <a:xfrm>
            <a:off x="3790502" y="3475882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CustomShape 26">
            <a:hlinkClick r:id="" action="ppaction://noaction">
              <a:snd r:embed="rId23" name="LF4.wav"/>
            </a:hlinkClick>
            <a:extLst>
              <a:ext uri="{FF2B5EF4-FFF2-40B4-BE49-F238E27FC236}">
                <a16:creationId xmlns:a16="http://schemas.microsoft.com/office/drawing/2014/main" id="{C7A2C014-5BAE-4DB6-83C5-53CD5068FA17}"/>
              </a:ext>
            </a:extLst>
          </p:cNvPr>
          <p:cNvSpPr/>
          <p:nvPr/>
        </p:nvSpPr>
        <p:spPr>
          <a:xfrm>
            <a:off x="3790502" y="4136091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CustomShape 27">
            <a:hlinkClick r:id="" action="ppaction://noaction">
              <a:snd r:embed="rId24" name="LF5.wav"/>
            </a:hlinkClick>
            <a:extLst>
              <a:ext uri="{FF2B5EF4-FFF2-40B4-BE49-F238E27FC236}">
                <a16:creationId xmlns:a16="http://schemas.microsoft.com/office/drawing/2014/main" id="{3DA2384D-2AE7-4A70-8854-2E836FA02395}"/>
              </a:ext>
            </a:extLst>
          </p:cNvPr>
          <p:cNvSpPr/>
          <p:nvPr/>
        </p:nvSpPr>
        <p:spPr>
          <a:xfrm>
            <a:off x="3790502" y="4800130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" name="CustomShape 27">
            <a:hlinkClick r:id="" action="ppaction://noaction">
              <a:snd r:embed="rId25" name="LF6.wav"/>
            </a:hlinkClick>
            <a:extLst>
              <a:ext uri="{FF2B5EF4-FFF2-40B4-BE49-F238E27FC236}">
                <a16:creationId xmlns:a16="http://schemas.microsoft.com/office/drawing/2014/main" id="{B50A1EE4-A8DE-467A-AC7E-C8CD1E9FC336}"/>
              </a:ext>
            </a:extLst>
          </p:cNvPr>
          <p:cNvSpPr/>
          <p:nvPr/>
        </p:nvSpPr>
        <p:spPr>
          <a:xfrm>
            <a:off x="3790502" y="5459769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CustomShape 27">
            <a:hlinkClick r:id="" action="ppaction://noaction">
              <a:snd r:embed="rId26" name="LF7.wav"/>
            </a:hlinkClick>
            <a:extLst>
              <a:ext uri="{FF2B5EF4-FFF2-40B4-BE49-F238E27FC236}">
                <a16:creationId xmlns:a16="http://schemas.microsoft.com/office/drawing/2014/main" id="{190A1F9E-3E42-49BB-BE5F-EAB2BED8665F}"/>
              </a:ext>
            </a:extLst>
          </p:cNvPr>
          <p:cNvSpPr/>
          <p:nvPr/>
        </p:nvSpPr>
        <p:spPr>
          <a:xfrm>
            <a:off x="3790502" y="6155165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coute_C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_instr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coute_et_ec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3" grpId="0"/>
      <p:bldP spid="44" grpId="0"/>
      <p:bldP spid="53" grpId="0"/>
      <p:bldP spid="54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45" grpId="0"/>
      <p:bldP spid="47" grpId="0"/>
      <p:bldP spid="4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22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4001115"/>
            <a:ext cx="1211519" cy="1547648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89" y="3973438"/>
            <a:ext cx="1290257" cy="18536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4118784"/>
            <a:ext cx="1315624" cy="15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" name="et">
            <a:hlinkClick r:id="" action="ppaction://media"/>
            <a:extLst>
              <a:ext uri="{FF2B5EF4-FFF2-40B4-BE49-F238E27FC236}">
                <a16:creationId xmlns:a16="http://schemas.microsoft.com/office/drawing/2014/main" id="{1EF8E2B8-B81F-46BD-AED9-7A270E319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30"/>
          <a:srcRect l="18491" r="17250"/>
          <a:stretch/>
        </p:blipFill>
        <p:spPr>
          <a:xfrm>
            <a:off x="9345281" y="1328603"/>
            <a:ext cx="2070825" cy="1812743"/>
          </a:xfrm>
          <a:prstGeom prst="rect">
            <a:avLst/>
          </a:prstGeom>
        </p:spPr>
      </p:pic>
      <p:pic>
        <p:nvPicPr>
          <p:cNvPr id="31" name="nez">
            <a:hlinkClick r:id="" action="ppaction://media"/>
            <a:extLst>
              <a:ext uri="{FF2B5EF4-FFF2-40B4-BE49-F238E27FC236}">
                <a16:creationId xmlns:a16="http://schemas.microsoft.com/office/drawing/2014/main" id="{E98C0787-5851-4082-B910-8B55546CE5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1"/>
          <a:srcRect l="16853" r="17251"/>
          <a:stretch/>
        </p:blipFill>
        <p:spPr>
          <a:xfrm>
            <a:off x="9260150" y="3927108"/>
            <a:ext cx="2198854" cy="1877003"/>
          </a:xfrm>
          <a:prstGeom prst="rect">
            <a:avLst/>
          </a:prstGeom>
        </p:spPr>
      </p:pic>
      <p:pic>
        <p:nvPicPr>
          <p:cNvPr id="32" name="écrire">
            <a:hlinkClick r:id="" action="ppaction://media"/>
            <a:extLst>
              <a:ext uri="{FF2B5EF4-FFF2-40B4-BE49-F238E27FC236}">
                <a16:creationId xmlns:a16="http://schemas.microsoft.com/office/drawing/2014/main" id="{01D7C150-8900-4258-898B-BA57D357E9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32"/>
          <a:srcRect l="16941" r="16311"/>
          <a:stretch/>
        </p:blipFill>
        <p:spPr>
          <a:xfrm>
            <a:off x="69021" y="1474858"/>
            <a:ext cx="1895279" cy="1597200"/>
          </a:xfrm>
          <a:prstGeom prst="rect">
            <a:avLst/>
          </a:prstGeom>
        </p:spPr>
      </p:pic>
      <p:pic>
        <p:nvPicPr>
          <p:cNvPr id="33" name="bébé">
            <a:hlinkClick r:id="" action="ppaction://media"/>
            <a:extLst>
              <a:ext uri="{FF2B5EF4-FFF2-40B4-BE49-F238E27FC236}">
                <a16:creationId xmlns:a16="http://schemas.microsoft.com/office/drawing/2014/main" id="{1AB4DC85-741A-436B-AE5D-609EEEFBA2A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33"/>
          <a:srcRect l="16940" r="19444"/>
          <a:stretch/>
        </p:blipFill>
        <p:spPr>
          <a:xfrm>
            <a:off x="72866" y="3950529"/>
            <a:ext cx="1870869" cy="1654275"/>
          </a:xfrm>
          <a:prstGeom prst="rect">
            <a:avLst/>
          </a:prstGeom>
        </p:spPr>
      </p:pic>
      <p:pic>
        <p:nvPicPr>
          <p:cNvPr id="34" name="parler">
            <a:hlinkClick r:id="" action="ppaction://media"/>
            <a:extLst>
              <a:ext uri="{FF2B5EF4-FFF2-40B4-BE49-F238E27FC236}">
                <a16:creationId xmlns:a16="http://schemas.microsoft.com/office/drawing/2014/main" id="{99408048-3B67-4746-9FE0-B9C2207D530B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34"/>
          <a:srcRect l="18887" r="16941"/>
          <a:stretch/>
        </p:blipFill>
        <p:spPr>
          <a:xfrm>
            <a:off x="6380784" y="1515521"/>
            <a:ext cx="1753273" cy="1536828"/>
          </a:xfrm>
          <a:prstGeom prst="rect">
            <a:avLst/>
          </a:prstGeom>
        </p:spPr>
      </p:pic>
      <p:pic>
        <p:nvPicPr>
          <p:cNvPr id="35" name="donner">
            <a:hlinkClick r:id="" action="ppaction://media"/>
            <a:extLst>
              <a:ext uri="{FF2B5EF4-FFF2-40B4-BE49-F238E27FC236}">
                <a16:creationId xmlns:a16="http://schemas.microsoft.com/office/drawing/2014/main" id="{CEE36330-B94D-4E13-B19B-6558377CDEEE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35"/>
          <a:srcRect l="18887" r="16941"/>
          <a:stretch/>
        </p:blipFill>
        <p:spPr>
          <a:xfrm>
            <a:off x="6293768" y="3950528"/>
            <a:ext cx="2087924" cy="1830165"/>
          </a:xfrm>
          <a:prstGeom prst="rect">
            <a:avLst/>
          </a:prstGeom>
        </p:spPr>
      </p:pic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07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04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08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>
                <p:cTn id="14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150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>
                <p:cTn id="151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153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[1/2]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chang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2714175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fabriqu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8820067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souhait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D03BB1-DD4F-4D8B-B726-1AABF0E339ED}"/>
              </a:ext>
            </a:extLst>
          </p:cNvPr>
          <p:cNvGrpSpPr/>
          <p:nvPr/>
        </p:nvGrpSpPr>
        <p:grpSpPr>
          <a:xfrm>
            <a:off x="199103" y="494279"/>
            <a:ext cx="3431183" cy="3004662"/>
            <a:chOff x="199103" y="494279"/>
            <a:chExt cx="3431183" cy="300466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celebrate, celebrating]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61F9F6-9CD8-4BDD-B12D-EABCF44F5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4EAE1F-50B5-46BA-9F78-EE2DD354E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8D74C2-449B-4E74-858D-25632D57871F}"/>
              </a:ext>
            </a:extLst>
          </p:cNvPr>
          <p:cNvGrpSpPr/>
          <p:nvPr/>
        </p:nvGrpSpPr>
        <p:grpSpPr>
          <a:xfrm>
            <a:off x="6163733" y="3624686"/>
            <a:ext cx="2777067" cy="2989400"/>
            <a:chOff x="6163733" y="3624686"/>
            <a:chExt cx="2777067" cy="298940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6163733" y="565997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wish, 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wishing]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B04738E-860F-4F54-8F32-DEF8FA496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8337">
              <a:off x="7077830" y="3624686"/>
              <a:ext cx="1556258" cy="240580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CE34C6-421C-4B06-A746-36CBFA615D8A}"/>
              </a:ext>
            </a:extLst>
          </p:cNvPr>
          <p:cNvGrpSpPr/>
          <p:nvPr/>
        </p:nvGrpSpPr>
        <p:grpSpPr>
          <a:xfrm>
            <a:off x="349458" y="3863180"/>
            <a:ext cx="3308142" cy="2750906"/>
            <a:chOff x="349458" y="3863180"/>
            <a:chExt cx="3308142" cy="275090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FED4F6-8C02-4B06-9F0A-D7416A1A9DE4}"/>
                </a:ext>
              </a:extLst>
            </p:cNvPr>
            <p:cNvSpPr txBox="1"/>
            <p:nvPr/>
          </p:nvSpPr>
          <p:spPr>
            <a:xfrm>
              <a:off x="349458" y="5659979"/>
              <a:ext cx="33081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make, create making, creating]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A85FD7E8-6BB2-43BD-8178-27C29D72D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50" y="3863180"/>
              <a:ext cx="1806065" cy="180606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9669E5-72B1-4496-A0EE-8BDFF4781FCE}"/>
              </a:ext>
            </a:extLst>
          </p:cNvPr>
          <p:cNvGrpSpPr/>
          <p:nvPr/>
        </p:nvGrpSpPr>
        <p:grpSpPr>
          <a:xfrm>
            <a:off x="6163733" y="327882"/>
            <a:ext cx="2777067" cy="2924315"/>
            <a:chOff x="6163733" y="327882"/>
            <a:chExt cx="2777067" cy="2924315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exchange, exchanging]</a:t>
              </a:r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1689E46B-766A-40F8-9571-131BF51BD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664" y="327882"/>
              <a:ext cx="1866265" cy="1945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leb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leb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a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a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briqu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briqu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uha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uha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74" grpId="0"/>
      <p:bldP spid="7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[2/2]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629048" y="668703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feu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d’artifice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099332" y="125183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rue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6161230" y="3214692"/>
            <a:ext cx="340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tout le monde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056326-3D8A-43D1-A646-04A5C4F3C0EE}"/>
              </a:ext>
            </a:extLst>
          </p:cNvPr>
          <p:cNvGrpSpPr/>
          <p:nvPr/>
        </p:nvGrpSpPr>
        <p:grpSpPr>
          <a:xfrm>
            <a:off x="299720" y="686371"/>
            <a:ext cx="2799080" cy="2381683"/>
            <a:chOff x="299720" y="686371"/>
            <a:chExt cx="2799080" cy="238168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[firework]</a:t>
              </a:r>
            </a:p>
          </p:txBody>
        </p:sp>
        <p:pic>
          <p:nvPicPr>
            <p:cNvPr id="5" name="Picture 4" descr="A picture containing outdoor object&#10;&#10;Description automatically generated">
              <a:extLst>
                <a:ext uri="{FF2B5EF4-FFF2-40B4-BE49-F238E27FC236}">
                  <a16:creationId xmlns:a16="http://schemas.microsoft.com/office/drawing/2014/main" id="{4CAA2AAD-51B0-40B9-B368-C0286A999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20" y="686371"/>
              <a:ext cx="2142846" cy="1951998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6D8AFD31-C1D1-4D99-A7AE-23FDB10D1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0675">
              <a:off x="2116483" y="1347661"/>
              <a:ext cx="798572" cy="159714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A4F1A4-7CED-44CA-BBF4-90F04FBC67D6}"/>
              </a:ext>
            </a:extLst>
          </p:cNvPr>
          <p:cNvGrpSpPr/>
          <p:nvPr/>
        </p:nvGrpSpPr>
        <p:grpSpPr>
          <a:xfrm>
            <a:off x="6220224" y="354908"/>
            <a:ext cx="2777067" cy="2406105"/>
            <a:chOff x="6171953" y="661949"/>
            <a:chExt cx="2777067" cy="2406105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71953" y="2544834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[road, street]</a:t>
              </a:r>
            </a:p>
          </p:txBody>
        </p:sp>
        <p:pic>
          <p:nvPicPr>
            <p:cNvPr id="15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4E0E5DB2-AB77-4C35-B7D4-A9231BCC8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865" y="661949"/>
              <a:ext cx="1831241" cy="182838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FC8306-D284-4109-9EAE-22E7AF1FE6F8}"/>
              </a:ext>
            </a:extLst>
          </p:cNvPr>
          <p:cNvGrpSpPr/>
          <p:nvPr/>
        </p:nvGrpSpPr>
        <p:grpSpPr>
          <a:xfrm>
            <a:off x="3691392" y="2893379"/>
            <a:ext cx="2777067" cy="1564196"/>
            <a:chOff x="3288576" y="4224802"/>
            <a:chExt cx="2777067" cy="1564196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3288576" y="5265778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[everyone]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330FBA-546B-45C3-A26A-38AD8FBAA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835" y="4224802"/>
              <a:ext cx="2226579" cy="115851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0262CC-4C87-4AFD-B5DD-26FBA2F18A2C}"/>
              </a:ext>
            </a:extLst>
          </p:cNvPr>
          <p:cNvGrpSpPr/>
          <p:nvPr/>
        </p:nvGrpSpPr>
        <p:grpSpPr>
          <a:xfrm>
            <a:off x="321733" y="3638851"/>
            <a:ext cx="2777067" cy="2794388"/>
            <a:chOff x="321733" y="3638851"/>
            <a:chExt cx="2777067" cy="279438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B8053A6-6F19-4D2E-B6F2-5FFCB4998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33" y="3638851"/>
              <a:ext cx="2423116" cy="236064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9C2A3F-9023-453F-A96E-B06B414EB2D4}"/>
                </a:ext>
              </a:extLst>
            </p:cNvPr>
            <p:cNvSpPr txBox="1"/>
            <p:nvPr/>
          </p:nvSpPr>
          <p:spPr>
            <a:xfrm>
              <a:off x="321733" y="5910019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[fireworks]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AE5AE1D-9519-49CB-AC60-6E478760904D}"/>
              </a:ext>
            </a:extLst>
          </p:cNvPr>
          <p:cNvSpPr txBox="1"/>
          <p:nvPr/>
        </p:nvSpPr>
        <p:spPr>
          <a:xfrm>
            <a:off x="2459219" y="5280075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feux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d’artifice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D3E718-4B77-4360-B73D-99FF7F0AA4CE}"/>
              </a:ext>
            </a:extLst>
          </p:cNvPr>
          <p:cNvSpPr txBox="1"/>
          <p:nvPr/>
        </p:nvSpPr>
        <p:spPr>
          <a:xfrm>
            <a:off x="8216057" y="5311079"/>
            <a:ext cx="340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l’église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(f)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1A6424-5F40-4542-ACE0-1162D071BE82}"/>
              </a:ext>
            </a:extLst>
          </p:cNvPr>
          <p:cNvGrpSpPr/>
          <p:nvPr/>
        </p:nvGrpSpPr>
        <p:grpSpPr>
          <a:xfrm>
            <a:off x="6279027" y="3893639"/>
            <a:ext cx="2777067" cy="2983488"/>
            <a:chOff x="6279027" y="3893639"/>
            <a:chExt cx="2777067" cy="298348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56FD322-5560-410C-8E4E-7473F9756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879" y="3893639"/>
              <a:ext cx="1905544" cy="249907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290291-5B5C-4B2F-9D58-E802ADFCF198}"/>
                </a:ext>
              </a:extLst>
            </p:cNvPr>
            <p:cNvSpPr txBox="1"/>
            <p:nvPr/>
          </p:nvSpPr>
          <p:spPr>
            <a:xfrm>
              <a:off x="6279027" y="635390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[church]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91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u_dart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u_dart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ux_dart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ux_dart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egl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egl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4" grpId="0"/>
      <p:bldP spid="74" grpId="1"/>
      <p:bldP spid="42" grpId="0"/>
      <p:bldP spid="42" grpId="1"/>
      <p:bldP spid="43" grpId="0"/>
      <p:bldP spid="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3F7F1B-F7C5-490D-8158-7F6DDAEC8FC3}"/>
              </a:ext>
            </a:extLst>
          </p:cNvPr>
          <p:cNvSpPr/>
          <p:nvPr/>
        </p:nvSpPr>
        <p:spPr>
          <a:xfrm>
            <a:off x="1798922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D7B76-5F2C-4C54-B0BE-D39D2A7FF82B}"/>
              </a:ext>
            </a:extLst>
          </p:cNvPr>
          <p:cNvSpPr/>
          <p:nvPr/>
        </p:nvSpPr>
        <p:spPr>
          <a:xfrm>
            <a:off x="4394773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049441-160E-45EA-9AEF-ACBF3ADAB5E6}"/>
              </a:ext>
            </a:extLst>
          </p:cNvPr>
          <p:cNvSpPr/>
          <p:nvPr/>
        </p:nvSpPr>
        <p:spPr>
          <a:xfrm>
            <a:off x="7027138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124925-658D-4DD8-AA6F-6532B6F6D8EB}"/>
              </a:ext>
            </a:extLst>
          </p:cNvPr>
          <p:cNvSpPr/>
          <p:nvPr/>
        </p:nvSpPr>
        <p:spPr>
          <a:xfrm>
            <a:off x="1793081" y="3528964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793A53-9E0E-48C9-88BF-8257B0998A7F}"/>
              </a:ext>
            </a:extLst>
          </p:cNvPr>
          <p:cNvSpPr/>
          <p:nvPr/>
        </p:nvSpPr>
        <p:spPr>
          <a:xfrm>
            <a:off x="1809066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C0ABDB-D5F7-458F-893A-1756E57BAF87}"/>
              </a:ext>
            </a:extLst>
          </p:cNvPr>
          <p:cNvSpPr/>
          <p:nvPr/>
        </p:nvSpPr>
        <p:spPr>
          <a:xfrm>
            <a:off x="4404917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33B847-F3BE-46B2-9EF0-E92A283D36E4}"/>
              </a:ext>
            </a:extLst>
          </p:cNvPr>
          <p:cNvSpPr/>
          <p:nvPr/>
        </p:nvSpPr>
        <p:spPr>
          <a:xfrm>
            <a:off x="7037282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0CCC48-2006-406C-98F7-7C5696AE6421}"/>
              </a:ext>
            </a:extLst>
          </p:cNvPr>
          <p:cNvSpPr/>
          <p:nvPr/>
        </p:nvSpPr>
        <p:spPr>
          <a:xfrm>
            <a:off x="4428574" y="3489221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195880-371B-4614-9908-EEA4CA81133F}"/>
              </a:ext>
            </a:extLst>
          </p:cNvPr>
          <p:cNvSpPr txBox="1"/>
          <p:nvPr/>
        </p:nvSpPr>
        <p:spPr>
          <a:xfrm>
            <a:off x="1837894" y="888257"/>
            <a:ext cx="217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échanger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BFD683-E8F2-4C36-A6AE-B43B108BBF89}"/>
              </a:ext>
            </a:extLst>
          </p:cNvPr>
          <p:cNvSpPr txBox="1"/>
          <p:nvPr/>
        </p:nvSpPr>
        <p:spPr>
          <a:xfrm>
            <a:off x="4578437" y="89322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souhaiter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AE49C0-2710-4E25-9D99-8185669DFD4E}"/>
              </a:ext>
            </a:extLst>
          </p:cNvPr>
          <p:cNvSpPr txBox="1"/>
          <p:nvPr/>
        </p:nvSpPr>
        <p:spPr>
          <a:xfrm>
            <a:off x="7192016" y="647005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feu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d’artifice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6EBFDD-5639-4FA9-84E1-1E6CD1C015CE}"/>
              </a:ext>
            </a:extLst>
          </p:cNvPr>
          <p:cNvSpPr txBox="1"/>
          <p:nvPr/>
        </p:nvSpPr>
        <p:spPr>
          <a:xfrm>
            <a:off x="1816895" y="4004885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fabriquer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967698-BC5C-4037-BBF6-815BD7B49242}"/>
              </a:ext>
            </a:extLst>
          </p:cNvPr>
          <p:cNvSpPr txBox="1"/>
          <p:nvPr/>
        </p:nvSpPr>
        <p:spPr>
          <a:xfrm>
            <a:off x="2220138" y="2380227"/>
            <a:ext cx="148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rue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784091-5558-4759-AA79-7D491CC024E6}"/>
              </a:ext>
            </a:extLst>
          </p:cNvPr>
          <p:cNvSpPr txBox="1"/>
          <p:nvPr/>
        </p:nvSpPr>
        <p:spPr>
          <a:xfrm>
            <a:off x="4586325" y="2380227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l’église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(f)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143CEB-B77F-4594-9897-BFB32E6D2076}"/>
              </a:ext>
            </a:extLst>
          </p:cNvPr>
          <p:cNvSpPr txBox="1"/>
          <p:nvPr/>
        </p:nvSpPr>
        <p:spPr>
          <a:xfrm>
            <a:off x="7216566" y="2213398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tout le monde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D6B914-E6C9-4ECE-A8E7-F39024B8DB7F}"/>
              </a:ext>
            </a:extLst>
          </p:cNvPr>
          <p:cNvSpPr txBox="1"/>
          <p:nvPr/>
        </p:nvSpPr>
        <p:spPr>
          <a:xfrm>
            <a:off x="4528152" y="3965142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célébrer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4EDB11-1CF1-4865-B11B-5F19D49E4967}"/>
              </a:ext>
            </a:extLst>
          </p:cNvPr>
          <p:cNvSpPr/>
          <p:nvPr/>
        </p:nvSpPr>
        <p:spPr>
          <a:xfrm>
            <a:off x="4428574" y="349263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7805A0-C605-461C-8ECF-E2F490B87367}"/>
              </a:ext>
            </a:extLst>
          </p:cNvPr>
          <p:cNvGrpSpPr/>
          <p:nvPr/>
        </p:nvGrpSpPr>
        <p:grpSpPr>
          <a:xfrm>
            <a:off x="4416232" y="5245320"/>
            <a:ext cx="2339102" cy="1438908"/>
            <a:chOff x="5288327" y="4373236"/>
            <a:chExt cx="2339102" cy="14389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D03822-C436-43ED-A2FF-983A4D5566AA}"/>
                </a:ext>
              </a:extLst>
            </p:cNvPr>
            <p:cNvSpPr/>
            <p:nvPr/>
          </p:nvSpPr>
          <p:spPr>
            <a:xfrm>
              <a:off x="5288327" y="437323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1DC5F1-0C66-4BCD-B64B-6FC05F1A8012}"/>
                </a:ext>
              </a:extLst>
            </p:cNvPr>
            <p:cNvSpPr txBox="1"/>
            <p:nvPr/>
          </p:nvSpPr>
          <p:spPr>
            <a:xfrm>
              <a:off x="5346680" y="4680086"/>
              <a:ext cx="2188846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celebrate, celebrating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261975-B048-4CD0-8691-5BF2F98856AA}"/>
              </a:ext>
            </a:extLst>
          </p:cNvPr>
          <p:cNvGrpSpPr/>
          <p:nvPr/>
        </p:nvGrpSpPr>
        <p:grpSpPr>
          <a:xfrm>
            <a:off x="4418507" y="5244291"/>
            <a:ext cx="2339102" cy="1438908"/>
            <a:chOff x="6713154" y="5500768"/>
            <a:chExt cx="2339102" cy="143890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8EB7A05-CF60-49F7-B4C5-E81ADB590ADD}"/>
                </a:ext>
              </a:extLst>
            </p:cNvPr>
            <p:cNvSpPr/>
            <p:nvPr/>
          </p:nvSpPr>
          <p:spPr>
            <a:xfrm>
              <a:off x="6713154" y="5500768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8C43899-27D4-4D07-B4A2-DD0402A60F33}"/>
                </a:ext>
              </a:extLst>
            </p:cNvPr>
            <p:cNvSpPr txBox="1"/>
            <p:nvPr/>
          </p:nvSpPr>
          <p:spPr>
            <a:xfrm>
              <a:off x="6935714" y="5604906"/>
              <a:ext cx="1980533" cy="120032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road, street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A4BECC8-3052-438B-8C2D-ED4FF9295293}"/>
              </a:ext>
            </a:extLst>
          </p:cNvPr>
          <p:cNvSpPr/>
          <p:nvPr/>
        </p:nvSpPr>
        <p:spPr>
          <a:xfrm>
            <a:off x="1816895" y="193671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9DE452-6594-4BBC-81DA-C8A141C7C642}"/>
              </a:ext>
            </a:extLst>
          </p:cNvPr>
          <p:cNvGrpSpPr/>
          <p:nvPr/>
        </p:nvGrpSpPr>
        <p:grpSpPr>
          <a:xfrm>
            <a:off x="4422595" y="5262312"/>
            <a:ext cx="2339102" cy="1438908"/>
            <a:chOff x="1844402" y="3926626"/>
            <a:chExt cx="2339102" cy="143890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6CDB0F-DE9F-404E-B6AA-633AE064F078}"/>
                </a:ext>
              </a:extLst>
            </p:cNvPr>
            <p:cNvSpPr/>
            <p:nvPr/>
          </p:nvSpPr>
          <p:spPr>
            <a:xfrm>
              <a:off x="1844402" y="392662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AB051D-99D9-4DC3-A531-01244616429C}"/>
                </a:ext>
              </a:extLst>
            </p:cNvPr>
            <p:cNvSpPr txBox="1"/>
            <p:nvPr/>
          </p:nvSpPr>
          <p:spPr>
            <a:xfrm>
              <a:off x="1874757" y="4206537"/>
              <a:ext cx="2168650" cy="95410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wish, wishing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4E1A89A-BEF6-4E2B-B6DD-D97DF7E7974D}"/>
              </a:ext>
            </a:extLst>
          </p:cNvPr>
          <p:cNvSpPr/>
          <p:nvPr/>
        </p:nvSpPr>
        <p:spPr>
          <a:xfrm>
            <a:off x="4389833" y="39608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D7A45F3-3071-48EB-8A0F-451B1844016D}"/>
              </a:ext>
            </a:extLst>
          </p:cNvPr>
          <p:cNvSpPr/>
          <p:nvPr/>
        </p:nvSpPr>
        <p:spPr>
          <a:xfrm>
            <a:off x="4410495" y="5257501"/>
            <a:ext cx="2339102" cy="143890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A65B623-C77C-4AC3-96C4-44E7FDFB7050}"/>
              </a:ext>
            </a:extLst>
          </p:cNvPr>
          <p:cNvSpPr txBox="1"/>
          <p:nvPr/>
        </p:nvSpPr>
        <p:spPr>
          <a:xfrm>
            <a:off x="4487334" y="5715345"/>
            <a:ext cx="19805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church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109877-95A1-4FF4-AEC4-05C90E011858}"/>
              </a:ext>
            </a:extLst>
          </p:cNvPr>
          <p:cNvSpPr/>
          <p:nvPr/>
        </p:nvSpPr>
        <p:spPr>
          <a:xfrm>
            <a:off x="4389833" y="194993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6C01E9-A5A9-4D55-B702-91CE09B3103B}"/>
              </a:ext>
            </a:extLst>
          </p:cNvPr>
          <p:cNvGrpSpPr/>
          <p:nvPr/>
        </p:nvGrpSpPr>
        <p:grpSpPr>
          <a:xfrm>
            <a:off x="4412144" y="5247328"/>
            <a:ext cx="2339102" cy="1438908"/>
            <a:chOff x="-292693" y="4994766"/>
            <a:chExt cx="2339102" cy="143890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71334D5-1067-4A9A-925C-F2E6AA7D5329}"/>
                </a:ext>
              </a:extLst>
            </p:cNvPr>
            <p:cNvSpPr/>
            <p:nvPr/>
          </p:nvSpPr>
          <p:spPr>
            <a:xfrm>
              <a:off x="-292693" y="499476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B3DF03-8BFF-4330-8EC5-7E6145ED1955}"/>
                </a:ext>
              </a:extLst>
            </p:cNvPr>
            <p:cNvSpPr txBox="1"/>
            <p:nvPr/>
          </p:nvSpPr>
          <p:spPr>
            <a:xfrm>
              <a:off x="-258184" y="5120383"/>
              <a:ext cx="2302944" cy="129266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exchange, exchanging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B729F98-CCBD-4F97-A77E-67029D52EA9C}"/>
              </a:ext>
            </a:extLst>
          </p:cNvPr>
          <p:cNvSpPr/>
          <p:nvPr/>
        </p:nvSpPr>
        <p:spPr>
          <a:xfrm>
            <a:off x="1786769" y="38149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73E5D2-64CC-49FC-9231-A72238473387}"/>
              </a:ext>
            </a:extLst>
          </p:cNvPr>
          <p:cNvGrpSpPr/>
          <p:nvPr/>
        </p:nvGrpSpPr>
        <p:grpSpPr>
          <a:xfrm>
            <a:off x="4412144" y="5272485"/>
            <a:ext cx="2346106" cy="1438908"/>
            <a:chOff x="-3895990" y="4979970"/>
            <a:chExt cx="2346106" cy="143890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E440EE-0077-4DC6-89F5-5A6EA3EB40E6}"/>
                </a:ext>
              </a:extLst>
            </p:cNvPr>
            <p:cNvSpPr/>
            <p:nvPr/>
          </p:nvSpPr>
          <p:spPr>
            <a:xfrm>
              <a:off x="-3895990" y="4979970"/>
              <a:ext cx="2346106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DD07C76-71D6-4D68-B606-420756EB79DF}"/>
                </a:ext>
              </a:extLst>
            </p:cNvPr>
            <p:cNvSpPr txBox="1"/>
            <p:nvPr/>
          </p:nvSpPr>
          <p:spPr>
            <a:xfrm>
              <a:off x="-3778317" y="5378842"/>
              <a:ext cx="2168649" cy="58477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everyone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B5C74D4-853C-4C89-A9C3-F358E51DFA54}"/>
              </a:ext>
            </a:extLst>
          </p:cNvPr>
          <p:cNvSpPr/>
          <p:nvPr/>
        </p:nvSpPr>
        <p:spPr>
          <a:xfrm>
            <a:off x="7024221" y="194655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70D1D9A-157F-4C76-9C79-048764A6AB70}"/>
              </a:ext>
            </a:extLst>
          </p:cNvPr>
          <p:cNvGrpSpPr/>
          <p:nvPr/>
        </p:nvGrpSpPr>
        <p:grpSpPr>
          <a:xfrm>
            <a:off x="4428574" y="5233139"/>
            <a:ext cx="2339102" cy="1438908"/>
            <a:chOff x="-1940847" y="4993100"/>
            <a:chExt cx="2339102" cy="143890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755897-83B6-4F4D-B427-0DDE0EB22BE5}"/>
                </a:ext>
              </a:extLst>
            </p:cNvPr>
            <p:cNvSpPr/>
            <p:nvPr/>
          </p:nvSpPr>
          <p:spPr>
            <a:xfrm>
              <a:off x="-1940847" y="4993100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0C1C1DF-9F5A-4E3A-AA26-E94447B70C62}"/>
                </a:ext>
              </a:extLst>
            </p:cNvPr>
            <p:cNvSpPr txBox="1"/>
            <p:nvPr/>
          </p:nvSpPr>
          <p:spPr>
            <a:xfrm>
              <a:off x="-1785344" y="5339896"/>
              <a:ext cx="1980533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make, create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64AC81C2-7F04-4E0B-AA2B-027070B9CB20}"/>
              </a:ext>
            </a:extLst>
          </p:cNvPr>
          <p:cNvSpPr/>
          <p:nvPr/>
        </p:nvSpPr>
        <p:spPr>
          <a:xfrm>
            <a:off x="1795697" y="352896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FE9A158-FBBF-489D-A63E-EB63F74C4FFA}"/>
              </a:ext>
            </a:extLst>
          </p:cNvPr>
          <p:cNvSpPr/>
          <p:nvPr/>
        </p:nvSpPr>
        <p:spPr>
          <a:xfrm>
            <a:off x="4416858" y="5238335"/>
            <a:ext cx="2339102" cy="145287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0F3FD39-8B4F-4489-9B5D-841EE3B51429}"/>
              </a:ext>
            </a:extLst>
          </p:cNvPr>
          <p:cNvSpPr txBox="1"/>
          <p:nvPr/>
        </p:nvSpPr>
        <p:spPr>
          <a:xfrm>
            <a:off x="4553525" y="5722440"/>
            <a:ext cx="19805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firework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3CC56BA-761C-4F1A-80B9-5FEA0A8BC3FF}"/>
              </a:ext>
            </a:extLst>
          </p:cNvPr>
          <p:cNvSpPr/>
          <p:nvPr/>
        </p:nvSpPr>
        <p:spPr>
          <a:xfrm>
            <a:off x="7021508" y="39343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658442E-B3B2-4313-85C5-43542DAC3D09}"/>
              </a:ext>
            </a:extLst>
          </p:cNvPr>
          <p:cNvSpPr/>
          <p:nvPr/>
        </p:nvSpPr>
        <p:spPr>
          <a:xfrm>
            <a:off x="7032050" y="349967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FF91F34-BA26-4589-871D-7A227933FA9F}"/>
              </a:ext>
            </a:extLst>
          </p:cNvPr>
          <p:cNvSpPr txBox="1"/>
          <p:nvPr/>
        </p:nvSpPr>
        <p:spPr>
          <a:xfrm>
            <a:off x="7174965" y="3789441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feux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d’artifice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17BBAD3-59F0-4E5D-A15B-97C6175578F2}"/>
              </a:ext>
            </a:extLst>
          </p:cNvPr>
          <p:cNvSpPr/>
          <p:nvPr/>
        </p:nvSpPr>
        <p:spPr>
          <a:xfrm>
            <a:off x="7029434" y="349469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70D3745-DC56-46B1-975C-28F8DBF1B5DB}"/>
              </a:ext>
            </a:extLst>
          </p:cNvPr>
          <p:cNvGrpSpPr/>
          <p:nvPr/>
        </p:nvGrpSpPr>
        <p:grpSpPr>
          <a:xfrm>
            <a:off x="4426925" y="5239049"/>
            <a:ext cx="2339102" cy="1438908"/>
            <a:chOff x="-3665548" y="6146800"/>
            <a:chExt cx="2339102" cy="143890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C41A2B8-C933-4D49-925F-CCB6946874C4}"/>
                </a:ext>
              </a:extLst>
            </p:cNvPr>
            <p:cNvSpPr/>
            <p:nvPr/>
          </p:nvSpPr>
          <p:spPr>
            <a:xfrm>
              <a:off x="-3665548" y="6146800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A850E62-8685-4831-8EB9-CB35118F03AC}"/>
                </a:ext>
              </a:extLst>
            </p:cNvPr>
            <p:cNvSpPr txBox="1"/>
            <p:nvPr/>
          </p:nvSpPr>
          <p:spPr>
            <a:xfrm>
              <a:off x="-3486441" y="6601556"/>
              <a:ext cx="1980533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fireworks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3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leb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ha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egl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cha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abriqu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u_dart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eux_dart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8" grpId="0" animBg="1"/>
      <p:bldP spid="52" grpId="0" animBg="1"/>
      <p:bldP spid="53" grpId="0" animBg="1"/>
      <p:bldP spid="54" grpId="0" animBg="1"/>
      <p:bldP spid="55" grpId="0" animBg="1"/>
      <p:bldP spid="59" grpId="0" animBg="1"/>
      <p:bldP spid="76" grpId="0" animBg="1"/>
      <p:bldP spid="80" grpId="0" animBg="1"/>
      <p:bldP spid="81" grpId="0" animBg="1"/>
      <p:bldP spid="82" grpId="0" animBg="1"/>
      <p:bldP spid="83" grpId="0" animBg="1"/>
      <p:bldP spid="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6" y="3448164"/>
            <a:ext cx="56210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3163564" y="197001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[1/2]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663" y="4082099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881148" y="3454402"/>
            <a:ext cx="6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</a:t>
            </a:r>
            <a:r>
              <a:rPr kumimoji="0" lang="az-Cyrl-AZ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chez nous.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02284" y="33320"/>
            <a:ext cx="2910169" cy="1374318"/>
          </a:xfrm>
          <a:prstGeom prst="wedgeRoundRectCallout">
            <a:avLst>
              <a:gd name="adj1" fmla="val -198156"/>
              <a:gd name="adj2" fmla="val 575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the infinitive verb tells us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meaning: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4" y="278830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 remove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–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ons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155" y="4635928"/>
            <a:ext cx="6662056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(plural)’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3302852" y="1926148"/>
            <a:ext cx="166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902331" y="1946184"/>
            <a:ext cx="2404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celebrate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4027731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celebrate Christmas at our house.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56036" y="5184051"/>
            <a:ext cx="561199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933668" y="5184051"/>
            <a:ext cx="6114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No</a:t>
            </a:r>
            <a:r>
              <a:rPr lang="az-Cyrl-AZ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ё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 chez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969771" y="585221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celebrate Christmas at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your house.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8919" y="189910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570" y="582902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5F73A805-FB87-41ED-9FFB-D19BA3942FA6}"/>
              </a:ext>
            </a:extLst>
          </p:cNvPr>
          <p:cNvSpPr/>
          <p:nvPr/>
        </p:nvSpPr>
        <p:spPr>
          <a:xfrm>
            <a:off x="7975003" y="3235978"/>
            <a:ext cx="4142632" cy="1660158"/>
          </a:xfrm>
          <a:prstGeom prst="wedgeRoundRectCallout">
            <a:avLst>
              <a:gd name="adj1" fmla="val -72415"/>
              <a:gd name="adj2" fmla="val -212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‘at the house of’.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chez nous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literally means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at the house of ‘we/us’.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5584096C-0EF5-4C96-9B3E-5EF4060E1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51" y="5011245"/>
            <a:ext cx="1540082" cy="187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leb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us_celebrons_noel_chez_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us_celebrez_noel_chez_v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34" grpId="0" animBg="1"/>
      <p:bldP spid="45" grpId="0"/>
      <p:bldP spid="41" grpId="0" animBg="1"/>
      <p:bldP spid="42" grpId="0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5" y="2809768"/>
            <a:ext cx="581577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2775221" y="163060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[2/2]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663" y="344370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881148" y="2801469"/>
            <a:ext cx="6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échang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cadeaux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2775221" y="1586738"/>
            <a:ext cx="199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échang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513988" y="1606774"/>
            <a:ext cx="2404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exchange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3389335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exchange presents.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69770" y="4736271"/>
            <a:ext cx="579297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881148" y="4692400"/>
            <a:ext cx="6114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échang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cartes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881148" y="548089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exchange cards, too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10576" y="155969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1947" y="545770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5F73A805-FB87-41ED-9FFB-D19BA3942FA6}"/>
              </a:ext>
            </a:extLst>
          </p:cNvPr>
          <p:cNvSpPr/>
          <p:nvPr/>
        </p:nvSpPr>
        <p:spPr>
          <a:xfrm>
            <a:off x="7828527" y="2555758"/>
            <a:ext cx="4142632" cy="1660158"/>
          </a:xfrm>
          <a:prstGeom prst="wedgeRoundRectCallout">
            <a:avLst>
              <a:gd name="adj1" fmla="val -72415"/>
              <a:gd name="adj2" fmla="val -212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add an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the nous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 when the verb stem ends in –g </a:t>
            </a:r>
            <a:b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(e.g.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échang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-)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5584096C-0EF5-4C96-9B3E-5EF4060E1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51" y="5011245"/>
            <a:ext cx="1540082" cy="1870308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DAD65848-05C4-43FD-8358-C2B4D69E9E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45" y="459050"/>
            <a:ext cx="1866265" cy="19452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AF75DF-3226-4A1E-B3F2-64FEAD54062B}"/>
              </a:ext>
            </a:extLst>
          </p:cNvPr>
          <p:cNvGrpSpPr/>
          <p:nvPr/>
        </p:nvGrpSpPr>
        <p:grpSpPr>
          <a:xfrm>
            <a:off x="6809392" y="5147876"/>
            <a:ext cx="3613277" cy="1221606"/>
            <a:chOff x="6809392" y="5147876"/>
            <a:chExt cx="3613277" cy="1221606"/>
          </a:xfrm>
        </p:grpSpPr>
        <p:pic>
          <p:nvPicPr>
            <p:cNvPr id="4" name="Picture 3" descr="A picture containing text, indoor, person&#10;&#10;Description automatically generated">
              <a:extLst>
                <a:ext uri="{FF2B5EF4-FFF2-40B4-BE49-F238E27FC236}">
                  <a16:creationId xmlns:a16="http://schemas.microsoft.com/office/drawing/2014/main" id="{7BC939EC-3AA3-4951-B03B-9BB9E0579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392" y="5169332"/>
              <a:ext cx="1800929" cy="1200150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3031DE43-6AAE-4FCA-97F8-EA80B2D4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218" y="5147876"/>
              <a:ext cx="1697451" cy="12001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E308A4-AB35-4F70-A6F9-CDE1A9F5E0A9}"/>
                </a:ext>
              </a:extLst>
            </p:cNvPr>
            <p:cNvSpPr txBox="1"/>
            <p:nvPr/>
          </p:nvSpPr>
          <p:spPr>
            <a:xfrm rot="20626718">
              <a:off x="9001906" y="5504406"/>
              <a:ext cx="11029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7030A0"/>
                  </a:solidFill>
                  <a:latin typeface="Segoe Script" panose="030B0504020000000003" pitchFamily="66" charset="0"/>
                </a:rPr>
                <a:t>Joyeux No</a:t>
              </a:r>
              <a:r>
                <a:rPr lang="az-Cyrl-AZ" b="1" dirty="0">
                  <a:solidFill>
                    <a:srgbClr val="7030A0"/>
                  </a:solidFill>
                  <a:latin typeface="Segoe Script" panose="030B0504020000000003" pitchFamily="66" charset="0"/>
                </a:rPr>
                <a:t>ё</a:t>
              </a:r>
              <a:r>
                <a:rPr lang="en-GB" b="1" dirty="0">
                  <a:solidFill>
                    <a:srgbClr val="7030A0"/>
                  </a:solidFill>
                  <a:latin typeface="Segoe Script" panose="030B0504020000000003" pitchFamily="66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cha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us_echangeons_des_cadea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us_echangez_des_car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41" grpId="0" animBg="1"/>
      <p:bldP spid="42" grpId="0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1BBAAA3F-FF15-4538-8EA1-5479269C0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05120"/>
              </p:ext>
            </p:extLst>
          </p:nvPr>
        </p:nvGraphicFramePr>
        <p:xfrm>
          <a:off x="97161" y="525766"/>
          <a:ext cx="7199335" cy="6055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9335">
                  <a:extLst>
                    <a:ext uri="{9D8B030D-6E8A-4147-A177-3AD203B41FA5}">
                      <a16:colId xmlns:a16="http://schemas.microsoft.com/office/drawing/2014/main" val="3084524850"/>
                    </a:ext>
                  </a:extLst>
                </a:gridCol>
              </a:tblGrid>
              <a:tr h="9300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5439786"/>
                  </a:ext>
                </a:extLst>
              </a:tr>
              <a:tr h="97455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3205365"/>
                  </a:ext>
                </a:extLst>
              </a:tr>
              <a:tr h="90236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946852"/>
                  </a:ext>
                </a:extLst>
              </a:tr>
              <a:tr h="12151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0849987"/>
                  </a:ext>
                </a:extLst>
              </a:tr>
              <a:tr h="8422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4966521"/>
                  </a:ext>
                </a:extLst>
              </a:tr>
              <a:tr h="119112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951710"/>
                  </a:ext>
                </a:extLst>
              </a:tr>
            </a:tbl>
          </a:graphicData>
        </a:graphic>
      </p:graphicFrame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2595709" y="97845"/>
            <a:ext cx="87504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Clémentine has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spilled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glitter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over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Christmas English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homework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4" name="accident.wav"/>
            </a:hlinkClick>
            <a:extLst>
              <a:ext uri="{FF2B5EF4-FFF2-40B4-BE49-F238E27FC236}">
                <a16:creationId xmlns:a16="http://schemas.microsoft.com/office/drawing/2014/main" id="{99FA1135-4DA6-45A3-9EF7-21AAD777B6BF}"/>
              </a:ext>
            </a:extLst>
          </p:cNvPr>
          <p:cNvSpPr txBox="1"/>
          <p:nvPr/>
        </p:nvSpPr>
        <p:spPr>
          <a:xfrm>
            <a:off x="12750" y="31768"/>
            <a:ext cx="305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accident !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641207" y="561557"/>
            <a:ext cx="77491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célébrons No</a:t>
            </a:r>
            <a:r>
              <a:rPr kumimoji="0" lang="az-Cyrl-AZ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ё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à la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avec la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F65ED6-036F-49FE-A173-64A62A4E47DD}"/>
              </a:ext>
            </a:extLst>
          </p:cNvPr>
          <p:cNvSpPr txBox="1"/>
          <p:nvPr/>
        </p:nvSpPr>
        <p:spPr>
          <a:xfrm>
            <a:off x="535164" y="977745"/>
            <a:ext cx="6456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We celebrate Christmas at home with family.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1" name="Google Shape;258;p34">
            <a:extLst>
              <a:ext uri="{FF2B5EF4-FFF2-40B4-BE49-F238E27FC236}">
                <a16:creationId xmlns:a16="http://schemas.microsoft.com/office/drawing/2014/main" id="{4210B0C1-19CA-4892-8B4B-7B17142DF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7433838"/>
              </p:ext>
            </p:extLst>
          </p:nvPr>
        </p:nvGraphicFramePr>
        <p:xfrm>
          <a:off x="7375358" y="1292436"/>
          <a:ext cx="2171044" cy="547708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45168">
                  <a:extLst>
                    <a:ext uri="{9D8B030D-6E8A-4147-A177-3AD203B41FA5}">
                      <a16:colId xmlns:a16="http://schemas.microsoft.com/office/drawing/2014/main" val="558894890"/>
                    </a:ext>
                  </a:extLst>
                </a:gridCol>
                <a:gridCol w="806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0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we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428771"/>
                  </a:ext>
                </a:extLst>
              </a:tr>
            </a:tbl>
          </a:graphicData>
        </a:graphic>
      </p:graphicFrame>
      <p:sp>
        <p:nvSpPr>
          <p:cNvPr id="12" name="Oval 11">
            <a:hlinkClick r:id="" action="ppaction://noaction">
              <a:snd r:embed="rId5" name="R1.wav"/>
            </a:hlinkClick>
            <a:extLst>
              <a:ext uri="{FF2B5EF4-FFF2-40B4-BE49-F238E27FC236}">
                <a16:creationId xmlns:a16="http://schemas.microsoft.com/office/drawing/2014/main" id="{57ACA954-D723-4CF6-88DB-1C979ACDC5D9}"/>
              </a:ext>
            </a:extLst>
          </p:cNvPr>
          <p:cNvSpPr/>
          <p:nvPr/>
        </p:nvSpPr>
        <p:spPr>
          <a:xfrm>
            <a:off x="174985" y="572274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Oval 61">
            <a:hlinkClick r:id="" action="ppaction://noaction">
              <a:snd r:embed="rId6" name="R2.wav"/>
            </a:hlinkClick>
            <a:extLst>
              <a:ext uri="{FF2B5EF4-FFF2-40B4-BE49-F238E27FC236}">
                <a16:creationId xmlns:a16="http://schemas.microsoft.com/office/drawing/2014/main" id="{2F78E9D7-DE22-4064-BD81-08A0ACDAC459}"/>
              </a:ext>
            </a:extLst>
          </p:cNvPr>
          <p:cNvSpPr/>
          <p:nvPr/>
        </p:nvSpPr>
        <p:spPr>
          <a:xfrm>
            <a:off x="179354" y="1510130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3" name="Oval 62">
            <a:hlinkClick r:id="" action="ppaction://noaction">
              <a:snd r:embed="rId7" name="R3.wav"/>
            </a:hlinkClick>
            <a:extLst>
              <a:ext uri="{FF2B5EF4-FFF2-40B4-BE49-F238E27FC236}">
                <a16:creationId xmlns:a16="http://schemas.microsoft.com/office/drawing/2014/main" id="{649AA256-BF4D-4370-A7FB-016FB211453E}"/>
              </a:ext>
            </a:extLst>
          </p:cNvPr>
          <p:cNvSpPr/>
          <p:nvPr/>
        </p:nvSpPr>
        <p:spPr>
          <a:xfrm>
            <a:off x="192191" y="2524567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4" name="Oval 63">
            <a:hlinkClick r:id="" action="ppaction://noaction">
              <a:snd r:embed="rId8" name="R4.wav"/>
            </a:hlinkClick>
            <a:extLst>
              <a:ext uri="{FF2B5EF4-FFF2-40B4-BE49-F238E27FC236}">
                <a16:creationId xmlns:a16="http://schemas.microsoft.com/office/drawing/2014/main" id="{92B9C1DE-35E8-4FF8-BD51-ABF0829CC960}"/>
              </a:ext>
            </a:extLst>
          </p:cNvPr>
          <p:cNvSpPr/>
          <p:nvPr/>
        </p:nvSpPr>
        <p:spPr>
          <a:xfrm>
            <a:off x="192191" y="3431645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5" name="Oval 64">
            <a:hlinkClick r:id="" action="ppaction://noaction">
              <a:snd r:embed="rId9" name="R5.wav"/>
            </a:hlinkClick>
            <a:extLst>
              <a:ext uri="{FF2B5EF4-FFF2-40B4-BE49-F238E27FC236}">
                <a16:creationId xmlns:a16="http://schemas.microsoft.com/office/drawing/2014/main" id="{3A047C9E-AFD1-44BC-91B1-C41226770E8F}"/>
              </a:ext>
            </a:extLst>
          </p:cNvPr>
          <p:cNvSpPr/>
          <p:nvPr/>
        </p:nvSpPr>
        <p:spPr>
          <a:xfrm>
            <a:off x="208215" y="4622908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7" name="Oval 66">
            <a:hlinkClick r:id="" action="ppaction://noaction">
              <a:snd r:embed="rId10" name="R6.wav"/>
            </a:hlinkClick>
            <a:extLst>
              <a:ext uri="{FF2B5EF4-FFF2-40B4-BE49-F238E27FC236}">
                <a16:creationId xmlns:a16="http://schemas.microsoft.com/office/drawing/2014/main" id="{5EFF59CA-2E22-4AA0-9C1E-3201A86E768C}"/>
              </a:ext>
            </a:extLst>
          </p:cNvPr>
          <p:cNvSpPr/>
          <p:nvPr/>
        </p:nvSpPr>
        <p:spPr>
          <a:xfrm>
            <a:off x="192190" y="5454645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68" name="Google Shape;258;p34">
            <a:extLst>
              <a:ext uri="{FF2B5EF4-FFF2-40B4-BE49-F238E27FC236}">
                <a16:creationId xmlns:a16="http://schemas.microsoft.com/office/drawing/2014/main" id="{AD870857-9527-4C3E-8D8B-F51EF4E848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153823"/>
              </p:ext>
            </p:extLst>
          </p:nvPr>
        </p:nvGraphicFramePr>
        <p:xfrm>
          <a:off x="9625263" y="1456706"/>
          <a:ext cx="2509587" cy="53022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509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2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Verbe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29291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1801037"/>
                  </a:ext>
                </a:extLst>
              </a:tr>
            </a:tbl>
          </a:graphicData>
        </a:graphic>
      </p:graphicFrame>
      <p:pic>
        <p:nvPicPr>
          <p:cNvPr id="69" name="Picture 16" descr="United, Flag, Kingdom, British, Great, Britain">
            <a:extLst>
              <a:ext uri="{FF2B5EF4-FFF2-40B4-BE49-F238E27FC236}">
                <a16:creationId xmlns:a16="http://schemas.microsoft.com/office/drawing/2014/main" id="{8C18FC90-41C8-4ACB-BE4D-F4137970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10" y="1591104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Shape, arrow&#10;&#10;Description automatically generated">
            <a:extLst>
              <a:ext uri="{FF2B5EF4-FFF2-40B4-BE49-F238E27FC236}">
                <a16:creationId xmlns:a16="http://schemas.microsoft.com/office/drawing/2014/main" id="{13C09C04-B212-4344-B4AF-B210D145D3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6049" y="2255055"/>
            <a:ext cx="462709" cy="42872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7F1C9D3-6FF2-4785-98C8-33E0ABE96C79}"/>
              </a:ext>
            </a:extLst>
          </p:cNvPr>
          <p:cNvSpPr txBox="1"/>
          <p:nvPr/>
        </p:nvSpPr>
        <p:spPr>
          <a:xfrm>
            <a:off x="9708481" y="2206454"/>
            <a:ext cx="2502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celebrate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EC8C28-37BC-48C5-AA83-CE6EDA5EF105}"/>
              </a:ext>
            </a:extLst>
          </p:cNvPr>
          <p:cNvSpPr txBox="1"/>
          <p:nvPr/>
        </p:nvSpPr>
        <p:spPr>
          <a:xfrm>
            <a:off x="745294" y="1521467"/>
            <a:ext cx="596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préparons une salade de fruits.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79DB690-B0B6-476A-B608-E57D8B6C2E6E}"/>
              </a:ext>
            </a:extLst>
          </p:cNvPr>
          <p:cNvSpPr txBox="1"/>
          <p:nvPr/>
        </p:nvSpPr>
        <p:spPr>
          <a:xfrm>
            <a:off x="727670" y="1941931"/>
            <a:ext cx="5966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prepare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 fruit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salad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0A2E75-9E14-4715-855B-E18F55F8893E}"/>
              </a:ext>
            </a:extLst>
          </p:cNvPr>
          <p:cNvSpPr txBox="1"/>
          <p:nvPr/>
        </p:nvSpPr>
        <p:spPr>
          <a:xfrm>
            <a:off x="870129" y="2497877"/>
            <a:ext cx="596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 chantez des chansons dans la rue.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1A9199-6D15-4AB8-A7F2-CB2CF612466C}"/>
              </a:ext>
            </a:extLst>
          </p:cNvPr>
          <p:cNvSpPr txBox="1"/>
          <p:nvPr/>
        </p:nvSpPr>
        <p:spPr>
          <a:xfrm>
            <a:off x="895587" y="2886638"/>
            <a:ext cx="5966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00206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You (all) </a:t>
            </a:r>
            <a:r>
              <a:rPr lang="fr-FR" sz="2000" dirty="0" err="1">
                <a:solidFill>
                  <a:srgbClr val="00206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sing</a:t>
            </a:r>
            <a:r>
              <a:rPr lang="fr-FR" sz="2000" dirty="0">
                <a:solidFill>
                  <a:srgbClr val="00206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songs</a:t>
            </a:r>
            <a:r>
              <a:rPr lang="fr-FR" sz="2000" dirty="0">
                <a:solidFill>
                  <a:srgbClr val="00206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 in the </a:t>
            </a:r>
            <a:r>
              <a:rPr lang="fr-FR" sz="2000" dirty="0" err="1">
                <a:solidFill>
                  <a:srgbClr val="00206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street</a:t>
            </a:r>
            <a:r>
              <a:rPr lang="fr-FR" sz="2000" dirty="0">
                <a:solidFill>
                  <a:srgbClr val="00206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F768BB-D8CE-4904-BE17-DCE9B0571F1A}"/>
              </a:ext>
            </a:extLst>
          </p:cNvPr>
          <p:cNvSpPr txBox="1"/>
          <p:nvPr/>
        </p:nvSpPr>
        <p:spPr>
          <a:xfrm>
            <a:off x="777153" y="3369849"/>
            <a:ext cx="59667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fabriquons des fanaux en papier.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une belle tradition.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19C1B80-5652-4A2C-9BC5-47A3CD0F3A75}"/>
              </a:ext>
            </a:extLst>
          </p:cNvPr>
          <p:cNvSpPr txBox="1"/>
          <p:nvPr/>
        </p:nvSpPr>
        <p:spPr>
          <a:xfrm>
            <a:off x="670198" y="4142732"/>
            <a:ext cx="6456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paper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lanterns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It’s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lovely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tradition.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C63A8CC-FB00-4EBB-B327-468232FA9FA7}"/>
              </a:ext>
            </a:extLst>
          </p:cNvPr>
          <p:cNvSpPr txBox="1"/>
          <p:nvPr/>
        </p:nvSpPr>
        <p:spPr>
          <a:xfrm>
            <a:off x="844290" y="4609134"/>
            <a:ext cx="596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Vous cherchez les décorations.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7A9A65-5A57-4D1F-B03D-B417906241BB}"/>
              </a:ext>
            </a:extLst>
          </p:cNvPr>
          <p:cNvSpPr txBox="1"/>
          <p:nvPr/>
        </p:nvSpPr>
        <p:spPr>
          <a:xfrm>
            <a:off x="974448" y="4992254"/>
            <a:ext cx="5966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(all) look for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decorations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01DDAC5-9CEA-4327-A79A-F93EFED705E6}"/>
              </a:ext>
            </a:extLst>
          </p:cNvPr>
          <p:cNvSpPr txBox="1"/>
          <p:nvPr/>
        </p:nvSpPr>
        <p:spPr>
          <a:xfrm>
            <a:off x="974447" y="5422953"/>
            <a:ext cx="63220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Vous souhaitez « Joyeux </a:t>
            </a:r>
            <a:r>
              <a:rPr lang="fr-FR" sz="2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Noёl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» à </a:t>
            </a:r>
            <a:b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tout le monde.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F1CAC40-A8A7-48C6-903A-2EF5676C7C86}"/>
              </a:ext>
            </a:extLst>
          </p:cNvPr>
          <p:cNvSpPr txBox="1"/>
          <p:nvPr/>
        </p:nvSpPr>
        <p:spPr>
          <a:xfrm>
            <a:off x="935018" y="6159303"/>
            <a:ext cx="6440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(all)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‘Happy Christmas’ to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everyone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87" name="Picture 86" descr="Shape, arrow&#10;&#10;Description automatically generated">
            <a:extLst>
              <a:ext uri="{FF2B5EF4-FFF2-40B4-BE49-F238E27FC236}">
                <a16:creationId xmlns:a16="http://schemas.microsoft.com/office/drawing/2014/main" id="{608F5185-9A82-4685-9D39-0682DAEEC1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7900" y="3044644"/>
            <a:ext cx="462709" cy="428729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7542AA9C-49AF-4C96-B226-C5AB7A04B594}"/>
              </a:ext>
            </a:extLst>
          </p:cNvPr>
          <p:cNvSpPr txBox="1"/>
          <p:nvPr/>
        </p:nvSpPr>
        <p:spPr>
          <a:xfrm>
            <a:off x="9756487" y="2995188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prepare</a:t>
            </a:r>
          </a:p>
        </p:txBody>
      </p:sp>
      <p:pic>
        <p:nvPicPr>
          <p:cNvPr id="94" name="Picture 93" descr="Shape, arrow&#10;&#10;Description automatically generated">
            <a:extLst>
              <a:ext uri="{FF2B5EF4-FFF2-40B4-BE49-F238E27FC236}">
                <a16:creationId xmlns:a16="http://schemas.microsoft.com/office/drawing/2014/main" id="{1AEE99BA-4B15-40C1-B504-465ED70860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841" y="3844078"/>
            <a:ext cx="462709" cy="42872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F95D2DC-CC37-4475-82F0-D1BF5394B570}"/>
              </a:ext>
            </a:extLst>
          </p:cNvPr>
          <p:cNvSpPr txBox="1"/>
          <p:nvPr/>
        </p:nvSpPr>
        <p:spPr>
          <a:xfrm>
            <a:off x="9799836" y="3769369"/>
            <a:ext cx="219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(all)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</a:t>
            </a:r>
          </a:p>
        </p:txBody>
      </p:sp>
      <p:pic>
        <p:nvPicPr>
          <p:cNvPr id="101" name="Picture 100" descr="Shape, arrow&#10;&#10;Description automatically generated">
            <a:extLst>
              <a:ext uri="{FF2B5EF4-FFF2-40B4-BE49-F238E27FC236}">
                <a16:creationId xmlns:a16="http://schemas.microsoft.com/office/drawing/2014/main" id="{F37C7CAB-EC59-4029-B43F-0DF95A15C5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1822" y="4651046"/>
            <a:ext cx="462709" cy="428729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F7902CC-F768-4B51-8955-92457FF3CED9}"/>
              </a:ext>
            </a:extLst>
          </p:cNvPr>
          <p:cNvSpPr txBox="1"/>
          <p:nvPr/>
        </p:nvSpPr>
        <p:spPr>
          <a:xfrm>
            <a:off x="9908345" y="4543551"/>
            <a:ext cx="181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make</a:t>
            </a:r>
          </a:p>
        </p:txBody>
      </p:sp>
      <p:pic>
        <p:nvPicPr>
          <p:cNvPr id="108" name="Picture 107" descr="Shape, arrow&#10;&#10;Description automatically generated">
            <a:extLst>
              <a:ext uri="{FF2B5EF4-FFF2-40B4-BE49-F238E27FC236}">
                <a16:creationId xmlns:a16="http://schemas.microsoft.com/office/drawing/2014/main" id="{DBDCA341-7F37-4E95-A3E1-71F87F9F40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841" y="5425869"/>
            <a:ext cx="462709" cy="428729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F7D6FC3E-D648-4AF5-BAB4-58642ACBDAD7}"/>
              </a:ext>
            </a:extLst>
          </p:cNvPr>
          <p:cNvSpPr txBox="1"/>
          <p:nvPr/>
        </p:nvSpPr>
        <p:spPr>
          <a:xfrm>
            <a:off x="9664693" y="5333110"/>
            <a:ext cx="2449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(all)</a:t>
            </a:r>
            <a:r>
              <a:rPr kumimoji="0" lang="en-GB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for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6" name="Picture 115" descr="Shape, arrow&#10;&#10;Description automatically generated">
            <a:extLst>
              <a:ext uri="{FF2B5EF4-FFF2-40B4-BE49-F238E27FC236}">
                <a16:creationId xmlns:a16="http://schemas.microsoft.com/office/drawing/2014/main" id="{94D7C4C2-22D9-43C1-B6E6-20876FBC7C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841" y="6202282"/>
            <a:ext cx="462709" cy="428729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F9E47FC-4E5B-4BAF-A260-B8E6D68978B7}"/>
              </a:ext>
            </a:extLst>
          </p:cNvPr>
          <p:cNvSpPr txBox="1"/>
          <p:nvPr/>
        </p:nvSpPr>
        <p:spPr>
          <a:xfrm>
            <a:off x="9757728" y="6081668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(all)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wish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01F3F9-FE24-4332-B0E4-56C37D2EA419}"/>
              </a:ext>
            </a:extLst>
          </p:cNvPr>
          <p:cNvGrpSpPr/>
          <p:nvPr/>
        </p:nvGrpSpPr>
        <p:grpSpPr>
          <a:xfrm>
            <a:off x="719087" y="515036"/>
            <a:ext cx="740878" cy="496699"/>
            <a:chOff x="-929149" y="273062"/>
            <a:chExt cx="740878" cy="49669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E1D00DC-1591-4F7D-A5D1-B90431769CFF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2" name="Picture 81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53FC8752-61F0-422C-AB48-1C705B83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DA190A8-9E3A-4F81-888E-57758F7EB9DC}"/>
              </a:ext>
            </a:extLst>
          </p:cNvPr>
          <p:cNvGrpSpPr/>
          <p:nvPr/>
        </p:nvGrpSpPr>
        <p:grpSpPr>
          <a:xfrm>
            <a:off x="738629" y="921906"/>
            <a:ext cx="1630519" cy="496699"/>
            <a:chOff x="-1547570" y="1160603"/>
            <a:chExt cx="1630519" cy="496699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E04C2BAC-757D-447C-8EA3-8E14C8C2FD43}"/>
                </a:ext>
              </a:extLst>
            </p:cNvPr>
            <p:cNvSpPr/>
            <p:nvPr/>
          </p:nvSpPr>
          <p:spPr>
            <a:xfrm>
              <a:off x="-1547570" y="1302501"/>
              <a:ext cx="1630519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5" name="Picture 84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A075C52A-6FCE-454F-9FE4-0C783339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86" name="Picture 85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61E9BC81-833E-43E7-ACCB-D51C6861A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8F173B7-5245-4497-B30E-029FDCBDA796}"/>
              </a:ext>
            </a:extLst>
          </p:cNvPr>
          <p:cNvGrpSpPr/>
          <p:nvPr/>
        </p:nvGrpSpPr>
        <p:grpSpPr>
          <a:xfrm>
            <a:off x="745294" y="1485809"/>
            <a:ext cx="740878" cy="496699"/>
            <a:chOff x="-929149" y="273062"/>
            <a:chExt cx="740878" cy="496699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CAD94210-D59C-44DB-BE71-247E090F4F5E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5" name="Picture 124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53A3DC11-C36F-477F-B332-5AEF899B0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2CAF9F9-98A0-42FA-9FB7-07D335ACBCBE}"/>
              </a:ext>
            </a:extLst>
          </p:cNvPr>
          <p:cNvGrpSpPr/>
          <p:nvPr/>
        </p:nvGrpSpPr>
        <p:grpSpPr>
          <a:xfrm>
            <a:off x="670912" y="1893011"/>
            <a:ext cx="1630519" cy="496699"/>
            <a:chOff x="-1547570" y="1160603"/>
            <a:chExt cx="1630519" cy="496699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87182B54-739C-498E-A0D7-A623E73B4316}"/>
                </a:ext>
              </a:extLst>
            </p:cNvPr>
            <p:cNvSpPr/>
            <p:nvPr/>
          </p:nvSpPr>
          <p:spPr>
            <a:xfrm>
              <a:off x="-1547570" y="1302501"/>
              <a:ext cx="1630519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8" name="Picture 127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69A1B973-00D7-4B99-9372-55708C7A2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29" name="Picture 128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8323DBDE-B569-405E-AC09-A7227D5B4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5832BD5-562A-4F43-B279-7DC175DC96FF}"/>
              </a:ext>
            </a:extLst>
          </p:cNvPr>
          <p:cNvGrpSpPr/>
          <p:nvPr/>
        </p:nvGrpSpPr>
        <p:grpSpPr>
          <a:xfrm>
            <a:off x="883215" y="2435435"/>
            <a:ext cx="740878" cy="496699"/>
            <a:chOff x="-929149" y="273062"/>
            <a:chExt cx="740878" cy="496699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174580D2-88F3-4701-A779-B48B140D75B1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2" name="Picture 131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7A61BA8C-F642-4D96-863E-D46DF7B41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EDF9958-3AE5-4E19-BD9F-2A11713E29BB}"/>
              </a:ext>
            </a:extLst>
          </p:cNvPr>
          <p:cNvGrpSpPr/>
          <p:nvPr/>
        </p:nvGrpSpPr>
        <p:grpSpPr>
          <a:xfrm>
            <a:off x="820068" y="2819557"/>
            <a:ext cx="1812580" cy="496699"/>
            <a:chOff x="-1729630" y="1160603"/>
            <a:chExt cx="1812580" cy="496699"/>
          </a:xfrm>
        </p:grpSpPr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EAB0775F-EB4A-4CD2-A935-4E89DEB2D4DF}"/>
                </a:ext>
              </a:extLst>
            </p:cNvPr>
            <p:cNvSpPr/>
            <p:nvPr/>
          </p:nvSpPr>
          <p:spPr>
            <a:xfrm>
              <a:off x="-1729630" y="1302501"/>
              <a:ext cx="1812580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5" name="Picture 134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9C9B1A2E-6D6A-4646-892F-68FC6A5F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36" name="Picture 135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26573AF7-FE5B-42AA-910E-0DC0AE017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7582A51-003E-4784-8E66-8B9B6C50BD8E}"/>
              </a:ext>
            </a:extLst>
          </p:cNvPr>
          <p:cNvGrpSpPr/>
          <p:nvPr/>
        </p:nvGrpSpPr>
        <p:grpSpPr>
          <a:xfrm>
            <a:off x="841177" y="3310447"/>
            <a:ext cx="740878" cy="496699"/>
            <a:chOff x="-929149" y="273062"/>
            <a:chExt cx="740878" cy="496699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4013EA44-E396-490A-A3A5-DF0803ABF037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9" name="Picture 138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F76099CB-81B0-4BF2-87EA-7CB3D609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8692927-7B3E-48FA-A7D7-20F5A3E6BE01}"/>
              </a:ext>
            </a:extLst>
          </p:cNvPr>
          <p:cNvGrpSpPr/>
          <p:nvPr/>
        </p:nvGrpSpPr>
        <p:grpSpPr>
          <a:xfrm>
            <a:off x="404532" y="4055499"/>
            <a:ext cx="1630519" cy="496699"/>
            <a:chOff x="-1547570" y="1160603"/>
            <a:chExt cx="1630519" cy="496699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428C1C9C-3785-47A2-8CA3-98C7D9A7FBDD}"/>
                </a:ext>
              </a:extLst>
            </p:cNvPr>
            <p:cNvSpPr/>
            <p:nvPr/>
          </p:nvSpPr>
          <p:spPr>
            <a:xfrm>
              <a:off x="-1547570" y="1302501"/>
              <a:ext cx="1630519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2" name="Picture 141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2C7F083D-55F0-4187-B78A-CB82473CB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43" name="Picture 142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0C0645E7-D2FB-425E-A067-07F81E141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1A26A8A-1EB0-483F-A61C-683B02337FE3}"/>
              </a:ext>
            </a:extLst>
          </p:cNvPr>
          <p:cNvGrpSpPr/>
          <p:nvPr/>
        </p:nvGrpSpPr>
        <p:grpSpPr>
          <a:xfrm>
            <a:off x="859942" y="4557925"/>
            <a:ext cx="740878" cy="496699"/>
            <a:chOff x="-929149" y="273062"/>
            <a:chExt cx="740878" cy="496699"/>
          </a:xfrm>
        </p:grpSpPr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44A24270-2E18-4590-9804-FC8336AF5FC5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6" name="Picture 145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17B71C7F-499B-4F30-9CD1-B91BC234B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18ED9CC-5122-4761-ABB6-4C2D6160A7AD}"/>
              </a:ext>
            </a:extLst>
          </p:cNvPr>
          <p:cNvGrpSpPr/>
          <p:nvPr/>
        </p:nvGrpSpPr>
        <p:grpSpPr>
          <a:xfrm>
            <a:off x="968440" y="4902047"/>
            <a:ext cx="2267866" cy="496699"/>
            <a:chOff x="-1729630" y="1160603"/>
            <a:chExt cx="2267866" cy="496699"/>
          </a:xfrm>
        </p:grpSpPr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904025FE-4CC6-495E-A29E-33801213B0AC}"/>
                </a:ext>
              </a:extLst>
            </p:cNvPr>
            <p:cNvSpPr/>
            <p:nvPr/>
          </p:nvSpPr>
          <p:spPr>
            <a:xfrm>
              <a:off x="-1729630" y="1302501"/>
              <a:ext cx="2267866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9" name="Picture 148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F498DE06-B621-4F43-8A01-6F25C7164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50" name="Picture 149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A5D89A1D-6B97-4C36-AD4C-4689E3B57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779D3E2-ACE0-4B00-82F4-187E6A3EF55A}"/>
              </a:ext>
            </a:extLst>
          </p:cNvPr>
          <p:cNvGrpSpPr/>
          <p:nvPr/>
        </p:nvGrpSpPr>
        <p:grpSpPr>
          <a:xfrm>
            <a:off x="987598" y="5422106"/>
            <a:ext cx="740878" cy="496699"/>
            <a:chOff x="-929149" y="273062"/>
            <a:chExt cx="740878" cy="496699"/>
          </a:xfrm>
        </p:grpSpPr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177327D4-84AB-4078-A8DB-0FD30CA0A7DD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3" name="Picture 152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56472BBD-340B-4337-AF5A-934103510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C12C3595-E28B-4E28-8F88-9CB85D295697}"/>
              </a:ext>
            </a:extLst>
          </p:cNvPr>
          <p:cNvGrpSpPr/>
          <p:nvPr/>
        </p:nvGrpSpPr>
        <p:grpSpPr>
          <a:xfrm>
            <a:off x="963267" y="6063314"/>
            <a:ext cx="1812580" cy="496699"/>
            <a:chOff x="-1729630" y="1160603"/>
            <a:chExt cx="1812580" cy="496699"/>
          </a:xfrm>
        </p:grpSpPr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34928510-60DE-4644-9A82-3B5A20A3BC31}"/>
                </a:ext>
              </a:extLst>
            </p:cNvPr>
            <p:cNvSpPr/>
            <p:nvPr/>
          </p:nvSpPr>
          <p:spPr>
            <a:xfrm>
              <a:off x="-1729630" y="1302501"/>
              <a:ext cx="1812580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6" name="Picture 155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65035EA6-F32F-4751-A994-58A972498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57" name="Picture 156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BD86F0CD-F068-4455-8167-4E64597F4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3A2C45B-94F6-4D4B-9252-107801A708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29"/>
          <a:stretch/>
        </p:blipFill>
        <p:spPr>
          <a:xfrm>
            <a:off x="8529718" y="693964"/>
            <a:ext cx="905313" cy="611194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AD9BD6D-CCB3-4FB7-8C53-241501D632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23" y="618079"/>
            <a:ext cx="408207" cy="6732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BE0A3D-5A4D-4205-9C62-F7F2624F5C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488" y="676569"/>
            <a:ext cx="603839" cy="613129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B6F6489-7CAF-4648-9C14-8DF54502BD9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3"/>
          <a:stretch/>
        </p:blipFill>
        <p:spPr>
          <a:xfrm>
            <a:off x="8972738" y="681242"/>
            <a:ext cx="753725" cy="61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9" grpId="0"/>
      <p:bldP spid="96" grpId="0"/>
      <p:bldP spid="103" grpId="0"/>
      <p:bldP spid="110" grpId="0"/>
      <p:bldP spid="1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326385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229" y="236036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7" name="TextBox 36">
            <a:hlinkClick r:id="" action="ppaction://noaction">
              <a:snd r:embed="rId4" name="Noel_Haiti.wav"/>
            </a:hlinkClick>
            <a:extLst>
              <a:ext uri="{FF2B5EF4-FFF2-40B4-BE49-F238E27FC236}">
                <a16:creationId xmlns:a16="http://schemas.microsoft.com/office/drawing/2014/main" id="{99FA1135-4DA6-45A3-9EF7-21AAD777B6BF}"/>
              </a:ext>
            </a:extLst>
          </p:cNvPr>
          <p:cNvSpPr txBox="1"/>
          <p:nvPr/>
        </p:nvSpPr>
        <p:spPr>
          <a:xfrm>
            <a:off x="12750" y="31768"/>
            <a:ext cx="305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</a:t>
            </a:r>
            <a:r>
              <a:rPr kumimoji="0" lang="az-Cyrl-A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ё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à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Haïti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45452" y="592907"/>
            <a:ext cx="47882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célébrons No</a:t>
            </a:r>
            <a:r>
              <a:rPr kumimoji="0" lang="az-Cyrl-AZ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ё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comment 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451C2C-5C65-4D83-9936-8E5A784EF151}"/>
              </a:ext>
            </a:extLst>
          </p:cNvPr>
          <p:cNvGrpSpPr/>
          <p:nvPr/>
        </p:nvGrpSpPr>
        <p:grpSpPr>
          <a:xfrm>
            <a:off x="3525085" y="2538536"/>
            <a:ext cx="2700080" cy="2142752"/>
            <a:chOff x="813141" y="3370510"/>
            <a:chExt cx="807942" cy="673231"/>
          </a:xfrm>
        </p:grpSpPr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EAD9BD6D-CCB3-4FB7-8C53-241501D6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BE0A3D-5A4D-4205-9C62-F7F2624F5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B25CD33-A4A3-466D-9C24-5D21D77A3FA6}"/>
              </a:ext>
            </a:extLst>
          </p:cNvPr>
          <p:cNvGrpSpPr/>
          <p:nvPr/>
        </p:nvGrpSpPr>
        <p:grpSpPr>
          <a:xfrm>
            <a:off x="10584102" y="31768"/>
            <a:ext cx="1687838" cy="1112908"/>
            <a:chOff x="10462370" y="146240"/>
            <a:chExt cx="1901190" cy="1224686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85CA6471-212B-4C54-96E0-8B0535645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1338926-2908-4E1B-A3A9-8EA38F130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92" name="Graphic 91" descr="Speech">
            <a:hlinkClick r:id="" action="ppaction://noaction">
              <a:snd r:embed="rId9" name="FANAL.wav"/>
            </a:hlinkClick>
            <a:extLst>
              <a:ext uri="{FF2B5EF4-FFF2-40B4-BE49-F238E27FC236}">
                <a16:creationId xmlns:a16="http://schemas.microsoft.com/office/drawing/2014/main" id="{86B8540F-4FE7-4F31-97D0-4AB21D43A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31342" y="861049"/>
            <a:ext cx="4545259" cy="3368517"/>
          </a:xfrm>
          <a:prstGeom prst="rect">
            <a:avLst/>
          </a:prstGeom>
        </p:spPr>
      </p:pic>
      <p:sp>
        <p:nvSpPr>
          <p:cNvPr id="27" name="CustomShape 6">
            <a:hlinkClick r:id="" action="ppaction://noaction">
              <a:snd r:embed="rId9" name="FANAL.wav"/>
            </a:hlinkClick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643335" y="1504949"/>
            <a:ext cx="3221599" cy="1566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400" dirty="0">
                <a:solidFill>
                  <a:srgbClr val="EFF9FB"/>
                </a:solidFill>
                <a:latin typeface="Century Gothic" panose="020B0502020202020204" pitchFamily="34" charset="0"/>
              </a:rPr>
              <a:t>Un fanal est une sorte de lanterne.  C’est une belle tradition à Haïti.</a:t>
            </a:r>
          </a:p>
          <a:p>
            <a:pPr lvl="0">
              <a:defRPr/>
            </a:pPr>
            <a:endParaRPr lang="fr-FR" sz="2400" dirty="0">
              <a:solidFill>
                <a:srgbClr val="EFF9FB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6F75E3-1827-4AD5-A5FF-0D145748826D}"/>
              </a:ext>
            </a:extLst>
          </p:cNvPr>
          <p:cNvGrpSpPr/>
          <p:nvPr/>
        </p:nvGrpSpPr>
        <p:grpSpPr>
          <a:xfrm>
            <a:off x="5416914" y="586971"/>
            <a:ext cx="6270304" cy="3709450"/>
            <a:chOff x="5416914" y="586971"/>
            <a:chExt cx="6270304" cy="3709450"/>
          </a:xfrm>
        </p:grpSpPr>
        <p:pic>
          <p:nvPicPr>
            <p:cNvPr id="9" name="Graphic 8" descr="Speech">
              <a:extLst>
                <a:ext uri="{FF2B5EF4-FFF2-40B4-BE49-F238E27FC236}">
                  <a16:creationId xmlns:a16="http://schemas.microsoft.com/office/drawing/2014/main" id="{B4572911-20CD-4B53-A688-B07E1A725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5416914" y="586971"/>
              <a:ext cx="6270304" cy="3709450"/>
            </a:xfrm>
            <a:prstGeom prst="rect">
              <a:avLst/>
            </a:prstGeom>
          </p:spPr>
        </p:pic>
        <p:sp>
          <p:nvSpPr>
            <p:cNvPr id="93" name="CustomShape 6">
              <a:hlinkClick r:id="" action="ppaction://noaction">
                <a:snd r:embed="rId12" name="JWAYENOEL.wav"/>
              </a:hlinkClick>
              <a:extLst>
                <a:ext uri="{FF2B5EF4-FFF2-40B4-BE49-F238E27FC236}">
                  <a16:creationId xmlns:a16="http://schemas.microsoft.com/office/drawing/2014/main" id="{FF917028-BFE2-4A7C-AC2C-2B504EE9EAF2}"/>
                </a:ext>
              </a:extLst>
            </p:cNvPr>
            <p:cNvSpPr/>
            <p:nvPr/>
          </p:nvSpPr>
          <p:spPr>
            <a:xfrm>
              <a:off x="6473635" y="1405975"/>
              <a:ext cx="4394612" cy="517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lvl="0">
                <a:defRPr/>
              </a:pPr>
              <a:r>
                <a:rPr lang="fr-FR" sz="2400" dirty="0">
                  <a:solidFill>
                    <a:srgbClr val="EFF9FB"/>
                  </a:solidFill>
                  <a:latin typeface="Century Gothic" panose="020B0502020202020204" pitchFamily="34" charset="0"/>
                </a:rPr>
                <a:t>En général, nous souhaitons </a:t>
              </a:r>
              <a:br>
                <a:rPr lang="fr-FR" sz="2400" dirty="0">
                  <a:solidFill>
                    <a:srgbClr val="EFF9FB"/>
                  </a:solidFill>
                  <a:latin typeface="Century Gothic" panose="020B0502020202020204" pitchFamily="34" charset="0"/>
                </a:rPr>
              </a:br>
              <a:r>
                <a:rPr lang="en-GB" b="1" dirty="0">
                  <a:solidFill>
                    <a:srgbClr val="EFF9FB"/>
                  </a:solidFill>
                </a:rPr>
                <a:t>« </a:t>
              </a:r>
              <a:r>
                <a:rPr lang="fr-FR" sz="2400" dirty="0" err="1">
                  <a:solidFill>
                    <a:srgbClr val="EFF9FB"/>
                  </a:solidFill>
                  <a:latin typeface="Century Gothic" panose="020B0502020202020204" pitchFamily="34" charset="0"/>
                </a:rPr>
                <a:t>Jwaye</a:t>
              </a:r>
              <a:r>
                <a:rPr lang="fr-FR" sz="2400" dirty="0">
                  <a:solidFill>
                    <a:srgbClr val="EFF9FB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2400" dirty="0" err="1">
                  <a:solidFill>
                    <a:srgbClr val="EFF9FB"/>
                  </a:solidFill>
                  <a:latin typeface="Century Gothic" panose="020B0502020202020204" pitchFamily="34" charset="0"/>
                </a:rPr>
                <a:t>Nwel</a:t>
              </a:r>
              <a:r>
                <a:rPr lang="fr-FR" sz="2400" dirty="0">
                  <a:solidFill>
                    <a:srgbClr val="EFF9FB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b="1" dirty="0">
                  <a:solidFill>
                    <a:srgbClr val="EFF9FB"/>
                  </a:solidFill>
                </a:rPr>
                <a:t>»</a:t>
              </a:r>
              <a:r>
                <a:rPr lang="fr-FR" sz="2400" dirty="0">
                  <a:solidFill>
                    <a:srgbClr val="EFF9FB"/>
                  </a:solidFill>
                  <a:latin typeface="Century Gothic" panose="020B0502020202020204" pitchFamily="34" charset="0"/>
                </a:rPr>
                <a:t> à Haïti. </a:t>
              </a:r>
              <a:br>
                <a:rPr lang="fr-FR" sz="2400" dirty="0">
                  <a:solidFill>
                    <a:srgbClr val="EFF9FB"/>
                  </a:solidFill>
                  <a:latin typeface="Century Gothic" panose="020B0502020202020204" pitchFamily="34" charset="0"/>
                </a:rPr>
              </a:br>
              <a:r>
                <a:rPr lang="fr-FR" sz="2400" dirty="0">
                  <a:solidFill>
                    <a:srgbClr val="EFF9FB"/>
                  </a:solidFill>
                  <a:latin typeface="Century Gothic" panose="020B0502020202020204" pitchFamily="34" charset="0"/>
                </a:rPr>
                <a:t>C’est la phrase typique en créole haïtien.</a:t>
              </a:r>
            </a:p>
          </p:txBody>
        </p:sp>
      </p:grpSp>
      <p:pic>
        <p:nvPicPr>
          <p:cNvPr id="97" name="Picture 2" descr="Navidad, El Árbol De Navidad, Bell, Calcetín, Un Regalo">
            <a:extLst>
              <a:ext uri="{FF2B5EF4-FFF2-40B4-BE49-F238E27FC236}">
                <a16:creationId xmlns:a16="http://schemas.microsoft.com/office/drawing/2014/main" id="{79832294-ADA5-4EF9-B499-7242BF5AD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3" r="27968" b="37333"/>
          <a:stretch/>
        </p:blipFill>
        <p:spPr bwMode="auto">
          <a:xfrm>
            <a:off x="8299115" y="4187975"/>
            <a:ext cx="1420220" cy="225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Navidad, Decoraciones, Decoración, Verde, Antecedentes">
            <a:extLst>
              <a:ext uri="{FF2B5EF4-FFF2-40B4-BE49-F238E27FC236}">
                <a16:creationId xmlns:a16="http://schemas.microsoft.com/office/drawing/2014/main" id="{55874AEB-FCC3-4095-B7C3-424DB8BAF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1" t="50000" r="24666"/>
          <a:stretch/>
        </p:blipFill>
        <p:spPr bwMode="auto">
          <a:xfrm>
            <a:off x="8552066" y="3856839"/>
            <a:ext cx="609455" cy="5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FF327D9-02C4-4810-960B-FA31ACD6298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9" t="18522" r="75205" b="41060"/>
          <a:stretch/>
        </p:blipFill>
        <p:spPr>
          <a:xfrm>
            <a:off x="289722" y="3253836"/>
            <a:ext cx="1915572" cy="195146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523D288-298A-403B-B549-5A7B3E8858F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9" t="68178" r="75205" b="5909"/>
          <a:stretch/>
        </p:blipFill>
        <p:spPr>
          <a:xfrm>
            <a:off x="1977315" y="4745832"/>
            <a:ext cx="1915572" cy="1251119"/>
          </a:xfrm>
          <a:prstGeom prst="rect">
            <a:avLst/>
          </a:prstGeom>
        </p:spPr>
      </p:pic>
      <p:pic>
        <p:nvPicPr>
          <p:cNvPr id="102" name="Picture 4" descr="Navidad, Decoraciones, Decoración, Verde, Antecedentes">
            <a:extLst>
              <a:ext uri="{FF2B5EF4-FFF2-40B4-BE49-F238E27FC236}">
                <a16:creationId xmlns:a16="http://schemas.microsoft.com/office/drawing/2014/main" id="{F43DDF1D-8650-443F-ADE5-EE01CF68A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0373220">
            <a:off x="11194065" y="6141395"/>
            <a:ext cx="930954" cy="6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Navidad, Decoraciones, Decoración, Verde, Antecedentes">
            <a:extLst>
              <a:ext uri="{FF2B5EF4-FFF2-40B4-BE49-F238E27FC236}">
                <a16:creationId xmlns:a16="http://schemas.microsoft.com/office/drawing/2014/main" id="{2833C776-F57C-41A5-9E22-AABBAF90D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0373220">
            <a:off x="2597330" y="-12084"/>
            <a:ext cx="930954" cy="6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7317CFC4-8467-439B-A771-3C694D7DB1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10" y="4862318"/>
            <a:ext cx="1977527" cy="158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3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11097</TotalTime>
  <Words>1967</Words>
  <Application>Microsoft Office PowerPoint</Application>
  <PresentationFormat>Widescreen</PresentationFormat>
  <Paragraphs>264</Paragraphs>
  <Slides>11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Montserrat Medium</vt:lpstr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Segoe Print</vt:lpstr>
      <vt:lpstr>Segoe Script</vt:lpstr>
      <vt:lpstr>Symbol</vt:lpstr>
      <vt:lpstr>Wingdings</vt:lpstr>
      <vt:lpstr>1_Office Theme</vt:lpstr>
      <vt:lpstr>Office Theme</vt:lpstr>
      <vt:lpstr>Saying what I and others do</vt:lpstr>
      <vt:lpstr>prononcer</vt:lpstr>
      <vt:lpstr>vocabulaire</vt:lpstr>
      <vt:lpstr>vocabulaire</vt:lpstr>
      <vt:lpstr>vocabulaire</vt:lpstr>
      <vt:lpstr>Knowing who does what [1/2]</vt:lpstr>
      <vt:lpstr>Knowing who does what [2/2]</vt:lpstr>
      <vt:lpstr>lire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211</cp:revision>
  <dcterms:created xsi:type="dcterms:W3CDTF">2021-07-02T19:27:01Z</dcterms:created>
  <dcterms:modified xsi:type="dcterms:W3CDTF">2022-01-13T06:38:15Z</dcterms:modified>
</cp:coreProperties>
</file>