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4"/>
  </p:notesMasterIdLst>
  <p:sldIdLst>
    <p:sldId id="275" r:id="rId3"/>
    <p:sldId id="378" r:id="rId4"/>
    <p:sldId id="676" r:id="rId5"/>
    <p:sldId id="677" r:id="rId6"/>
    <p:sldId id="535" r:id="rId7"/>
    <p:sldId id="678" r:id="rId8"/>
    <p:sldId id="547" r:id="rId9"/>
    <p:sldId id="753" r:id="rId10"/>
    <p:sldId id="754" r:id="rId11"/>
    <p:sldId id="755" r:id="rId12"/>
    <p:sldId id="29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FF9FB"/>
    <a:srgbClr val="DDDDCD"/>
    <a:srgbClr val="1D9A78"/>
    <a:srgbClr val="195869"/>
    <a:srgbClr val="786E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357" autoAdjust="0"/>
  </p:normalViewPr>
  <p:slideViewPr>
    <p:cSldViewPr snapToGrid="0">
      <p:cViewPr>
        <p:scale>
          <a:sx n="82" d="100"/>
          <a:sy n="82" d="100"/>
        </p:scale>
        <p:origin x="1572" y="7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haitiancreole.net/merry-christmas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KPLZfpmA31Q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revisit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[é] [er] [et] [</a:t>
            </a:r>
            <a:r>
              <a:rPr lang="fr-FR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ez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 - répéter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[630]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écrire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[382] 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bébé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[2271]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donner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[46]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parler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[106]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et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nez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[2661] </a:t>
            </a:r>
            <a:endParaRPr lang="it-IT" sz="1200" b="0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endParaRPr lang="it-IT" sz="1200" b="1" strike="noStrike" spc="-1" dirty="0">
              <a:solidFill>
                <a:srgbClr val="FF0066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Vocabulary </a:t>
            </a:r>
            <a:r>
              <a:rPr lang="it-IT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(new words in </a:t>
            </a:r>
            <a:r>
              <a:rPr lang="it-IT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): </a:t>
            </a:r>
            <a:r>
              <a:rPr lang="fr-FR" sz="12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célébrer </a:t>
            </a:r>
            <a:r>
              <a:rPr lang="fr-FR" sz="12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[2170] </a:t>
            </a:r>
            <a:r>
              <a:rPr lang="fr-FR" sz="12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échanger </a:t>
            </a:r>
            <a:r>
              <a:rPr lang="fr-FR" sz="12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[1452] </a:t>
            </a:r>
            <a:r>
              <a:rPr lang="fr-FR" sz="12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fabriquer </a:t>
            </a:r>
            <a:r>
              <a:rPr lang="fr-FR" sz="12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[1231] </a:t>
            </a:r>
            <a:r>
              <a:rPr lang="fr-FR" sz="12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souhaiter </a:t>
            </a:r>
            <a:r>
              <a:rPr lang="fr-FR" sz="12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[403] </a:t>
            </a:r>
            <a:r>
              <a:rPr lang="fr-FR" sz="12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feu d'artifice </a:t>
            </a:r>
            <a:r>
              <a:rPr lang="fr-FR" sz="12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[&gt;5000] </a:t>
            </a:r>
            <a:r>
              <a:rPr lang="fr-FR" sz="12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rue </a:t>
            </a:r>
            <a:r>
              <a:rPr lang="fr-FR" sz="12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[598] </a:t>
            </a:r>
            <a:r>
              <a:rPr lang="fr-FR" sz="12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tout le monde </a:t>
            </a:r>
            <a:r>
              <a:rPr lang="fr-FR" sz="12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[n/a] </a:t>
            </a:r>
            <a:endParaRPr lang="en-GB" sz="1100" b="0" dirty="0">
              <a:solidFill>
                <a:srgbClr val="FF0066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1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ont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[8] ils [13] elles [38] bureau [273] chaise [3419] chose [125]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espace 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[870]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fenêtre 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[1601]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jardin 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[2284] idée [239]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lampe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[4699] ordinateur [2201]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salle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[812] 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beau belle 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[393]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bon bonne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[94]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mauvais 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[274]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nouveau nouvelle 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[52]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vieux vieille 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[671] de2 [2] beaucoup de [150]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chez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[206] </a:t>
            </a:r>
          </a:p>
          <a:p>
            <a:pPr marL="0" indent="-216000">
              <a:lnSpc>
                <a:spcPct val="100000"/>
              </a:lnSpc>
            </a:pPr>
            <a:r>
              <a:rPr lang="en-GB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2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r>
              <a:rPr lang="en-GB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sont</a:t>
            </a:r>
            <a:r>
              <a:rPr lang="fr-FR" sz="11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[5]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ils </a:t>
            </a:r>
            <a:r>
              <a:rPr lang="fr-FR" sz="11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[13] </a:t>
            </a:r>
            <a: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elles</a:t>
            </a:r>
            <a:r>
              <a:rPr lang="fr-FR" sz="11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[38] sérieux [412], heureux [764] curieux [2424] courageux [2198] aussi [44] et [6] mais [30]</a:t>
            </a:r>
            <a:b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</a:br>
            <a:br>
              <a:rPr lang="fr-FR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lang="en-GB" sz="11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FF0066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FF0066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7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aural recognition of infinitive verbs, their position and corresponding meaning in English.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title and click to bring up the instructions.</a:t>
            </a:r>
            <a:endParaRPr lang="en-GB" sz="1200" b="0" i="0" u="none" strike="noStrik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Clarify the task.  Pupils listen out first for the infinitive and note its position in the sentence.</a:t>
            </a:r>
            <a:endParaRPr lang="en-GB" b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Click to bring up the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Click to bring up the 2</a:t>
            </a:r>
            <a:r>
              <a:rPr lang="en-GB" b="0" baseline="30000" dirty="0"/>
              <a:t>nd</a:t>
            </a:r>
            <a:r>
              <a:rPr lang="en-GB" b="0" dirty="0"/>
              <a:t> table and instruction.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Pupils listen again and write the infinitive.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They also write the English meaning, using the gapped English sentence for support.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b="0" dirty="0"/>
              <a:t>Note: for additional challenge pupils could turn away and try to complete the task without the English sentence support.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b="0" dirty="0"/>
              <a:t>7.   Click to elicit and confirm the answers.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fabriquez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décorations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papier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[Nous]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préparons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activités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pour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famille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Nous]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souhaitons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‘Joyeux No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ё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 à tout le monde.</a:t>
            </a: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écoutez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chansons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l’église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[Nous]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regardons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feux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d’artifice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fenêtre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chambre.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regardez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films à la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télé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célébrez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maison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nous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célébrons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jardin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en-GB" b="0" dirty="0"/>
          </a:p>
          <a:p>
            <a:pPr marL="228600" indent="-228600">
              <a:buAutoNum type="arabicPeriod"/>
            </a:pPr>
            <a:endParaRPr lang="en-GB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2635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[é]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er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[et]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ez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],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which are the same sound written differently.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[é, et, et,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ez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répéter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’, which has both spellings of the sound.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Present and practise the cluster words. 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Gesture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 err="1"/>
              <a:t>répéter</a:t>
            </a:r>
            <a:r>
              <a:rPr lang="en-US" dirty="0"/>
              <a:t> – hand with thumb and two fingers pointing forwards doing a three downwards motions, one for each syllable of the word.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https://www.signbsl.com/sign/repeat (the 2</a:t>
            </a:r>
            <a:r>
              <a:rPr lang="en-US" baseline="30000" dirty="0"/>
              <a:t>nd</a:t>
            </a:r>
            <a:r>
              <a:rPr lang="en-US" dirty="0"/>
              <a:t> video marked again: repeat with the female signer)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52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introduce key vocabulary for the context of classroom activities (a range of infinitive verbs).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dirty="0"/>
              <a:t>1. Pupils</a:t>
            </a:r>
            <a:r>
              <a:rPr lang="en-GB" b="0" baseline="0" dirty="0"/>
              <a:t> either work in pairs, reading the French words out loud and looking at the English meanings (1 minute).</a:t>
            </a:r>
            <a:br>
              <a:rPr lang="en-GB" b="0" baseline="0" dirty="0"/>
            </a:br>
            <a:r>
              <a:rPr lang="en-GB" b="0" baseline="0" dirty="0"/>
              <a:t>2. Then the teacher removes the English words or pictures (one by one) and pupils try to recall the English orally (chorally), looking at the French (1 minute).</a:t>
            </a:r>
            <a:br>
              <a:rPr lang="en-GB" b="0" baseline="0" dirty="0"/>
            </a:br>
            <a:r>
              <a:rPr lang="en-GB" b="0" baseline="0" dirty="0"/>
              <a:t>3. Then the French meanings are removed (one by one) and pupils try to recall them orally (again, chorally), looking at the English (1 minute)</a:t>
            </a:r>
            <a:br>
              <a:rPr lang="en-GB" b="0" baseline="0" dirty="0"/>
            </a:br>
            <a:r>
              <a:rPr lang="en-GB" b="0" baseline="0" dirty="0"/>
              <a:t>4. </a:t>
            </a:r>
            <a:r>
              <a:rPr lang="en-GB" baseline="0" dirty="0"/>
              <a:t>Further rounds of learning can be facilitated by one pupil turning away from the board, and his/her partner asking him/her the meanings (‘Comment </a:t>
            </a:r>
            <a:r>
              <a:rPr lang="en-GB" baseline="0" dirty="0" err="1"/>
              <a:t>dit</a:t>
            </a:r>
            <a:r>
              <a:rPr lang="en-GB" baseline="0" dirty="0"/>
              <a:t>-on XXX </a:t>
            </a:r>
            <a:r>
              <a:rPr lang="en-GB" baseline="0" dirty="0" err="1"/>
              <a:t>en</a:t>
            </a:r>
            <a:r>
              <a:rPr lang="en-GB" baseline="0" dirty="0"/>
              <a:t> </a:t>
            </a:r>
            <a:r>
              <a:rPr lang="en-GB" baseline="0" dirty="0" err="1"/>
              <a:t>anglais</a:t>
            </a:r>
            <a:r>
              <a:rPr lang="en-GB" baseline="0" dirty="0"/>
              <a:t>/</a:t>
            </a:r>
            <a:r>
              <a:rPr lang="en-GB" baseline="0" dirty="0" err="1"/>
              <a:t>français</a:t>
            </a:r>
            <a:r>
              <a:rPr lang="en-GB" baseline="0" dirty="0"/>
              <a:t> ?’).  This activity can work from L2 </a:t>
            </a:r>
            <a:r>
              <a:rPr lang="en-GB" baseline="0" dirty="0">
                <a:sym typeface="Wingdings" panose="05000000000000000000" pitchFamily="2" charset="2"/>
              </a:rPr>
              <a:t></a:t>
            </a:r>
            <a:r>
              <a:rPr lang="en-GB" baseline="0" dirty="0"/>
              <a:t> L1 or L1 </a:t>
            </a:r>
            <a:r>
              <a:rPr lang="en-GB" baseline="0" dirty="0">
                <a:sym typeface="Wingdings" panose="05000000000000000000" pitchFamily="2" charset="2"/>
              </a:rPr>
              <a:t> L2.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971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[2/2]</a:t>
            </a:r>
            <a:endParaRPr lang="en-GB" baseline="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4861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recognition of the new vocabulary for this week.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Elicit pronunciation from pupils for the French words.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for an English prompt.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Elicit the French word from pupils.</a:t>
            </a:r>
            <a:br>
              <a:rPr lang="en-GB" b="0" dirty="0"/>
            </a:br>
            <a:r>
              <a:rPr lang="en-GB" b="0" dirty="0"/>
              <a:t>4. Continue until all 9 items have been seen and heard.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64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[1/2]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1</a:t>
            </a:r>
            <a:r>
              <a:rPr lang="en-GB" b="0" baseline="30000" dirty="0"/>
              <a:t>st</a:t>
            </a:r>
            <a:r>
              <a:rPr lang="en-GB" b="0" dirty="0"/>
              <a:t> and 2</a:t>
            </a:r>
            <a:r>
              <a:rPr lang="en-GB" b="0" baseline="30000" dirty="0"/>
              <a:t>nd</a:t>
            </a:r>
            <a:r>
              <a:rPr lang="en-GB" b="0" dirty="0"/>
              <a:t> persons plural for –</a:t>
            </a:r>
            <a:r>
              <a:rPr lang="en-GB" b="0" dirty="0" err="1"/>
              <a:t>er</a:t>
            </a:r>
            <a:r>
              <a:rPr lang="en-GB" b="0" dirty="0"/>
              <a:t> verbs.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5187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1</a:t>
            </a:r>
            <a:r>
              <a:rPr lang="en-GB" b="0" baseline="30000" dirty="0"/>
              <a:t>st</a:t>
            </a:r>
            <a:r>
              <a:rPr lang="en-GB" b="0" dirty="0"/>
              <a:t> and 2</a:t>
            </a:r>
            <a:r>
              <a:rPr lang="en-GB" b="0" baseline="30000" dirty="0"/>
              <a:t>nd</a:t>
            </a:r>
            <a:r>
              <a:rPr lang="en-GB" b="0" dirty="0"/>
              <a:t> persons plural for –</a:t>
            </a:r>
            <a:r>
              <a:rPr lang="en-GB" b="0" dirty="0" err="1"/>
              <a:t>er</a:t>
            </a:r>
            <a:r>
              <a:rPr lang="en-GB" b="0" dirty="0"/>
              <a:t> verbs.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2337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7 minutes</a:t>
            </a:r>
          </a:p>
          <a:p>
            <a:pPr marL="0" indent="0">
              <a:buNone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</a:t>
            </a:r>
            <a:r>
              <a:rPr lang="en-GB" b="0" baseline="0" dirty="0"/>
              <a:t>of 1</a:t>
            </a:r>
            <a:r>
              <a:rPr lang="en-GB" b="0" baseline="30000" dirty="0"/>
              <a:t>st</a:t>
            </a:r>
            <a:r>
              <a:rPr lang="en-GB" b="0" baseline="0" dirty="0"/>
              <a:t> and 2</a:t>
            </a:r>
            <a:r>
              <a:rPr lang="en-GB" b="0" baseline="30000" dirty="0"/>
              <a:t>nd</a:t>
            </a:r>
            <a:r>
              <a:rPr lang="en-GB" b="0" baseline="0" dirty="0"/>
              <a:t> person plural –ER verbs.</a:t>
            </a:r>
          </a:p>
          <a:p>
            <a:pPr marL="0" indent="0"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Read the title and explain the context of the task.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Do [1] with them to model the task and draw their attention to the verb (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célébrons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). Is it ‘we’ or ‘you (plural)’?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Pupils complete 2-6.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through the animations to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bring up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Finally, if desired, click on the numbered buttons to hear full audio for each sentence.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916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2 minutes</a:t>
            </a:r>
          </a:p>
          <a:p>
            <a:pPr marL="0" indent="0">
              <a:buNone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present cultural information about Christmas in Haiti.</a:t>
            </a:r>
            <a:endParaRPr lang="en-GB" b="0" baseline="0" dirty="0"/>
          </a:p>
          <a:p>
            <a:pPr marL="0" indent="0"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Read the title.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Click on the first speech bubble to hear the audio.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Clarify meaning.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up the 2</a:t>
            </a:r>
            <a:r>
              <a:rPr lang="en-GB" baseline="30000" dirty="0"/>
              <a:t>nd</a:t>
            </a:r>
            <a:r>
              <a:rPr lang="en-GB" dirty="0"/>
              <a:t> speech bubble.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Elicit the English meaning.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Practise saying Merry Christmas in Haitian Creole.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Sources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: </a:t>
            </a:r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https://haitiancreole.net/merry-christmas/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Short 1 minute video clip about les </a:t>
            </a:r>
            <a:r>
              <a:rPr lang="en-GB" b="0" dirty="0" err="1"/>
              <a:t>fanaux</a:t>
            </a:r>
            <a:r>
              <a:rPr lang="en-GB" b="0" dirty="0"/>
              <a:t>: </a:t>
            </a:r>
            <a:r>
              <a:rPr lang="es-ES_tradnl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https://www.youtube.com/watch?v=KPLZfpmA31Q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_trad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Permission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permission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photos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requested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24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November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2021 www.haitifriends.org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080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52903-743F-43B9-83F3-F3DB83F04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62BAAA-547C-49A8-9A22-5A20CE61CE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7C7C1-F979-42AD-BC1C-1A80B6F59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EBE7D-8AA0-4604-B8DE-98BA0900E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F5D65-B5A9-4DDE-B7A7-9D16B652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45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4A69E-80A2-46D4-9D63-416F89B37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738FD-72DE-49E4-919D-8473CCFF1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FAD0A-2D4F-487E-BB15-9A1A99A52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9E392-82EB-40B5-A665-1DD3664F4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6B309-D27A-4C60-9E63-AE96E985C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54841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CF7C8-E8ED-4372-9855-055842FA2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75FD46-530E-4E24-91D2-2CCADE9DB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FB243-68A1-46D4-93D3-DF93BD9B7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B32DF-AE2F-4E12-9C59-8C5B6B21D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92E43-3963-4595-8F99-4B117A940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9469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0D949-3558-4D30-8E06-2E613139F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6D5D6-1BA5-43B6-85E9-9F9DFEF4F6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167C-9DB0-473F-9DA6-EBB545DC3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C0D70E-229B-4FCE-A4C5-BF66E787F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C1077-E684-4312-BD32-1B6E42F7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50772F-8BEF-4F2E-8763-824C2EA4D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5476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9EA22-35EB-4F4B-82C8-CEA37B3A2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323A9-9E83-49F1-96C9-D7EC6934C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51AFF1-487D-4985-A18B-D4C03FC1C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122ADA-F6BB-4FC7-A08D-34FFD30D30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FEC994-8A8E-4030-9843-5440F47F5F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7F9F46-B02B-42FE-88C1-3833C6EC9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B8BA00-BC7F-43F0-9DFD-6646BD17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3507A3-21B3-4ECD-ACFF-2584572C5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6710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FC8B4-A1FC-4D98-999A-EBB3CC43A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227761-8567-4456-B14C-04489A825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1E2847-79A8-4E7C-B367-C20A8EB7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61DB8-89CC-453B-945D-FBD6BE386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63956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9F5237-E42F-4BAC-8012-9D2537B2C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8BD0C3-FBD3-4910-9F2D-A34071B0B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D69F4-D025-46A9-BC50-F71BD3857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7694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2E342-0F66-4E9B-9DB2-CC6E5EDB8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39111-5042-4FF5-AA9F-5D935B10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4955E7-F858-46F5-A8DD-E94FCA004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95BB1-487F-4982-970A-42B8C27F9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D891-FE26-4D7C-9FED-542B8BD0C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E94B-9C19-43AF-808B-0D5FF10BF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4151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A8772-6272-4E48-A604-91AAEE2CB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8BF935-E032-4E76-A262-B00A65647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DEFF70-D0B5-41AB-AD60-4F36CE7311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51176A-5FAC-4FD7-8EF1-3804532F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17F26-294B-430A-9B46-F7AA6641C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DDC26E-A591-4BDC-89B4-3602804AD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7889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8D30D-97BB-4BC8-A43E-FA3DBF7DC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4807E1-14B9-422B-B188-ECDB27E03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42BD6-2BC8-4412-AC1C-18AE49F39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34020-804E-4786-9FB9-6A649C98F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2210D-B5CA-4A09-BDF8-DBE08F9F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889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65509E-974B-4DFC-BB84-A1778A54C9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0A2CE7-E4AC-454F-B64C-1F72BD4D6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0D1F0-D9A9-480A-BAD4-D7388E2F5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A29FC-DC75-4FC0-A9FA-B0720D72A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D38A6-F67B-47FE-BB92-C6069C09C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4953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915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88EF60-C5F0-43CC-9178-07662FB1C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99554-E0B0-4E84-A5BE-FD50C986C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27394-E562-4E66-9A36-6FFEA9E956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FDFC4-3BD3-4770-AEC7-D8C4BD490BFE}" type="datetimeFigureOut">
              <a:rPr lang="en-GB" smtClean="0"/>
              <a:t>13/01/2022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2DB03-C0A4-4F11-8FC2-3D37A24F5C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7CF8C-2078-40B3-B9B7-7527F0041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274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audio" Target="../media/audio20.wav"/><Relationship Id="rId18" Type="http://schemas.openxmlformats.org/officeDocument/2006/relationships/image" Target="../media/image44.png"/><Relationship Id="rId26" Type="http://schemas.openxmlformats.org/officeDocument/2006/relationships/audio" Target="../media/audio28.wav"/><Relationship Id="rId3" Type="http://schemas.openxmlformats.org/officeDocument/2006/relationships/audio" Target="../media/audio11.wav"/><Relationship Id="rId21" Type="http://schemas.openxmlformats.org/officeDocument/2006/relationships/audio" Target="../media/audio23.wav"/><Relationship Id="rId7" Type="http://schemas.openxmlformats.org/officeDocument/2006/relationships/audio" Target="../media/audio14.wav"/><Relationship Id="rId12" Type="http://schemas.openxmlformats.org/officeDocument/2006/relationships/audio" Target="../media/audio19.wav"/><Relationship Id="rId17" Type="http://schemas.openxmlformats.org/officeDocument/2006/relationships/image" Target="../media/image33.gif"/><Relationship Id="rId25" Type="http://schemas.openxmlformats.org/officeDocument/2006/relationships/audio" Target="../media/audio27.wav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2.gif"/><Relationship Id="rId20" Type="http://schemas.openxmlformats.org/officeDocument/2006/relationships/audio" Target="../media/audio2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11" Type="http://schemas.openxmlformats.org/officeDocument/2006/relationships/audio" Target="../media/audio18.wav"/><Relationship Id="rId24" Type="http://schemas.openxmlformats.org/officeDocument/2006/relationships/audio" Target="../media/audio26.wav"/><Relationship Id="rId5" Type="http://schemas.openxmlformats.org/officeDocument/2006/relationships/audio" Target="../media/audio13.wav"/><Relationship Id="rId15" Type="http://schemas.openxmlformats.org/officeDocument/2006/relationships/audio" Target="../media/audio21.wav"/><Relationship Id="rId23" Type="http://schemas.openxmlformats.org/officeDocument/2006/relationships/audio" Target="../media/audio25.wav"/><Relationship Id="rId10" Type="http://schemas.openxmlformats.org/officeDocument/2006/relationships/audio" Target="../media/audio17.wav"/><Relationship Id="rId19" Type="http://schemas.openxmlformats.org/officeDocument/2006/relationships/image" Target="../media/image28.png"/><Relationship Id="rId4" Type="http://schemas.openxmlformats.org/officeDocument/2006/relationships/audio" Target="../media/audio12.wav"/><Relationship Id="rId9" Type="http://schemas.openxmlformats.org/officeDocument/2006/relationships/audio" Target="../media/audio16.wav"/><Relationship Id="rId14" Type="http://schemas.openxmlformats.org/officeDocument/2006/relationships/image" Target="../media/image29.png"/><Relationship Id="rId22" Type="http://schemas.openxmlformats.org/officeDocument/2006/relationships/audio" Target="../media/audio24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audio" Target="../media/audio4.wav"/><Relationship Id="rId12" Type="http://schemas.openxmlformats.org/officeDocument/2006/relationships/image" Target="../media/image29.png"/><Relationship Id="rId17" Type="http://schemas.openxmlformats.org/officeDocument/2006/relationships/image" Target="../media/image34.gi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3.gif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.wav"/><Relationship Id="rId11" Type="http://schemas.openxmlformats.org/officeDocument/2006/relationships/image" Target="../media/image28.png"/><Relationship Id="rId5" Type="http://schemas.openxmlformats.org/officeDocument/2006/relationships/audio" Target="../media/audio2.wav"/><Relationship Id="rId15" Type="http://schemas.openxmlformats.org/officeDocument/2006/relationships/image" Target="../media/image32.gif"/><Relationship Id="rId10" Type="http://schemas.openxmlformats.org/officeDocument/2006/relationships/audio" Target="../media/audio7.wav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3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image" Target="../media/image27.png"/><Relationship Id="rId7" Type="http://schemas.openxmlformats.org/officeDocument/2006/relationships/image" Target="../media/image35.png"/><Relationship Id="rId12" Type="http://schemas.openxmlformats.org/officeDocument/2006/relationships/audio" Target="../media/audio10.wav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gif"/><Relationship Id="rId11" Type="http://schemas.openxmlformats.org/officeDocument/2006/relationships/image" Target="../media/image38.svg"/><Relationship Id="rId5" Type="http://schemas.openxmlformats.org/officeDocument/2006/relationships/image" Target="../media/image32.gif"/><Relationship Id="rId15" Type="http://schemas.openxmlformats.org/officeDocument/2006/relationships/image" Target="../media/image41.png"/><Relationship Id="rId10" Type="http://schemas.openxmlformats.org/officeDocument/2006/relationships/image" Target="../media/image37.png"/><Relationship Id="rId4" Type="http://schemas.openxmlformats.org/officeDocument/2006/relationships/audio" Target="../media/audio8.wav"/><Relationship Id="rId9" Type="http://schemas.openxmlformats.org/officeDocument/2006/relationships/audio" Target="../media/audio9.wav"/><Relationship Id="rId1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C8EC6C81-7B1C-48AC-8CEE-B881474E6344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0" y="4895099"/>
            <a:ext cx="4571280" cy="229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lvl="0" indent="-457200">
              <a:buClr>
                <a:prstClr val="white"/>
              </a:buClr>
              <a:buFont typeface="Wingdings" panose="05000000000000000000" pitchFamily="2" charset="2"/>
              <a:buChar char="§"/>
              <a:defRPr/>
            </a:pP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-ER </a:t>
            </a:r>
            <a:r>
              <a:rPr lang="fr-FR" sz="2800" b="1" spc="-1" dirty="0" err="1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verbs</a:t>
            </a: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: </a:t>
            </a:r>
            <a:b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</a:br>
            <a:r>
              <a:rPr lang="fr-FR" sz="2800" b="1" spc="-1" dirty="0" err="1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we</a:t>
            </a: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, </a:t>
            </a:r>
            <a:r>
              <a:rPr lang="fr-FR" sz="2800" b="1" spc="-1" dirty="0" err="1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you</a:t>
            </a: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 (plural)</a:t>
            </a:r>
          </a:p>
          <a:p>
            <a:pPr marL="457920" lvl="0" indent="-457200">
              <a:buClr>
                <a:prstClr val="white"/>
              </a:buClr>
              <a:buFont typeface="Wingdings" panose="05000000000000000000" pitchFamily="2" charset="2"/>
              <a:buChar char="§"/>
              <a:defRPr/>
            </a:pP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des + plural </a:t>
            </a:r>
            <a:r>
              <a:rPr lang="fr-FR" sz="2800" b="1" spc="-1" dirty="0" err="1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nouns</a:t>
            </a:r>
            <a:endParaRPr lang="fr-FR" sz="2800" b="1" spc="-1" dirty="0">
              <a:solidFill>
                <a:prstClr val="white"/>
              </a:solidFill>
              <a:latin typeface="Century Gothic" panose="020B0502020202020204" pitchFamily="34" charset="0"/>
              <a:ea typeface="Century Gothic"/>
            </a:endParaRPr>
          </a:p>
          <a:p>
            <a:pPr marL="457920" lvl="0" indent="-457200">
              <a:buClr>
                <a:prstClr val="white"/>
              </a:buClr>
              <a:buFont typeface="Wingdings" panose="05000000000000000000" pitchFamily="2" charset="2"/>
              <a:buChar char="§"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[é, er, et,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ez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Saying what I and others do</a:t>
            </a:r>
            <a:endParaRPr lang="en-GB" sz="4000" dirty="0"/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pic>
        <p:nvPicPr>
          <p:cNvPr id="9" name="Picture 8" descr="A picture containing toy&#10;&#10;Description automatically generated">
            <a:extLst>
              <a:ext uri="{FF2B5EF4-FFF2-40B4-BE49-F238E27FC236}">
                <a16:creationId xmlns:a16="http://schemas.microsoft.com/office/drawing/2014/main" id="{7451366F-6040-43F4-8F4C-21BBACC7E2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4" y="1624980"/>
            <a:ext cx="1676176" cy="20355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A0DD92-325C-4423-88C6-02E57FCF257C}"/>
              </a:ext>
            </a:extLst>
          </p:cNvPr>
          <p:cNvSpPr txBox="1"/>
          <p:nvPr/>
        </p:nvSpPr>
        <p:spPr>
          <a:xfrm rot="20863906">
            <a:off x="-279" y="3398954"/>
            <a:ext cx="4892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Segoe Print" panose="02000600000000000000" pitchFamily="2" charset="0"/>
              </a:rPr>
              <a:t>Des traditions de </a:t>
            </a:r>
            <a:r>
              <a:rPr lang="en-GB" sz="28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Noёl</a:t>
            </a:r>
            <a:endParaRPr lang="en-GB" sz="28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2">
            <a:extLst>
              <a:ext uri="{FF2B5EF4-FFF2-40B4-BE49-F238E27FC236}">
                <a16:creationId xmlns:a16="http://schemas.microsoft.com/office/drawing/2014/main" id="{7A46DACD-2C93-4745-9577-77E7A9496E92}"/>
              </a:ext>
            </a:extLst>
          </p:cNvPr>
          <p:cNvGraphicFramePr/>
          <p:nvPr/>
        </p:nvGraphicFramePr>
        <p:xfrm>
          <a:off x="148335" y="1304103"/>
          <a:ext cx="3858181" cy="5417048"/>
        </p:xfrm>
        <a:graphic>
          <a:graphicData uri="http://schemas.openxmlformats.org/drawingml/2006/table">
            <a:tbl>
              <a:tblPr/>
              <a:tblGrid>
                <a:gridCol w="668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7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2548">
                  <a:extLst>
                    <a:ext uri="{9D8B030D-6E8A-4147-A177-3AD203B41FA5}">
                      <a16:colId xmlns:a16="http://schemas.microsoft.com/office/drawing/2014/main" val="3865251503"/>
                    </a:ext>
                  </a:extLst>
                </a:gridCol>
              </a:tblGrid>
              <a:tr h="677131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(all)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1704070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8980211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3182469"/>
                  </a:ext>
                </a:extLst>
              </a:tr>
            </a:tbl>
          </a:graphicData>
        </a:graphic>
      </p:graphicFrame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6" name="Rectangle 5">
            <a:hlinkClick r:id="" action="ppaction://noaction">
              <a:snd r:embed="rId7" name="Noel_Haiti_France2.wav"/>
            </a:hlinkClick>
            <a:extLst>
              <a:ext uri="{FF2B5EF4-FFF2-40B4-BE49-F238E27FC236}">
                <a16:creationId xmlns:a16="http://schemas.microsoft.com/office/drawing/2014/main" id="{4A25658E-9621-480F-B3A7-1F60A0AE8EFC}"/>
              </a:ext>
            </a:extLst>
          </p:cNvPr>
          <p:cNvSpPr/>
          <p:nvPr/>
        </p:nvSpPr>
        <p:spPr>
          <a:xfrm>
            <a:off x="0" y="42204"/>
            <a:ext cx="105604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Noёl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à Haïti et en France.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1" name="CustomShape 23">
            <a:hlinkClick r:id="" action="ppaction://noaction">
              <a:snd r:embed="rId8" name="L1.wav"/>
            </a:hlinkClick>
            <a:extLst>
              <a:ext uri="{FF2B5EF4-FFF2-40B4-BE49-F238E27FC236}">
                <a16:creationId xmlns:a16="http://schemas.microsoft.com/office/drawing/2014/main" id="{4FCC3D06-B3E8-4C67-88D5-CB44B9AEA2AB}"/>
              </a:ext>
            </a:extLst>
          </p:cNvPr>
          <p:cNvSpPr/>
          <p:nvPr/>
        </p:nvSpPr>
        <p:spPr>
          <a:xfrm>
            <a:off x="212063" y="209179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4">
            <a:hlinkClick r:id="" action="ppaction://noaction">
              <a:snd r:embed="rId9" name="L2.wav"/>
            </a:hlinkClick>
            <a:extLst>
              <a:ext uri="{FF2B5EF4-FFF2-40B4-BE49-F238E27FC236}">
                <a16:creationId xmlns:a16="http://schemas.microsoft.com/office/drawing/2014/main" id="{20B447C2-97BE-4091-A4C1-932EE9C23060}"/>
              </a:ext>
            </a:extLst>
          </p:cNvPr>
          <p:cNvSpPr/>
          <p:nvPr/>
        </p:nvSpPr>
        <p:spPr>
          <a:xfrm>
            <a:off x="212063" y="277833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CustomShape 25">
            <a:hlinkClick r:id="" action="ppaction://noaction">
              <a:snd r:embed="rId10" name="L3.wav"/>
            </a:hlinkClick>
            <a:extLst>
              <a:ext uri="{FF2B5EF4-FFF2-40B4-BE49-F238E27FC236}">
                <a16:creationId xmlns:a16="http://schemas.microsoft.com/office/drawing/2014/main" id="{EFD23B8D-E7FE-49A2-B9AA-1548BB7BB2E7}"/>
              </a:ext>
            </a:extLst>
          </p:cNvPr>
          <p:cNvSpPr/>
          <p:nvPr/>
        </p:nvSpPr>
        <p:spPr>
          <a:xfrm>
            <a:off x="212063" y="347588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CustomShape 26">
            <a:hlinkClick r:id="" action="ppaction://noaction">
              <a:snd r:embed="rId11" name="L4.wav"/>
            </a:hlinkClick>
            <a:extLst>
              <a:ext uri="{FF2B5EF4-FFF2-40B4-BE49-F238E27FC236}">
                <a16:creationId xmlns:a16="http://schemas.microsoft.com/office/drawing/2014/main" id="{B84F4A78-44FE-4C4D-A4CC-ECC823DE6DA9}"/>
              </a:ext>
            </a:extLst>
          </p:cNvPr>
          <p:cNvSpPr/>
          <p:nvPr/>
        </p:nvSpPr>
        <p:spPr>
          <a:xfrm>
            <a:off x="212063" y="4136091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CustomShape 27">
            <a:hlinkClick r:id="" action="ppaction://noaction">
              <a:snd r:embed="rId12" name="L5.wav"/>
            </a:hlinkClick>
            <a:extLst>
              <a:ext uri="{FF2B5EF4-FFF2-40B4-BE49-F238E27FC236}">
                <a16:creationId xmlns:a16="http://schemas.microsoft.com/office/drawing/2014/main" id="{54A79E80-34F9-4FF3-9637-126C6B042400}"/>
              </a:ext>
            </a:extLst>
          </p:cNvPr>
          <p:cNvSpPr/>
          <p:nvPr/>
        </p:nvSpPr>
        <p:spPr>
          <a:xfrm>
            <a:off x="212063" y="480013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7D52E3C-8CC7-4277-A3A4-F1C4EEE85B26}"/>
              </a:ext>
            </a:extLst>
          </p:cNvPr>
          <p:cNvSpPr txBox="1"/>
          <p:nvPr/>
        </p:nvSpPr>
        <p:spPr>
          <a:xfrm>
            <a:off x="1" y="543402"/>
            <a:ext cx="61473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Écoute les messages de Clémentine.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4" name="CustomShape 27">
            <a:hlinkClick r:id="" action="ppaction://noaction">
              <a:snd r:embed="rId13" name="L6.wav"/>
            </a:hlinkClick>
            <a:extLst>
              <a:ext uri="{FF2B5EF4-FFF2-40B4-BE49-F238E27FC236}">
                <a16:creationId xmlns:a16="http://schemas.microsoft.com/office/drawing/2014/main" id="{2C500DDC-49F5-47C9-810E-60D18EBB5303}"/>
              </a:ext>
            </a:extLst>
          </p:cNvPr>
          <p:cNvSpPr/>
          <p:nvPr/>
        </p:nvSpPr>
        <p:spPr>
          <a:xfrm>
            <a:off x="212063" y="545976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0D0B202-7C7C-4D64-AC20-21BF1ABA3278}"/>
              </a:ext>
            </a:extLst>
          </p:cNvPr>
          <p:cNvGraphicFramePr>
            <a:graphicFrameLocks noGrp="1"/>
          </p:cNvGraphicFramePr>
          <p:nvPr/>
        </p:nvGraphicFramePr>
        <p:xfrm>
          <a:off x="4070244" y="1304103"/>
          <a:ext cx="7997430" cy="5417048"/>
        </p:xfrm>
        <a:graphic>
          <a:graphicData uri="http://schemas.openxmlformats.org/drawingml/2006/table">
            <a:tbl>
              <a:tblPr/>
              <a:tblGrid>
                <a:gridCol w="7997430">
                  <a:extLst>
                    <a:ext uri="{9D8B030D-6E8A-4147-A177-3AD203B41FA5}">
                      <a16:colId xmlns:a16="http://schemas.microsoft.com/office/drawing/2014/main" val="2505683502"/>
                    </a:ext>
                  </a:extLst>
                </a:gridCol>
              </a:tblGrid>
              <a:tr h="6771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5494836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9495243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2478212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1014303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455589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6709276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2094555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9595512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6" name="Picture 35" descr="Shape, arrow&#10;&#10;Description automatically generated">
            <a:extLst>
              <a:ext uri="{FF2B5EF4-FFF2-40B4-BE49-F238E27FC236}">
                <a16:creationId xmlns:a16="http://schemas.microsoft.com/office/drawing/2014/main" id="{1FECF871-0768-4A2F-9425-71773E4B27D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42544" y="2143694"/>
            <a:ext cx="462709" cy="428729"/>
          </a:xfrm>
          <a:prstGeom prst="rect">
            <a:avLst/>
          </a:prstGeom>
        </p:spPr>
      </p:pic>
      <p:pic>
        <p:nvPicPr>
          <p:cNvPr id="37" name="Picture 36" descr="Shape, arrow&#10;&#10;Description automatically generated">
            <a:extLst>
              <a:ext uri="{FF2B5EF4-FFF2-40B4-BE49-F238E27FC236}">
                <a16:creationId xmlns:a16="http://schemas.microsoft.com/office/drawing/2014/main" id="{F5DB5F7A-FCBC-4994-958D-B096245C896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93724" y="2745966"/>
            <a:ext cx="462709" cy="428729"/>
          </a:xfrm>
          <a:prstGeom prst="rect">
            <a:avLst/>
          </a:prstGeom>
        </p:spPr>
      </p:pic>
      <p:pic>
        <p:nvPicPr>
          <p:cNvPr id="38" name="Picture 37" descr="Shape, arrow&#10;&#10;Description automatically generated">
            <a:extLst>
              <a:ext uri="{FF2B5EF4-FFF2-40B4-BE49-F238E27FC236}">
                <a16:creationId xmlns:a16="http://schemas.microsoft.com/office/drawing/2014/main" id="{7B71CF37-7D7A-48FE-AF37-0A0CB54C1A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67222" y="3459697"/>
            <a:ext cx="462709" cy="428729"/>
          </a:xfrm>
          <a:prstGeom prst="rect">
            <a:avLst/>
          </a:prstGeom>
        </p:spPr>
      </p:pic>
      <p:pic>
        <p:nvPicPr>
          <p:cNvPr id="39" name="Picture 38" descr="Shape, arrow&#10;&#10;Description automatically generated">
            <a:extLst>
              <a:ext uri="{FF2B5EF4-FFF2-40B4-BE49-F238E27FC236}">
                <a16:creationId xmlns:a16="http://schemas.microsoft.com/office/drawing/2014/main" id="{FE11E53F-690F-433B-9720-FC55C6C029A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42543" y="4096685"/>
            <a:ext cx="462709" cy="428729"/>
          </a:xfrm>
          <a:prstGeom prst="rect">
            <a:avLst/>
          </a:prstGeom>
        </p:spPr>
      </p:pic>
      <p:pic>
        <p:nvPicPr>
          <p:cNvPr id="40" name="Picture 39" descr="Shape, arrow&#10;&#10;Description automatically generated">
            <a:extLst>
              <a:ext uri="{FF2B5EF4-FFF2-40B4-BE49-F238E27FC236}">
                <a16:creationId xmlns:a16="http://schemas.microsoft.com/office/drawing/2014/main" id="{8724AA31-9E2D-4691-AFDE-9090619A058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87338" y="4849153"/>
            <a:ext cx="462709" cy="428729"/>
          </a:xfrm>
          <a:prstGeom prst="rect">
            <a:avLst/>
          </a:prstGeom>
        </p:spPr>
      </p:pic>
      <p:pic>
        <p:nvPicPr>
          <p:cNvPr id="41" name="Picture 40" descr="Shape, arrow&#10;&#10;Description automatically generated">
            <a:extLst>
              <a:ext uri="{FF2B5EF4-FFF2-40B4-BE49-F238E27FC236}">
                <a16:creationId xmlns:a16="http://schemas.microsoft.com/office/drawing/2014/main" id="{B15BE54B-0961-44D9-BAF1-5E057049554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42543" y="5468306"/>
            <a:ext cx="462709" cy="428729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6B9A2344-E451-4527-8CBE-38613DE6CD47}"/>
              </a:ext>
            </a:extLst>
          </p:cNvPr>
          <p:cNvSpPr txBox="1"/>
          <p:nvPr/>
        </p:nvSpPr>
        <p:spPr>
          <a:xfrm>
            <a:off x="4139174" y="2241772"/>
            <a:ext cx="76998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__________________________________________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6A97FEA-FEF6-4D8B-8228-ADAB4D924A0E}"/>
              </a:ext>
            </a:extLst>
          </p:cNvPr>
          <p:cNvSpPr txBox="1"/>
          <p:nvPr/>
        </p:nvSpPr>
        <p:spPr>
          <a:xfrm>
            <a:off x="4569392" y="2147269"/>
            <a:ext cx="4285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</a:rPr>
              <a:t>make paper decorations.</a:t>
            </a:r>
          </a:p>
        </p:txBody>
      </p:sp>
      <p:sp>
        <p:nvSpPr>
          <p:cNvPr id="42" name="CustomShape 27">
            <a:hlinkClick r:id="" action="ppaction://noaction">
              <a:snd r:embed="rId15" name="L7.wav"/>
            </a:hlinkClick>
            <a:extLst>
              <a:ext uri="{FF2B5EF4-FFF2-40B4-BE49-F238E27FC236}">
                <a16:creationId xmlns:a16="http://schemas.microsoft.com/office/drawing/2014/main" id="{F4B1A21A-B772-4FEA-A43F-7FEAF50F2F9E}"/>
              </a:ext>
            </a:extLst>
          </p:cNvPr>
          <p:cNvSpPr/>
          <p:nvPr/>
        </p:nvSpPr>
        <p:spPr>
          <a:xfrm>
            <a:off x="212063" y="615516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8" name="Picture 47" descr="Shape, arrow&#10;&#10;Description automatically generated">
            <a:extLst>
              <a:ext uri="{FF2B5EF4-FFF2-40B4-BE49-F238E27FC236}">
                <a16:creationId xmlns:a16="http://schemas.microsoft.com/office/drawing/2014/main" id="{99F9C3C7-B106-4CA5-A1B8-23603AE7DCF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88312" y="6185538"/>
            <a:ext cx="462709" cy="428729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C746102B-C8AC-45A3-A43E-405720F56847}"/>
              </a:ext>
            </a:extLst>
          </p:cNvPr>
          <p:cNvGrpSpPr/>
          <p:nvPr/>
        </p:nvGrpSpPr>
        <p:grpSpPr>
          <a:xfrm>
            <a:off x="9193378" y="69163"/>
            <a:ext cx="1511190" cy="1199263"/>
            <a:chOff x="813141" y="3370510"/>
            <a:chExt cx="807942" cy="673231"/>
          </a:xfrm>
        </p:grpSpPr>
        <p:pic>
          <p:nvPicPr>
            <p:cNvPr id="51" name="Picture 50" descr="Logo&#10;&#10;Description automatically generated">
              <a:extLst>
                <a:ext uri="{FF2B5EF4-FFF2-40B4-BE49-F238E27FC236}">
                  <a16:creationId xmlns:a16="http://schemas.microsoft.com/office/drawing/2014/main" id="{3EC3053D-4DAE-43E5-9F30-DFCB79BEF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876" y="3370510"/>
              <a:ext cx="408207" cy="673231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9AAE109B-28EB-47D9-86F4-C4FDC68F0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141" y="3429000"/>
              <a:ext cx="603839" cy="613129"/>
            </a:xfrm>
            <a:prstGeom prst="rect">
              <a:avLst/>
            </a:prstGeom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CB1DB9CF-39D6-4477-9A79-4A1498F73220}"/>
              </a:ext>
            </a:extLst>
          </p:cNvPr>
          <p:cNvSpPr txBox="1"/>
          <p:nvPr/>
        </p:nvSpPr>
        <p:spPr>
          <a:xfrm>
            <a:off x="4139176" y="2921674"/>
            <a:ext cx="76998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__________________________________________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A6D0B74-5DB0-4519-994C-741358259F1F}"/>
              </a:ext>
            </a:extLst>
          </p:cNvPr>
          <p:cNvSpPr txBox="1"/>
          <p:nvPr/>
        </p:nvSpPr>
        <p:spPr>
          <a:xfrm>
            <a:off x="4569392" y="2804778"/>
            <a:ext cx="5284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</a:rPr>
              <a:t>prepare activities for the family.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13251E4-9583-4A7C-98FF-40132003C985}"/>
              </a:ext>
            </a:extLst>
          </p:cNvPr>
          <p:cNvSpPr txBox="1"/>
          <p:nvPr/>
        </p:nvSpPr>
        <p:spPr>
          <a:xfrm>
            <a:off x="4139174" y="3615226"/>
            <a:ext cx="76998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__________________________________________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A8A303C-C965-49A2-AB73-D76EBEA389DB}"/>
              </a:ext>
            </a:extLst>
          </p:cNvPr>
          <p:cNvSpPr txBox="1"/>
          <p:nvPr/>
        </p:nvSpPr>
        <p:spPr>
          <a:xfrm>
            <a:off x="4139174" y="4280664"/>
            <a:ext cx="76998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__________________________________________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4B2F5B6-5CA8-4E62-BD3B-1D036778C1FA}"/>
              </a:ext>
            </a:extLst>
          </p:cNvPr>
          <p:cNvSpPr txBox="1"/>
          <p:nvPr/>
        </p:nvSpPr>
        <p:spPr>
          <a:xfrm>
            <a:off x="4147280" y="4946102"/>
            <a:ext cx="76998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__________________________________________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815E573-C2DC-4EB5-A8CB-67B9109A186A}"/>
              </a:ext>
            </a:extLst>
          </p:cNvPr>
          <p:cNvSpPr txBox="1"/>
          <p:nvPr/>
        </p:nvSpPr>
        <p:spPr>
          <a:xfrm>
            <a:off x="4219010" y="5639654"/>
            <a:ext cx="76998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__________________________________________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7B45CCF-154A-4377-955F-09596CD72049}"/>
              </a:ext>
            </a:extLst>
          </p:cNvPr>
          <p:cNvSpPr txBox="1"/>
          <p:nvPr/>
        </p:nvSpPr>
        <p:spPr>
          <a:xfrm>
            <a:off x="4219009" y="6309918"/>
            <a:ext cx="76998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__________________________________________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64B1E33-8EDB-46F2-AC98-F042053EC8AE}"/>
              </a:ext>
            </a:extLst>
          </p:cNvPr>
          <p:cNvSpPr txBox="1"/>
          <p:nvPr/>
        </p:nvSpPr>
        <p:spPr>
          <a:xfrm>
            <a:off x="4569392" y="3492247"/>
            <a:ext cx="5284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</a:rPr>
              <a:t>wish everyone ‘Merry Christmas’.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3CEAC4A-BC1E-4106-A542-5B8E260B4E81}"/>
              </a:ext>
            </a:extLst>
          </p:cNvPr>
          <p:cNvSpPr txBox="1"/>
          <p:nvPr/>
        </p:nvSpPr>
        <p:spPr>
          <a:xfrm>
            <a:off x="4569391" y="4195710"/>
            <a:ext cx="5284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</a:rPr>
              <a:t>listen to songs in the church.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7729631-A7B1-4019-8E7B-E4F98BB7938B}"/>
              </a:ext>
            </a:extLst>
          </p:cNvPr>
          <p:cNvSpPr txBox="1"/>
          <p:nvPr/>
        </p:nvSpPr>
        <p:spPr>
          <a:xfrm>
            <a:off x="4569390" y="4873230"/>
            <a:ext cx="7575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</a:rPr>
              <a:t>watch fireworks from the window of my bedroom.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DCA6CF0-50FA-47B2-B050-7AF8D168B069}"/>
              </a:ext>
            </a:extLst>
          </p:cNvPr>
          <p:cNvSpPr txBox="1"/>
          <p:nvPr/>
        </p:nvSpPr>
        <p:spPr>
          <a:xfrm>
            <a:off x="4617515" y="5554170"/>
            <a:ext cx="5284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</a:rPr>
              <a:t>watch films on the tv.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83A234F-D9B6-4AAF-B61D-EBB604071400}"/>
              </a:ext>
            </a:extLst>
          </p:cNvPr>
          <p:cNvSpPr txBox="1"/>
          <p:nvPr/>
        </p:nvSpPr>
        <p:spPr>
          <a:xfrm>
            <a:off x="4569390" y="6221542"/>
            <a:ext cx="86172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</a:rPr>
              <a:t>celebrate in the house but we celebrate in the garden.</a:t>
            </a:r>
          </a:p>
        </p:txBody>
      </p:sp>
      <p:sp>
        <p:nvSpPr>
          <p:cNvPr id="66" name="Rounded Rectangular Callout 21">
            <a:extLst>
              <a:ext uri="{FF2B5EF4-FFF2-40B4-BE49-F238E27FC236}">
                <a16:creationId xmlns:a16="http://schemas.microsoft.com/office/drawing/2014/main" id="{0835A071-A748-48F2-91E7-E70F494902C8}"/>
              </a:ext>
            </a:extLst>
          </p:cNvPr>
          <p:cNvSpPr/>
          <p:nvPr/>
        </p:nvSpPr>
        <p:spPr>
          <a:xfrm>
            <a:off x="7577661" y="4720693"/>
            <a:ext cx="4466004" cy="1300894"/>
          </a:xfrm>
          <a:prstGeom prst="wedgeRoundRectCallout">
            <a:avLst>
              <a:gd name="adj1" fmla="val 37080"/>
              <a:gd name="adj2" fmla="val 73361"/>
              <a:gd name="adj3" fmla="val 16667"/>
            </a:avLst>
          </a:prstGeom>
          <a:solidFill>
            <a:srgbClr val="11507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temp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é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rature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à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Haïti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é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cembre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d’environ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30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degr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é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 !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067B34-AD79-43AC-A592-B484D026A63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0370" y="5211556"/>
            <a:ext cx="367602" cy="73520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A803DC2D-5D32-4C64-8343-663900475838}"/>
              </a:ext>
            </a:extLst>
          </p:cNvPr>
          <p:cNvSpPr txBox="1"/>
          <p:nvPr/>
        </p:nvSpPr>
        <p:spPr>
          <a:xfrm>
            <a:off x="-50205" y="925218"/>
            <a:ext cx="123951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C’est Clémentine et Jean-Michel (nous) ? Ou c’est Adèle et Pierre (vous) ?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78629DD-A561-48EB-9D72-3285CEEE6549}"/>
              </a:ext>
            </a:extLst>
          </p:cNvPr>
          <p:cNvSpPr txBox="1"/>
          <p:nvPr/>
        </p:nvSpPr>
        <p:spPr>
          <a:xfrm>
            <a:off x="4103639" y="1457971"/>
            <a:ext cx="60446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Écoute et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écris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anglais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55" name="Picture 16" descr="United, Flag, Kingdom, British, Great, Britain">
            <a:extLst>
              <a:ext uri="{FF2B5EF4-FFF2-40B4-BE49-F238E27FC236}">
                <a16:creationId xmlns:a16="http://schemas.microsoft.com/office/drawing/2014/main" id="{BA51B348-85B9-471D-979C-F3673A197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363" y="1479983"/>
            <a:ext cx="491064" cy="38437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CustomShape 23">
            <a:hlinkClick r:id="" action="ppaction://noaction">
              <a:snd r:embed="rId20" name="LF1.wav"/>
            </a:hlinkClick>
            <a:extLst>
              <a:ext uri="{FF2B5EF4-FFF2-40B4-BE49-F238E27FC236}">
                <a16:creationId xmlns:a16="http://schemas.microsoft.com/office/drawing/2014/main" id="{BE1F97F5-AC9E-43CE-A60C-951932EA6715}"/>
              </a:ext>
            </a:extLst>
          </p:cNvPr>
          <p:cNvSpPr/>
          <p:nvPr/>
        </p:nvSpPr>
        <p:spPr>
          <a:xfrm>
            <a:off x="3790502" y="2091795"/>
            <a:ext cx="464040" cy="396360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7" name="CustomShape 24">
            <a:hlinkClick r:id="" action="ppaction://noaction">
              <a:snd r:embed="rId21" name="LF2.wav"/>
            </a:hlinkClick>
            <a:extLst>
              <a:ext uri="{FF2B5EF4-FFF2-40B4-BE49-F238E27FC236}">
                <a16:creationId xmlns:a16="http://schemas.microsoft.com/office/drawing/2014/main" id="{714CC100-45C8-46F5-AC5A-3A7F4389F1D3}"/>
              </a:ext>
            </a:extLst>
          </p:cNvPr>
          <p:cNvSpPr/>
          <p:nvPr/>
        </p:nvSpPr>
        <p:spPr>
          <a:xfrm>
            <a:off x="3790502" y="2778335"/>
            <a:ext cx="464040" cy="396360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8" name="CustomShape 25">
            <a:hlinkClick r:id="" action="ppaction://noaction">
              <a:snd r:embed="rId22" name="LF3.wav"/>
            </a:hlinkClick>
            <a:extLst>
              <a:ext uri="{FF2B5EF4-FFF2-40B4-BE49-F238E27FC236}">
                <a16:creationId xmlns:a16="http://schemas.microsoft.com/office/drawing/2014/main" id="{BCD32C44-6CAA-4F8C-B094-7DF3BD616DDB}"/>
              </a:ext>
            </a:extLst>
          </p:cNvPr>
          <p:cNvSpPr/>
          <p:nvPr/>
        </p:nvSpPr>
        <p:spPr>
          <a:xfrm>
            <a:off x="3790502" y="3475882"/>
            <a:ext cx="464040" cy="396360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9" name="CustomShape 26">
            <a:hlinkClick r:id="" action="ppaction://noaction">
              <a:snd r:embed="rId23" name="LF4.wav"/>
            </a:hlinkClick>
            <a:extLst>
              <a:ext uri="{FF2B5EF4-FFF2-40B4-BE49-F238E27FC236}">
                <a16:creationId xmlns:a16="http://schemas.microsoft.com/office/drawing/2014/main" id="{C7A2C014-5BAE-4DB6-83C5-53CD5068FA17}"/>
              </a:ext>
            </a:extLst>
          </p:cNvPr>
          <p:cNvSpPr/>
          <p:nvPr/>
        </p:nvSpPr>
        <p:spPr>
          <a:xfrm>
            <a:off x="3790502" y="4136091"/>
            <a:ext cx="464040" cy="396360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0" name="CustomShape 27">
            <a:hlinkClick r:id="" action="ppaction://noaction">
              <a:snd r:embed="rId24" name="LF5.wav"/>
            </a:hlinkClick>
            <a:extLst>
              <a:ext uri="{FF2B5EF4-FFF2-40B4-BE49-F238E27FC236}">
                <a16:creationId xmlns:a16="http://schemas.microsoft.com/office/drawing/2014/main" id="{3DA2384D-2AE7-4A70-8854-2E836FA02395}"/>
              </a:ext>
            </a:extLst>
          </p:cNvPr>
          <p:cNvSpPr/>
          <p:nvPr/>
        </p:nvSpPr>
        <p:spPr>
          <a:xfrm>
            <a:off x="3790502" y="4800130"/>
            <a:ext cx="464040" cy="396360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1" name="CustomShape 27">
            <a:hlinkClick r:id="" action="ppaction://noaction">
              <a:snd r:embed="rId25" name="LF6.wav"/>
            </a:hlinkClick>
            <a:extLst>
              <a:ext uri="{FF2B5EF4-FFF2-40B4-BE49-F238E27FC236}">
                <a16:creationId xmlns:a16="http://schemas.microsoft.com/office/drawing/2014/main" id="{B50A1EE4-A8DE-467A-AC7E-C8CD1E9FC336}"/>
              </a:ext>
            </a:extLst>
          </p:cNvPr>
          <p:cNvSpPr/>
          <p:nvPr/>
        </p:nvSpPr>
        <p:spPr>
          <a:xfrm>
            <a:off x="3790502" y="5459769"/>
            <a:ext cx="464040" cy="396360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2" name="CustomShape 27">
            <a:hlinkClick r:id="" action="ppaction://noaction">
              <a:snd r:embed="rId26" name="LF7.wav"/>
            </a:hlinkClick>
            <a:extLst>
              <a:ext uri="{FF2B5EF4-FFF2-40B4-BE49-F238E27FC236}">
                <a16:creationId xmlns:a16="http://schemas.microsoft.com/office/drawing/2014/main" id="{190A1F9E-3E42-49BB-BE5F-EAB2BED8665F}"/>
              </a:ext>
            </a:extLst>
          </p:cNvPr>
          <p:cNvSpPr/>
          <p:nvPr/>
        </p:nvSpPr>
        <p:spPr>
          <a:xfrm>
            <a:off x="3790502" y="6155165"/>
            <a:ext cx="464040" cy="396360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46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coute_C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_instr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coute_et_ecr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43" grpId="0"/>
      <p:bldP spid="44" grpId="0"/>
      <p:bldP spid="53" grpId="0"/>
      <p:bldP spid="54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 animBg="1"/>
      <p:bldP spid="45" grpId="0"/>
      <p:bldP spid="47" grpId="0"/>
      <p:bldP spid="4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159CC3EE-6418-4B96-B169-9D62FD17399A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8DA30A-9F29-49F3-8760-084C3A8F9C0D}"/>
              </a:ext>
            </a:extLst>
          </p:cNvPr>
          <p:cNvSpPr/>
          <p:nvPr/>
        </p:nvSpPr>
        <p:spPr>
          <a:xfrm>
            <a:off x="2008481" y="1669519"/>
            <a:ext cx="4167755" cy="471903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CustomShape 2"/>
          <p:cNvSpPr/>
          <p:nvPr/>
        </p:nvSpPr>
        <p:spPr>
          <a:xfrm>
            <a:off x="1956343" y="1588917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365" y="987529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30603" y="-107926"/>
            <a:ext cx="165651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[é]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68FD71-A3D0-4093-BB50-974AB5E9768F}"/>
              </a:ext>
            </a:extLst>
          </p:cNvPr>
          <p:cNvSpPr txBox="1"/>
          <p:nvPr/>
        </p:nvSpPr>
        <p:spPr>
          <a:xfrm>
            <a:off x="-362509" y="296196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crire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9C8AC-78C6-4940-B25D-F4AF196918B3}"/>
              </a:ext>
            </a:extLst>
          </p:cNvPr>
          <p:cNvSpPr txBox="1"/>
          <p:nvPr/>
        </p:nvSpPr>
        <p:spPr>
          <a:xfrm>
            <a:off x="5696723" y="2976639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719F91-F54C-4952-9EBD-51E5F8A7F953}"/>
              </a:ext>
            </a:extLst>
          </p:cNvPr>
          <p:cNvSpPr txBox="1"/>
          <p:nvPr/>
        </p:nvSpPr>
        <p:spPr>
          <a:xfrm>
            <a:off x="-362509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5A71BA-C3CE-49D4-8E43-CF2552404A12}"/>
              </a:ext>
            </a:extLst>
          </p:cNvPr>
          <p:cNvSpPr txBox="1"/>
          <p:nvPr/>
        </p:nvSpPr>
        <p:spPr>
          <a:xfrm>
            <a:off x="5696723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donn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1">
            <a:extLst>
              <a:ext uri="{FF2B5EF4-FFF2-40B4-BE49-F238E27FC236}">
                <a16:creationId xmlns:a16="http://schemas.microsoft.com/office/drawing/2014/main" id="{CDB03BB9-F8AB-4EAE-A779-A91DC9C215EF}"/>
              </a:ext>
            </a:extLst>
          </p:cNvPr>
          <p:cNvSpPr/>
          <p:nvPr/>
        </p:nvSpPr>
        <p:spPr>
          <a:xfrm>
            <a:off x="1593497" y="-107926"/>
            <a:ext cx="217834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BC2B867D-A24F-4351-94F0-08D333F671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983" y="1735994"/>
            <a:ext cx="1341130" cy="1345257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DB50882A-9092-4DF0-B42C-2143E2D3EBD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29" y="1569491"/>
            <a:ext cx="1601467" cy="1606394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DDFFAFC-DE68-4C7B-87AE-7D7B050789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806" y="2976639"/>
            <a:ext cx="3155720" cy="3145858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06DAE519-BAA4-4B13-9A63-41EC8ECCD1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42" y="3772512"/>
            <a:ext cx="1390472" cy="1776251"/>
          </a:xfrm>
          <a:prstGeom prst="rect">
            <a:avLst/>
          </a:prstGeom>
        </p:spPr>
      </p:pic>
      <p:pic>
        <p:nvPicPr>
          <p:cNvPr id="21" name="Picture 2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6F2EB3D-9BD0-4734-A7E9-9938F25330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008" y="3829258"/>
            <a:ext cx="1543002" cy="221670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DD0DB12-FF9C-43A0-ADDC-33F2FA2355BD}"/>
              </a:ext>
            </a:extLst>
          </p:cNvPr>
          <p:cNvSpPr txBox="1"/>
          <p:nvPr/>
        </p:nvSpPr>
        <p:spPr>
          <a:xfrm>
            <a:off x="5947285" y="6288525"/>
            <a:ext cx="2624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[to give]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82C4CA-4221-44A4-9F3D-6C54D750CE8B}"/>
              </a:ext>
            </a:extLst>
          </p:cNvPr>
          <p:cNvSpPr txBox="1"/>
          <p:nvPr/>
        </p:nvSpPr>
        <p:spPr>
          <a:xfrm>
            <a:off x="8876589" y="3000887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et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BB211A-8365-4819-9CB2-A4D79271CEC5}"/>
              </a:ext>
            </a:extLst>
          </p:cNvPr>
          <p:cNvSpPr txBox="1"/>
          <p:nvPr/>
        </p:nvSpPr>
        <p:spPr>
          <a:xfrm>
            <a:off x="8876588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ez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3" name="Picture 2" descr="Alphabet Word Images, Face, Human">
            <a:extLst>
              <a:ext uri="{FF2B5EF4-FFF2-40B4-BE49-F238E27FC236}">
                <a16:creationId xmlns:a16="http://schemas.microsoft.com/office/drawing/2014/main" id="{323CEC43-B09B-40B8-ABE8-C5E73164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741" y="3807250"/>
            <a:ext cx="1581344" cy="185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 picture containing clipart&#10;&#10;Description automatically generated">
            <a:extLst>
              <a:ext uri="{FF2B5EF4-FFF2-40B4-BE49-F238E27FC236}">
                <a16:creationId xmlns:a16="http://schemas.microsoft.com/office/drawing/2014/main" id="{44BD86D0-1D2D-42DF-84ED-17C812AA7F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116" y="1196758"/>
            <a:ext cx="1652263" cy="16471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C72EEB2-2D80-4D61-B219-238646F6D9B8}"/>
              </a:ext>
            </a:extLst>
          </p:cNvPr>
          <p:cNvSpPr txBox="1"/>
          <p:nvPr/>
        </p:nvSpPr>
        <p:spPr>
          <a:xfrm>
            <a:off x="9709738" y="2798973"/>
            <a:ext cx="1341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[and]</a:t>
            </a:r>
          </a:p>
        </p:txBody>
      </p:sp>
      <p:sp>
        <p:nvSpPr>
          <p:cNvPr id="26" name="CustomShape 1">
            <a:extLst>
              <a:ext uri="{FF2B5EF4-FFF2-40B4-BE49-F238E27FC236}">
                <a16:creationId xmlns:a16="http://schemas.microsoft.com/office/drawing/2014/main" id="{95DD0AD1-B8DC-4EAE-9F9D-45DD407B7B23}"/>
              </a:ext>
            </a:extLst>
          </p:cNvPr>
          <p:cNvSpPr/>
          <p:nvPr/>
        </p:nvSpPr>
        <p:spPr>
          <a:xfrm>
            <a:off x="3450005" y="-101132"/>
            <a:ext cx="2009505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[et]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CustomShape 1">
            <a:extLst>
              <a:ext uri="{FF2B5EF4-FFF2-40B4-BE49-F238E27FC236}">
                <a16:creationId xmlns:a16="http://schemas.microsoft.com/office/drawing/2014/main" id="{54E038CE-96F5-43E9-84DB-72F124ACBE98}"/>
              </a:ext>
            </a:extLst>
          </p:cNvPr>
          <p:cNvSpPr/>
          <p:nvPr/>
        </p:nvSpPr>
        <p:spPr>
          <a:xfrm>
            <a:off x="5235872" y="-101132"/>
            <a:ext cx="217834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ez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CustomShape 14">
            <a:extLst>
              <a:ext uri="{FF2B5EF4-FFF2-40B4-BE49-F238E27FC236}">
                <a16:creationId xmlns:a16="http://schemas.microsoft.com/office/drawing/2014/main" id="{C763F0CC-9A66-4627-B4CA-18ACB9703108}"/>
              </a:ext>
            </a:extLst>
          </p:cNvPr>
          <p:cNvSpPr/>
          <p:nvPr/>
        </p:nvSpPr>
        <p:spPr>
          <a:xfrm>
            <a:off x="7611996" y="183267"/>
            <a:ext cx="3336891" cy="1374517"/>
          </a:xfrm>
          <a:prstGeom prst="wedgeEllipseCallout">
            <a:avLst>
              <a:gd name="adj1" fmla="val -58694"/>
              <a:gd name="adj2" fmla="val -9899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C34E64-13D4-4F86-B386-DC76D2E15F73}"/>
              </a:ext>
            </a:extLst>
          </p:cNvPr>
          <p:cNvSpPr txBox="1"/>
          <p:nvPr/>
        </p:nvSpPr>
        <p:spPr>
          <a:xfrm>
            <a:off x="7635526" y="272313"/>
            <a:ext cx="331336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Remember </a:t>
            </a:r>
            <a:r>
              <a:rPr kumimoji="0" lang="en-GB" sz="23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tha</a:t>
            </a:r>
            <a:r>
              <a:rPr lang="en-GB" sz="2300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t </a:t>
            </a:r>
            <a:br>
              <a:rPr lang="en-GB" sz="2300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</a:br>
            <a:r>
              <a:rPr lang="en-GB" sz="2300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[</a:t>
            </a:r>
            <a:r>
              <a:rPr lang="en-GB" sz="2300" b="1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é</a:t>
            </a:r>
            <a:r>
              <a:rPr lang="en-GB" sz="2300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], [</a:t>
            </a:r>
            <a:r>
              <a:rPr lang="en-GB" sz="2300" b="1" kern="0" dirty="0" err="1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er</a:t>
            </a:r>
            <a:r>
              <a:rPr lang="en-GB" sz="2300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],[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et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and [</a:t>
            </a:r>
            <a:r>
              <a:rPr kumimoji="0" lang="en-GB" sz="23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ez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sound</a:t>
            </a:r>
            <a:r>
              <a:rPr kumimoji="0" lang="en-GB" sz="23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the same.</a:t>
            </a:r>
            <a:endParaRPr kumimoji="0" lang="en-GB" sz="2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121548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12" grpId="0"/>
      <p:bldP spid="13" grpId="0"/>
      <p:bldP spid="14" grpId="0"/>
      <p:bldP spid="22" grpId="0"/>
      <p:bldP spid="17" grpId="0"/>
      <p:bldP spid="20" grpId="0"/>
      <p:bldP spid="25" grpId="0"/>
      <p:bldP spid="28" grpId="0" animBg="1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 et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répète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 [1/2]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3E228FD-6C1C-49A0-A526-8EC962E3660A}"/>
              </a:ext>
            </a:extLst>
          </p:cNvPr>
          <p:cNvSpPr txBox="1"/>
          <p:nvPr/>
        </p:nvSpPr>
        <p:spPr>
          <a:xfrm>
            <a:off x="2714175" y="2061703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br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3F7EB52-11AB-4C3B-9FAE-3F74A821A456}"/>
              </a:ext>
            </a:extLst>
          </p:cNvPr>
          <p:cNvSpPr txBox="1"/>
          <p:nvPr/>
        </p:nvSpPr>
        <p:spPr>
          <a:xfrm>
            <a:off x="8791237" y="2061702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chang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E3BB5FA-4D37-45A1-99A8-BC4E32AF3373}"/>
              </a:ext>
            </a:extLst>
          </p:cNvPr>
          <p:cNvSpPr txBox="1"/>
          <p:nvPr/>
        </p:nvSpPr>
        <p:spPr>
          <a:xfrm>
            <a:off x="2714175" y="5022915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fabriqu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41C545C-8430-406E-85BB-1C387BD9BB5F}"/>
              </a:ext>
            </a:extLst>
          </p:cNvPr>
          <p:cNvSpPr txBox="1"/>
          <p:nvPr/>
        </p:nvSpPr>
        <p:spPr>
          <a:xfrm>
            <a:off x="8820067" y="5022915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souhait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1D03BB1-DD4F-4D8B-B726-1AABF0E339ED}"/>
              </a:ext>
            </a:extLst>
          </p:cNvPr>
          <p:cNvGrpSpPr/>
          <p:nvPr/>
        </p:nvGrpSpPr>
        <p:grpSpPr>
          <a:xfrm>
            <a:off x="199103" y="494279"/>
            <a:ext cx="3431183" cy="3004662"/>
            <a:chOff x="199103" y="494279"/>
            <a:chExt cx="3431183" cy="3004662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3027517-D897-4F41-9400-54210326DB97}"/>
                </a:ext>
              </a:extLst>
            </p:cNvPr>
            <p:cNvSpPr txBox="1"/>
            <p:nvPr/>
          </p:nvSpPr>
          <p:spPr>
            <a:xfrm>
              <a:off x="321733" y="2544834"/>
              <a:ext cx="27770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celebrate, celebrating]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061F9F6-9CD8-4BDD-B12D-EABCF44F5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926" y="660939"/>
              <a:ext cx="2024310" cy="179973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D4EAE1F-50B5-46BA-9F78-EE2DD354E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03" y="494279"/>
              <a:ext cx="3431183" cy="2104280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E8D74C2-449B-4E74-858D-25632D57871F}"/>
              </a:ext>
            </a:extLst>
          </p:cNvPr>
          <p:cNvGrpSpPr/>
          <p:nvPr/>
        </p:nvGrpSpPr>
        <p:grpSpPr>
          <a:xfrm>
            <a:off x="6163733" y="3624686"/>
            <a:ext cx="2777067" cy="2989400"/>
            <a:chOff x="6163733" y="3624686"/>
            <a:chExt cx="2777067" cy="2989400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2BD129A-1B48-4B8E-98C0-513DA668C181}"/>
                </a:ext>
              </a:extLst>
            </p:cNvPr>
            <p:cNvSpPr txBox="1"/>
            <p:nvPr/>
          </p:nvSpPr>
          <p:spPr>
            <a:xfrm>
              <a:off x="6163733" y="5659979"/>
              <a:ext cx="27770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wish, </a:t>
              </a:r>
              <a:b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</a:b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wishing]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B04738E-860F-4F54-8F32-DEF8FA496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38337">
              <a:off x="7077830" y="3624686"/>
              <a:ext cx="1556258" cy="2405809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ACE34C6-421C-4B06-A746-36CBFA615D8A}"/>
              </a:ext>
            </a:extLst>
          </p:cNvPr>
          <p:cNvGrpSpPr/>
          <p:nvPr/>
        </p:nvGrpSpPr>
        <p:grpSpPr>
          <a:xfrm>
            <a:off x="349458" y="3863180"/>
            <a:ext cx="3308142" cy="2750906"/>
            <a:chOff x="349458" y="3863180"/>
            <a:chExt cx="3308142" cy="2750906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8FED4F6-8C02-4B06-9F0A-D7416A1A9DE4}"/>
                </a:ext>
              </a:extLst>
            </p:cNvPr>
            <p:cNvSpPr txBox="1"/>
            <p:nvPr/>
          </p:nvSpPr>
          <p:spPr>
            <a:xfrm>
              <a:off x="349458" y="5659979"/>
              <a:ext cx="330814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make, create making, creating]</a:t>
              </a: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A85FD7E8-6BB2-43BD-8178-27C29D72D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950" y="3863180"/>
              <a:ext cx="1806065" cy="1806065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39669E5-72B1-4496-A0EE-8BDFF4781FCE}"/>
              </a:ext>
            </a:extLst>
          </p:cNvPr>
          <p:cNvGrpSpPr/>
          <p:nvPr/>
        </p:nvGrpSpPr>
        <p:grpSpPr>
          <a:xfrm>
            <a:off x="6163733" y="327882"/>
            <a:ext cx="2777067" cy="2924315"/>
            <a:chOff x="6163733" y="327882"/>
            <a:chExt cx="2777067" cy="2924315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E729EBB-E021-4656-9AA9-2C3B352AFF19}"/>
                </a:ext>
              </a:extLst>
            </p:cNvPr>
            <p:cNvSpPr txBox="1"/>
            <p:nvPr/>
          </p:nvSpPr>
          <p:spPr>
            <a:xfrm>
              <a:off x="6163733" y="2298090"/>
              <a:ext cx="27770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exchange, exchanging]</a:t>
              </a:r>
            </a:p>
          </p:txBody>
        </p:sp>
        <p:pic>
          <p:nvPicPr>
            <p:cNvPr id="22" name="Picture 21" descr="Logo&#10;&#10;Description automatically generated">
              <a:extLst>
                <a:ext uri="{FF2B5EF4-FFF2-40B4-BE49-F238E27FC236}">
                  <a16:creationId xmlns:a16="http://schemas.microsoft.com/office/drawing/2014/main" id="{1689E46B-766A-40F8-9571-131BF51BD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1664" y="327882"/>
              <a:ext cx="1866265" cy="19452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719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  <p:bldP spid="63" grpId="0"/>
      <p:bldP spid="63" grpId="1"/>
      <p:bldP spid="73" grpId="0"/>
      <p:bldP spid="73" grpId="1"/>
      <p:bldP spid="74" grpId="0"/>
      <p:bldP spid="7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 et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répète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 [2/2]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3E228FD-6C1C-49A0-A526-8EC962E3660A}"/>
              </a:ext>
            </a:extLst>
          </p:cNvPr>
          <p:cNvSpPr txBox="1"/>
          <p:nvPr/>
        </p:nvSpPr>
        <p:spPr>
          <a:xfrm>
            <a:off x="2629048" y="668703"/>
            <a:ext cx="2777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feu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d’artifice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3F7EB52-11AB-4C3B-9FAE-3F74A821A456}"/>
              </a:ext>
            </a:extLst>
          </p:cNvPr>
          <p:cNvSpPr txBox="1"/>
          <p:nvPr/>
        </p:nvSpPr>
        <p:spPr>
          <a:xfrm>
            <a:off x="8099332" y="1251831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rue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41C545C-8430-406E-85BB-1C387BD9BB5F}"/>
              </a:ext>
            </a:extLst>
          </p:cNvPr>
          <p:cNvSpPr txBox="1"/>
          <p:nvPr/>
        </p:nvSpPr>
        <p:spPr>
          <a:xfrm>
            <a:off x="6161230" y="3214692"/>
            <a:ext cx="3406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tout le monde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C056326-3D8A-43D1-A646-04A5C4F3C0EE}"/>
              </a:ext>
            </a:extLst>
          </p:cNvPr>
          <p:cNvGrpSpPr/>
          <p:nvPr/>
        </p:nvGrpSpPr>
        <p:grpSpPr>
          <a:xfrm>
            <a:off x="299720" y="686371"/>
            <a:ext cx="2799080" cy="2381683"/>
            <a:chOff x="299720" y="686371"/>
            <a:chExt cx="2799080" cy="2381683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3027517-D897-4F41-9400-54210326DB97}"/>
                </a:ext>
              </a:extLst>
            </p:cNvPr>
            <p:cNvSpPr txBox="1"/>
            <p:nvPr/>
          </p:nvSpPr>
          <p:spPr>
            <a:xfrm>
              <a:off x="321733" y="2544834"/>
              <a:ext cx="27770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[firework]</a:t>
              </a:r>
            </a:p>
          </p:txBody>
        </p:sp>
        <p:pic>
          <p:nvPicPr>
            <p:cNvPr id="5" name="Picture 4" descr="A picture containing outdoor object&#10;&#10;Description automatically generated">
              <a:extLst>
                <a:ext uri="{FF2B5EF4-FFF2-40B4-BE49-F238E27FC236}">
                  <a16:creationId xmlns:a16="http://schemas.microsoft.com/office/drawing/2014/main" id="{4CAA2AAD-51B0-40B9-B368-C0286A999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720" y="686371"/>
              <a:ext cx="2142846" cy="1951998"/>
            </a:xfrm>
            <a:prstGeom prst="rect">
              <a:avLst/>
            </a:prstGeom>
          </p:spPr>
        </p:pic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6D8AFD31-C1D1-4D99-A7AE-23FDB10D1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0675">
              <a:off x="2116483" y="1347661"/>
              <a:ext cx="798572" cy="159714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5A4F1A4-7CED-44CA-BBF4-90F04FBC67D6}"/>
              </a:ext>
            </a:extLst>
          </p:cNvPr>
          <p:cNvGrpSpPr/>
          <p:nvPr/>
        </p:nvGrpSpPr>
        <p:grpSpPr>
          <a:xfrm>
            <a:off x="6220224" y="354908"/>
            <a:ext cx="2777067" cy="2406105"/>
            <a:chOff x="6171953" y="661949"/>
            <a:chExt cx="2777067" cy="2406105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E729EBB-E021-4656-9AA9-2C3B352AFF19}"/>
                </a:ext>
              </a:extLst>
            </p:cNvPr>
            <p:cNvSpPr txBox="1"/>
            <p:nvPr/>
          </p:nvSpPr>
          <p:spPr>
            <a:xfrm>
              <a:off x="6171953" y="2544834"/>
              <a:ext cx="27770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[road, street]</a:t>
              </a:r>
            </a:p>
          </p:txBody>
        </p:sp>
        <p:pic>
          <p:nvPicPr>
            <p:cNvPr id="15" name="Picture 14" descr="Diagram&#10;&#10;Description automatically generated">
              <a:extLst>
                <a:ext uri="{FF2B5EF4-FFF2-40B4-BE49-F238E27FC236}">
                  <a16:creationId xmlns:a16="http://schemas.microsoft.com/office/drawing/2014/main" id="{4E0E5DB2-AB77-4C35-B7D4-A9231BCC8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4865" y="661949"/>
              <a:ext cx="1831241" cy="182838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EFC8306-D284-4109-9EAE-22E7AF1FE6F8}"/>
              </a:ext>
            </a:extLst>
          </p:cNvPr>
          <p:cNvGrpSpPr/>
          <p:nvPr/>
        </p:nvGrpSpPr>
        <p:grpSpPr>
          <a:xfrm>
            <a:off x="3691392" y="2893379"/>
            <a:ext cx="2777067" cy="1564196"/>
            <a:chOff x="3288576" y="4224802"/>
            <a:chExt cx="2777067" cy="1564196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2BD129A-1B48-4B8E-98C0-513DA668C181}"/>
                </a:ext>
              </a:extLst>
            </p:cNvPr>
            <p:cNvSpPr txBox="1"/>
            <p:nvPr/>
          </p:nvSpPr>
          <p:spPr>
            <a:xfrm>
              <a:off x="3288576" y="5265778"/>
              <a:ext cx="27770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[everyone]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5330FBA-546B-45C3-A26A-38AD8FBAA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1835" y="4224802"/>
              <a:ext cx="2226579" cy="1158517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B0262CC-4C87-4AFD-B5DD-26FBA2F18A2C}"/>
              </a:ext>
            </a:extLst>
          </p:cNvPr>
          <p:cNvGrpSpPr/>
          <p:nvPr/>
        </p:nvGrpSpPr>
        <p:grpSpPr>
          <a:xfrm>
            <a:off x="321733" y="3638851"/>
            <a:ext cx="2777067" cy="2794388"/>
            <a:chOff x="321733" y="3638851"/>
            <a:chExt cx="2777067" cy="2794388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B8053A6-6F19-4D2E-B6F2-5FFCB4998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733" y="3638851"/>
              <a:ext cx="2423116" cy="2360645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49C2A3F-9023-453F-A96E-B06B414EB2D4}"/>
                </a:ext>
              </a:extLst>
            </p:cNvPr>
            <p:cNvSpPr txBox="1"/>
            <p:nvPr/>
          </p:nvSpPr>
          <p:spPr>
            <a:xfrm>
              <a:off x="321733" y="5910019"/>
              <a:ext cx="27770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[fireworks]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4AE5AE1D-9519-49CB-AC60-6E478760904D}"/>
              </a:ext>
            </a:extLst>
          </p:cNvPr>
          <p:cNvSpPr txBox="1"/>
          <p:nvPr/>
        </p:nvSpPr>
        <p:spPr>
          <a:xfrm>
            <a:off x="2459219" y="5280075"/>
            <a:ext cx="2777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les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feux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d’artifice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DD3E718-4B77-4360-B73D-99FF7F0AA4CE}"/>
              </a:ext>
            </a:extLst>
          </p:cNvPr>
          <p:cNvSpPr txBox="1"/>
          <p:nvPr/>
        </p:nvSpPr>
        <p:spPr>
          <a:xfrm>
            <a:off x="8216057" y="5311079"/>
            <a:ext cx="3406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l’église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(f)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81A6424-5F40-4542-ACE0-1162D071BE82}"/>
              </a:ext>
            </a:extLst>
          </p:cNvPr>
          <p:cNvGrpSpPr/>
          <p:nvPr/>
        </p:nvGrpSpPr>
        <p:grpSpPr>
          <a:xfrm>
            <a:off x="6279027" y="3893639"/>
            <a:ext cx="2777067" cy="2983488"/>
            <a:chOff x="6279027" y="3893639"/>
            <a:chExt cx="2777067" cy="298348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56FD322-5560-410C-8E4E-7473F9756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5879" y="3893639"/>
              <a:ext cx="1905544" cy="2499074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7290291-5B5C-4B2F-9D58-E802ADFCF198}"/>
                </a:ext>
              </a:extLst>
            </p:cNvPr>
            <p:cNvSpPr txBox="1"/>
            <p:nvPr/>
          </p:nvSpPr>
          <p:spPr>
            <a:xfrm>
              <a:off x="6279027" y="6353907"/>
              <a:ext cx="27770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[church]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791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4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  <p:bldP spid="63" grpId="0"/>
      <p:bldP spid="63" grpId="1"/>
      <p:bldP spid="74" grpId="0"/>
      <p:bldP spid="74" grpId="1"/>
      <p:bldP spid="42" grpId="0"/>
      <p:bldP spid="42" grpId="1"/>
      <p:bldP spid="43" grpId="0"/>
      <p:bldP spid="4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43F7F1B-F7C5-490D-8158-7F6DDAEC8FC3}"/>
              </a:ext>
            </a:extLst>
          </p:cNvPr>
          <p:cNvSpPr/>
          <p:nvPr/>
        </p:nvSpPr>
        <p:spPr>
          <a:xfrm>
            <a:off x="1798922" y="404605"/>
            <a:ext cx="2339102" cy="1438908"/>
          </a:xfrm>
          <a:prstGeom prst="rect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CED7B76-5F2C-4C54-B0BE-D39D2A7FF82B}"/>
              </a:ext>
            </a:extLst>
          </p:cNvPr>
          <p:cNvSpPr/>
          <p:nvPr/>
        </p:nvSpPr>
        <p:spPr>
          <a:xfrm>
            <a:off x="4394773" y="404605"/>
            <a:ext cx="2339102" cy="1438908"/>
          </a:xfrm>
          <a:prstGeom prst="rect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1049441-160E-45EA-9AEF-ACBF3ADAB5E6}"/>
              </a:ext>
            </a:extLst>
          </p:cNvPr>
          <p:cNvSpPr/>
          <p:nvPr/>
        </p:nvSpPr>
        <p:spPr>
          <a:xfrm>
            <a:off x="7027138" y="404605"/>
            <a:ext cx="2339102" cy="1438908"/>
          </a:xfrm>
          <a:prstGeom prst="rect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3124925-658D-4DD8-AA6F-6532B6F6D8EB}"/>
              </a:ext>
            </a:extLst>
          </p:cNvPr>
          <p:cNvSpPr/>
          <p:nvPr/>
        </p:nvSpPr>
        <p:spPr>
          <a:xfrm>
            <a:off x="1793081" y="3528964"/>
            <a:ext cx="2339102" cy="1438908"/>
          </a:xfrm>
          <a:prstGeom prst="rect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E793A53-9E0E-48C9-88BF-8257B0998A7F}"/>
              </a:ext>
            </a:extLst>
          </p:cNvPr>
          <p:cNvSpPr/>
          <p:nvPr/>
        </p:nvSpPr>
        <p:spPr>
          <a:xfrm>
            <a:off x="1809066" y="1952970"/>
            <a:ext cx="2339102" cy="1438908"/>
          </a:xfrm>
          <a:prstGeom prst="rect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2C0ABDB-D5F7-458F-893A-1756E57BAF87}"/>
              </a:ext>
            </a:extLst>
          </p:cNvPr>
          <p:cNvSpPr/>
          <p:nvPr/>
        </p:nvSpPr>
        <p:spPr>
          <a:xfrm>
            <a:off x="4404917" y="1952970"/>
            <a:ext cx="2339102" cy="1438908"/>
          </a:xfrm>
          <a:prstGeom prst="rect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C33B847-F3BE-46B2-9EF0-E92A283D36E4}"/>
              </a:ext>
            </a:extLst>
          </p:cNvPr>
          <p:cNvSpPr/>
          <p:nvPr/>
        </p:nvSpPr>
        <p:spPr>
          <a:xfrm>
            <a:off x="7037282" y="1952970"/>
            <a:ext cx="2339102" cy="1438908"/>
          </a:xfrm>
          <a:prstGeom prst="rect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10CCC48-2006-406C-98F7-7C5696AE6421}"/>
              </a:ext>
            </a:extLst>
          </p:cNvPr>
          <p:cNvSpPr/>
          <p:nvPr/>
        </p:nvSpPr>
        <p:spPr>
          <a:xfrm>
            <a:off x="4428574" y="3489221"/>
            <a:ext cx="2339102" cy="1438908"/>
          </a:xfrm>
          <a:prstGeom prst="rect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1195880-371B-4614-9908-EEA4CA81133F}"/>
              </a:ext>
            </a:extLst>
          </p:cNvPr>
          <p:cNvSpPr txBox="1"/>
          <p:nvPr/>
        </p:nvSpPr>
        <p:spPr>
          <a:xfrm>
            <a:off x="1837894" y="888257"/>
            <a:ext cx="2178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échanger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8BFD683-E8F2-4C36-A6AE-B43B108BBF89}"/>
              </a:ext>
            </a:extLst>
          </p:cNvPr>
          <p:cNvSpPr txBox="1"/>
          <p:nvPr/>
        </p:nvSpPr>
        <p:spPr>
          <a:xfrm>
            <a:off x="4578437" y="893226"/>
            <a:ext cx="1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souhaiter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AE49C0-2710-4E25-9D99-8185669DFD4E}"/>
              </a:ext>
            </a:extLst>
          </p:cNvPr>
          <p:cNvSpPr txBox="1"/>
          <p:nvPr/>
        </p:nvSpPr>
        <p:spPr>
          <a:xfrm>
            <a:off x="7192016" y="647005"/>
            <a:ext cx="19805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feu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d’artifice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C6EBFDD-5639-4FA9-84E1-1E6CD1C015CE}"/>
              </a:ext>
            </a:extLst>
          </p:cNvPr>
          <p:cNvSpPr txBox="1"/>
          <p:nvPr/>
        </p:nvSpPr>
        <p:spPr>
          <a:xfrm>
            <a:off x="1816895" y="4004885"/>
            <a:ext cx="229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fabriquer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4967698-BC5C-4037-BBF6-815BD7B49242}"/>
              </a:ext>
            </a:extLst>
          </p:cNvPr>
          <p:cNvSpPr txBox="1"/>
          <p:nvPr/>
        </p:nvSpPr>
        <p:spPr>
          <a:xfrm>
            <a:off x="2220138" y="2380227"/>
            <a:ext cx="1481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rue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3784091-5558-4759-AA79-7D491CC024E6}"/>
              </a:ext>
            </a:extLst>
          </p:cNvPr>
          <p:cNvSpPr txBox="1"/>
          <p:nvPr/>
        </p:nvSpPr>
        <p:spPr>
          <a:xfrm>
            <a:off x="4586325" y="2380227"/>
            <a:ext cx="1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l’église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(f)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2143CEB-B77F-4594-9897-BFB32E6D2076}"/>
              </a:ext>
            </a:extLst>
          </p:cNvPr>
          <p:cNvSpPr txBox="1"/>
          <p:nvPr/>
        </p:nvSpPr>
        <p:spPr>
          <a:xfrm>
            <a:off x="7216566" y="2213398"/>
            <a:ext cx="19805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tout le monde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BD6B914-E6C9-4ECE-A8E7-F39024B8DB7F}"/>
              </a:ext>
            </a:extLst>
          </p:cNvPr>
          <p:cNvSpPr txBox="1"/>
          <p:nvPr/>
        </p:nvSpPr>
        <p:spPr>
          <a:xfrm>
            <a:off x="4528152" y="3965142"/>
            <a:ext cx="2125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célébrer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44EDB11-1CF1-4865-B11B-5F19D49E4967}"/>
              </a:ext>
            </a:extLst>
          </p:cNvPr>
          <p:cNvSpPr/>
          <p:nvPr/>
        </p:nvSpPr>
        <p:spPr>
          <a:xfrm>
            <a:off x="4428574" y="3492635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87805A0-C605-461C-8ECF-E2F490B87367}"/>
              </a:ext>
            </a:extLst>
          </p:cNvPr>
          <p:cNvGrpSpPr/>
          <p:nvPr/>
        </p:nvGrpSpPr>
        <p:grpSpPr>
          <a:xfrm>
            <a:off x="4416232" y="5245320"/>
            <a:ext cx="2339102" cy="1438908"/>
            <a:chOff x="5288327" y="4373236"/>
            <a:chExt cx="2339102" cy="1438908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7D03822-C436-43ED-A2FF-983A4D5566AA}"/>
                </a:ext>
              </a:extLst>
            </p:cNvPr>
            <p:cNvSpPr/>
            <p:nvPr/>
          </p:nvSpPr>
          <p:spPr>
            <a:xfrm>
              <a:off x="5288327" y="4373236"/>
              <a:ext cx="2339102" cy="143890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C1DC5F1-0C66-4BCD-B64B-6FC05F1A8012}"/>
                </a:ext>
              </a:extLst>
            </p:cNvPr>
            <p:cNvSpPr txBox="1"/>
            <p:nvPr/>
          </p:nvSpPr>
          <p:spPr>
            <a:xfrm>
              <a:off x="5346680" y="4680086"/>
              <a:ext cx="2188846" cy="830997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to celebrate, celebrating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1261975-B048-4CD0-8691-5BF2F98856AA}"/>
              </a:ext>
            </a:extLst>
          </p:cNvPr>
          <p:cNvGrpSpPr/>
          <p:nvPr/>
        </p:nvGrpSpPr>
        <p:grpSpPr>
          <a:xfrm>
            <a:off x="4418507" y="5244291"/>
            <a:ext cx="2339102" cy="1438908"/>
            <a:chOff x="6713154" y="5500768"/>
            <a:chExt cx="2339102" cy="143890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8EB7A05-CF60-49F7-B4C5-E81ADB590ADD}"/>
                </a:ext>
              </a:extLst>
            </p:cNvPr>
            <p:cNvSpPr/>
            <p:nvPr/>
          </p:nvSpPr>
          <p:spPr>
            <a:xfrm>
              <a:off x="6713154" y="5500768"/>
              <a:ext cx="2339102" cy="143890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8C43899-27D4-4D07-B4A2-DD0402A60F33}"/>
                </a:ext>
              </a:extLst>
            </p:cNvPr>
            <p:cNvSpPr txBox="1"/>
            <p:nvPr/>
          </p:nvSpPr>
          <p:spPr>
            <a:xfrm>
              <a:off x="6935714" y="5604906"/>
              <a:ext cx="1980533" cy="1200329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road, street</a:t>
              </a: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BA4BECC8-3052-438B-8C2D-ED4FF9295293}"/>
              </a:ext>
            </a:extLst>
          </p:cNvPr>
          <p:cNvSpPr/>
          <p:nvPr/>
        </p:nvSpPr>
        <p:spPr>
          <a:xfrm>
            <a:off x="1816895" y="1924014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69DE452-6594-4BBC-81DA-C8A141C7C642}"/>
              </a:ext>
            </a:extLst>
          </p:cNvPr>
          <p:cNvGrpSpPr/>
          <p:nvPr/>
        </p:nvGrpSpPr>
        <p:grpSpPr>
          <a:xfrm>
            <a:off x="4422595" y="5262312"/>
            <a:ext cx="2339102" cy="1438908"/>
            <a:chOff x="1844402" y="3926626"/>
            <a:chExt cx="2339102" cy="1438908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16CDB0F-DE9F-404E-B6AA-633AE064F078}"/>
                </a:ext>
              </a:extLst>
            </p:cNvPr>
            <p:cNvSpPr/>
            <p:nvPr/>
          </p:nvSpPr>
          <p:spPr>
            <a:xfrm>
              <a:off x="1844402" y="3926626"/>
              <a:ext cx="2339102" cy="143890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DAB051D-99D9-4DC3-A531-01244616429C}"/>
                </a:ext>
              </a:extLst>
            </p:cNvPr>
            <p:cNvSpPr txBox="1"/>
            <p:nvPr/>
          </p:nvSpPr>
          <p:spPr>
            <a:xfrm>
              <a:off x="1874757" y="4206537"/>
              <a:ext cx="2168650" cy="954107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to wish, wishing</a:t>
              </a:r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4E1A89A-BEF6-4E2B-B6DD-D97DF7E7974D}"/>
              </a:ext>
            </a:extLst>
          </p:cNvPr>
          <p:cNvSpPr/>
          <p:nvPr/>
        </p:nvSpPr>
        <p:spPr>
          <a:xfrm>
            <a:off x="4389833" y="396081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D7A45F3-3071-48EB-8A0F-451B1844016D}"/>
              </a:ext>
            </a:extLst>
          </p:cNvPr>
          <p:cNvSpPr/>
          <p:nvPr/>
        </p:nvSpPr>
        <p:spPr>
          <a:xfrm>
            <a:off x="4410495" y="5257501"/>
            <a:ext cx="2339102" cy="1438908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A65B623-C77C-4AC3-96C4-44E7FDFB7050}"/>
              </a:ext>
            </a:extLst>
          </p:cNvPr>
          <p:cNvSpPr txBox="1"/>
          <p:nvPr/>
        </p:nvSpPr>
        <p:spPr>
          <a:xfrm>
            <a:off x="4487334" y="5715345"/>
            <a:ext cx="1980533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church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3109877-95A1-4FF4-AEC4-05C90E011858}"/>
              </a:ext>
            </a:extLst>
          </p:cNvPr>
          <p:cNvSpPr/>
          <p:nvPr/>
        </p:nvSpPr>
        <p:spPr>
          <a:xfrm>
            <a:off x="4389833" y="1949933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86C01E9-A5A9-4D55-B702-91CE09B3103B}"/>
              </a:ext>
            </a:extLst>
          </p:cNvPr>
          <p:cNvGrpSpPr/>
          <p:nvPr/>
        </p:nvGrpSpPr>
        <p:grpSpPr>
          <a:xfrm>
            <a:off x="4412144" y="5247328"/>
            <a:ext cx="2339102" cy="1438908"/>
            <a:chOff x="-292693" y="4994766"/>
            <a:chExt cx="2339102" cy="1438908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771334D5-1067-4A9A-925C-F2E6AA7D5329}"/>
                </a:ext>
              </a:extLst>
            </p:cNvPr>
            <p:cNvSpPr/>
            <p:nvPr/>
          </p:nvSpPr>
          <p:spPr>
            <a:xfrm>
              <a:off x="-292693" y="4994766"/>
              <a:ext cx="2339102" cy="143890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FB3DF03-8BFF-4330-8EC5-7E6145ED1955}"/>
                </a:ext>
              </a:extLst>
            </p:cNvPr>
            <p:cNvSpPr txBox="1"/>
            <p:nvPr/>
          </p:nvSpPr>
          <p:spPr>
            <a:xfrm>
              <a:off x="-258184" y="5120383"/>
              <a:ext cx="2302944" cy="1292662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to exchange, exchanging</a:t>
              </a:r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5B729F98-CCBD-4F97-A77E-67029D52EA9C}"/>
              </a:ext>
            </a:extLst>
          </p:cNvPr>
          <p:cNvSpPr/>
          <p:nvPr/>
        </p:nvSpPr>
        <p:spPr>
          <a:xfrm>
            <a:off x="1786769" y="381494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673E5D2-64CC-49FC-9231-A72238473387}"/>
              </a:ext>
            </a:extLst>
          </p:cNvPr>
          <p:cNvGrpSpPr/>
          <p:nvPr/>
        </p:nvGrpSpPr>
        <p:grpSpPr>
          <a:xfrm>
            <a:off x="4412144" y="5272485"/>
            <a:ext cx="2346106" cy="1438908"/>
            <a:chOff x="-3895990" y="4979970"/>
            <a:chExt cx="2346106" cy="1438908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92E440EE-0077-4DC6-89F5-5A6EA3EB40E6}"/>
                </a:ext>
              </a:extLst>
            </p:cNvPr>
            <p:cNvSpPr/>
            <p:nvPr/>
          </p:nvSpPr>
          <p:spPr>
            <a:xfrm>
              <a:off x="-3895990" y="4979970"/>
              <a:ext cx="2346106" cy="143890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DD07C76-71D6-4D68-B606-420756EB79DF}"/>
                </a:ext>
              </a:extLst>
            </p:cNvPr>
            <p:cNvSpPr txBox="1"/>
            <p:nvPr/>
          </p:nvSpPr>
          <p:spPr>
            <a:xfrm>
              <a:off x="-3778317" y="5378842"/>
              <a:ext cx="2168649" cy="584775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everyone</a:t>
              </a:r>
            </a:p>
          </p:txBody>
        </p: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9B5C74D4-853C-4C89-A9C3-F358E51DFA54}"/>
              </a:ext>
            </a:extLst>
          </p:cNvPr>
          <p:cNvSpPr/>
          <p:nvPr/>
        </p:nvSpPr>
        <p:spPr>
          <a:xfrm>
            <a:off x="7024221" y="1946555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70D1D9A-157F-4C76-9C79-048764A6AB70}"/>
              </a:ext>
            </a:extLst>
          </p:cNvPr>
          <p:cNvGrpSpPr/>
          <p:nvPr/>
        </p:nvGrpSpPr>
        <p:grpSpPr>
          <a:xfrm>
            <a:off x="4428574" y="5233139"/>
            <a:ext cx="2339102" cy="1438908"/>
            <a:chOff x="-1940847" y="4993100"/>
            <a:chExt cx="2339102" cy="1438908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91755897-83B6-4F4D-B427-0DDE0EB22BE5}"/>
                </a:ext>
              </a:extLst>
            </p:cNvPr>
            <p:cNvSpPr/>
            <p:nvPr/>
          </p:nvSpPr>
          <p:spPr>
            <a:xfrm>
              <a:off x="-1940847" y="4993100"/>
              <a:ext cx="2339102" cy="143890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00C1C1DF-9F5A-4E3A-AA26-E94447B70C62}"/>
                </a:ext>
              </a:extLst>
            </p:cNvPr>
            <p:cNvSpPr txBox="1"/>
            <p:nvPr/>
          </p:nvSpPr>
          <p:spPr>
            <a:xfrm>
              <a:off x="-1785344" y="5339896"/>
              <a:ext cx="1980533" cy="830997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to make, create</a:t>
              </a:r>
            </a:p>
          </p:txBody>
        </p: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64AC81C2-7F04-4E0B-AA2B-027070B9CB20}"/>
              </a:ext>
            </a:extLst>
          </p:cNvPr>
          <p:cNvSpPr/>
          <p:nvPr/>
        </p:nvSpPr>
        <p:spPr>
          <a:xfrm>
            <a:off x="1795697" y="3528964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AFE9A158-FBBF-489D-A63E-EB63F74C4FFA}"/>
              </a:ext>
            </a:extLst>
          </p:cNvPr>
          <p:cNvSpPr/>
          <p:nvPr/>
        </p:nvSpPr>
        <p:spPr>
          <a:xfrm>
            <a:off x="4416858" y="5238335"/>
            <a:ext cx="2339102" cy="1452878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0F3FD39-8B4F-4489-9B5D-841EE3B51429}"/>
              </a:ext>
            </a:extLst>
          </p:cNvPr>
          <p:cNvSpPr txBox="1"/>
          <p:nvPr/>
        </p:nvSpPr>
        <p:spPr>
          <a:xfrm>
            <a:off x="4553525" y="5722440"/>
            <a:ext cx="1980533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firework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A3CC56BA-761C-4F1A-80B9-5FEA0A8BC3FF}"/>
              </a:ext>
            </a:extLst>
          </p:cNvPr>
          <p:cNvSpPr/>
          <p:nvPr/>
        </p:nvSpPr>
        <p:spPr>
          <a:xfrm>
            <a:off x="7021508" y="393435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B658442E-B3B2-4313-85C5-43542DAC3D09}"/>
              </a:ext>
            </a:extLst>
          </p:cNvPr>
          <p:cNvSpPr/>
          <p:nvPr/>
        </p:nvSpPr>
        <p:spPr>
          <a:xfrm>
            <a:off x="7032050" y="3499675"/>
            <a:ext cx="2339102" cy="1438908"/>
          </a:xfrm>
          <a:prstGeom prst="rect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FF91F34-BA26-4589-871D-7A227933FA9F}"/>
              </a:ext>
            </a:extLst>
          </p:cNvPr>
          <p:cNvSpPr txBox="1"/>
          <p:nvPr/>
        </p:nvSpPr>
        <p:spPr>
          <a:xfrm>
            <a:off x="7174965" y="3789441"/>
            <a:ext cx="19805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feux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d’artifice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C17BBAD3-59F0-4E5D-A15B-97C6175578F2}"/>
              </a:ext>
            </a:extLst>
          </p:cNvPr>
          <p:cNvSpPr/>
          <p:nvPr/>
        </p:nvSpPr>
        <p:spPr>
          <a:xfrm>
            <a:off x="7029434" y="3494694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870D3745-DC56-46B1-975C-28F8DBF1B5DB}"/>
              </a:ext>
            </a:extLst>
          </p:cNvPr>
          <p:cNvGrpSpPr/>
          <p:nvPr/>
        </p:nvGrpSpPr>
        <p:grpSpPr>
          <a:xfrm>
            <a:off x="4426925" y="5239049"/>
            <a:ext cx="2339102" cy="1438908"/>
            <a:chOff x="-3665548" y="6146800"/>
            <a:chExt cx="2339102" cy="1438908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9C41A2B8-C933-4D49-925F-CCB6946874C4}"/>
                </a:ext>
              </a:extLst>
            </p:cNvPr>
            <p:cNvSpPr/>
            <p:nvPr/>
          </p:nvSpPr>
          <p:spPr>
            <a:xfrm>
              <a:off x="-3665548" y="6146800"/>
              <a:ext cx="2339102" cy="143890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4A850E62-8685-4831-8EB9-CB35118F03AC}"/>
                </a:ext>
              </a:extLst>
            </p:cNvPr>
            <p:cNvSpPr txBox="1"/>
            <p:nvPr/>
          </p:nvSpPr>
          <p:spPr>
            <a:xfrm>
              <a:off x="-3486441" y="6601556"/>
              <a:ext cx="1980533" cy="461665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fireworks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936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4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6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8" grpId="0" animBg="1"/>
      <p:bldP spid="52" grpId="0" animBg="1"/>
      <p:bldP spid="53" grpId="0" animBg="1"/>
      <p:bldP spid="54" grpId="0" animBg="1"/>
      <p:bldP spid="55" grpId="0" animBg="1"/>
      <p:bldP spid="59" grpId="0" animBg="1"/>
      <p:bldP spid="76" grpId="0" animBg="1"/>
      <p:bldP spid="80" grpId="0" animBg="1"/>
      <p:bldP spid="81" grpId="0" animBg="1"/>
      <p:bldP spid="82" grpId="0" animBg="1"/>
      <p:bldP spid="83" grpId="0" animBg="1"/>
      <p:bldP spid="8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0A21A7A-5045-43E8-B32B-501909B8889D}"/>
              </a:ext>
            </a:extLst>
          </p:cNvPr>
          <p:cNvSpPr/>
          <p:nvPr/>
        </p:nvSpPr>
        <p:spPr>
          <a:xfrm>
            <a:off x="946976" y="3448164"/>
            <a:ext cx="5621054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87DC4DA-0B6A-445B-B969-2858636979EA}"/>
              </a:ext>
            </a:extLst>
          </p:cNvPr>
          <p:cNvSpPr/>
          <p:nvPr/>
        </p:nvSpPr>
        <p:spPr>
          <a:xfrm>
            <a:off x="3163564" y="1970019"/>
            <a:ext cx="1971320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863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Knowing wh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o does what [1/2]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8663" y="4082099"/>
            <a:ext cx="442485" cy="52322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4" y="767367"/>
            <a:ext cx="79830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[–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verbs: ‘we’ and ‘you (plural)’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5D9D02-2670-4BA7-B3E6-CC60F3C14EE5}"/>
              </a:ext>
            </a:extLst>
          </p:cNvPr>
          <p:cNvSpPr txBox="1"/>
          <p:nvPr/>
        </p:nvSpPr>
        <p:spPr>
          <a:xfrm>
            <a:off x="881148" y="3454402"/>
            <a:ext cx="6662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célébr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</a:t>
            </a:r>
            <a:r>
              <a:rPr kumimoji="0" lang="az-Cyrl-AZ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ё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 chez nous.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418C539B-5CDB-4B57-9552-5C563B8C5961}"/>
              </a:ext>
            </a:extLst>
          </p:cNvPr>
          <p:cNvSpPr/>
          <p:nvPr/>
        </p:nvSpPr>
        <p:spPr>
          <a:xfrm>
            <a:off x="9202284" y="33320"/>
            <a:ext cx="2910169" cy="1374318"/>
          </a:xfrm>
          <a:prstGeom prst="wedgeRoundRectCallout">
            <a:avLst>
              <a:gd name="adj1" fmla="val -198156"/>
              <a:gd name="adj2" fmla="val 5757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is also the form of a verb you see in a dictionary.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B3D2C5-4206-4F45-964E-32EBA3938E56}"/>
              </a:ext>
            </a:extLst>
          </p:cNvPr>
          <p:cNvSpPr txBox="1"/>
          <p:nvPr/>
        </p:nvSpPr>
        <p:spPr>
          <a:xfrm>
            <a:off x="204235" y="1383397"/>
            <a:ext cx="10768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know the infinitive verb tells us the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general meaning: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7F89BE1-B5D3-4995-8D5E-64FC1F049DF8}"/>
              </a:ext>
            </a:extLst>
          </p:cNvPr>
          <p:cNvSpPr txBox="1"/>
          <p:nvPr/>
        </p:nvSpPr>
        <p:spPr>
          <a:xfrm>
            <a:off x="204234" y="2788300"/>
            <a:ext cx="12851762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mean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with a verb, remove –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and add –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ons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47CC55D-2CD3-4B86-8283-EB1B84182325}"/>
              </a:ext>
            </a:extLst>
          </p:cNvPr>
          <p:cNvSpPr txBox="1"/>
          <p:nvPr/>
        </p:nvSpPr>
        <p:spPr>
          <a:xfrm>
            <a:off x="215155" y="4635928"/>
            <a:ext cx="6662056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To mean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you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(plural)’ with a verb: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80FF0D-F3F8-4DF0-9E10-E383E24A0E4F}"/>
              </a:ext>
            </a:extLst>
          </p:cNvPr>
          <p:cNvSpPr txBox="1"/>
          <p:nvPr/>
        </p:nvSpPr>
        <p:spPr>
          <a:xfrm>
            <a:off x="3302852" y="1926148"/>
            <a:ext cx="1660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célébr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90C75A1-58B1-4753-9672-282CF1BE99A1}"/>
              </a:ext>
            </a:extLst>
          </p:cNvPr>
          <p:cNvSpPr txBox="1"/>
          <p:nvPr/>
        </p:nvSpPr>
        <p:spPr>
          <a:xfrm>
            <a:off x="5902331" y="1946184"/>
            <a:ext cx="2404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celebrate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E2FEB39-8A18-40D2-A55B-3F442AF65ED3}"/>
              </a:ext>
            </a:extLst>
          </p:cNvPr>
          <p:cNvSpPr txBox="1"/>
          <p:nvPr/>
        </p:nvSpPr>
        <p:spPr>
          <a:xfrm>
            <a:off x="937409" y="4027731"/>
            <a:ext cx="6981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celebrate Christmas at our house.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D841B20-EF7E-4D46-9547-FE56C37B5AB5}"/>
              </a:ext>
            </a:extLst>
          </p:cNvPr>
          <p:cNvSpPr/>
          <p:nvPr/>
        </p:nvSpPr>
        <p:spPr>
          <a:xfrm>
            <a:off x="956036" y="5184051"/>
            <a:ext cx="5611994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70552FC-2603-4672-BD66-67D0B3C59474}"/>
              </a:ext>
            </a:extLst>
          </p:cNvPr>
          <p:cNvSpPr txBox="1"/>
          <p:nvPr/>
        </p:nvSpPr>
        <p:spPr>
          <a:xfrm>
            <a:off x="933668" y="5184051"/>
            <a:ext cx="6114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célébr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ez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No</a:t>
            </a:r>
            <a:r>
              <a:rPr lang="az-Cyrl-AZ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ё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 chez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vous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EE989E6-1A60-4ED9-B2C2-9C238E1AB1D2}"/>
              </a:ext>
            </a:extLst>
          </p:cNvPr>
          <p:cNvSpPr txBox="1"/>
          <p:nvPr/>
        </p:nvSpPr>
        <p:spPr>
          <a:xfrm>
            <a:off x="969771" y="5852216"/>
            <a:ext cx="7217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celebrate Christmas at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your house.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0" name="Google Shape;183;p8">
            <a:extLst>
              <a:ext uri="{FF2B5EF4-FFF2-40B4-BE49-F238E27FC236}">
                <a16:creationId xmlns:a16="http://schemas.microsoft.com/office/drawing/2014/main" id="{111F4B10-0E7D-4CA6-97DB-3D4FA96733E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98919" y="1899106"/>
            <a:ext cx="603412" cy="577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83;p8">
            <a:extLst>
              <a:ext uri="{FF2B5EF4-FFF2-40B4-BE49-F238E27FC236}">
                <a16:creationId xmlns:a16="http://schemas.microsoft.com/office/drawing/2014/main" id="{CB65F29B-13A4-4797-A5BB-C1FCC813642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570" y="5829023"/>
            <a:ext cx="442485" cy="52322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5F73A805-FB87-41ED-9FFB-D19BA3942FA6}"/>
              </a:ext>
            </a:extLst>
          </p:cNvPr>
          <p:cNvSpPr/>
          <p:nvPr/>
        </p:nvSpPr>
        <p:spPr>
          <a:xfrm>
            <a:off x="7975003" y="3235978"/>
            <a:ext cx="4142632" cy="1660158"/>
          </a:xfrm>
          <a:prstGeom prst="wedgeRoundRectCallout">
            <a:avLst>
              <a:gd name="adj1" fmla="val -72415"/>
              <a:gd name="adj2" fmla="val -2128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Remember: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means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‘at the house of’.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chez nous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literally means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at the house of ‘we/us’.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6" name="Picture 25" descr="A picture containing toy&#10;&#10;Description automatically generated">
            <a:extLst>
              <a:ext uri="{FF2B5EF4-FFF2-40B4-BE49-F238E27FC236}">
                <a16:creationId xmlns:a16="http://schemas.microsoft.com/office/drawing/2014/main" id="{5584096C-0EF5-4C96-9B3E-5EF4060E1D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351" y="5011245"/>
            <a:ext cx="1540082" cy="187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88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0" grpId="0" animBg="1"/>
      <p:bldP spid="23" grpId="0"/>
      <p:bldP spid="34" grpId="0" animBg="1"/>
      <p:bldP spid="45" grpId="0"/>
      <p:bldP spid="41" grpId="0" animBg="1"/>
      <p:bldP spid="42" grpId="0"/>
      <p:bldP spid="5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0A21A7A-5045-43E8-B32B-501909B8889D}"/>
              </a:ext>
            </a:extLst>
          </p:cNvPr>
          <p:cNvSpPr/>
          <p:nvPr/>
        </p:nvSpPr>
        <p:spPr>
          <a:xfrm>
            <a:off x="946975" y="2809768"/>
            <a:ext cx="5815773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87DC4DA-0B6A-445B-B969-2858636979EA}"/>
              </a:ext>
            </a:extLst>
          </p:cNvPr>
          <p:cNvSpPr/>
          <p:nvPr/>
        </p:nvSpPr>
        <p:spPr>
          <a:xfrm>
            <a:off x="2775221" y="1630609"/>
            <a:ext cx="1971320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863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Knowing wh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o does what [2/2]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8663" y="3443703"/>
            <a:ext cx="442485" cy="52322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4" y="767367"/>
            <a:ext cx="79830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[–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verbs: ‘we’ and ‘you (plural)’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5D9D02-2670-4BA7-B3E6-CC60F3C14EE5}"/>
              </a:ext>
            </a:extLst>
          </p:cNvPr>
          <p:cNvSpPr txBox="1"/>
          <p:nvPr/>
        </p:nvSpPr>
        <p:spPr>
          <a:xfrm>
            <a:off x="881148" y="2801469"/>
            <a:ext cx="6662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échang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cadeaux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80FF0D-F3F8-4DF0-9E10-E383E24A0E4F}"/>
              </a:ext>
            </a:extLst>
          </p:cNvPr>
          <p:cNvSpPr txBox="1"/>
          <p:nvPr/>
        </p:nvSpPr>
        <p:spPr>
          <a:xfrm>
            <a:off x="2775221" y="1586738"/>
            <a:ext cx="1996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échang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90C75A1-58B1-4753-9672-282CF1BE99A1}"/>
              </a:ext>
            </a:extLst>
          </p:cNvPr>
          <p:cNvSpPr txBox="1"/>
          <p:nvPr/>
        </p:nvSpPr>
        <p:spPr>
          <a:xfrm>
            <a:off x="5513988" y="1606774"/>
            <a:ext cx="2404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exchange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E2FEB39-8A18-40D2-A55B-3F442AF65ED3}"/>
              </a:ext>
            </a:extLst>
          </p:cNvPr>
          <p:cNvSpPr txBox="1"/>
          <p:nvPr/>
        </p:nvSpPr>
        <p:spPr>
          <a:xfrm>
            <a:off x="937409" y="3389335"/>
            <a:ext cx="6981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exchange presents.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D841B20-EF7E-4D46-9547-FE56C37B5AB5}"/>
              </a:ext>
            </a:extLst>
          </p:cNvPr>
          <p:cNvSpPr/>
          <p:nvPr/>
        </p:nvSpPr>
        <p:spPr>
          <a:xfrm>
            <a:off x="969770" y="4736271"/>
            <a:ext cx="5792979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70552FC-2603-4672-BD66-67D0B3C59474}"/>
              </a:ext>
            </a:extLst>
          </p:cNvPr>
          <p:cNvSpPr txBox="1"/>
          <p:nvPr/>
        </p:nvSpPr>
        <p:spPr>
          <a:xfrm>
            <a:off x="881148" y="4692400"/>
            <a:ext cx="6114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échang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ez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des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cartes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aussi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EE989E6-1A60-4ED9-B2C2-9C238E1AB1D2}"/>
              </a:ext>
            </a:extLst>
          </p:cNvPr>
          <p:cNvSpPr txBox="1"/>
          <p:nvPr/>
        </p:nvSpPr>
        <p:spPr>
          <a:xfrm>
            <a:off x="881148" y="5480896"/>
            <a:ext cx="7217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exchange cards, too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0" name="Google Shape;183;p8">
            <a:extLst>
              <a:ext uri="{FF2B5EF4-FFF2-40B4-BE49-F238E27FC236}">
                <a16:creationId xmlns:a16="http://schemas.microsoft.com/office/drawing/2014/main" id="{111F4B10-0E7D-4CA6-97DB-3D4FA96733E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10576" y="1559696"/>
            <a:ext cx="603412" cy="577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83;p8">
            <a:extLst>
              <a:ext uri="{FF2B5EF4-FFF2-40B4-BE49-F238E27FC236}">
                <a16:creationId xmlns:a16="http://schemas.microsoft.com/office/drawing/2014/main" id="{CB65F29B-13A4-4797-A5BB-C1FCC813642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1947" y="5457703"/>
            <a:ext cx="442485" cy="52322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5F73A805-FB87-41ED-9FFB-D19BA3942FA6}"/>
              </a:ext>
            </a:extLst>
          </p:cNvPr>
          <p:cNvSpPr/>
          <p:nvPr/>
        </p:nvSpPr>
        <p:spPr>
          <a:xfrm>
            <a:off x="7828527" y="2555758"/>
            <a:ext cx="4142632" cy="1660158"/>
          </a:xfrm>
          <a:prstGeom prst="wedgeRoundRectCallout">
            <a:avLst>
              <a:gd name="adj1" fmla="val -72415"/>
              <a:gd name="adj2" fmla="val -2128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Note: add an ‘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to the nous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form when the verb stem ends in –g </a:t>
            </a:r>
            <a:b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(e.g.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échang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-)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6" name="Picture 25" descr="A picture containing toy&#10;&#10;Description automatically generated">
            <a:extLst>
              <a:ext uri="{FF2B5EF4-FFF2-40B4-BE49-F238E27FC236}">
                <a16:creationId xmlns:a16="http://schemas.microsoft.com/office/drawing/2014/main" id="{5584096C-0EF5-4C96-9B3E-5EF4060E1D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351" y="5011245"/>
            <a:ext cx="1540082" cy="1870308"/>
          </a:xfrm>
          <a:prstGeom prst="rect">
            <a:avLst/>
          </a:prstGeom>
        </p:spPr>
      </p:pic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DAD65848-05C4-43FD-8358-C2B4D69E9E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245" y="459050"/>
            <a:ext cx="1866265" cy="194529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CAF75DF-3226-4A1E-B3F2-64FEAD54062B}"/>
              </a:ext>
            </a:extLst>
          </p:cNvPr>
          <p:cNvGrpSpPr/>
          <p:nvPr/>
        </p:nvGrpSpPr>
        <p:grpSpPr>
          <a:xfrm>
            <a:off x="6809392" y="5147876"/>
            <a:ext cx="3613277" cy="1221606"/>
            <a:chOff x="6809392" y="5147876"/>
            <a:chExt cx="3613277" cy="1221606"/>
          </a:xfrm>
        </p:grpSpPr>
        <p:pic>
          <p:nvPicPr>
            <p:cNvPr id="4" name="Picture 3" descr="A picture containing text, indoor, person&#10;&#10;Description automatically generated">
              <a:extLst>
                <a:ext uri="{FF2B5EF4-FFF2-40B4-BE49-F238E27FC236}">
                  <a16:creationId xmlns:a16="http://schemas.microsoft.com/office/drawing/2014/main" id="{7BC939EC-3AA3-4951-B03B-9BB9E0579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9392" y="5169332"/>
              <a:ext cx="1800929" cy="1200150"/>
            </a:xfrm>
            <a:prstGeom prst="rect">
              <a:avLst/>
            </a:prstGeom>
          </p:spPr>
        </p:pic>
        <p:pic>
          <p:nvPicPr>
            <p:cNvPr id="6" name="Picture 5" descr="Background pattern&#10;&#10;Description automatically generated">
              <a:extLst>
                <a:ext uri="{FF2B5EF4-FFF2-40B4-BE49-F238E27FC236}">
                  <a16:creationId xmlns:a16="http://schemas.microsoft.com/office/drawing/2014/main" id="{3031DE43-6AAE-4FCA-97F8-EA80B2D4C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218" y="5147876"/>
              <a:ext cx="1697451" cy="120015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7E308A4-AB35-4F70-A6F9-CDE1A9F5E0A9}"/>
                </a:ext>
              </a:extLst>
            </p:cNvPr>
            <p:cNvSpPr txBox="1"/>
            <p:nvPr/>
          </p:nvSpPr>
          <p:spPr>
            <a:xfrm rot="20626718">
              <a:off x="9001906" y="5504406"/>
              <a:ext cx="11029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7030A0"/>
                  </a:solidFill>
                  <a:latin typeface="Segoe Script" panose="030B0504020000000003" pitchFamily="66" charset="0"/>
                </a:rPr>
                <a:t>Joyeux No</a:t>
              </a:r>
              <a:r>
                <a:rPr lang="az-Cyrl-AZ" b="1" dirty="0">
                  <a:solidFill>
                    <a:srgbClr val="7030A0"/>
                  </a:solidFill>
                  <a:latin typeface="Segoe Script" panose="030B0504020000000003" pitchFamily="66" charset="0"/>
                </a:rPr>
                <a:t>ё</a:t>
              </a:r>
              <a:r>
                <a:rPr lang="en-GB" b="1" dirty="0">
                  <a:solidFill>
                    <a:srgbClr val="7030A0"/>
                  </a:solidFill>
                  <a:latin typeface="Segoe Script" panose="030B0504020000000003" pitchFamily="66" charset="0"/>
                </a:rPr>
                <a:t>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553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0" grpId="0" animBg="1"/>
      <p:bldP spid="23" grpId="0"/>
      <p:bldP spid="41" grpId="0" animBg="1"/>
      <p:bldP spid="42" grpId="0"/>
      <p:bldP spid="5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10">
            <a:extLst>
              <a:ext uri="{FF2B5EF4-FFF2-40B4-BE49-F238E27FC236}">
                <a16:creationId xmlns:a16="http://schemas.microsoft.com/office/drawing/2014/main" id="{1BBAAA3F-FF15-4538-8EA1-5479269C0F14}"/>
              </a:ext>
            </a:extLst>
          </p:cNvPr>
          <p:cNvGraphicFramePr>
            <a:graphicFrameLocks noGrp="1"/>
          </p:cNvGraphicFramePr>
          <p:nvPr/>
        </p:nvGraphicFramePr>
        <p:xfrm>
          <a:off x="97161" y="525766"/>
          <a:ext cx="7199335" cy="60555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99335">
                  <a:extLst>
                    <a:ext uri="{9D8B030D-6E8A-4147-A177-3AD203B41FA5}">
                      <a16:colId xmlns:a16="http://schemas.microsoft.com/office/drawing/2014/main" val="3084524850"/>
                    </a:ext>
                  </a:extLst>
                </a:gridCol>
              </a:tblGrid>
              <a:tr h="93005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7030A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5439786"/>
                  </a:ext>
                </a:extLst>
              </a:tr>
              <a:tr h="97455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30A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3205365"/>
                  </a:ext>
                </a:extLst>
              </a:tr>
              <a:tr h="90236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30A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6946852"/>
                  </a:ext>
                </a:extLst>
              </a:tr>
              <a:tr h="121519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30A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20849987"/>
                  </a:ext>
                </a:extLst>
              </a:tr>
              <a:tr h="8422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30A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84966521"/>
                  </a:ext>
                </a:extLst>
              </a:tr>
              <a:tr h="119112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7030A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52951710"/>
                  </a:ext>
                </a:extLst>
              </a:tr>
            </a:tbl>
          </a:graphicData>
        </a:graphic>
      </p:graphicFrame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7" name="CustomShape 6">
            <a:extLst>
              <a:ext uri="{FF2B5EF4-FFF2-40B4-BE49-F238E27FC236}">
                <a16:creationId xmlns:a16="http://schemas.microsoft.com/office/drawing/2014/main" id="{AA2CE978-E84D-4B94-886E-91E9B641821C}"/>
              </a:ext>
            </a:extLst>
          </p:cNvPr>
          <p:cNvSpPr/>
          <p:nvPr/>
        </p:nvSpPr>
        <p:spPr>
          <a:xfrm>
            <a:off x="2595709" y="97845"/>
            <a:ext cx="8750471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Clémentine has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spilled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glitter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over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her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Christmas English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homework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7" name="TextBox 36">
            <a:hlinkClick r:id="" action="ppaction://noaction">
              <a:snd r:embed="rId4" name="accident.wav"/>
            </a:hlinkClick>
            <a:extLst>
              <a:ext uri="{FF2B5EF4-FFF2-40B4-BE49-F238E27FC236}">
                <a16:creationId xmlns:a16="http://schemas.microsoft.com/office/drawing/2014/main" id="{99FA1135-4DA6-45A3-9EF7-21AAD777B6BF}"/>
              </a:ext>
            </a:extLst>
          </p:cNvPr>
          <p:cNvSpPr txBox="1"/>
          <p:nvPr/>
        </p:nvSpPr>
        <p:spPr>
          <a:xfrm>
            <a:off x="12750" y="31768"/>
            <a:ext cx="30500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accident !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24BB1A-EDF6-4953-BC3D-D2FAC03E2EC7}"/>
              </a:ext>
            </a:extLst>
          </p:cNvPr>
          <p:cNvSpPr txBox="1"/>
          <p:nvPr/>
        </p:nvSpPr>
        <p:spPr>
          <a:xfrm>
            <a:off x="641207" y="561557"/>
            <a:ext cx="774919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Nous célébrons No</a:t>
            </a:r>
            <a:r>
              <a:rPr kumimoji="0" lang="az-Cyrl-AZ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ё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 à la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maison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avec la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famille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9F65ED6-036F-49FE-A173-64A62A4E47DD}"/>
              </a:ext>
            </a:extLst>
          </p:cNvPr>
          <p:cNvSpPr txBox="1"/>
          <p:nvPr/>
        </p:nvSpPr>
        <p:spPr>
          <a:xfrm>
            <a:off x="535164" y="977745"/>
            <a:ext cx="64569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We celebrate Christmas at home with family.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1" name="Google Shape;258;p34">
            <a:extLst>
              <a:ext uri="{FF2B5EF4-FFF2-40B4-BE49-F238E27FC236}">
                <a16:creationId xmlns:a16="http://schemas.microsoft.com/office/drawing/2014/main" id="{4210B0C1-19CA-4892-8B4B-7B17142DF194}"/>
              </a:ext>
            </a:extLst>
          </p:cNvPr>
          <p:cNvGraphicFramePr/>
          <p:nvPr/>
        </p:nvGraphicFramePr>
        <p:xfrm>
          <a:off x="7375358" y="1292436"/>
          <a:ext cx="2171044" cy="5477086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45168">
                  <a:extLst>
                    <a:ext uri="{9D8B030D-6E8A-4147-A177-3AD203B41FA5}">
                      <a16:colId xmlns:a16="http://schemas.microsoft.com/office/drawing/2014/main" val="558894890"/>
                    </a:ext>
                  </a:extLst>
                </a:gridCol>
                <a:gridCol w="8061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9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803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we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(all)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5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5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5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5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5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5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7428771"/>
                  </a:ext>
                </a:extLst>
              </a:tr>
            </a:tbl>
          </a:graphicData>
        </a:graphic>
      </p:graphicFrame>
      <p:sp>
        <p:nvSpPr>
          <p:cNvPr id="12" name="Oval 11">
            <a:hlinkClick r:id="" action="ppaction://noaction">
              <a:snd r:embed="rId5" name="R1.wav"/>
            </a:hlinkClick>
            <a:extLst>
              <a:ext uri="{FF2B5EF4-FFF2-40B4-BE49-F238E27FC236}">
                <a16:creationId xmlns:a16="http://schemas.microsoft.com/office/drawing/2014/main" id="{57ACA954-D723-4CF6-88DB-1C979ACDC5D9}"/>
              </a:ext>
            </a:extLst>
          </p:cNvPr>
          <p:cNvSpPr/>
          <p:nvPr/>
        </p:nvSpPr>
        <p:spPr>
          <a:xfrm>
            <a:off x="174985" y="572274"/>
            <a:ext cx="518485" cy="31081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62" name="Oval 61">
            <a:hlinkClick r:id="" action="ppaction://noaction">
              <a:snd r:embed="rId6" name="R2.wav"/>
            </a:hlinkClick>
            <a:extLst>
              <a:ext uri="{FF2B5EF4-FFF2-40B4-BE49-F238E27FC236}">
                <a16:creationId xmlns:a16="http://schemas.microsoft.com/office/drawing/2014/main" id="{2F78E9D7-DE22-4064-BD81-08A0ACDAC459}"/>
              </a:ext>
            </a:extLst>
          </p:cNvPr>
          <p:cNvSpPr/>
          <p:nvPr/>
        </p:nvSpPr>
        <p:spPr>
          <a:xfrm>
            <a:off x="179354" y="1510130"/>
            <a:ext cx="518485" cy="31081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63" name="Oval 62">
            <a:hlinkClick r:id="" action="ppaction://noaction">
              <a:snd r:embed="rId7" name="R3.wav"/>
            </a:hlinkClick>
            <a:extLst>
              <a:ext uri="{FF2B5EF4-FFF2-40B4-BE49-F238E27FC236}">
                <a16:creationId xmlns:a16="http://schemas.microsoft.com/office/drawing/2014/main" id="{649AA256-BF4D-4370-A7FB-016FB211453E}"/>
              </a:ext>
            </a:extLst>
          </p:cNvPr>
          <p:cNvSpPr/>
          <p:nvPr/>
        </p:nvSpPr>
        <p:spPr>
          <a:xfrm>
            <a:off x="192191" y="2524567"/>
            <a:ext cx="518485" cy="31081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64" name="Oval 63">
            <a:hlinkClick r:id="" action="ppaction://noaction">
              <a:snd r:embed="rId8" name="R4.wav"/>
            </a:hlinkClick>
            <a:extLst>
              <a:ext uri="{FF2B5EF4-FFF2-40B4-BE49-F238E27FC236}">
                <a16:creationId xmlns:a16="http://schemas.microsoft.com/office/drawing/2014/main" id="{92B9C1DE-35E8-4FF8-BD51-ABF0829CC960}"/>
              </a:ext>
            </a:extLst>
          </p:cNvPr>
          <p:cNvSpPr/>
          <p:nvPr/>
        </p:nvSpPr>
        <p:spPr>
          <a:xfrm>
            <a:off x="192191" y="3431645"/>
            <a:ext cx="518485" cy="31081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65" name="Oval 64">
            <a:hlinkClick r:id="" action="ppaction://noaction">
              <a:snd r:embed="rId9" name="R5.wav"/>
            </a:hlinkClick>
            <a:extLst>
              <a:ext uri="{FF2B5EF4-FFF2-40B4-BE49-F238E27FC236}">
                <a16:creationId xmlns:a16="http://schemas.microsoft.com/office/drawing/2014/main" id="{3A047C9E-AFD1-44BC-91B1-C41226770E8F}"/>
              </a:ext>
            </a:extLst>
          </p:cNvPr>
          <p:cNvSpPr/>
          <p:nvPr/>
        </p:nvSpPr>
        <p:spPr>
          <a:xfrm>
            <a:off x="208215" y="4622908"/>
            <a:ext cx="518485" cy="31081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67" name="Oval 66">
            <a:hlinkClick r:id="" action="ppaction://noaction">
              <a:snd r:embed="rId10" name="R6.wav"/>
            </a:hlinkClick>
            <a:extLst>
              <a:ext uri="{FF2B5EF4-FFF2-40B4-BE49-F238E27FC236}">
                <a16:creationId xmlns:a16="http://schemas.microsoft.com/office/drawing/2014/main" id="{5EFF59CA-2E22-4AA0-9C1E-3201A86E768C}"/>
              </a:ext>
            </a:extLst>
          </p:cNvPr>
          <p:cNvSpPr/>
          <p:nvPr/>
        </p:nvSpPr>
        <p:spPr>
          <a:xfrm>
            <a:off x="192190" y="5454645"/>
            <a:ext cx="518485" cy="31081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6</a:t>
            </a:r>
          </a:p>
        </p:txBody>
      </p:sp>
      <p:graphicFrame>
        <p:nvGraphicFramePr>
          <p:cNvPr id="68" name="Google Shape;258;p34">
            <a:extLst>
              <a:ext uri="{FF2B5EF4-FFF2-40B4-BE49-F238E27FC236}">
                <a16:creationId xmlns:a16="http://schemas.microsoft.com/office/drawing/2014/main" id="{AD870857-9527-4C3E-8D8B-F51EF4E84821}"/>
              </a:ext>
            </a:extLst>
          </p:cNvPr>
          <p:cNvGraphicFramePr/>
          <p:nvPr/>
        </p:nvGraphicFramePr>
        <p:xfrm>
          <a:off x="9625263" y="1456706"/>
          <a:ext cx="2509587" cy="530221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509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62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8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Verbe</a:t>
                      </a: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433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433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433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433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7433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65292916"/>
                  </a:ext>
                </a:extLst>
              </a:tr>
              <a:tr h="77433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81801037"/>
                  </a:ext>
                </a:extLst>
              </a:tr>
            </a:tbl>
          </a:graphicData>
        </a:graphic>
      </p:graphicFrame>
      <p:pic>
        <p:nvPicPr>
          <p:cNvPr id="69" name="Picture 16" descr="United, Flag, Kingdom, British, Great, Britain">
            <a:extLst>
              <a:ext uri="{FF2B5EF4-FFF2-40B4-BE49-F238E27FC236}">
                <a16:creationId xmlns:a16="http://schemas.microsoft.com/office/drawing/2014/main" id="{8C18FC90-41C8-4ACB-BE4D-F41379703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4710" y="1591104"/>
            <a:ext cx="491064" cy="38437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 descr="Shape, arrow&#10;&#10;Description automatically generated">
            <a:extLst>
              <a:ext uri="{FF2B5EF4-FFF2-40B4-BE49-F238E27FC236}">
                <a16:creationId xmlns:a16="http://schemas.microsoft.com/office/drawing/2014/main" id="{13C09C04-B212-4344-B4AF-B210D145D36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16049" y="2255055"/>
            <a:ext cx="462709" cy="428729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97F1C9D3-6FF2-4785-98C8-33E0ABE96C79}"/>
              </a:ext>
            </a:extLst>
          </p:cNvPr>
          <p:cNvSpPr txBox="1"/>
          <p:nvPr/>
        </p:nvSpPr>
        <p:spPr>
          <a:xfrm>
            <a:off x="9708481" y="2206454"/>
            <a:ext cx="2502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celebrate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DEC8C28-37BC-48C5-AA83-CE6EDA5EF105}"/>
              </a:ext>
            </a:extLst>
          </p:cNvPr>
          <p:cNvSpPr txBox="1"/>
          <p:nvPr/>
        </p:nvSpPr>
        <p:spPr>
          <a:xfrm>
            <a:off x="745294" y="1521467"/>
            <a:ext cx="596676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Nous préparons une salade de fruits.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79DB690-B0B6-476A-B608-E57D8B6C2E6E}"/>
              </a:ext>
            </a:extLst>
          </p:cNvPr>
          <p:cNvSpPr txBox="1"/>
          <p:nvPr/>
        </p:nvSpPr>
        <p:spPr>
          <a:xfrm>
            <a:off x="727670" y="1941931"/>
            <a:ext cx="59667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prepare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a fruit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salad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20A2E75-9E14-4715-855B-E18F55F8893E}"/>
              </a:ext>
            </a:extLst>
          </p:cNvPr>
          <p:cNvSpPr txBox="1"/>
          <p:nvPr/>
        </p:nvSpPr>
        <p:spPr>
          <a:xfrm>
            <a:off x="870129" y="2497877"/>
            <a:ext cx="596676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Vous chantez des chansons dans la rue.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E1A9199-6D15-4AB8-A7F2-CB2CF612466C}"/>
              </a:ext>
            </a:extLst>
          </p:cNvPr>
          <p:cNvSpPr txBox="1"/>
          <p:nvPr/>
        </p:nvSpPr>
        <p:spPr>
          <a:xfrm>
            <a:off x="895587" y="2886638"/>
            <a:ext cx="59667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cs typeface="Calibri" panose="020F0502020204030204" pitchFamily="34" charset="0"/>
              </a:rPr>
              <a:t>You (all)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cs typeface="Calibri" panose="020F0502020204030204" pitchFamily="34" charset="0"/>
              </a:rPr>
              <a:t>sing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cs typeface="Calibri" panose="020F0502020204030204" pitchFamily="34" charset="0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cs typeface="Calibri" panose="020F0502020204030204" pitchFamily="34" charset="0"/>
              </a:rPr>
              <a:t>songs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cs typeface="Calibri" panose="020F0502020204030204" pitchFamily="34" charset="0"/>
              </a:rPr>
              <a:t> in the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cs typeface="Calibri" panose="020F0502020204030204" pitchFamily="34" charset="0"/>
              </a:rPr>
              <a:t>street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cs typeface="Calibri" panose="020F0502020204030204" pitchFamily="34" charset="0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9F768BB-D8CE-4904-BE17-DCE9B0571F1A}"/>
              </a:ext>
            </a:extLst>
          </p:cNvPr>
          <p:cNvSpPr txBox="1"/>
          <p:nvPr/>
        </p:nvSpPr>
        <p:spPr>
          <a:xfrm>
            <a:off x="777153" y="3369849"/>
            <a:ext cx="596676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Nous fabriquons des fanaux en papier.</a:t>
            </a:r>
            <a:b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C’est une belle tradition.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19C1B80-5652-4A2C-9BC5-47A3CD0F3A75}"/>
              </a:ext>
            </a:extLst>
          </p:cNvPr>
          <p:cNvSpPr txBox="1"/>
          <p:nvPr/>
        </p:nvSpPr>
        <p:spPr>
          <a:xfrm>
            <a:off x="670198" y="4142732"/>
            <a:ext cx="64569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make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paper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lanterns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It’s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lovely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tradition.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C63A8CC-FB00-4EBB-B327-468232FA9FA7}"/>
              </a:ext>
            </a:extLst>
          </p:cNvPr>
          <p:cNvSpPr txBox="1"/>
          <p:nvPr/>
        </p:nvSpPr>
        <p:spPr>
          <a:xfrm>
            <a:off x="844290" y="4609134"/>
            <a:ext cx="596676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Vous cherchez les décorations.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C7A9A65-5A57-4D1F-B03D-B417906241BB}"/>
              </a:ext>
            </a:extLst>
          </p:cNvPr>
          <p:cNvSpPr txBox="1"/>
          <p:nvPr/>
        </p:nvSpPr>
        <p:spPr>
          <a:xfrm>
            <a:off x="974448" y="4992254"/>
            <a:ext cx="59667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You (all) look for the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decorations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01DDAC5-9CEA-4327-A79A-F93EFED705E6}"/>
              </a:ext>
            </a:extLst>
          </p:cNvPr>
          <p:cNvSpPr txBox="1"/>
          <p:nvPr/>
        </p:nvSpPr>
        <p:spPr>
          <a:xfrm>
            <a:off x="974447" y="5422953"/>
            <a:ext cx="632204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Vous souhaitez « Joyeux 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Noёl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 » à </a:t>
            </a:r>
            <a:b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</a:b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tout le monde.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F1CAC40-A8A7-48C6-903A-2EF5676C7C86}"/>
              </a:ext>
            </a:extLst>
          </p:cNvPr>
          <p:cNvSpPr txBox="1"/>
          <p:nvPr/>
        </p:nvSpPr>
        <p:spPr>
          <a:xfrm>
            <a:off x="935018" y="6159303"/>
            <a:ext cx="64403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You (all)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wish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‘Happy Christmas’ to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everyone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pic>
        <p:nvPicPr>
          <p:cNvPr id="87" name="Picture 86" descr="Shape, arrow&#10;&#10;Description automatically generated">
            <a:extLst>
              <a:ext uri="{FF2B5EF4-FFF2-40B4-BE49-F238E27FC236}">
                <a16:creationId xmlns:a16="http://schemas.microsoft.com/office/drawing/2014/main" id="{608F5185-9A82-4685-9D39-0682DAEEC1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87900" y="3044644"/>
            <a:ext cx="462709" cy="428729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7542AA9C-49AF-4C96-B226-C5AB7A04B594}"/>
              </a:ext>
            </a:extLst>
          </p:cNvPr>
          <p:cNvSpPr txBox="1"/>
          <p:nvPr/>
        </p:nvSpPr>
        <p:spPr>
          <a:xfrm>
            <a:off x="9756487" y="2995188"/>
            <a:ext cx="2202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prepare</a:t>
            </a:r>
          </a:p>
        </p:txBody>
      </p:sp>
      <p:pic>
        <p:nvPicPr>
          <p:cNvPr id="94" name="Picture 93" descr="Shape, arrow&#10;&#10;Description automatically generated">
            <a:extLst>
              <a:ext uri="{FF2B5EF4-FFF2-40B4-BE49-F238E27FC236}">
                <a16:creationId xmlns:a16="http://schemas.microsoft.com/office/drawing/2014/main" id="{1AEE99BA-4B15-40C1-B504-465ED70860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23841" y="3844078"/>
            <a:ext cx="462709" cy="428729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CF95D2DC-CC37-4475-82F0-D1BF5394B570}"/>
              </a:ext>
            </a:extLst>
          </p:cNvPr>
          <p:cNvSpPr txBox="1"/>
          <p:nvPr/>
        </p:nvSpPr>
        <p:spPr>
          <a:xfrm>
            <a:off x="9799836" y="3769369"/>
            <a:ext cx="21948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(all)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sing</a:t>
            </a:r>
          </a:p>
        </p:txBody>
      </p:sp>
      <p:pic>
        <p:nvPicPr>
          <p:cNvPr id="101" name="Picture 100" descr="Shape, arrow&#10;&#10;Description automatically generated">
            <a:extLst>
              <a:ext uri="{FF2B5EF4-FFF2-40B4-BE49-F238E27FC236}">
                <a16:creationId xmlns:a16="http://schemas.microsoft.com/office/drawing/2014/main" id="{F37C7CAB-EC59-4029-B43F-0DF95A15C56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81822" y="4651046"/>
            <a:ext cx="462709" cy="428729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2F7902CC-F768-4B51-8955-92457FF3CED9}"/>
              </a:ext>
            </a:extLst>
          </p:cNvPr>
          <p:cNvSpPr txBox="1"/>
          <p:nvPr/>
        </p:nvSpPr>
        <p:spPr>
          <a:xfrm>
            <a:off x="9908345" y="4543551"/>
            <a:ext cx="1814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make</a:t>
            </a:r>
          </a:p>
        </p:txBody>
      </p:sp>
      <p:pic>
        <p:nvPicPr>
          <p:cNvPr id="108" name="Picture 107" descr="Shape, arrow&#10;&#10;Description automatically generated">
            <a:extLst>
              <a:ext uri="{FF2B5EF4-FFF2-40B4-BE49-F238E27FC236}">
                <a16:creationId xmlns:a16="http://schemas.microsoft.com/office/drawing/2014/main" id="{DBDCA341-7F37-4E95-A3E1-71F87F9F40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23841" y="5425869"/>
            <a:ext cx="462709" cy="428729"/>
          </a:xfrm>
          <a:prstGeom prst="rect">
            <a:avLst/>
          </a:prstGeom>
        </p:spPr>
      </p:pic>
      <p:sp>
        <p:nvSpPr>
          <p:cNvPr id="110" name="TextBox 109">
            <a:extLst>
              <a:ext uri="{FF2B5EF4-FFF2-40B4-BE49-F238E27FC236}">
                <a16:creationId xmlns:a16="http://schemas.microsoft.com/office/drawing/2014/main" id="{F7D6FC3E-D648-4AF5-BAB4-58642ACBDAD7}"/>
              </a:ext>
            </a:extLst>
          </p:cNvPr>
          <p:cNvSpPr txBox="1"/>
          <p:nvPr/>
        </p:nvSpPr>
        <p:spPr>
          <a:xfrm>
            <a:off x="9664693" y="5333110"/>
            <a:ext cx="2449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(all)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look for</a:t>
            </a:r>
          </a:p>
        </p:txBody>
      </p:sp>
      <p:pic>
        <p:nvPicPr>
          <p:cNvPr id="116" name="Picture 115" descr="Shape, arrow&#10;&#10;Description automatically generated">
            <a:extLst>
              <a:ext uri="{FF2B5EF4-FFF2-40B4-BE49-F238E27FC236}">
                <a16:creationId xmlns:a16="http://schemas.microsoft.com/office/drawing/2014/main" id="{94D7C4C2-22D9-43C1-B6E6-20876FBC7CF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23841" y="6202282"/>
            <a:ext cx="462709" cy="428729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6F9E47FC-4E5B-4BAF-A260-B8E6D68978B7}"/>
              </a:ext>
            </a:extLst>
          </p:cNvPr>
          <p:cNvSpPr txBox="1"/>
          <p:nvPr/>
        </p:nvSpPr>
        <p:spPr>
          <a:xfrm>
            <a:off x="9757728" y="6081668"/>
            <a:ext cx="22445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</a:rPr>
              <a:t>(all)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</a:rPr>
              <a:t>wish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701F3F9-FE24-4332-B0E4-56C37D2EA419}"/>
              </a:ext>
            </a:extLst>
          </p:cNvPr>
          <p:cNvGrpSpPr/>
          <p:nvPr/>
        </p:nvGrpSpPr>
        <p:grpSpPr>
          <a:xfrm>
            <a:off x="719087" y="515036"/>
            <a:ext cx="740878" cy="496699"/>
            <a:chOff x="-929149" y="273062"/>
            <a:chExt cx="740878" cy="49669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E1D00DC-1591-4F7D-A5D1-B90431769CFF}"/>
                </a:ext>
              </a:extLst>
            </p:cNvPr>
            <p:cNvSpPr/>
            <p:nvPr/>
          </p:nvSpPr>
          <p:spPr>
            <a:xfrm>
              <a:off x="-929149" y="369437"/>
              <a:ext cx="740878" cy="28679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82" name="Picture 81" descr="A picture containing queen, gallery, flag&#10;&#10;Description automatically generated">
              <a:extLst>
                <a:ext uri="{FF2B5EF4-FFF2-40B4-BE49-F238E27FC236}">
                  <a16:creationId xmlns:a16="http://schemas.microsoft.com/office/drawing/2014/main" id="{53FC8752-61F0-422C-AB48-1C705B836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07059" y="273062"/>
              <a:ext cx="496699" cy="496699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DA190A8-9E3A-4F81-888E-57758F7EB9DC}"/>
              </a:ext>
            </a:extLst>
          </p:cNvPr>
          <p:cNvGrpSpPr/>
          <p:nvPr/>
        </p:nvGrpSpPr>
        <p:grpSpPr>
          <a:xfrm>
            <a:off x="738629" y="921906"/>
            <a:ext cx="1630519" cy="496699"/>
            <a:chOff x="-1547570" y="1160603"/>
            <a:chExt cx="1630519" cy="496699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E04C2BAC-757D-447C-8EA3-8E14C8C2FD43}"/>
                </a:ext>
              </a:extLst>
            </p:cNvPr>
            <p:cNvSpPr/>
            <p:nvPr/>
          </p:nvSpPr>
          <p:spPr>
            <a:xfrm>
              <a:off x="-1547570" y="1302501"/>
              <a:ext cx="1630519" cy="3084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85" name="Picture 84" descr="A picture containing queen, gallery, flag&#10;&#10;Description automatically generated">
              <a:extLst>
                <a:ext uri="{FF2B5EF4-FFF2-40B4-BE49-F238E27FC236}">
                  <a16:creationId xmlns:a16="http://schemas.microsoft.com/office/drawing/2014/main" id="{A075C52A-6FCE-454F-9FE4-0C7833396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7411" y="1160603"/>
              <a:ext cx="496699" cy="496699"/>
            </a:xfrm>
            <a:prstGeom prst="rect">
              <a:avLst/>
            </a:prstGeom>
          </p:spPr>
        </p:pic>
        <p:pic>
          <p:nvPicPr>
            <p:cNvPr id="86" name="Picture 85" descr="A picture containing queen, gallery, flag&#10;&#10;Description automatically generated">
              <a:extLst>
                <a:ext uri="{FF2B5EF4-FFF2-40B4-BE49-F238E27FC236}">
                  <a16:creationId xmlns:a16="http://schemas.microsoft.com/office/drawing/2014/main" id="{61E9BC81-833E-43E7-ACCB-D51C6861A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4043" y="1160603"/>
              <a:ext cx="496699" cy="496699"/>
            </a:xfrm>
            <a:prstGeom prst="rect">
              <a:avLst/>
            </a:prstGeom>
          </p:spPr>
        </p:pic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8F173B7-5245-4497-B30E-029FDCBDA796}"/>
              </a:ext>
            </a:extLst>
          </p:cNvPr>
          <p:cNvGrpSpPr/>
          <p:nvPr/>
        </p:nvGrpSpPr>
        <p:grpSpPr>
          <a:xfrm>
            <a:off x="745294" y="1485809"/>
            <a:ext cx="740878" cy="496699"/>
            <a:chOff x="-929149" y="273062"/>
            <a:chExt cx="740878" cy="496699"/>
          </a:xfrm>
        </p:grpSpPr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CAD94210-D59C-44DB-BE71-247E090F4F5E}"/>
                </a:ext>
              </a:extLst>
            </p:cNvPr>
            <p:cNvSpPr/>
            <p:nvPr/>
          </p:nvSpPr>
          <p:spPr>
            <a:xfrm>
              <a:off x="-929149" y="369437"/>
              <a:ext cx="740878" cy="28679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125" name="Picture 124" descr="A picture containing queen, gallery, flag&#10;&#10;Description automatically generated">
              <a:extLst>
                <a:ext uri="{FF2B5EF4-FFF2-40B4-BE49-F238E27FC236}">
                  <a16:creationId xmlns:a16="http://schemas.microsoft.com/office/drawing/2014/main" id="{53A3DC11-C36F-477F-B332-5AEF899B0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07059" y="273062"/>
              <a:ext cx="496699" cy="496699"/>
            </a:xfrm>
            <a:prstGeom prst="rect">
              <a:avLst/>
            </a:prstGeom>
          </p:spPr>
        </p:pic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22CAF9F9-98A0-42FA-9FB7-07D335ACBCBE}"/>
              </a:ext>
            </a:extLst>
          </p:cNvPr>
          <p:cNvGrpSpPr/>
          <p:nvPr/>
        </p:nvGrpSpPr>
        <p:grpSpPr>
          <a:xfrm>
            <a:off x="670912" y="1893011"/>
            <a:ext cx="1630519" cy="496699"/>
            <a:chOff x="-1547570" y="1160603"/>
            <a:chExt cx="1630519" cy="496699"/>
          </a:xfrm>
        </p:grpSpPr>
        <p:sp>
          <p:nvSpPr>
            <p:cNvPr id="127" name="Rectangle: Rounded Corners 126">
              <a:extLst>
                <a:ext uri="{FF2B5EF4-FFF2-40B4-BE49-F238E27FC236}">
                  <a16:creationId xmlns:a16="http://schemas.microsoft.com/office/drawing/2014/main" id="{87182B54-739C-498E-A0D7-A623E73B4316}"/>
                </a:ext>
              </a:extLst>
            </p:cNvPr>
            <p:cNvSpPr/>
            <p:nvPr/>
          </p:nvSpPr>
          <p:spPr>
            <a:xfrm>
              <a:off x="-1547570" y="1302501"/>
              <a:ext cx="1630519" cy="3084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128" name="Picture 127" descr="A picture containing queen, gallery, flag&#10;&#10;Description automatically generated">
              <a:extLst>
                <a:ext uri="{FF2B5EF4-FFF2-40B4-BE49-F238E27FC236}">
                  <a16:creationId xmlns:a16="http://schemas.microsoft.com/office/drawing/2014/main" id="{69A1B973-00D7-4B99-9372-55708C7A2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7411" y="1160603"/>
              <a:ext cx="496699" cy="496699"/>
            </a:xfrm>
            <a:prstGeom prst="rect">
              <a:avLst/>
            </a:prstGeom>
          </p:spPr>
        </p:pic>
        <p:pic>
          <p:nvPicPr>
            <p:cNvPr id="129" name="Picture 128" descr="A picture containing queen, gallery, flag&#10;&#10;Description automatically generated">
              <a:extLst>
                <a:ext uri="{FF2B5EF4-FFF2-40B4-BE49-F238E27FC236}">
                  <a16:creationId xmlns:a16="http://schemas.microsoft.com/office/drawing/2014/main" id="{8323DBDE-B569-405E-AC09-A7227D5B4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4043" y="1160603"/>
              <a:ext cx="496699" cy="496699"/>
            </a:xfrm>
            <a:prstGeom prst="rect">
              <a:avLst/>
            </a:prstGeom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45832BD5-562A-4F43-B279-7DC175DC96FF}"/>
              </a:ext>
            </a:extLst>
          </p:cNvPr>
          <p:cNvGrpSpPr/>
          <p:nvPr/>
        </p:nvGrpSpPr>
        <p:grpSpPr>
          <a:xfrm>
            <a:off x="883215" y="2435435"/>
            <a:ext cx="740878" cy="496699"/>
            <a:chOff x="-929149" y="273062"/>
            <a:chExt cx="740878" cy="496699"/>
          </a:xfrm>
        </p:grpSpPr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174580D2-88F3-4701-A779-B48B140D75B1}"/>
                </a:ext>
              </a:extLst>
            </p:cNvPr>
            <p:cNvSpPr/>
            <p:nvPr/>
          </p:nvSpPr>
          <p:spPr>
            <a:xfrm>
              <a:off x="-929149" y="369437"/>
              <a:ext cx="740878" cy="28679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132" name="Picture 131" descr="A picture containing queen, gallery, flag&#10;&#10;Description automatically generated">
              <a:extLst>
                <a:ext uri="{FF2B5EF4-FFF2-40B4-BE49-F238E27FC236}">
                  <a16:creationId xmlns:a16="http://schemas.microsoft.com/office/drawing/2014/main" id="{7A61BA8C-F642-4D96-863E-D46DF7B41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07059" y="273062"/>
              <a:ext cx="496699" cy="496699"/>
            </a:xfrm>
            <a:prstGeom prst="rect">
              <a:avLst/>
            </a:prstGeom>
          </p:spPr>
        </p:pic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DEDF9958-3AE5-4E19-BD9F-2A11713E29BB}"/>
              </a:ext>
            </a:extLst>
          </p:cNvPr>
          <p:cNvGrpSpPr/>
          <p:nvPr/>
        </p:nvGrpSpPr>
        <p:grpSpPr>
          <a:xfrm>
            <a:off x="820068" y="2819557"/>
            <a:ext cx="1812580" cy="496699"/>
            <a:chOff x="-1729630" y="1160603"/>
            <a:chExt cx="1812580" cy="496699"/>
          </a:xfrm>
        </p:grpSpPr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EAB0775F-EB4A-4CD2-A935-4E89DEB2D4DF}"/>
                </a:ext>
              </a:extLst>
            </p:cNvPr>
            <p:cNvSpPr/>
            <p:nvPr/>
          </p:nvSpPr>
          <p:spPr>
            <a:xfrm>
              <a:off x="-1729630" y="1302501"/>
              <a:ext cx="1812580" cy="3084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135" name="Picture 134" descr="A picture containing queen, gallery, flag&#10;&#10;Description automatically generated">
              <a:extLst>
                <a:ext uri="{FF2B5EF4-FFF2-40B4-BE49-F238E27FC236}">
                  <a16:creationId xmlns:a16="http://schemas.microsoft.com/office/drawing/2014/main" id="{9C9B1A2E-6D6A-4646-892F-68FC6A5FA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7411" y="1160603"/>
              <a:ext cx="496699" cy="496699"/>
            </a:xfrm>
            <a:prstGeom prst="rect">
              <a:avLst/>
            </a:prstGeom>
          </p:spPr>
        </p:pic>
        <p:pic>
          <p:nvPicPr>
            <p:cNvPr id="136" name="Picture 135" descr="A picture containing queen, gallery, flag&#10;&#10;Description automatically generated">
              <a:extLst>
                <a:ext uri="{FF2B5EF4-FFF2-40B4-BE49-F238E27FC236}">
                  <a16:creationId xmlns:a16="http://schemas.microsoft.com/office/drawing/2014/main" id="{26573AF7-FE5B-42AA-910E-0DC0AE017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4043" y="1160603"/>
              <a:ext cx="496699" cy="496699"/>
            </a:xfrm>
            <a:prstGeom prst="rect">
              <a:avLst/>
            </a:prstGeom>
          </p:spPr>
        </p:pic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97582A51-003E-4784-8E66-8B9B6C50BD8E}"/>
              </a:ext>
            </a:extLst>
          </p:cNvPr>
          <p:cNvGrpSpPr/>
          <p:nvPr/>
        </p:nvGrpSpPr>
        <p:grpSpPr>
          <a:xfrm>
            <a:off x="841177" y="3310447"/>
            <a:ext cx="740878" cy="496699"/>
            <a:chOff x="-929149" y="273062"/>
            <a:chExt cx="740878" cy="496699"/>
          </a:xfrm>
        </p:grpSpPr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4013EA44-E396-490A-A3A5-DF0803ABF037}"/>
                </a:ext>
              </a:extLst>
            </p:cNvPr>
            <p:cNvSpPr/>
            <p:nvPr/>
          </p:nvSpPr>
          <p:spPr>
            <a:xfrm>
              <a:off x="-929149" y="369437"/>
              <a:ext cx="740878" cy="28679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139" name="Picture 138" descr="A picture containing queen, gallery, flag&#10;&#10;Description automatically generated">
              <a:extLst>
                <a:ext uri="{FF2B5EF4-FFF2-40B4-BE49-F238E27FC236}">
                  <a16:creationId xmlns:a16="http://schemas.microsoft.com/office/drawing/2014/main" id="{F76099CB-81B0-4BF2-87EA-7CB3D609C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07059" y="273062"/>
              <a:ext cx="496699" cy="496699"/>
            </a:xfrm>
            <a:prstGeom prst="rect">
              <a:avLst/>
            </a:prstGeom>
          </p:spPr>
        </p:pic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88692927-7B3E-48FA-A7D7-20F5A3E6BE01}"/>
              </a:ext>
            </a:extLst>
          </p:cNvPr>
          <p:cNvGrpSpPr/>
          <p:nvPr/>
        </p:nvGrpSpPr>
        <p:grpSpPr>
          <a:xfrm>
            <a:off x="404532" y="4055499"/>
            <a:ext cx="1630519" cy="496699"/>
            <a:chOff x="-1547570" y="1160603"/>
            <a:chExt cx="1630519" cy="496699"/>
          </a:xfrm>
        </p:grpSpPr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428C1C9C-3785-47A2-8CA3-98C7D9A7FBDD}"/>
                </a:ext>
              </a:extLst>
            </p:cNvPr>
            <p:cNvSpPr/>
            <p:nvPr/>
          </p:nvSpPr>
          <p:spPr>
            <a:xfrm>
              <a:off x="-1547570" y="1302501"/>
              <a:ext cx="1630519" cy="3084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142" name="Picture 141" descr="A picture containing queen, gallery, flag&#10;&#10;Description automatically generated">
              <a:extLst>
                <a:ext uri="{FF2B5EF4-FFF2-40B4-BE49-F238E27FC236}">
                  <a16:creationId xmlns:a16="http://schemas.microsoft.com/office/drawing/2014/main" id="{2C7F083D-55F0-4187-B78A-CB82473CB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7411" y="1160603"/>
              <a:ext cx="496699" cy="496699"/>
            </a:xfrm>
            <a:prstGeom prst="rect">
              <a:avLst/>
            </a:prstGeom>
          </p:spPr>
        </p:pic>
        <p:pic>
          <p:nvPicPr>
            <p:cNvPr id="143" name="Picture 142" descr="A picture containing queen, gallery, flag&#10;&#10;Description automatically generated">
              <a:extLst>
                <a:ext uri="{FF2B5EF4-FFF2-40B4-BE49-F238E27FC236}">
                  <a16:creationId xmlns:a16="http://schemas.microsoft.com/office/drawing/2014/main" id="{0C0645E7-D2FB-425E-A067-07F81E141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4043" y="1160603"/>
              <a:ext cx="496699" cy="496699"/>
            </a:xfrm>
            <a:prstGeom prst="rect">
              <a:avLst/>
            </a:prstGeom>
          </p:spPr>
        </p:pic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F1A26A8A-1EB0-483F-A61C-683B02337FE3}"/>
              </a:ext>
            </a:extLst>
          </p:cNvPr>
          <p:cNvGrpSpPr/>
          <p:nvPr/>
        </p:nvGrpSpPr>
        <p:grpSpPr>
          <a:xfrm>
            <a:off x="859942" y="4557925"/>
            <a:ext cx="740878" cy="496699"/>
            <a:chOff x="-929149" y="273062"/>
            <a:chExt cx="740878" cy="496699"/>
          </a:xfrm>
        </p:grpSpPr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44A24270-2E18-4590-9804-FC8336AF5FC5}"/>
                </a:ext>
              </a:extLst>
            </p:cNvPr>
            <p:cNvSpPr/>
            <p:nvPr/>
          </p:nvSpPr>
          <p:spPr>
            <a:xfrm>
              <a:off x="-929149" y="369437"/>
              <a:ext cx="740878" cy="28679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146" name="Picture 145" descr="A picture containing queen, gallery, flag&#10;&#10;Description automatically generated">
              <a:extLst>
                <a:ext uri="{FF2B5EF4-FFF2-40B4-BE49-F238E27FC236}">
                  <a16:creationId xmlns:a16="http://schemas.microsoft.com/office/drawing/2014/main" id="{17B71C7F-499B-4F30-9CD1-B91BC234B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07059" y="273062"/>
              <a:ext cx="496699" cy="496699"/>
            </a:xfrm>
            <a:prstGeom prst="rect">
              <a:avLst/>
            </a:prstGeom>
          </p:spPr>
        </p:pic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918ED9CC-5122-4761-ABB6-4C2D6160A7AD}"/>
              </a:ext>
            </a:extLst>
          </p:cNvPr>
          <p:cNvGrpSpPr/>
          <p:nvPr/>
        </p:nvGrpSpPr>
        <p:grpSpPr>
          <a:xfrm>
            <a:off x="968440" y="4902047"/>
            <a:ext cx="2267866" cy="496699"/>
            <a:chOff x="-1729630" y="1160603"/>
            <a:chExt cx="2267866" cy="496699"/>
          </a:xfrm>
        </p:grpSpPr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904025FE-4CC6-495E-A29E-33801213B0AC}"/>
                </a:ext>
              </a:extLst>
            </p:cNvPr>
            <p:cNvSpPr/>
            <p:nvPr/>
          </p:nvSpPr>
          <p:spPr>
            <a:xfrm>
              <a:off x="-1729630" y="1302501"/>
              <a:ext cx="2267866" cy="3084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149" name="Picture 148" descr="A picture containing queen, gallery, flag&#10;&#10;Description automatically generated">
              <a:extLst>
                <a:ext uri="{FF2B5EF4-FFF2-40B4-BE49-F238E27FC236}">
                  <a16:creationId xmlns:a16="http://schemas.microsoft.com/office/drawing/2014/main" id="{F498DE06-B621-4F43-8A01-6F25C7164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7411" y="1160603"/>
              <a:ext cx="496699" cy="496699"/>
            </a:xfrm>
            <a:prstGeom prst="rect">
              <a:avLst/>
            </a:prstGeom>
          </p:spPr>
        </p:pic>
        <p:pic>
          <p:nvPicPr>
            <p:cNvPr id="150" name="Picture 149" descr="A picture containing queen, gallery, flag&#10;&#10;Description automatically generated">
              <a:extLst>
                <a:ext uri="{FF2B5EF4-FFF2-40B4-BE49-F238E27FC236}">
                  <a16:creationId xmlns:a16="http://schemas.microsoft.com/office/drawing/2014/main" id="{A5D89A1D-6B97-4C36-AD4C-4689E3B57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4043" y="1160603"/>
              <a:ext cx="496699" cy="496699"/>
            </a:xfrm>
            <a:prstGeom prst="rect">
              <a:avLst/>
            </a:prstGeom>
          </p:spPr>
        </p:pic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C779D3E2-ACE0-4B00-82F4-187E6A3EF55A}"/>
              </a:ext>
            </a:extLst>
          </p:cNvPr>
          <p:cNvGrpSpPr/>
          <p:nvPr/>
        </p:nvGrpSpPr>
        <p:grpSpPr>
          <a:xfrm>
            <a:off x="987598" y="5422106"/>
            <a:ext cx="740878" cy="496699"/>
            <a:chOff x="-929149" y="273062"/>
            <a:chExt cx="740878" cy="496699"/>
          </a:xfrm>
        </p:grpSpPr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177327D4-84AB-4078-A8DB-0FD30CA0A7DD}"/>
                </a:ext>
              </a:extLst>
            </p:cNvPr>
            <p:cNvSpPr/>
            <p:nvPr/>
          </p:nvSpPr>
          <p:spPr>
            <a:xfrm>
              <a:off x="-929149" y="369437"/>
              <a:ext cx="740878" cy="28679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153" name="Picture 152" descr="A picture containing queen, gallery, flag&#10;&#10;Description automatically generated">
              <a:extLst>
                <a:ext uri="{FF2B5EF4-FFF2-40B4-BE49-F238E27FC236}">
                  <a16:creationId xmlns:a16="http://schemas.microsoft.com/office/drawing/2014/main" id="{56472BBD-340B-4337-AF5A-934103510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07059" y="273062"/>
              <a:ext cx="496699" cy="496699"/>
            </a:xfrm>
            <a:prstGeom prst="rect">
              <a:avLst/>
            </a:prstGeom>
          </p:spPr>
        </p:pic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C12C3595-E28B-4E28-8F88-9CB85D295697}"/>
              </a:ext>
            </a:extLst>
          </p:cNvPr>
          <p:cNvGrpSpPr/>
          <p:nvPr/>
        </p:nvGrpSpPr>
        <p:grpSpPr>
          <a:xfrm>
            <a:off x="963267" y="6063314"/>
            <a:ext cx="1812580" cy="496699"/>
            <a:chOff x="-1729630" y="1160603"/>
            <a:chExt cx="1812580" cy="496699"/>
          </a:xfrm>
        </p:grpSpPr>
        <p:sp>
          <p:nvSpPr>
            <p:cNvPr id="155" name="Rectangle: Rounded Corners 154">
              <a:extLst>
                <a:ext uri="{FF2B5EF4-FFF2-40B4-BE49-F238E27FC236}">
                  <a16:creationId xmlns:a16="http://schemas.microsoft.com/office/drawing/2014/main" id="{34928510-60DE-4644-9A82-3B5A20A3BC31}"/>
                </a:ext>
              </a:extLst>
            </p:cNvPr>
            <p:cNvSpPr/>
            <p:nvPr/>
          </p:nvSpPr>
          <p:spPr>
            <a:xfrm>
              <a:off x="-1729630" y="1302501"/>
              <a:ext cx="1812580" cy="3084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156" name="Picture 155" descr="A picture containing queen, gallery, flag&#10;&#10;Description automatically generated">
              <a:extLst>
                <a:ext uri="{FF2B5EF4-FFF2-40B4-BE49-F238E27FC236}">
                  <a16:creationId xmlns:a16="http://schemas.microsoft.com/office/drawing/2014/main" id="{65035EA6-F32F-4751-A994-58A972498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7411" y="1160603"/>
              <a:ext cx="496699" cy="496699"/>
            </a:xfrm>
            <a:prstGeom prst="rect">
              <a:avLst/>
            </a:prstGeom>
          </p:spPr>
        </p:pic>
        <p:pic>
          <p:nvPicPr>
            <p:cNvPr id="157" name="Picture 156" descr="A picture containing queen, gallery, flag&#10;&#10;Description automatically generated">
              <a:extLst>
                <a:ext uri="{FF2B5EF4-FFF2-40B4-BE49-F238E27FC236}">
                  <a16:creationId xmlns:a16="http://schemas.microsoft.com/office/drawing/2014/main" id="{BD86F0CD-F068-4455-8167-4E64597F4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4043" y="1160603"/>
              <a:ext cx="496699" cy="496699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3A2C45B-94F6-4D4B-9252-107801A7087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29"/>
          <a:stretch/>
        </p:blipFill>
        <p:spPr>
          <a:xfrm>
            <a:off x="8529718" y="693964"/>
            <a:ext cx="905313" cy="611194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EAD9BD6D-CCB3-4FB7-8C53-241501D632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223" y="618079"/>
            <a:ext cx="408207" cy="6732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5BE0A3D-5A4D-4205-9C62-F7F2624F5C0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488" y="676569"/>
            <a:ext cx="603839" cy="613129"/>
          </a:xfrm>
          <a:prstGeom prst="rect">
            <a:avLst/>
          </a:prstGeom>
        </p:spPr>
      </p:pic>
      <p:pic>
        <p:nvPicPr>
          <p:cNvPr id="22" name="Picture 2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B6F6489-7CAF-4648-9C14-8DF54502BD9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083"/>
          <a:stretch/>
        </p:blipFill>
        <p:spPr>
          <a:xfrm>
            <a:off x="8972738" y="681242"/>
            <a:ext cx="753725" cy="61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5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89" grpId="0"/>
      <p:bldP spid="96" grpId="0"/>
      <p:bldP spid="103" grpId="0"/>
      <p:bldP spid="110" grpId="0"/>
      <p:bldP spid="1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458" y="1326385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7229" y="2360366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37" name="TextBox 36">
            <a:hlinkClick r:id="" action="ppaction://noaction">
              <a:snd r:embed="rId4" name="Noel_Haiti.wav"/>
            </a:hlinkClick>
            <a:extLst>
              <a:ext uri="{FF2B5EF4-FFF2-40B4-BE49-F238E27FC236}">
                <a16:creationId xmlns:a16="http://schemas.microsoft.com/office/drawing/2014/main" id="{99FA1135-4DA6-45A3-9EF7-21AAD777B6BF}"/>
              </a:ext>
            </a:extLst>
          </p:cNvPr>
          <p:cNvSpPr txBox="1"/>
          <p:nvPr/>
        </p:nvSpPr>
        <p:spPr>
          <a:xfrm>
            <a:off x="12750" y="31768"/>
            <a:ext cx="30500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</a:t>
            </a:r>
            <a:r>
              <a:rPr kumimoji="0" lang="az-Cyrl-AZ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ё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 à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Haïti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24BB1A-EDF6-4953-BC3D-D2FAC03E2EC7}"/>
              </a:ext>
            </a:extLst>
          </p:cNvPr>
          <p:cNvSpPr txBox="1"/>
          <p:nvPr/>
        </p:nvSpPr>
        <p:spPr>
          <a:xfrm>
            <a:off x="45452" y="592907"/>
            <a:ext cx="478824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Nous célébrons No</a:t>
            </a:r>
            <a:r>
              <a:rPr kumimoji="0" lang="az-Cyrl-AZ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ё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 comment ?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E451C2C-5C65-4D83-9936-8E5A784EF151}"/>
              </a:ext>
            </a:extLst>
          </p:cNvPr>
          <p:cNvGrpSpPr/>
          <p:nvPr/>
        </p:nvGrpSpPr>
        <p:grpSpPr>
          <a:xfrm>
            <a:off x="3525085" y="2538536"/>
            <a:ext cx="2700080" cy="2142752"/>
            <a:chOff x="813141" y="3370510"/>
            <a:chExt cx="807942" cy="673231"/>
          </a:xfrm>
        </p:grpSpPr>
        <p:pic>
          <p:nvPicPr>
            <p:cNvPr id="17" name="Picture 16" descr="Logo&#10;&#10;Description automatically generated">
              <a:extLst>
                <a:ext uri="{FF2B5EF4-FFF2-40B4-BE49-F238E27FC236}">
                  <a16:creationId xmlns:a16="http://schemas.microsoft.com/office/drawing/2014/main" id="{EAD9BD6D-CCB3-4FB7-8C53-241501D63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876" y="3370510"/>
              <a:ext cx="408207" cy="67323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5BE0A3D-5A4D-4205-9C62-F7F2624F5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141" y="3429000"/>
              <a:ext cx="603839" cy="613129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6B25CD33-A4A3-466D-9C24-5D21D77A3FA6}"/>
              </a:ext>
            </a:extLst>
          </p:cNvPr>
          <p:cNvGrpSpPr/>
          <p:nvPr/>
        </p:nvGrpSpPr>
        <p:grpSpPr>
          <a:xfrm>
            <a:off x="10584102" y="31768"/>
            <a:ext cx="1687838" cy="1112908"/>
            <a:chOff x="10462370" y="146240"/>
            <a:chExt cx="1901190" cy="1224686"/>
          </a:xfrm>
        </p:grpSpPr>
        <p:pic>
          <p:nvPicPr>
            <p:cNvPr id="90" name="Picture 89" descr="Icon&#10;&#10;Description automatically generated">
              <a:extLst>
                <a:ext uri="{FF2B5EF4-FFF2-40B4-BE49-F238E27FC236}">
                  <a16:creationId xmlns:a16="http://schemas.microsoft.com/office/drawing/2014/main" id="{85CA6471-212B-4C54-96E0-8B0535645D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49" t="21908" r="30637" b="40986"/>
            <a:stretch/>
          </p:blipFill>
          <p:spPr>
            <a:xfrm>
              <a:off x="10869282" y="146240"/>
              <a:ext cx="1215043" cy="1224686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21338926-2908-4E1B-A3A9-8EA38F130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45017">
              <a:off x="10462370" y="359676"/>
              <a:ext cx="1901190" cy="755495"/>
            </a:xfrm>
            <a:prstGeom prst="rect">
              <a:avLst/>
            </a:prstGeom>
          </p:spPr>
        </p:pic>
      </p:grpSp>
      <p:pic>
        <p:nvPicPr>
          <p:cNvPr id="92" name="Graphic 91" descr="Speech">
            <a:hlinkClick r:id="" action="ppaction://noaction">
              <a:snd r:embed="rId9" name="FANAL.wav"/>
            </a:hlinkClick>
            <a:extLst>
              <a:ext uri="{FF2B5EF4-FFF2-40B4-BE49-F238E27FC236}">
                <a16:creationId xmlns:a16="http://schemas.microsoft.com/office/drawing/2014/main" id="{86B8540F-4FE7-4F31-97D0-4AB21D43A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31342" y="861049"/>
            <a:ext cx="4545259" cy="3368517"/>
          </a:xfrm>
          <a:prstGeom prst="rect">
            <a:avLst/>
          </a:prstGeom>
        </p:spPr>
      </p:pic>
      <p:sp>
        <p:nvSpPr>
          <p:cNvPr id="27" name="CustomShape 6">
            <a:hlinkClick r:id="" action="ppaction://noaction">
              <a:snd r:embed="rId9" name="FANAL.wav"/>
            </a:hlinkClick>
            <a:extLst>
              <a:ext uri="{FF2B5EF4-FFF2-40B4-BE49-F238E27FC236}">
                <a16:creationId xmlns:a16="http://schemas.microsoft.com/office/drawing/2014/main" id="{AA2CE978-E84D-4B94-886E-91E9B641821C}"/>
              </a:ext>
            </a:extLst>
          </p:cNvPr>
          <p:cNvSpPr/>
          <p:nvPr/>
        </p:nvSpPr>
        <p:spPr>
          <a:xfrm>
            <a:off x="643335" y="1504949"/>
            <a:ext cx="3221599" cy="15664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EFF9FB"/>
                </a:solidFill>
                <a:effectLst/>
                <a:uLnTx/>
                <a:uFillTx/>
                <a:latin typeface="Century Gothic" panose="020B0502020202020204" pitchFamily="34" charset="0"/>
              </a:rPr>
              <a:t>Un fanal est une sorte de lanterne.  C’est une belle tradition à Haïti.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EFF9FB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46F75E3-1827-4AD5-A5FF-0D145748826D}"/>
              </a:ext>
            </a:extLst>
          </p:cNvPr>
          <p:cNvGrpSpPr/>
          <p:nvPr/>
        </p:nvGrpSpPr>
        <p:grpSpPr>
          <a:xfrm>
            <a:off x="5416914" y="586971"/>
            <a:ext cx="6270304" cy="3709450"/>
            <a:chOff x="5416914" y="586971"/>
            <a:chExt cx="6270304" cy="3709450"/>
          </a:xfrm>
        </p:grpSpPr>
        <p:pic>
          <p:nvPicPr>
            <p:cNvPr id="9" name="Graphic 8" descr="Speech">
              <a:extLst>
                <a:ext uri="{FF2B5EF4-FFF2-40B4-BE49-F238E27FC236}">
                  <a16:creationId xmlns:a16="http://schemas.microsoft.com/office/drawing/2014/main" id="{B4572911-20CD-4B53-A688-B07E1A725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flipH="1">
              <a:off x="5416914" y="586971"/>
              <a:ext cx="6270304" cy="3709450"/>
            </a:xfrm>
            <a:prstGeom prst="rect">
              <a:avLst/>
            </a:prstGeom>
          </p:spPr>
        </p:pic>
        <p:sp>
          <p:nvSpPr>
            <p:cNvPr id="93" name="CustomShape 6">
              <a:hlinkClick r:id="" action="ppaction://noaction">
                <a:snd r:embed="rId12" name="JWAYENOEL.wav"/>
              </a:hlinkClick>
              <a:extLst>
                <a:ext uri="{FF2B5EF4-FFF2-40B4-BE49-F238E27FC236}">
                  <a16:creationId xmlns:a16="http://schemas.microsoft.com/office/drawing/2014/main" id="{FF917028-BFE2-4A7C-AC2C-2B504EE9EAF2}"/>
                </a:ext>
              </a:extLst>
            </p:cNvPr>
            <p:cNvSpPr/>
            <p:nvPr/>
          </p:nvSpPr>
          <p:spPr>
            <a:xfrm>
              <a:off x="6473635" y="1405975"/>
              <a:ext cx="4394612" cy="5173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EFF9FB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En général, nous souhaitons </a:t>
              </a:r>
              <a:b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EFF9FB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</a:b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FF9FB"/>
                  </a:solidFill>
                  <a:effectLst/>
                  <a:uLnTx/>
                  <a:uFillTx/>
                  <a:latin typeface="Arial"/>
                </a:rPr>
                <a:t>« </a:t>
              </a:r>
              <a:r>
                <a:rPr kumimoji="0" lang="fr-F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FF9FB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Jwaye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EFF9FB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</a:t>
              </a:r>
              <a:r>
                <a:rPr kumimoji="0" lang="fr-F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FF9FB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Nwel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EFF9FB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FF9FB"/>
                  </a:solidFill>
                  <a:effectLst/>
                  <a:uLnTx/>
                  <a:uFillTx/>
                  <a:latin typeface="Arial"/>
                </a:rPr>
                <a:t>»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EFF9FB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à Haïti. </a:t>
              </a:r>
              <a:b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EFF9FB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</a:b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EFF9FB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C’est la phrase typique en créole haïtien.</a:t>
              </a:r>
            </a:p>
          </p:txBody>
        </p:sp>
      </p:grpSp>
      <p:pic>
        <p:nvPicPr>
          <p:cNvPr id="97" name="Picture 2" descr="Navidad, El Árbol De Navidad, Bell, Calcetín, Un Regalo">
            <a:extLst>
              <a:ext uri="{FF2B5EF4-FFF2-40B4-BE49-F238E27FC236}">
                <a16:creationId xmlns:a16="http://schemas.microsoft.com/office/drawing/2014/main" id="{79832294-ADA5-4EF9-B499-7242BF5AD4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3" r="27968" b="37333"/>
          <a:stretch/>
        </p:blipFill>
        <p:spPr bwMode="auto">
          <a:xfrm>
            <a:off x="8299115" y="4187975"/>
            <a:ext cx="1420220" cy="225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6" descr="Navidad, Decoraciones, Decoración, Verde, Antecedentes">
            <a:extLst>
              <a:ext uri="{FF2B5EF4-FFF2-40B4-BE49-F238E27FC236}">
                <a16:creationId xmlns:a16="http://schemas.microsoft.com/office/drawing/2014/main" id="{55874AEB-FCC3-4095-B7C3-424DB8BAFE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1" t="50000" r="24666"/>
          <a:stretch/>
        </p:blipFill>
        <p:spPr bwMode="auto">
          <a:xfrm>
            <a:off x="8552066" y="3856839"/>
            <a:ext cx="609455" cy="58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CFF327D9-02C4-4810-960B-FA31ACD6298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89" t="18522" r="75205" b="41060"/>
          <a:stretch/>
        </p:blipFill>
        <p:spPr>
          <a:xfrm>
            <a:off x="289722" y="3253836"/>
            <a:ext cx="1915572" cy="195146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E523D288-298A-403B-B549-5A7B3E8858F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89" t="68178" r="75205" b="5909"/>
          <a:stretch/>
        </p:blipFill>
        <p:spPr>
          <a:xfrm>
            <a:off x="1977315" y="4745832"/>
            <a:ext cx="1915572" cy="1251119"/>
          </a:xfrm>
          <a:prstGeom prst="rect">
            <a:avLst/>
          </a:prstGeom>
        </p:spPr>
      </p:pic>
      <p:pic>
        <p:nvPicPr>
          <p:cNvPr id="102" name="Picture 4" descr="Navidad, Decoraciones, Decoración, Verde, Antecedentes">
            <a:extLst>
              <a:ext uri="{FF2B5EF4-FFF2-40B4-BE49-F238E27FC236}">
                <a16:creationId xmlns:a16="http://schemas.microsoft.com/office/drawing/2014/main" id="{F43DDF1D-8650-443F-ADE5-EE01CF68A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04" b="57634"/>
          <a:stretch/>
        </p:blipFill>
        <p:spPr bwMode="auto">
          <a:xfrm rot="20373220">
            <a:off x="11194065" y="6141395"/>
            <a:ext cx="930954" cy="61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4" descr="Navidad, Decoraciones, Decoración, Verde, Antecedentes">
            <a:extLst>
              <a:ext uri="{FF2B5EF4-FFF2-40B4-BE49-F238E27FC236}">
                <a16:creationId xmlns:a16="http://schemas.microsoft.com/office/drawing/2014/main" id="{2833C776-F57C-41A5-9E22-AABBAF90D0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04" b="57634"/>
          <a:stretch/>
        </p:blipFill>
        <p:spPr bwMode="auto">
          <a:xfrm rot="20373220">
            <a:off x="2597330" y="-12084"/>
            <a:ext cx="930954" cy="61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A62D7191-A359-46BA-A123-4C9BB18B3AC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310" y="4862318"/>
            <a:ext cx="1977527" cy="158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83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11156</TotalTime>
  <Words>2007</Words>
  <Application>Microsoft Office PowerPoint</Application>
  <PresentationFormat>Widescreen</PresentationFormat>
  <Paragraphs>270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Montserrat Medium</vt:lpstr>
      <vt:lpstr>Arial</vt:lpstr>
      <vt:lpstr>Calibri</vt:lpstr>
      <vt:lpstr>Calibri Light</vt:lpstr>
      <vt:lpstr>Century Gothic</vt:lpstr>
      <vt:lpstr>Century Gothic</vt:lpstr>
      <vt:lpstr>Eras Demi ITC</vt:lpstr>
      <vt:lpstr>Modern Love</vt:lpstr>
      <vt:lpstr>Segoe Print</vt:lpstr>
      <vt:lpstr>Segoe Script</vt:lpstr>
      <vt:lpstr>Symbol</vt:lpstr>
      <vt:lpstr>Wingdings</vt:lpstr>
      <vt:lpstr>1_Office Theme</vt:lpstr>
      <vt:lpstr>Office Theme</vt:lpstr>
      <vt:lpstr>Saying what I and others do</vt:lpstr>
      <vt:lpstr>prononcer</vt:lpstr>
      <vt:lpstr>vocabulaire</vt:lpstr>
      <vt:lpstr>vocabulaire</vt:lpstr>
      <vt:lpstr>vocabulaire</vt:lpstr>
      <vt:lpstr>Knowing who does what [1/2]</vt:lpstr>
      <vt:lpstr>Knowing who does what [2/2]</vt:lpstr>
      <vt:lpstr>lire</vt:lpstr>
      <vt:lpstr>lire</vt:lpstr>
      <vt:lpstr>écouter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205</cp:revision>
  <dcterms:created xsi:type="dcterms:W3CDTF">2021-07-02T19:27:01Z</dcterms:created>
  <dcterms:modified xsi:type="dcterms:W3CDTF">2022-01-13T06:37:16Z</dcterms:modified>
</cp:coreProperties>
</file>