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</p:sldMasterIdLst>
  <p:notesMasterIdLst>
    <p:notesMasterId r:id="rId13"/>
  </p:notesMasterIdLst>
  <p:sldIdLst>
    <p:sldId id="257" r:id="rId4"/>
    <p:sldId id="296" r:id="rId5"/>
    <p:sldId id="765" r:id="rId6"/>
    <p:sldId id="757" r:id="rId7"/>
    <p:sldId id="490" r:id="rId8"/>
    <p:sldId id="759" r:id="rId9"/>
    <p:sldId id="760" r:id="rId10"/>
    <p:sldId id="357" r:id="rId11"/>
    <p:sldId id="509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6EB1"/>
    <a:srgbClr val="26859D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58519" autoAdjust="0"/>
  </p:normalViewPr>
  <p:slideViewPr>
    <p:cSldViewPr snapToGrid="0">
      <p:cViewPr varScale="1">
        <p:scale>
          <a:sx n="63" d="100"/>
          <a:sy n="63" d="100"/>
        </p:scale>
        <p:origin x="1602" y="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Pixabay</a:t>
            </a: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and are available under a Creative Commons license, no</a:t>
            </a:r>
          </a:p>
          <a:p>
            <a:pPr marL="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attribution required.</a:t>
            </a:r>
            <a:endParaRPr lang="en-GB" sz="18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endParaRPr lang="en-GB" sz="18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  <a:r>
              <a:rPr lang="en-GB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</a:t>
            </a:r>
            <a:r>
              <a:rPr lang="fr-FR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au/eau/o:  gauche [607] faux [555] eau [475] photo [1412] aussi [44]</a:t>
            </a:r>
            <a:endParaRPr lang="it-IT" sz="1800" b="1" strike="noStrike" spc="-1" dirty="0">
              <a:solidFill>
                <a:srgbClr val="FF0066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br>
              <a:rPr lang="it-IT" sz="1800" b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</a:br>
            <a:r>
              <a:rPr lang="it-IT" sz="1800" b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Vocabulary </a:t>
            </a:r>
            <a:r>
              <a:rPr lang="it-IT" sz="1800" b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(new words in </a:t>
            </a:r>
            <a:r>
              <a:rPr lang="it-IT" sz="1800" b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bold</a:t>
            </a:r>
            <a:r>
              <a:rPr lang="it-IT" sz="1800" b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): </a:t>
            </a:r>
            <a:r>
              <a:rPr lang="fr-FR" sz="1800" b="0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as [8] a [8] donner [46] organiser [791] parler [106] poser [218] préparer [368] trouver [83] utiliser [345] livre [358] question [144] phrase [2074] problème [188] sac [2343] réponse [456] </a:t>
            </a:r>
            <a:r>
              <a:rPr lang="fr-FR" sz="1800" b="1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solution</a:t>
            </a:r>
            <a:r>
              <a:rPr lang="fr-FR" sz="1800" b="0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 [608] </a:t>
            </a:r>
            <a:r>
              <a:rPr lang="fr-FR" sz="1800" b="1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court</a:t>
            </a:r>
            <a:r>
              <a:rPr lang="fr-FR" sz="1800" b="0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 [545] </a:t>
            </a:r>
            <a:r>
              <a:rPr lang="fr-FR" sz="1800" b="1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simple </a:t>
            </a:r>
            <a:r>
              <a:rPr lang="fr-FR" sz="1800" b="0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[212] </a:t>
            </a:r>
            <a:r>
              <a:rPr lang="fr-FR" sz="1800" b="1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spéciale </a:t>
            </a:r>
            <a:r>
              <a:rPr lang="fr-FR" sz="1800" b="0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[726] vrai [292] faux [555] des [de-2] calme [1731] difficile [296] facile [822] important [215] indépendant [854] intéressant [1244] rapide [672] utile [1003]</a:t>
            </a:r>
          </a:p>
          <a:p>
            <a:pPr marL="0" indent="-216000">
              <a:lnSpc>
                <a:spcPct val="100000"/>
              </a:lnSpc>
            </a:pPr>
            <a:endParaRPr lang="en-GB" sz="1600" dirty="0">
              <a:solidFill>
                <a:srgbClr val="FF0066"/>
              </a:solidFill>
              <a:effectLst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indent="-216000">
              <a:lnSpc>
                <a:spcPct val="100000"/>
              </a:lnSpc>
            </a:pPr>
            <a:r>
              <a:rPr lang="en-GB" sz="16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Revisit 1</a:t>
            </a:r>
            <a:r>
              <a:rPr lang="en-GB" sz="16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lang="fr-FR" sz="16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sont [5] ils [13] elles [38] sérieux [412], heureux [764] curieux [2424] courageux [2198] aussi [44] et [6] mais [30]</a:t>
            </a:r>
          </a:p>
          <a:p>
            <a:pPr marL="0" indent="-216000">
              <a:lnSpc>
                <a:spcPct val="100000"/>
              </a:lnSpc>
            </a:pPr>
            <a:endParaRPr lang="en-GB" sz="1600" dirty="0">
              <a:solidFill>
                <a:schemeClr val="dk1"/>
              </a:solidFill>
              <a:effectLst/>
              <a:latin typeface="Century Gothic" panose="020B0502020202020204" pitchFamily="34" charset="0"/>
              <a:ea typeface="+mn-ea"/>
              <a:cs typeface="+mn-cs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600" dirty="0" err="1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6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600" i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6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indent="-216000">
              <a:lnSpc>
                <a:spcPct val="100000"/>
              </a:lnSpc>
            </a:pPr>
            <a:endParaRPr lang="en-GB" sz="1600" b="0" strike="noStrike" spc="-1" dirty="0">
              <a:solidFill>
                <a:srgbClr val="FF0066"/>
              </a:solidFill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FF0066"/>
                </a:solidFill>
                <a:latin typeface="+mn-lt"/>
                <a:ea typeface="Calibri"/>
              </a:rPr>
              <a:t>The frequency rankings for words that occur in this PowerPoint which have been</a:t>
            </a:r>
            <a:r>
              <a:rPr lang="en-GB" sz="1600" b="0" i="1" strike="noStrike" spc="-1" dirty="0">
                <a:solidFill>
                  <a:srgbClr val="FF0066"/>
                </a:solidFill>
                <a:latin typeface="+mn-lt"/>
                <a:ea typeface="Calibri"/>
              </a:rPr>
              <a:t> previously</a:t>
            </a:r>
            <a:r>
              <a:rPr lang="en-GB" sz="1600" b="0" strike="noStrike" spc="-1" dirty="0">
                <a:solidFill>
                  <a:srgbClr val="FF0066"/>
                </a:solidFill>
                <a:latin typeface="+mn-lt"/>
                <a:ea typeface="Calibri"/>
              </a:rPr>
              <a:t> introduced in these resources are given in the SOW and in the resources that first</a:t>
            </a:r>
          </a:p>
          <a:p>
            <a:pPr marL="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FF0066"/>
                </a:solidFill>
                <a:latin typeface="+mn-lt"/>
                <a:ea typeface="Calibri"/>
              </a:rPr>
              <a:t>introduced and formally re-visited those words. </a:t>
            </a:r>
            <a:endParaRPr lang="en-GB" sz="1600" b="0" strike="noStrike" spc="-1" dirty="0">
              <a:solidFill>
                <a:srgbClr val="FF0066"/>
              </a:solidFill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FF0066"/>
                </a:solidFill>
                <a:latin typeface="+mn-lt"/>
                <a:ea typeface="Calibri"/>
              </a:rPr>
              <a:t>For any </a:t>
            </a:r>
            <a:r>
              <a:rPr lang="en-GB" sz="1800" b="0" i="1" strike="noStrike" spc="-1" dirty="0">
                <a:solidFill>
                  <a:srgbClr val="FF0066"/>
                </a:solidFill>
                <a:latin typeface="+mn-lt"/>
                <a:ea typeface="Calibri"/>
              </a:rPr>
              <a:t>other </a:t>
            </a:r>
            <a:r>
              <a:rPr lang="en-GB" sz="1800" b="0" strike="noStrike" spc="-1" dirty="0">
                <a:solidFill>
                  <a:srgbClr val="FF0066"/>
                </a:solidFill>
                <a:latin typeface="+mn-lt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800" b="0" strike="noStrike" spc="-1" dirty="0">
              <a:solidFill>
                <a:srgbClr val="FF0066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2 minutes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recap SSC </a:t>
            </a:r>
            <a:r>
              <a:rPr lang="en-GB" b="1" dirty="0"/>
              <a:t>[au]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1. Introduce and elicit the pronunciation of the </a:t>
            </a:r>
            <a:r>
              <a:rPr lang="en-GB" b="1" dirty="0"/>
              <a:t>individual SSC [au] </a:t>
            </a:r>
            <a:r>
              <a:rPr lang="en-GB" dirty="0"/>
              <a:t>and then the </a:t>
            </a:r>
            <a:r>
              <a:rPr lang="en-GB" b="1" dirty="0"/>
              <a:t>source</a:t>
            </a:r>
            <a:r>
              <a:rPr lang="en-GB" dirty="0"/>
              <a:t> word again ‘</a:t>
            </a:r>
            <a:r>
              <a:rPr lang="en-GB" b="1" dirty="0"/>
              <a:t>gauche</a:t>
            </a:r>
            <a:r>
              <a:rPr lang="en-GB" dirty="0"/>
              <a:t>’ (with gesture, if using).</a:t>
            </a:r>
            <a:br>
              <a:rPr lang="en-GB" dirty="0"/>
            </a:br>
            <a:r>
              <a:rPr lang="en-GB" dirty="0"/>
              <a:t>2. Then present and elicit the pronunciation of the five </a:t>
            </a:r>
            <a:r>
              <a:rPr lang="en-GB" b="1" dirty="0"/>
              <a:t>cluster</a:t>
            </a:r>
            <a:r>
              <a:rPr lang="en-GB" dirty="0"/>
              <a:t> words.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Frequency: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gauche [607] faux [555] eau [475] photo [1412] aussi [44]</a:t>
            </a:r>
            <a:endParaRPr lang="it-IT" sz="1200" b="1" strike="noStrike" spc="-1" dirty="0">
              <a:solidFill>
                <a:srgbClr val="FF0066"/>
              </a:solidFill>
              <a:latin typeface="Century Gothic"/>
              <a:ea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dirty="0" err="1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2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200" i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7089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  <a:b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</a:br>
            <a:endParaRPr lang="en-GB" sz="1200" b="0" strike="noStrike" spc="-1" dirty="0">
              <a:latin typeface="Arial"/>
            </a:endParaRPr>
          </a:p>
          <a:p>
            <a:r>
              <a:rPr lang="en-US" b="1" dirty="0"/>
              <a:t>Aim: </a:t>
            </a:r>
            <a:r>
              <a:rPr lang="en-US" b="0" dirty="0"/>
              <a:t>to </a:t>
            </a:r>
            <a:r>
              <a:rPr lang="en-US" b="0" dirty="0" err="1"/>
              <a:t>practise</a:t>
            </a:r>
            <a:r>
              <a:rPr lang="en-US" b="0" dirty="0"/>
              <a:t> aural recognition of SSC [(e)au, o] and differentiation between [(e)au, o] and SSC [</a:t>
            </a:r>
            <a:r>
              <a:rPr lang="en-US" b="0" dirty="0" err="1"/>
              <a:t>ou</a:t>
            </a:r>
            <a:r>
              <a:rPr lang="en-US" b="0" dirty="0"/>
              <a:t>] in unknown words.</a:t>
            </a:r>
          </a:p>
          <a:p>
            <a:endParaRPr lang="en-US" b="0" dirty="0"/>
          </a:p>
          <a:p>
            <a:r>
              <a:rPr lang="en-US" b="1" dirty="0"/>
              <a:t>Procedure</a:t>
            </a:r>
          </a:p>
          <a:p>
            <a:pPr marL="228600" indent="-228600">
              <a:buAutoNum type="arabicPeriod"/>
            </a:pPr>
            <a:r>
              <a:rPr lang="en-US" b="0" dirty="0"/>
              <a:t>Pupils listen to the pairs of words.</a:t>
            </a:r>
          </a:p>
          <a:p>
            <a:pPr marL="228600" indent="-228600">
              <a:buAutoNum type="arabicPeriod"/>
            </a:pPr>
            <a:r>
              <a:rPr lang="en-US" b="0" dirty="0"/>
              <a:t>They write down the order that they hear the words in, either 1-2 or 2-1</a:t>
            </a:r>
          </a:p>
          <a:p>
            <a:pPr marL="228600" indent="-228600">
              <a:buAutoNum type="arabicPeriod"/>
            </a:pPr>
            <a:r>
              <a:rPr lang="en-US" b="0" dirty="0"/>
              <a:t>Click to reveal the answers.</a:t>
            </a:r>
          </a:p>
          <a:p>
            <a:pPr marL="0" indent="0">
              <a:buNone/>
            </a:pPr>
            <a:endParaRPr lang="en-US" b="0" dirty="0"/>
          </a:p>
          <a:p>
            <a:pPr marL="0" indent="0">
              <a:buNone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Note! the final one – pupils should listen and realise that these sound the same and there is no ‘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</a:t>
            </a:r>
            <a:endParaRPr lang="en-US" b="0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Transcript:</a:t>
            </a:r>
          </a:p>
          <a:p>
            <a:pPr marL="0" indent="0">
              <a:buNone/>
            </a:pP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fou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faux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veau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vous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poser,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pousser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bout, beau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peau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pot</a:t>
            </a:r>
            <a:br>
              <a:rPr lang="en-US" b="0" dirty="0"/>
            </a:br>
            <a:endParaRPr lang="en-US" b="0" dirty="0"/>
          </a:p>
          <a:p>
            <a:r>
              <a:rPr lang="en-GB" b="1" dirty="0"/>
              <a:t>Frequency of unknown words and cognates:</a:t>
            </a:r>
            <a:br>
              <a:rPr lang="en-GB" baseline="0" dirty="0"/>
            </a:br>
            <a:r>
              <a:rPr lang="en-GB" baseline="0" dirty="0" err="1"/>
              <a:t>fou</a:t>
            </a:r>
            <a:r>
              <a:rPr lang="en-GB" baseline="0" dirty="0"/>
              <a:t> [1852] faux [&gt;5000] </a:t>
            </a:r>
            <a:r>
              <a:rPr lang="en-GB" baseline="0" dirty="0" err="1"/>
              <a:t>veau</a:t>
            </a:r>
            <a:r>
              <a:rPr lang="en-GB" baseline="0" dirty="0"/>
              <a:t> [&gt;5000] </a:t>
            </a:r>
            <a:r>
              <a:rPr lang="en-GB" baseline="0" dirty="0" err="1"/>
              <a:t>vous</a:t>
            </a:r>
            <a:r>
              <a:rPr lang="en-GB" baseline="0" dirty="0"/>
              <a:t> [122] poser [24]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pousser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[513] bout [1672] beau [2062]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peau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[2180] pot [195]</a:t>
            </a:r>
          </a:p>
          <a:p>
            <a:r>
              <a:rPr lang="de-DE" sz="1200" b="0" i="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  <a:endParaRPr lang="en-US" b="0" dirty="0"/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05850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5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 differentiate aurally between singular and plural nouns/adjectives, based on the indefinite article; to </a:t>
            </a:r>
            <a:r>
              <a:rPr lang="en-US" b="0"/>
              <a:t>practise</a:t>
            </a:r>
            <a:r>
              <a:rPr lang="en-US" b="0" dirty="0"/>
              <a:t> aural comprehension of several adjectives.</a:t>
            </a:r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dirty="0"/>
              <a:t>Click on the number to hear the audio.</a:t>
            </a:r>
          </a:p>
          <a:p>
            <a:pPr marL="228600" indent="-228600">
              <a:buAutoNum type="arabicPeriod"/>
            </a:pPr>
            <a:r>
              <a:rPr lang="en-US" b="0" dirty="0"/>
              <a:t>Pupils select the correct picture, based on the singular or plural article, and then write the adjective.</a:t>
            </a:r>
          </a:p>
          <a:p>
            <a:pPr marL="228600" indent="-228600">
              <a:buAutoNum type="arabicPeriod"/>
            </a:pPr>
            <a:r>
              <a:rPr lang="en-US" b="0" dirty="0"/>
              <a:t>Click to reveal the answers.</a:t>
            </a:r>
          </a:p>
          <a:p>
            <a:pPr marL="0" indent="0">
              <a:buNone/>
            </a:pPr>
            <a:endParaRPr lang="en-US" b="0" dirty="0"/>
          </a:p>
          <a:p>
            <a:pPr marL="0" indent="0">
              <a:buNone/>
            </a:pPr>
            <a:r>
              <a:rPr lang="en-US" b="1" dirty="0"/>
              <a:t>Differentiation:</a:t>
            </a:r>
            <a:br>
              <a:rPr lang="en-US" b="0" dirty="0"/>
            </a:br>
            <a:r>
              <a:rPr lang="en-US" b="0" dirty="0" err="1"/>
              <a:t>i</a:t>
            </a:r>
            <a:r>
              <a:rPr lang="en-US" b="0" dirty="0"/>
              <a:t>. for greater challenge (without additional preparation) encourage pupils to turn away from the board and write the full English sentence meanings instead.</a:t>
            </a:r>
          </a:p>
          <a:p>
            <a:pPr marL="228600" indent="-228600">
              <a:buAutoNum type="arabicPeriod"/>
            </a:pPr>
            <a:endParaRPr lang="en-US" b="0" dirty="0"/>
          </a:p>
          <a:p>
            <a:r>
              <a:rPr lang="en-US" b="1" dirty="0"/>
              <a:t>Transcript:</a:t>
            </a:r>
          </a:p>
          <a:p>
            <a:pPr marL="0" indent="0">
              <a:buNone/>
            </a:pP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a des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ordinateurs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modernes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a des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crayons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útiles.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a un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livre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important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a des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problèmes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difficiles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a une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question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intéressante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a un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professeur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spécial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98264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Use this slide as the preparation for Follow up 3.</a:t>
            </a:r>
            <a:br>
              <a:rPr lang="en-GB" b="1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 minutes (two slides)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the meaning of </a:t>
            </a:r>
            <a:r>
              <a:rPr lang="en-GB" b="0" dirty="0" err="1"/>
              <a:t>il</a:t>
            </a:r>
            <a:r>
              <a:rPr lang="en-GB" b="0" dirty="0"/>
              <a:t> y a and contrast it with </a:t>
            </a:r>
            <a:r>
              <a:rPr lang="en-GB" b="0" dirty="0" err="1"/>
              <a:t>ce</a:t>
            </a:r>
            <a:r>
              <a:rPr lang="en-GB" b="0" dirty="0"/>
              <a:t> </a:t>
            </a:r>
            <a:r>
              <a:rPr lang="en-GB" b="0" dirty="0" err="1"/>
              <a:t>sont</a:t>
            </a:r>
            <a:r>
              <a:rPr lang="en-GB" b="0" dirty="0"/>
              <a:t>.  These are very similar in English (there are – these are).</a:t>
            </a:r>
            <a:br>
              <a:rPr lang="en-GB" b="0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French examples provided.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5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2072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sight interpreting from French into English of sentences with </a:t>
            </a:r>
            <a:r>
              <a:rPr lang="en-GB" b="0" dirty="0" err="1"/>
              <a:t>il</a:t>
            </a:r>
            <a:r>
              <a:rPr lang="en-GB" b="0" dirty="0"/>
              <a:t> y a and </a:t>
            </a:r>
            <a:r>
              <a:rPr lang="en-GB" b="0" dirty="0" err="1"/>
              <a:t>ce</a:t>
            </a:r>
            <a:r>
              <a:rPr lang="en-GB" b="0" dirty="0"/>
              <a:t> </a:t>
            </a:r>
            <a:r>
              <a:rPr lang="en-GB" b="0" dirty="0" err="1"/>
              <a:t>sont</a:t>
            </a:r>
            <a:r>
              <a:rPr lang="en-GB" b="0" dirty="0"/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to bring up the first French sentence.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Pupils translate it on sight chorally into English.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to bring up the English translation.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Repeat 1-3 with the remaining four sentences.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Differentiation / Alternative task</a:t>
            </a:r>
            <a:r>
              <a:rPr lang="en-GB" b="0" dirty="0"/>
              <a:t>:</a:t>
            </a:r>
            <a:br>
              <a:rPr lang="en-GB" b="0" dirty="0"/>
            </a:br>
            <a:r>
              <a:rPr lang="en-GB" b="0" dirty="0"/>
              <a:t>Pupils could practise aural interpreting instead. Click to hear the sentence (before clicking to bring up the writing version).  On hearing it, pupils translate the sentence into English orally.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50725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10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productions of sentences using singular and plural indefinite articles, nouns and adjectives.</a:t>
            </a:r>
            <a:br>
              <a:rPr lang="en-GB" b="0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Pupils write the sentences in French.  Note: they can do this on mini whiteboards or on their arms or in their books.</a:t>
            </a:r>
            <a:br>
              <a:rPr lang="en-GB" b="0" dirty="0"/>
            </a:br>
            <a:r>
              <a:rPr lang="en-GB" b="0" dirty="0"/>
              <a:t>2. Click on each answer bubble to hear the phrase pronounced.</a:t>
            </a:r>
            <a:br>
              <a:rPr lang="en-GB" b="0" dirty="0"/>
            </a:br>
            <a:br>
              <a:rPr lang="en-GB" b="1" dirty="0"/>
            </a:br>
            <a:r>
              <a:rPr lang="en-GB" b="1" dirty="0"/>
              <a:t>Differentiation / Alternative tasks</a:t>
            </a:r>
            <a:r>
              <a:rPr lang="en-GB" b="0" dirty="0"/>
              <a:t>:</a:t>
            </a:r>
            <a:br>
              <a:rPr lang="en-GB" b="0" dirty="0"/>
            </a:br>
            <a:r>
              <a:rPr lang="en-GB" b="0" dirty="0" err="1"/>
              <a:t>i</a:t>
            </a:r>
            <a:r>
              <a:rPr lang="en-GB" b="0" dirty="0"/>
              <a:t>. for a lower level of challenge provide the first letter of every word.</a:t>
            </a:r>
            <a:br>
              <a:rPr lang="en-GB" b="0" dirty="0"/>
            </a:br>
            <a:r>
              <a:rPr lang="en-GB" b="0" dirty="0"/>
              <a:t>ii. for more scaffolding still, focus only on the articles, or on the articles and nouns (prompting with English), providing the rest of the sentence.</a:t>
            </a:r>
            <a:br>
              <a:rPr lang="en-GB" b="0" dirty="0"/>
            </a:br>
            <a:r>
              <a:rPr lang="en-GB" b="0" dirty="0"/>
              <a:t>iii. for a transcription task, blank the screen and listen to the audio first, transcribing the sentences.  (Note: the animations can be altered using a disappear affect on the answers to reveal the English meanings underneath, if desired.)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br>
              <a:rPr lang="en-GB" b="0" dirty="0"/>
            </a:b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70895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5-10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week and two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French 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that adjectives can refer to male or female persons and they should note this in their translations. E.g. pleased (f), short (m).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revisit 1 are green and those from revisit 2 are blue, thus more points are awarded for them, to recognise that memories fade and more effort (heavy lifting!) is needed to retrieve them.</a:t>
            </a:r>
            <a:br>
              <a:rPr lang="en-GB" dirty="0"/>
            </a:b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86244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9886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02865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68469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31987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73190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47198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14497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83332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7711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99957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01074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92861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78085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D7A33-7853-4EB4-AABF-D3211206BD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C7E99E-6FCB-4FCA-8969-E90EE53F03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A7FBE9-B5D3-4673-A314-8D9E0E611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9CC368-178C-428D-98B4-B4E8BEDE8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E92F28-0C9A-467D-8ADB-1D4D102AD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01346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10E70-BBA3-4B2E-B9AD-BFE4BC3A2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01FA7-821A-43B4-B251-82C810CE4E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D99174-0327-423C-96F9-F48BDB21D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9DBC09-EA88-4787-811F-A95F590FA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674032-3A40-4A2D-A74D-1E7A134DE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98793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16C07-4500-48E6-A183-498520A7B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5D7393-22A0-44D5-9E80-1BC5F4483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CAA88A-337A-4458-B56E-10892C3E1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A783A-5BAC-408B-8877-5DA455797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5EB7F1-E283-4AEF-9829-7233074F4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69769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B5853-2E4F-4701-B16F-302215289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832FC-8C71-4F15-A291-7220897D27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098AAA-2D0E-40D2-B393-BF26A3FE65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7710F7-BAA5-42F1-A101-D452AED44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FB7D1F-37B9-44ED-95FA-64FEAB584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483197-B57A-4D84-8650-5DBEBE4BF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40210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DB426-6E99-4EB5-9357-2D584BE69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73702C-52F9-4D45-BB99-BC1EA3BDE8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BC230B-93EA-4D78-AEF4-F376CFA68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54EA5C-E5B8-4961-B661-F1A80580E2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27A84C-2A26-4E4A-885D-DAB8B448E3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F56EFE-FE4D-49D8-9C6D-FF4A19960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EDFCFE-F667-45A2-A121-BD131CF5B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9DADA1-81BC-46E2-85F5-BBB52B84D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35972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C8566-1D78-4B06-ABEA-138CF2347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00745A-78E4-4416-B3ED-5797215C6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291CFD-0F8F-438F-8683-676E59BA6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A48A81-B10C-4101-8631-A3FB3AC93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072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48194-4584-4E99-9700-3EF1000B1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1155DA-17D8-4399-8718-4C3CA036C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C4926E-F98D-4F43-9641-FA4E08F99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33071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A1346-C444-4A28-A57C-C28963349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A5EFD7-A4CD-4690-8F82-50142C990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14CA21-E9A0-493C-9F46-8DC21CAFE6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BA6D6A-B165-4F0F-9B8B-E2541E773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347729-2965-4BCA-8EC5-B5996E88E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6809A8-E04C-404A-9B4F-0C81EA76D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33365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90831-FBDC-44C5-8CB8-AB04EFAAC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2C45F9-3AC3-4172-BB7E-744F81DE30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57CA0A-A523-4E1F-BE5A-2C94AA4F0C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DEC818-213F-4E30-A4E4-B8133A480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DA90B6-C618-43F8-9370-20EAEED49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206722-F9AF-4076-9093-3AE24367A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20454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49209-D0AF-44BB-A51E-DA7136239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4CFE05-944B-4310-9F4A-BA473BFC15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4F8C7-E8FA-4099-8EDD-CC2492E7E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F72B05-CFA8-4557-9E7E-5CFFE6E9E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889F9C-65B9-47E0-BFAD-B949E8A82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17225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8146D5-3023-4B01-92B0-AD4E0FCF49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AA46E7-F170-4885-BDE5-5D6374215E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2A555-ED81-4885-8D15-6B796FF3D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67B3B-7F82-450A-A581-EF3714146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208BEC-A723-4C42-9C2F-78814C807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18494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>
            <a:spLocks noGrp="1"/>
          </p:cNvSpPr>
          <p:nvPr>
            <p:ph type="title"/>
          </p:nvPr>
        </p:nvSpPr>
        <p:spPr>
          <a:xfrm>
            <a:off x="611967" y="595200"/>
            <a:ext cx="5268000" cy="10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1"/>
          </p:nvPr>
        </p:nvSpPr>
        <p:spPr>
          <a:xfrm>
            <a:off x="611967" y="1917533"/>
            <a:ext cx="5268000" cy="397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228600" lvl="0" indent="-21590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marL="457200" lvl="1" indent="-215900">
              <a:spcBef>
                <a:spcPts val="1000"/>
              </a:spcBef>
              <a:spcAft>
                <a:spcPts val="0"/>
              </a:spcAft>
              <a:buSzPts val="3200"/>
              <a:buChar char="–"/>
              <a:defRPr/>
            </a:lvl2pPr>
            <a:lvl3pPr marL="685800" lvl="2" indent="-203200">
              <a:spcBef>
                <a:spcPts val="1000"/>
              </a:spcBef>
              <a:spcAft>
                <a:spcPts val="0"/>
              </a:spcAft>
              <a:buSzPts val="2800"/>
              <a:buChar char="–"/>
              <a:defRPr/>
            </a:lvl3pPr>
            <a:lvl4pPr marL="914400" lvl="3" indent="-20320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4pPr>
            <a:lvl5pPr marL="1143000" lvl="4" indent="-190500">
              <a:spcBef>
                <a:spcPts val="800"/>
              </a:spcBef>
              <a:spcAft>
                <a:spcPts val="0"/>
              </a:spcAft>
              <a:buSzPts val="2400"/>
              <a:buChar char="–"/>
              <a:defRPr sz="1200"/>
            </a:lvl5pPr>
            <a:lvl6pPr marL="1371600" lvl="5" indent="-190500">
              <a:spcBef>
                <a:spcPts val="600"/>
              </a:spcBef>
              <a:spcAft>
                <a:spcPts val="0"/>
              </a:spcAft>
              <a:buSzPts val="2400"/>
              <a:buChar char="–"/>
              <a:defRPr sz="1200"/>
            </a:lvl6pPr>
            <a:lvl7pPr marL="1600200" lvl="6" indent="-177800">
              <a:spcBef>
                <a:spcPts val="600"/>
              </a:spcBef>
              <a:spcAft>
                <a:spcPts val="0"/>
              </a:spcAft>
              <a:buSzPts val="2000"/>
              <a:buChar char="–"/>
              <a:defRPr/>
            </a:lvl7pPr>
            <a:lvl8pPr marL="1828800" lvl="7" indent="-177800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8pPr>
            <a:lvl9pPr marL="2057400" lvl="8" indent="-165100">
              <a:spcBef>
                <a:spcPts val="400"/>
              </a:spcBef>
              <a:spcAft>
                <a:spcPts val="200"/>
              </a:spcAft>
              <a:buSzPts val="1600"/>
              <a:buChar char="–"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sldNum" idx="12"/>
          </p:nvPr>
        </p:nvSpPr>
        <p:spPr>
          <a:xfrm>
            <a:off x="611960" y="6391100"/>
            <a:ext cx="960000" cy="2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algn="l"/>
            <a:fld id="{00000000-1234-1234-1234-123412341234}" type="slidenum">
              <a:rPr lang="en-GB" smtClean="0"/>
              <a:pPr algn="l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6027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253267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33F5D0-871A-4F15-ACCE-99DFF964E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977838-3430-45A2-8B4C-9D0CC9234F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4C005E-A6DC-40C2-AC17-C56A800AD2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F2A7EC-56B3-430A-B84F-D46E877EB8AA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A7A08-8008-4D3D-9E57-F43FBE25F2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78C35-43A8-492B-87C4-32819E45A2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6877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.wav"/><Relationship Id="rId11" Type="http://schemas.openxmlformats.org/officeDocument/2006/relationships/image" Target="../media/image7.gif"/><Relationship Id="rId5" Type="http://schemas.openxmlformats.org/officeDocument/2006/relationships/audio" Target="../media/audio3.wav"/><Relationship Id="rId10" Type="http://schemas.openxmlformats.org/officeDocument/2006/relationships/image" Target="../media/image6.png"/><Relationship Id="rId4" Type="http://schemas.openxmlformats.org/officeDocument/2006/relationships/audio" Target="../media/audio2.wav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13" Type="http://schemas.openxmlformats.org/officeDocument/2006/relationships/image" Target="../media/image12.svg"/><Relationship Id="rId3" Type="http://schemas.openxmlformats.org/officeDocument/2006/relationships/image" Target="../media/image8.png"/><Relationship Id="rId7" Type="http://schemas.openxmlformats.org/officeDocument/2006/relationships/audio" Target="../media/audio8.wav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audio" Target="../media/audio7.wav"/><Relationship Id="rId11" Type="http://schemas.openxmlformats.org/officeDocument/2006/relationships/image" Target="../media/image10.png"/><Relationship Id="rId5" Type="http://schemas.openxmlformats.org/officeDocument/2006/relationships/audio" Target="../media/audio6.wav"/><Relationship Id="rId10" Type="http://schemas.openxmlformats.org/officeDocument/2006/relationships/image" Target="../media/image9.png"/><Relationship Id="rId4" Type="http://schemas.openxmlformats.org/officeDocument/2006/relationships/audio" Target="../media/audio5.wav"/><Relationship Id="rId9" Type="http://schemas.openxmlformats.org/officeDocument/2006/relationships/audio" Target="../media/audio10.wav"/><Relationship Id="rId14" Type="http://schemas.openxmlformats.org/officeDocument/2006/relationships/audio" Target="../media/audio1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6.wav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8.png"/><Relationship Id="rId21" Type="http://schemas.openxmlformats.org/officeDocument/2006/relationships/image" Target="../media/image12.svg"/><Relationship Id="rId7" Type="http://schemas.openxmlformats.org/officeDocument/2006/relationships/audio" Target="../media/audio15.wav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9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4.wav"/><Relationship Id="rId11" Type="http://schemas.openxmlformats.org/officeDocument/2006/relationships/image" Target="../media/image14.png"/><Relationship Id="rId5" Type="http://schemas.openxmlformats.org/officeDocument/2006/relationships/audio" Target="../media/audio13.wav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image" Target="../media/image22.svg"/><Relationship Id="rId4" Type="http://schemas.openxmlformats.org/officeDocument/2006/relationships/audio" Target="../media/audio12.wav"/><Relationship Id="rId9" Type="http://schemas.openxmlformats.org/officeDocument/2006/relationships/audio" Target="../media/audio17.wav"/><Relationship Id="rId14" Type="http://schemas.openxmlformats.org/officeDocument/2006/relationships/image" Target="../media/image17.png"/><Relationship Id="rId22" Type="http://schemas.openxmlformats.org/officeDocument/2006/relationships/audio" Target="../media/audio18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4.wav"/><Relationship Id="rId3" Type="http://schemas.openxmlformats.org/officeDocument/2006/relationships/audio" Target="../media/audio19.wav"/><Relationship Id="rId7" Type="http://schemas.openxmlformats.org/officeDocument/2006/relationships/audio" Target="../media/audio23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6" Type="http://schemas.openxmlformats.org/officeDocument/2006/relationships/audio" Target="../media/audio22.wav"/><Relationship Id="rId5" Type="http://schemas.openxmlformats.org/officeDocument/2006/relationships/audio" Target="../media/audio21.wav"/><Relationship Id="rId10" Type="http://schemas.openxmlformats.org/officeDocument/2006/relationships/image" Target="../media/image24.png"/><Relationship Id="rId4" Type="http://schemas.openxmlformats.org/officeDocument/2006/relationships/audio" Target="../media/audio20.wav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9.wav"/><Relationship Id="rId3" Type="http://schemas.openxmlformats.org/officeDocument/2006/relationships/image" Target="../media/image25.png"/><Relationship Id="rId7" Type="http://schemas.openxmlformats.org/officeDocument/2006/relationships/audio" Target="../media/audio28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7.wav"/><Relationship Id="rId11" Type="http://schemas.openxmlformats.org/officeDocument/2006/relationships/audio" Target="../media/audio30.wav"/><Relationship Id="rId5" Type="http://schemas.openxmlformats.org/officeDocument/2006/relationships/audio" Target="../media/audio26.wav"/><Relationship Id="rId10" Type="http://schemas.openxmlformats.org/officeDocument/2006/relationships/image" Target="../media/image12.svg"/><Relationship Id="rId4" Type="http://schemas.openxmlformats.org/officeDocument/2006/relationships/audio" Target="../media/audio25.wav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32.wav"/><Relationship Id="rId13" Type="http://schemas.openxmlformats.org/officeDocument/2006/relationships/image" Target="../media/image11.png"/><Relationship Id="rId3" Type="http://schemas.openxmlformats.org/officeDocument/2006/relationships/image" Target="../media/image26.png"/><Relationship Id="rId7" Type="http://schemas.openxmlformats.org/officeDocument/2006/relationships/audio" Target="../media/audio31.wav"/><Relationship Id="rId12" Type="http://schemas.openxmlformats.org/officeDocument/2006/relationships/audio" Target="../media/audio36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11" Type="http://schemas.openxmlformats.org/officeDocument/2006/relationships/audio" Target="../media/audio35.wav"/><Relationship Id="rId5" Type="http://schemas.openxmlformats.org/officeDocument/2006/relationships/image" Target="../media/image28.png"/><Relationship Id="rId15" Type="http://schemas.openxmlformats.org/officeDocument/2006/relationships/audio" Target="../media/audio37.wav"/><Relationship Id="rId10" Type="http://schemas.openxmlformats.org/officeDocument/2006/relationships/audio" Target="../media/audio34.wav"/><Relationship Id="rId4" Type="http://schemas.openxmlformats.org/officeDocument/2006/relationships/image" Target="../media/image27.png"/><Relationship Id="rId9" Type="http://schemas.openxmlformats.org/officeDocument/2006/relationships/audio" Target="../media/audio33.wav"/><Relationship Id="rId14" Type="http://schemas.openxmlformats.org/officeDocument/2006/relationships/image" Target="../media/image1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43.wav"/><Relationship Id="rId13" Type="http://schemas.openxmlformats.org/officeDocument/2006/relationships/audio" Target="../media/audio48.wav"/><Relationship Id="rId18" Type="http://schemas.openxmlformats.org/officeDocument/2006/relationships/audio" Target="../media/audio53.wav"/><Relationship Id="rId26" Type="http://schemas.openxmlformats.org/officeDocument/2006/relationships/image" Target="../media/image32.png"/><Relationship Id="rId3" Type="http://schemas.openxmlformats.org/officeDocument/2006/relationships/audio" Target="../media/audio38.wav"/><Relationship Id="rId21" Type="http://schemas.openxmlformats.org/officeDocument/2006/relationships/audio" Target="../media/audio56.wav"/><Relationship Id="rId7" Type="http://schemas.openxmlformats.org/officeDocument/2006/relationships/audio" Target="../media/audio42.wav"/><Relationship Id="rId12" Type="http://schemas.openxmlformats.org/officeDocument/2006/relationships/audio" Target="../media/audio47.wav"/><Relationship Id="rId17" Type="http://schemas.openxmlformats.org/officeDocument/2006/relationships/audio" Target="../media/audio52.wav"/><Relationship Id="rId25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6" Type="http://schemas.openxmlformats.org/officeDocument/2006/relationships/audio" Target="../media/audio51.wav"/><Relationship Id="rId20" Type="http://schemas.openxmlformats.org/officeDocument/2006/relationships/audio" Target="../media/audio55.wav"/><Relationship Id="rId1" Type="http://schemas.openxmlformats.org/officeDocument/2006/relationships/slideLayout" Target="../slideLayouts/slideLayout16.xml"/><Relationship Id="rId6" Type="http://schemas.openxmlformats.org/officeDocument/2006/relationships/audio" Target="../media/audio41.wav"/><Relationship Id="rId11" Type="http://schemas.openxmlformats.org/officeDocument/2006/relationships/audio" Target="../media/audio46.wav"/><Relationship Id="rId24" Type="http://schemas.openxmlformats.org/officeDocument/2006/relationships/image" Target="../media/image30.png"/><Relationship Id="rId5" Type="http://schemas.openxmlformats.org/officeDocument/2006/relationships/audio" Target="../media/audio40.wav"/><Relationship Id="rId15" Type="http://schemas.openxmlformats.org/officeDocument/2006/relationships/audio" Target="../media/audio50.wav"/><Relationship Id="rId23" Type="http://schemas.openxmlformats.org/officeDocument/2006/relationships/audio" Target="../media/audio58.wav"/><Relationship Id="rId28" Type="http://schemas.openxmlformats.org/officeDocument/2006/relationships/image" Target="../media/image34.png"/><Relationship Id="rId10" Type="http://schemas.openxmlformats.org/officeDocument/2006/relationships/audio" Target="../media/audio45.wav"/><Relationship Id="rId19" Type="http://schemas.openxmlformats.org/officeDocument/2006/relationships/audio" Target="../media/audio54.wav"/><Relationship Id="rId4" Type="http://schemas.openxmlformats.org/officeDocument/2006/relationships/audio" Target="../media/audio39.wav"/><Relationship Id="rId9" Type="http://schemas.openxmlformats.org/officeDocument/2006/relationships/audio" Target="../media/audio44.wav"/><Relationship Id="rId14" Type="http://schemas.openxmlformats.org/officeDocument/2006/relationships/audio" Target="../media/audio49.wav"/><Relationship Id="rId22" Type="http://schemas.openxmlformats.org/officeDocument/2006/relationships/audio" Target="../media/audio57.wav"/><Relationship Id="rId27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8;p2" descr="background rectangle">
            <a:extLst>
              <a:ext uri="{FF2B5EF4-FFF2-40B4-BE49-F238E27FC236}">
                <a16:creationId xmlns:a16="http://schemas.microsoft.com/office/drawing/2014/main" id="{E0BAEEB9-F9C8-475A-8C67-B800A4FD4040}"/>
              </a:ext>
            </a:extLst>
          </p:cNvPr>
          <p:cNvSpPr/>
          <p:nvPr/>
        </p:nvSpPr>
        <p:spPr>
          <a:xfrm>
            <a:off x="-4016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6368181" y="4734448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FF3333"/>
              </a:buClr>
              <a:buSzPts val="9600"/>
            </a:pPr>
            <a:r>
              <a:rPr lang="en-GB" sz="9600" dirty="0">
                <a:solidFill>
                  <a:srgbClr val="0070C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bleu</a:t>
            </a:r>
            <a:endParaRPr lang="en-GB" sz="9600" dirty="0">
              <a:solidFill>
                <a:srgbClr val="0070C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50" y="163664"/>
            <a:ext cx="3798534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Saying what I and others have</a:t>
            </a:r>
            <a:br>
              <a:rPr lang="en-GB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endParaRPr lang="en-GB" sz="3600" dirty="0"/>
          </a:p>
        </p:txBody>
      </p:sp>
      <p:pic>
        <p:nvPicPr>
          <p:cNvPr id="9" name="Picture 8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E1AE3098-F0A5-44EB-9088-BD4E70A686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07" y="375430"/>
            <a:ext cx="5084505" cy="43590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E7DED11-D8ED-4496-A374-ACA6E72829B1}"/>
              </a:ext>
            </a:extLst>
          </p:cNvPr>
          <p:cNvSpPr txBox="1"/>
          <p:nvPr/>
        </p:nvSpPr>
        <p:spPr>
          <a:xfrm>
            <a:off x="10016197" y="6472122"/>
            <a:ext cx="21758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9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8658EA9-82F3-4D2A-9304-BD632328C6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0780" y="1332585"/>
            <a:ext cx="4657748" cy="340186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1:</a:t>
            </a:r>
            <a:endParaRPr lang="en-GB" sz="3200" dirty="0"/>
          </a:p>
        </p:txBody>
      </p:sp>
      <p:sp>
        <p:nvSpPr>
          <p:cNvPr id="10" name="Google Shape;167;p2">
            <a:extLst>
              <a:ext uri="{FF2B5EF4-FFF2-40B4-BE49-F238E27FC236}">
                <a16:creationId xmlns:a16="http://schemas.microsoft.com/office/drawing/2014/main" id="{00418407-6382-4C3A-8FB0-7C13A3D9BFEE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" name="Google Shape;111;p3">
            <a:extLst>
              <a:ext uri="{FF2B5EF4-FFF2-40B4-BE49-F238E27FC236}">
                <a16:creationId xmlns:a16="http://schemas.microsoft.com/office/drawing/2014/main" id="{7D85ED2D-C9F9-40FE-8AE0-84AD26829893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11085614" y="71250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EE79FBF1-84E7-41ED-9578-296C4C57AE28}"/>
              </a:ext>
            </a:extLst>
          </p:cNvPr>
          <p:cNvSpPr txBox="1">
            <a:spLocks/>
          </p:cNvSpPr>
          <p:nvPr/>
        </p:nvSpPr>
        <p:spPr>
          <a:xfrm>
            <a:off x="10754668" y="934595"/>
            <a:ext cx="1437332" cy="39636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BD30455A-8C61-403D-A342-D96F758DE112}"/>
              </a:ext>
            </a:extLst>
          </p:cNvPr>
          <p:cNvSpPr txBox="1">
            <a:spLocks/>
          </p:cNvSpPr>
          <p:nvPr/>
        </p:nvSpPr>
        <p:spPr>
          <a:xfrm>
            <a:off x="2777333" y="-246896"/>
            <a:ext cx="517468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60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60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[au]</a:t>
            </a:r>
            <a:endParaRPr lang="en-GB" sz="6000" kern="0" dirty="0"/>
          </a:p>
        </p:txBody>
      </p:sp>
      <p:sp>
        <p:nvSpPr>
          <p:cNvPr id="46" name="Google Shape;342;p5">
            <a:extLst>
              <a:ext uri="{FF2B5EF4-FFF2-40B4-BE49-F238E27FC236}">
                <a16:creationId xmlns:a16="http://schemas.microsoft.com/office/drawing/2014/main" id="{7AB1EE10-8E97-42E5-B02C-6F066DB684C2}"/>
              </a:ext>
            </a:extLst>
          </p:cNvPr>
          <p:cNvSpPr txBox="1"/>
          <p:nvPr/>
        </p:nvSpPr>
        <p:spPr>
          <a:xfrm>
            <a:off x="3992186" y="122949"/>
            <a:ext cx="375607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E79"/>
              </a:buClr>
              <a:buSzPts val="3200"/>
              <a:buFont typeface="Century Gothic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[au / </a:t>
            </a: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eau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/ o]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Google Shape;110;p3">
            <a:extLst>
              <a:ext uri="{FF2B5EF4-FFF2-40B4-BE49-F238E27FC236}">
                <a16:creationId xmlns:a16="http://schemas.microsoft.com/office/drawing/2014/main" id="{478CF313-D59A-4793-BA1C-7F8A3F650897}"/>
              </a:ext>
            </a:extLst>
          </p:cNvPr>
          <p:cNvSpPr txBox="1"/>
          <p:nvPr/>
        </p:nvSpPr>
        <p:spPr>
          <a:xfrm>
            <a:off x="1985418" y="942159"/>
            <a:ext cx="8091046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2060"/>
              </a:buClr>
              <a:buSzPts val="11500"/>
              <a:defRPr/>
            </a:pPr>
            <a:r>
              <a:rPr lang="en-GB" sz="9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</a:t>
            </a:r>
            <a:r>
              <a:rPr lang="en-GB" sz="9600" b="1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au</a:t>
            </a:r>
            <a:r>
              <a:rPr lang="en-GB" sz="9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che</a:t>
            </a:r>
            <a:endParaRPr sz="9600" b="1" dirty="0">
              <a:solidFill>
                <a:srgbClr val="FF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CustomShape 2">
            <a:extLst>
              <a:ext uri="{FF2B5EF4-FFF2-40B4-BE49-F238E27FC236}">
                <a16:creationId xmlns:a16="http://schemas.microsoft.com/office/drawing/2014/main" id="{BBF83EB0-6221-4335-A185-084FF9C8D8B2}"/>
              </a:ext>
            </a:extLst>
          </p:cNvPr>
          <p:cNvSpPr/>
          <p:nvPr/>
        </p:nvSpPr>
        <p:spPr>
          <a:xfrm>
            <a:off x="7492994" y="4489983"/>
            <a:ext cx="5394889" cy="1192726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ph</a:t>
            </a:r>
            <a:r>
              <a:rPr kumimoji="0" lang="en-GB" sz="5400" b="1" i="0" u="none" strike="noStrike" kern="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o</a:t>
            </a:r>
            <a:r>
              <a:rPr kumimoji="0" lang="en-GB" sz="5400" b="0" i="0" u="none" strike="noStrike" kern="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t</a:t>
            </a:r>
            <a:r>
              <a:rPr kumimoji="0" lang="en-GB" sz="5400" b="1" i="0" u="none" strike="noStrike" kern="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o</a:t>
            </a:r>
            <a:endParaRPr kumimoji="0" lang="en-GB" sz="54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24" name="CustomShape 2">
            <a:extLst>
              <a:ext uri="{FF2B5EF4-FFF2-40B4-BE49-F238E27FC236}">
                <a16:creationId xmlns:a16="http://schemas.microsoft.com/office/drawing/2014/main" id="{91815C8E-8EF2-47AB-ADA7-03397BD866BF}"/>
              </a:ext>
            </a:extLst>
          </p:cNvPr>
          <p:cNvSpPr/>
          <p:nvPr/>
        </p:nvSpPr>
        <p:spPr>
          <a:xfrm>
            <a:off x="7560369" y="1995804"/>
            <a:ext cx="5394889" cy="1192726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eau</a:t>
            </a:r>
            <a:endParaRPr kumimoji="0" lang="en-GB" sz="54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25" name="CustomShape 2">
            <a:extLst>
              <a:ext uri="{FF2B5EF4-FFF2-40B4-BE49-F238E27FC236}">
                <a16:creationId xmlns:a16="http://schemas.microsoft.com/office/drawing/2014/main" id="{1E968154-C1C7-4926-A312-F5D1D9C34951}"/>
              </a:ext>
            </a:extLst>
          </p:cNvPr>
          <p:cNvSpPr/>
          <p:nvPr/>
        </p:nvSpPr>
        <p:spPr>
          <a:xfrm>
            <a:off x="-629828" y="1995804"/>
            <a:ext cx="5394889" cy="1192726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f</a:t>
            </a:r>
            <a:r>
              <a:rPr kumimoji="0" lang="en-GB" sz="5400" b="1" i="0" u="none" strike="noStrike" kern="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au</a:t>
            </a:r>
            <a:r>
              <a:rPr kumimoji="0" lang="en-GB" sz="5400" b="0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x</a:t>
            </a:r>
            <a:endParaRPr kumimoji="0" lang="en-GB" sz="54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26" name="CustomShape 2">
            <a:extLst>
              <a:ext uri="{FF2B5EF4-FFF2-40B4-BE49-F238E27FC236}">
                <a16:creationId xmlns:a16="http://schemas.microsoft.com/office/drawing/2014/main" id="{6DBCD2A4-0FEF-4B74-AB60-115208D52AA7}"/>
              </a:ext>
            </a:extLst>
          </p:cNvPr>
          <p:cNvSpPr/>
          <p:nvPr/>
        </p:nvSpPr>
        <p:spPr>
          <a:xfrm>
            <a:off x="-514693" y="4630800"/>
            <a:ext cx="5394889" cy="1192726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au</a:t>
            </a:r>
            <a:r>
              <a:rPr kumimoji="0" lang="en-GB" sz="5400" b="0" i="0" u="none" strike="noStrike" kern="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ssi</a:t>
            </a:r>
            <a:endParaRPr kumimoji="0" lang="en-GB" sz="54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grpSp>
        <p:nvGrpSpPr>
          <p:cNvPr id="27" name="Google Shape;343;p5" descr="two arrow diverging with another arrow highlighting the left option">
            <a:extLst>
              <a:ext uri="{FF2B5EF4-FFF2-40B4-BE49-F238E27FC236}">
                <a16:creationId xmlns:a16="http://schemas.microsoft.com/office/drawing/2014/main" id="{9D940B58-005A-4A22-8099-C04A6ADD76F3}"/>
              </a:ext>
            </a:extLst>
          </p:cNvPr>
          <p:cNvGrpSpPr/>
          <p:nvPr/>
        </p:nvGrpSpPr>
        <p:grpSpPr>
          <a:xfrm>
            <a:off x="4765061" y="2979788"/>
            <a:ext cx="2856900" cy="2905322"/>
            <a:chOff x="5064823" y="1196357"/>
            <a:chExt cx="2856900" cy="2905322"/>
          </a:xfrm>
        </p:grpSpPr>
        <p:pic>
          <p:nvPicPr>
            <p:cNvPr id="28" name="Google Shape;344;p5" descr="two arrow diverging with another arrow highlighting the left option">
              <a:extLst>
                <a:ext uri="{FF2B5EF4-FFF2-40B4-BE49-F238E27FC236}">
                  <a16:creationId xmlns:a16="http://schemas.microsoft.com/office/drawing/2014/main" id="{F78E4A31-AC20-4F27-B3B2-4DD19A5F6796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064823" y="1196357"/>
              <a:ext cx="2856900" cy="2905322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9" name="Google Shape;345;p5" descr="two arrow diverging with another arrow highlighting the left option">
              <a:extLst>
                <a:ext uri="{FF2B5EF4-FFF2-40B4-BE49-F238E27FC236}">
                  <a16:creationId xmlns:a16="http://schemas.microsoft.com/office/drawing/2014/main" id="{58E48252-932A-46A7-A917-A368A336EDAC}"/>
                </a:ext>
              </a:extLst>
            </p:cNvPr>
            <p:cNvCxnSpPr/>
            <p:nvPr/>
          </p:nvCxnSpPr>
          <p:spPr>
            <a:xfrm rot="10800000">
              <a:off x="5782215" y="2051010"/>
              <a:ext cx="627569" cy="850436"/>
            </a:xfrm>
            <a:prstGeom prst="straightConnector1">
              <a:avLst/>
            </a:prstGeom>
            <a:noFill/>
            <a:ln w="76200" cap="flat" cmpd="sng">
              <a:solidFill>
                <a:srgbClr val="FA65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31" name="Google Shape;346;p5">
              <a:extLst>
                <a:ext uri="{FF2B5EF4-FFF2-40B4-BE49-F238E27FC236}">
                  <a16:creationId xmlns:a16="http://schemas.microsoft.com/office/drawing/2014/main" id="{16A034CA-0EAA-4883-A866-738B8F5CB3E7}"/>
                </a:ext>
              </a:extLst>
            </p:cNvPr>
            <p:cNvCxnSpPr/>
            <p:nvPr/>
          </p:nvCxnSpPr>
          <p:spPr>
            <a:xfrm flipH="1">
              <a:off x="6401108" y="2881870"/>
              <a:ext cx="8676" cy="857516"/>
            </a:xfrm>
            <a:prstGeom prst="straightConnector1">
              <a:avLst/>
            </a:prstGeom>
            <a:noFill/>
            <a:ln w="76200" cap="flat" cmpd="sng">
              <a:solidFill>
                <a:srgbClr val="FA65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pic>
        <p:nvPicPr>
          <p:cNvPr id="32" name="Google Shape;362;p6" descr="red cross">
            <a:extLst>
              <a:ext uri="{FF2B5EF4-FFF2-40B4-BE49-F238E27FC236}">
                <a16:creationId xmlns:a16="http://schemas.microsoft.com/office/drawing/2014/main" id="{25512003-0D21-4EDD-B698-89CC89CFCCBC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351932" y="2896853"/>
            <a:ext cx="1422921" cy="1622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370;p6" descr="water droplet">
            <a:extLst>
              <a:ext uri="{FF2B5EF4-FFF2-40B4-BE49-F238E27FC236}">
                <a16:creationId xmlns:a16="http://schemas.microsoft.com/office/drawing/2014/main" id="{D736F30A-F1C0-44F7-997B-D08200F4BD66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802583" y="2799085"/>
            <a:ext cx="1109142" cy="1633364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CustomShape 2">
            <a:extLst>
              <a:ext uri="{FF2B5EF4-FFF2-40B4-BE49-F238E27FC236}">
                <a16:creationId xmlns:a16="http://schemas.microsoft.com/office/drawing/2014/main" id="{7123251F-2C04-4EE9-97C3-AEA86FCB2F8A}"/>
              </a:ext>
            </a:extLst>
          </p:cNvPr>
          <p:cNvSpPr/>
          <p:nvPr/>
        </p:nvSpPr>
        <p:spPr>
          <a:xfrm>
            <a:off x="-572260" y="5416937"/>
            <a:ext cx="5394889" cy="1192726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[also]</a:t>
            </a:r>
            <a:endParaRPr kumimoji="0" lang="en-GB" sz="44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pic>
        <p:nvPicPr>
          <p:cNvPr id="49" name="Picture 48" descr="A picture containing text&#10;&#10;Description automatically generated">
            <a:extLst>
              <a:ext uri="{FF2B5EF4-FFF2-40B4-BE49-F238E27FC236}">
                <a16:creationId xmlns:a16="http://schemas.microsoft.com/office/drawing/2014/main" id="{1B2E8E4B-8F77-4804-A11F-CC3B2752B78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230" y="5350619"/>
            <a:ext cx="1209058" cy="1100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19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3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3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4" grpId="0"/>
      <p:bldP spid="25" grpId="0"/>
      <p:bldP spid="26" grpId="0"/>
      <p:bldP spid="4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5" name="Table 1">
            <a:extLst>
              <a:ext uri="{FF2B5EF4-FFF2-40B4-BE49-F238E27FC236}">
                <a16:creationId xmlns:a16="http://schemas.microsoft.com/office/drawing/2014/main" id="{A5702C07-966E-4496-B073-10D875EF8D0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22602147"/>
              </p:ext>
            </p:extLst>
          </p:nvPr>
        </p:nvGraphicFramePr>
        <p:xfrm>
          <a:off x="1394846" y="1674160"/>
          <a:ext cx="8663553" cy="4742137"/>
        </p:xfrm>
        <a:graphic>
          <a:graphicData uri="http://schemas.openxmlformats.org/drawingml/2006/table">
            <a:tbl>
              <a:tblPr/>
              <a:tblGrid>
                <a:gridCol w="41935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699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7963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32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1</a:t>
                      </a:r>
                      <a:endParaRPr lang="en-GB" sz="32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32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2</a:t>
                      </a:r>
                      <a:endParaRPr lang="en-GB" sz="32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942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fou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faux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6732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vous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veau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6733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pousser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poser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6732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bout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beau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12885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peau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pot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6" name="CustomShape 23">
            <a:hlinkClick r:id="" action="ppaction://noaction">
              <a:snd r:embed="rId4" name="f 1_1.wav"/>
            </a:hlinkClick>
            <a:extLst>
              <a:ext uri="{FF2B5EF4-FFF2-40B4-BE49-F238E27FC236}">
                <a16:creationId xmlns:a16="http://schemas.microsoft.com/office/drawing/2014/main" id="{0C046E0F-3B48-479D-B14A-49BDC2975F2E}"/>
              </a:ext>
            </a:extLst>
          </p:cNvPr>
          <p:cNvSpPr/>
          <p:nvPr/>
        </p:nvSpPr>
        <p:spPr>
          <a:xfrm>
            <a:off x="802873" y="2743941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CustomShape 24">
            <a:hlinkClick r:id="" action="ppaction://noaction">
              <a:snd r:embed="rId5" name="f 1_2.wav"/>
            </a:hlinkClick>
            <a:extLst>
              <a:ext uri="{FF2B5EF4-FFF2-40B4-BE49-F238E27FC236}">
                <a16:creationId xmlns:a16="http://schemas.microsoft.com/office/drawing/2014/main" id="{32D01521-4848-46DD-ACC2-7097A73DB523}"/>
              </a:ext>
            </a:extLst>
          </p:cNvPr>
          <p:cNvSpPr/>
          <p:nvPr/>
        </p:nvSpPr>
        <p:spPr>
          <a:xfrm>
            <a:off x="802873" y="3523323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8" name="CustomShape 25">
            <a:hlinkClick r:id="" action="ppaction://noaction">
              <a:snd r:embed="rId6" name="f 1_3.wav"/>
            </a:hlinkClick>
            <a:extLst>
              <a:ext uri="{FF2B5EF4-FFF2-40B4-BE49-F238E27FC236}">
                <a16:creationId xmlns:a16="http://schemas.microsoft.com/office/drawing/2014/main" id="{1B45B4C0-727D-4481-B269-8A56635524CF}"/>
              </a:ext>
            </a:extLst>
          </p:cNvPr>
          <p:cNvSpPr/>
          <p:nvPr/>
        </p:nvSpPr>
        <p:spPr>
          <a:xfrm>
            <a:off x="802873" y="4256875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9" name="CustomShape 26">
            <a:hlinkClick r:id="" action="ppaction://noaction">
              <a:snd r:embed="rId7" name="f 1_4.wav"/>
            </a:hlinkClick>
            <a:extLst>
              <a:ext uri="{FF2B5EF4-FFF2-40B4-BE49-F238E27FC236}">
                <a16:creationId xmlns:a16="http://schemas.microsoft.com/office/drawing/2014/main" id="{CCFDDEBF-0C53-4C91-ACEE-23977C8DC8B6}"/>
              </a:ext>
            </a:extLst>
          </p:cNvPr>
          <p:cNvSpPr/>
          <p:nvPr/>
        </p:nvSpPr>
        <p:spPr>
          <a:xfrm>
            <a:off x="802873" y="5022920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" name="CustomShape 27">
            <a:hlinkClick r:id="" action="ppaction://noaction">
              <a:snd r:embed="rId8" name="pompier.wav"/>
            </a:hlinkClick>
            <a:extLst>
              <a:ext uri="{FF2B5EF4-FFF2-40B4-BE49-F238E27FC236}">
                <a16:creationId xmlns:a16="http://schemas.microsoft.com/office/drawing/2014/main" id="{6C10F124-73A1-4B0D-B940-78D5BB61E9D6}"/>
              </a:ext>
            </a:extLst>
          </p:cNvPr>
          <p:cNvSpPr/>
          <p:nvPr/>
        </p:nvSpPr>
        <p:spPr>
          <a:xfrm>
            <a:off x="802873" y="5861379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4" name="CustomShape 6">
            <a:hlinkClick r:id="" action="ppaction://noaction">
              <a:snd r:embed="rId9" name="s3_instruction.wav"/>
            </a:hlinkClick>
            <a:extLst>
              <a:ext uri="{FF2B5EF4-FFF2-40B4-BE49-F238E27FC236}">
                <a16:creationId xmlns:a16="http://schemas.microsoft.com/office/drawing/2014/main" id="{60B2D650-3CC9-4E19-A787-FA26B345D877}"/>
              </a:ext>
            </a:extLst>
          </p:cNvPr>
          <p:cNvSpPr/>
          <p:nvPr/>
        </p:nvSpPr>
        <p:spPr>
          <a:xfrm>
            <a:off x="52909" y="49835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Écoute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.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C’est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[(e)au]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ou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[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ou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] ?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D018AD9-16C3-4B97-8BF9-002254B69265}"/>
              </a:ext>
            </a:extLst>
          </p:cNvPr>
          <p:cNvSpPr txBox="1"/>
          <p:nvPr/>
        </p:nvSpPr>
        <p:spPr>
          <a:xfrm>
            <a:off x="10197885" y="2663522"/>
            <a:ext cx="752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2068BBE-0972-498A-9039-360ED2C6064F}"/>
              </a:ext>
            </a:extLst>
          </p:cNvPr>
          <p:cNvSpPr txBox="1"/>
          <p:nvPr/>
        </p:nvSpPr>
        <p:spPr>
          <a:xfrm>
            <a:off x="11194942" y="2663522"/>
            <a:ext cx="752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0EDF18A-214C-43A5-9F54-F77D292038C3}"/>
              </a:ext>
            </a:extLst>
          </p:cNvPr>
          <p:cNvSpPr txBox="1"/>
          <p:nvPr/>
        </p:nvSpPr>
        <p:spPr>
          <a:xfrm>
            <a:off x="10242820" y="3523323"/>
            <a:ext cx="752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F57C3B9-6749-4421-B881-6DA1F29FA6E5}"/>
              </a:ext>
            </a:extLst>
          </p:cNvPr>
          <p:cNvSpPr txBox="1"/>
          <p:nvPr/>
        </p:nvSpPr>
        <p:spPr>
          <a:xfrm>
            <a:off x="11239877" y="3523323"/>
            <a:ext cx="752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A10EB5F-C4EF-4C3A-BD26-F3DACAA1B806}"/>
              </a:ext>
            </a:extLst>
          </p:cNvPr>
          <p:cNvSpPr txBox="1"/>
          <p:nvPr/>
        </p:nvSpPr>
        <p:spPr>
          <a:xfrm>
            <a:off x="10273816" y="4256875"/>
            <a:ext cx="752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193C6A2-B9B5-42E2-A2A7-93C86B043415}"/>
              </a:ext>
            </a:extLst>
          </p:cNvPr>
          <p:cNvSpPr txBox="1"/>
          <p:nvPr/>
        </p:nvSpPr>
        <p:spPr>
          <a:xfrm>
            <a:off x="11270873" y="4256875"/>
            <a:ext cx="752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1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E9C8EE4-DDAE-4664-ADFE-2FFB4167ACE0}"/>
              </a:ext>
            </a:extLst>
          </p:cNvPr>
          <p:cNvSpPr txBox="1"/>
          <p:nvPr/>
        </p:nvSpPr>
        <p:spPr>
          <a:xfrm>
            <a:off x="10255196" y="4950866"/>
            <a:ext cx="752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373E5E3-6258-46BE-8D95-2BBE50921A3A}"/>
              </a:ext>
            </a:extLst>
          </p:cNvPr>
          <p:cNvSpPr txBox="1"/>
          <p:nvPr/>
        </p:nvSpPr>
        <p:spPr>
          <a:xfrm>
            <a:off x="11236756" y="4963800"/>
            <a:ext cx="752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3C0DB1F-84E3-4A37-BFBE-1EB8ECA9EEB9}"/>
              </a:ext>
            </a:extLst>
          </p:cNvPr>
          <p:cNvSpPr txBox="1"/>
          <p:nvPr/>
        </p:nvSpPr>
        <p:spPr>
          <a:xfrm>
            <a:off x="10255197" y="5748769"/>
            <a:ext cx="752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52E7395-3817-4004-A2B5-50CA387673D6}"/>
              </a:ext>
            </a:extLst>
          </p:cNvPr>
          <p:cNvSpPr txBox="1"/>
          <p:nvPr/>
        </p:nvSpPr>
        <p:spPr>
          <a:xfrm>
            <a:off x="11252254" y="5748769"/>
            <a:ext cx="752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?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8FAF563-9A36-4662-AC98-D6A1754BC99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819" y="661571"/>
            <a:ext cx="1207705" cy="59944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9A8F310-720F-4B69-BCAA-F9F6191A663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013" y="512041"/>
            <a:ext cx="1452152" cy="825538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351CA23B-45A6-46EF-84AD-30DDE6963A18}"/>
              </a:ext>
            </a:extLst>
          </p:cNvPr>
          <p:cNvSpPr/>
          <p:nvPr/>
        </p:nvSpPr>
        <p:spPr>
          <a:xfrm>
            <a:off x="8672379" y="546649"/>
            <a:ext cx="6284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ou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B11804-D8EE-410A-9875-3ED5BC8286A2}"/>
              </a:ext>
            </a:extLst>
          </p:cNvPr>
          <p:cNvSpPr txBox="1"/>
          <p:nvPr/>
        </p:nvSpPr>
        <p:spPr>
          <a:xfrm>
            <a:off x="3939862" y="2986687"/>
            <a:ext cx="12594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[mad]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763C590-0DE3-4C88-B55D-BCE8E02B4CFC}"/>
              </a:ext>
            </a:extLst>
          </p:cNvPr>
          <p:cNvSpPr txBox="1"/>
          <p:nvPr/>
        </p:nvSpPr>
        <p:spPr>
          <a:xfrm>
            <a:off x="8343116" y="3750297"/>
            <a:ext cx="12594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[veal]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B5F8505-72E3-4B9D-894E-A910FBB5866F}"/>
              </a:ext>
            </a:extLst>
          </p:cNvPr>
          <p:cNvSpPr txBox="1"/>
          <p:nvPr/>
        </p:nvSpPr>
        <p:spPr>
          <a:xfrm>
            <a:off x="4095915" y="4475655"/>
            <a:ext cx="15461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[to blow]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657B75E-517E-47F7-A1BC-3013E4A15A50}"/>
              </a:ext>
            </a:extLst>
          </p:cNvPr>
          <p:cNvSpPr txBox="1"/>
          <p:nvPr/>
        </p:nvSpPr>
        <p:spPr>
          <a:xfrm>
            <a:off x="3941644" y="5221100"/>
            <a:ext cx="14757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[tip, end]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A7E0D5E-EA0D-4842-BDF4-4C09C6C7AC33}"/>
              </a:ext>
            </a:extLst>
          </p:cNvPr>
          <p:cNvSpPr txBox="1"/>
          <p:nvPr/>
        </p:nvSpPr>
        <p:spPr>
          <a:xfrm>
            <a:off x="3939862" y="6058798"/>
            <a:ext cx="12594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[skin]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D9E3B19-3429-492B-930C-7564FF48E4CF}"/>
              </a:ext>
            </a:extLst>
          </p:cNvPr>
          <p:cNvSpPr txBox="1"/>
          <p:nvPr/>
        </p:nvSpPr>
        <p:spPr>
          <a:xfrm>
            <a:off x="8343116" y="4431136"/>
            <a:ext cx="17152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[to put, ask]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290DCBE-77C6-4D0F-A85F-BB6F4CACF471}"/>
              </a:ext>
            </a:extLst>
          </p:cNvPr>
          <p:cNvSpPr txBox="1"/>
          <p:nvPr/>
        </p:nvSpPr>
        <p:spPr>
          <a:xfrm>
            <a:off x="8514049" y="5174659"/>
            <a:ext cx="14757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[beautiful]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AF910DF-3D9B-4FAF-B619-E6871748105E}"/>
              </a:ext>
            </a:extLst>
          </p:cNvPr>
          <p:cNvSpPr txBox="1"/>
          <p:nvPr/>
        </p:nvSpPr>
        <p:spPr>
          <a:xfrm>
            <a:off x="8512267" y="6012357"/>
            <a:ext cx="12594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[jar]</a:t>
            </a:r>
          </a:p>
        </p:txBody>
      </p:sp>
      <p:pic>
        <p:nvPicPr>
          <p:cNvPr id="33" name="Graphic 32" descr="Teacher">
            <a:extLst>
              <a:ext uri="{FF2B5EF4-FFF2-40B4-BE49-F238E27FC236}">
                <a16:creationId xmlns:a16="http://schemas.microsoft.com/office/drawing/2014/main" id="{E8B84968-E8B6-4AB4-9F1C-294FF5508EF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0" y="509202"/>
            <a:ext cx="914400" cy="914400"/>
          </a:xfrm>
          <a:prstGeom prst="rect">
            <a:avLst/>
          </a:prstGeom>
        </p:spPr>
      </p:pic>
      <p:sp>
        <p:nvSpPr>
          <p:cNvPr id="34" name="Speech Bubble: Rectangle with Corners Rounded 33">
            <a:extLst>
              <a:ext uri="{FF2B5EF4-FFF2-40B4-BE49-F238E27FC236}">
                <a16:creationId xmlns:a16="http://schemas.microsoft.com/office/drawing/2014/main" id="{6771F752-DC60-409F-BB00-1A7B3DA27DB8}"/>
              </a:ext>
            </a:extLst>
          </p:cNvPr>
          <p:cNvSpPr/>
          <p:nvPr/>
        </p:nvSpPr>
        <p:spPr>
          <a:xfrm>
            <a:off x="966006" y="749877"/>
            <a:ext cx="6318714" cy="547644"/>
          </a:xfrm>
          <a:prstGeom prst="wedgeRoundRectCallout">
            <a:avLst>
              <a:gd name="adj1" fmla="val -54037"/>
              <a:gd name="adj2" fmla="val -3317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hlinkClick r:id="" action="ppaction://noaction">
              <a:snd r:embed="rId14" name="s4_instruction.wav"/>
            </a:hlinkClick>
            <a:extLst>
              <a:ext uri="{FF2B5EF4-FFF2-40B4-BE49-F238E27FC236}">
                <a16:creationId xmlns:a16="http://schemas.microsoft.com/office/drawing/2014/main" id="{B9C9EDB8-9300-43D3-B732-94E4DE39F318}"/>
              </a:ext>
            </a:extLst>
          </p:cNvPr>
          <p:cNvSpPr txBox="1"/>
          <p:nvPr/>
        </p:nvSpPr>
        <p:spPr>
          <a:xfrm>
            <a:off x="966006" y="746047"/>
            <a:ext cx="6569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Écris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 les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numéros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1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 et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2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 dans le bon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ordre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942867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7" grpId="0"/>
      <p:bldP spid="38" grpId="0"/>
      <p:bldP spid="39" grpId="0"/>
      <p:bldP spid="40" grpId="0"/>
      <p:bldP spid="42" grpId="0"/>
      <p:bldP spid="44" grpId="0"/>
      <p:bldP spid="46" grpId="0"/>
      <p:bldP spid="48" grpId="0"/>
      <p:bldP spid="5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628475" cy="523220"/>
          </a:xfrm>
        </p:spPr>
        <p:txBody>
          <a:bodyPr>
            <a:no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2</a:t>
            </a:r>
            <a:endParaRPr lang="en-GB" sz="3200" dirty="0"/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1B358180-1BC9-4A27-868D-E80A3DD3D3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8" name="Google Shape;167;p2">
            <a:extLst>
              <a:ext uri="{FF2B5EF4-FFF2-40B4-BE49-F238E27FC236}">
                <a16:creationId xmlns:a16="http://schemas.microsoft.com/office/drawing/2014/main" id="{902E972D-C34D-455A-AF67-2812DC919E85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Oval 27">
            <a:hlinkClick r:id="" action="ppaction://noaction">
              <a:snd r:embed="rId4" name="f 2_1.wav"/>
            </a:hlinkClick>
            <a:extLst>
              <a:ext uri="{FF2B5EF4-FFF2-40B4-BE49-F238E27FC236}">
                <a16:creationId xmlns:a16="http://schemas.microsoft.com/office/drawing/2014/main" id="{9F6D4A21-5845-4A24-B40D-86A2F6E46EC9}"/>
              </a:ext>
            </a:extLst>
          </p:cNvPr>
          <p:cNvSpPr/>
          <p:nvPr/>
        </p:nvSpPr>
        <p:spPr>
          <a:xfrm>
            <a:off x="605341" y="1431743"/>
            <a:ext cx="551774" cy="47161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9" name="Oval 28">
            <a:hlinkClick r:id="" action="ppaction://noaction">
              <a:snd r:embed="rId5" name="f 2_2.wav"/>
            </a:hlinkClick>
            <a:extLst>
              <a:ext uri="{FF2B5EF4-FFF2-40B4-BE49-F238E27FC236}">
                <a16:creationId xmlns:a16="http://schemas.microsoft.com/office/drawing/2014/main" id="{1E1E03EE-CBCE-430A-A69E-52F76B63F297}"/>
              </a:ext>
            </a:extLst>
          </p:cNvPr>
          <p:cNvSpPr/>
          <p:nvPr/>
        </p:nvSpPr>
        <p:spPr>
          <a:xfrm>
            <a:off x="607339" y="2350939"/>
            <a:ext cx="551774" cy="47161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30" name="Oval 29">
            <a:hlinkClick r:id="" action="ppaction://noaction">
              <a:snd r:embed="rId6" name="f 2_3.wav"/>
            </a:hlinkClick>
            <a:extLst>
              <a:ext uri="{FF2B5EF4-FFF2-40B4-BE49-F238E27FC236}">
                <a16:creationId xmlns:a16="http://schemas.microsoft.com/office/drawing/2014/main" id="{989D5382-4191-4E9E-BDA6-958D8D3288E7}"/>
              </a:ext>
            </a:extLst>
          </p:cNvPr>
          <p:cNvSpPr/>
          <p:nvPr/>
        </p:nvSpPr>
        <p:spPr>
          <a:xfrm>
            <a:off x="605341" y="3285579"/>
            <a:ext cx="551774" cy="47161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31" name="Oval 30">
            <a:hlinkClick r:id="" action="ppaction://noaction">
              <a:snd r:embed="rId7" name="f 2_4.wav"/>
            </a:hlinkClick>
            <a:extLst>
              <a:ext uri="{FF2B5EF4-FFF2-40B4-BE49-F238E27FC236}">
                <a16:creationId xmlns:a16="http://schemas.microsoft.com/office/drawing/2014/main" id="{CAF7EBF4-44BB-4D54-87E0-94CE4359F0AC}"/>
              </a:ext>
            </a:extLst>
          </p:cNvPr>
          <p:cNvSpPr/>
          <p:nvPr/>
        </p:nvSpPr>
        <p:spPr>
          <a:xfrm>
            <a:off x="605341" y="4267771"/>
            <a:ext cx="551774" cy="47161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59" name="Oval 58">
            <a:hlinkClick r:id="" action="ppaction://noaction">
              <a:snd r:embed="rId8" name="f 2_5.wav"/>
            </a:hlinkClick>
            <a:extLst>
              <a:ext uri="{FF2B5EF4-FFF2-40B4-BE49-F238E27FC236}">
                <a16:creationId xmlns:a16="http://schemas.microsoft.com/office/drawing/2014/main" id="{36F4F607-8F07-4B8D-A12C-E791B6E3E721}"/>
              </a:ext>
            </a:extLst>
          </p:cNvPr>
          <p:cNvSpPr/>
          <p:nvPr/>
        </p:nvSpPr>
        <p:spPr>
          <a:xfrm>
            <a:off x="620334" y="5196874"/>
            <a:ext cx="551774" cy="47161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60" name="Oval 59">
            <a:hlinkClick r:id="" action="ppaction://noaction">
              <a:snd r:embed="rId9" name="f 2_6.wav"/>
            </a:hlinkClick>
            <a:extLst>
              <a:ext uri="{FF2B5EF4-FFF2-40B4-BE49-F238E27FC236}">
                <a16:creationId xmlns:a16="http://schemas.microsoft.com/office/drawing/2014/main" id="{6CA1B8AE-1CA0-4270-9037-AC6110787EED}"/>
              </a:ext>
            </a:extLst>
          </p:cNvPr>
          <p:cNvSpPr/>
          <p:nvPr/>
        </p:nvSpPr>
        <p:spPr>
          <a:xfrm>
            <a:off x="620334" y="6179066"/>
            <a:ext cx="551774" cy="47161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C6323FFC-8213-4D55-A59E-D5FB6AAE81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5201787"/>
              </p:ext>
            </p:extLst>
          </p:nvPr>
        </p:nvGraphicFramePr>
        <p:xfrm>
          <a:off x="1711358" y="1300275"/>
          <a:ext cx="4289678" cy="7565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4839">
                  <a:extLst>
                    <a:ext uri="{9D8B030D-6E8A-4147-A177-3AD203B41FA5}">
                      <a16:colId xmlns:a16="http://schemas.microsoft.com/office/drawing/2014/main" val="2689835214"/>
                    </a:ext>
                  </a:extLst>
                </a:gridCol>
                <a:gridCol w="2144839">
                  <a:extLst>
                    <a:ext uri="{9D8B030D-6E8A-4147-A177-3AD203B41FA5}">
                      <a16:colId xmlns:a16="http://schemas.microsoft.com/office/drawing/2014/main" val="3327036104"/>
                    </a:ext>
                  </a:extLst>
                </a:gridCol>
              </a:tblGrid>
              <a:tr h="756505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9117698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EBD59556-ACAE-4345-867D-B1CF3A26E49B}"/>
              </a:ext>
            </a:extLst>
          </p:cNvPr>
          <p:cNvSpPr txBox="1"/>
          <p:nvPr/>
        </p:nvSpPr>
        <p:spPr>
          <a:xfrm>
            <a:off x="1711358" y="1300275"/>
            <a:ext cx="356656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6791BD7-FC3A-4FC5-84D7-607373A02B93}"/>
              </a:ext>
            </a:extLst>
          </p:cNvPr>
          <p:cNvSpPr txBox="1"/>
          <p:nvPr/>
        </p:nvSpPr>
        <p:spPr>
          <a:xfrm>
            <a:off x="3856197" y="1300275"/>
            <a:ext cx="356656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5E637E-A26E-4956-BA17-54E443C3A4BA}"/>
              </a:ext>
            </a:extLst>
          </p:cNvPr>
          <p:cNvSpPr/>
          <p:nvPr/>
        </p:nvSpPr>
        <p:spPr>
          <a:xfrm>
            <a:off x="6588087" y="1300275"/>
            <a:ext cx="2599980" cy="75650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B5DAF7D-C697-4B3C-ACB8-7E245DCE490F}"/>
              </a:ext>
            </a:extLst>
          </p:cNvPr>
          <p:cNvSpPr txBox="1"/>
          <p:nvPr/>
        </p:nvSpPr>
        <p:spPr>
          <a:xfrm>
            <a:off x="6588087" y="1290017"/>
            <a:ext cx="356656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FB37E74-C4CA-48A0-B129-3A9FD7F23D5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358" y="1431743"/>
            <a:ext cx="653318" cy="47161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5962CFA-4642-43F6-85BB-EC62859D47F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121" y="1464578"/>
            <a:ext cx="653318" cy="47161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807F061-5BA3-4138-9C33-E51933DFD2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372" y="1464578"/>
            <a:ext cx="653318" cy="4716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5763608-2902-4202-886B-E03483CEEC7F}"/>
              </a:ext>
            </a:extLst>
          </p:cNvPr>
          <p:cNvSpPr txBox="1"/>
          <p:nvPr/>
        </p:nvSpPr>
        <p:spPr>
          <a:xfrm>
            <a:off x="7017745" y="1425679"/>
            <a:ext cx="1872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modern</a:t>
            </a:r>
          </a:p>
        </p:txBody>
      </p:sp>
      <p:graphicFrame>
        <p:nvGraphicFramePr>
          <p:cNvPr id="34" name="Table 3">
            <a:extLst>
              <a:ext uri="{FF2B5EF4-FFF2-40B4-BE49-F238E27FC236}">
                <a16:creationId xmlns:a16="http://schemas.microsoft.com/office/drawing/2014/main" id="{380C72C1-3115-4EFB-A9AC-DF9D03BF64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2586425"/>
              </p:ext>
            </p:extLst>
          </p:nvPr>
        </p:nvGraphicFramePr>
        <p:xfrm>
          <a:off x="1711358" y="2221083"/>
          <a:ext cx="4289678" cy="7565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4839">
                  <a:extLst>
                    <a:ext uri="{9D8B030D-6E8A-4147-A177-3AD203B41FA5}">
                      <a16:colId xmlns:a16="http://schemas.microsoft.com/office/drawing/2014/main" val="2689835214"/>
                    </a:ext>
                  </a:extLst>
                </a:gridCol>
                <a:gridCol w="2144839">
                  <a:extLst>
                    <a:ext uri="{9D8B030D-6E8A-4147-A177-3AD203B41FA5}">
                      <a16:colId xmlns:a16="http://schemas.microsoft.com/office/drawing/2014/main" val="3327036104"/>
                    </a:ext>
                  </a:extLst>
                </a:gridCol>
              </a:tblGrid>
              <a:tr h="756505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9117698"/>
                  </a:ext>
                </a:extLst>
              </a:tr>
            </a:tbl>
          </a:graphicData>
        </a:graphic>
      </p:graphicFrame>
      <p:sp>
        <p:nvSpPr>
          <p:cNvPr id="35" name="TextBox 34">
            <a:extLst>
              <a:ext uri="{FF2B5EF4-FFF2-40B4-BE49-F238E27FC236}">
                <a16:creationId xmlns:a16="http://schemas.microsoft.com/office/drawing/2014/main" id="{BD47CD85-80B5-41BC-9037-080B31D5A9A6}"/>
              </a:ext>
            </a:extLst>
          </p:cNvPr>
          <p:cNvSpPr txBox="1"/>
          <p:nvPr/>
        </p:nvSpPr>
        <p:spPr>
          <a:xfrm>
            <a:off x="1711358" y="2221083"/>
            <a:ext cx="356656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276CD80-4089-4A55-BF30-85F7929AF68F}"/>
              </a:ext>
            </a:extLst>
          </p:cNvPr>
          <p:cNvSpPr txBox="1"/>
          <p:nvPr/>
        </p:nvSpPr>
        <p:spPr>
          <a:xfrm>
            <a:off x="3856197" y="2221083"/>
            <a:ext cx="356656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4456917-7928-43DD-B878-FF95DF65464F}"/>
              </a:ext>
            </a:extLst>
          </p:cNvPr>
          <p:cNvSpPr/>
          <p:nvPr/>
        </p:nvSpPr>
        <p:spPr>
          <a:xfrm>
            <a:off x="6588087" y="2221083"/>
            <a:ext cx="2599980" cy="75650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B9A49A7-6ACF-4C52-883A-B411EF3E09B2}"/>
              </a:ext>
            </a:extLst>
          </p:cNvPr>
          <p:cNvSpPr txBox="1"/>
          <p:nvPr/>
        </p:nvSpPr>
        <p:spPr>
          <a:xfrm>
            <a:off x="6588087" y="2210825"/>
            <a:ext cx="356656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6227FC8-719D-4011-A987-2EB697FBE4BB}"/>
              </a:ext>
            </a:extLst>
          </p:cNvPr>
          <p:cNvSpPr txBox="1"/>
          <p:nvPr/>
        </p:nvSpPr>
        <p:spPr>
          <a:xfrm>
            <a:off x="7017745" y="2346487"/>
            <a:ext cx="1872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useful</a:t>
            </a:r>
          </a:p>
        </p:txBody>
      </p:sp>
      <p:graphicFrame>
        <p:nvGraphicFramePr>
          <p:cNvPr id="43" name="Table 3">
            <a:extLst>
              <a:ext uri="{FF2B5EF4-FFF2-40B4-BE49-F238E27FC236}">
                <a16:creationId xmlns:a16="http://schemas.microsoft.com/office/drawing/2014/main" id="{5C734B45-2C19-4BBF-B764-FE38F5DC99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2500381"/>
              </p:ext>
            </p:extLst>
          </p:nvPr>
        </p:nvGraphicFramePr>
        <p:xfrm>
          <a:off x="1711358" y="3144447"/>
          <a:ext cx="4289678" cy="7565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4839">
                  <a:extLst>
                    <a:ext uri="{9D8B030D-6E8A-4147-A177-3AD203B41FA5}">
                      <a16:colId xmlns:a16="http://schemas.microsoft.com/office/drawing/2014/main" val="2689835214"/>
                    </a:ext>
                  </a:extLst>
                </a:gridCol>
                <a:gridCol w="2144839">
                  <a:extLst>
                    <a:ext uri="{9D8B030D-6E8A-4147-A177-3AD203B41FA5}">
                      <a16:colId xmlns:a16="http://schemas.microsoft.com/office/drawing/2014/main" val="3327036104"/>
                    </a:ext>
                  </a:extLst>
                </a:gridCol>
              </a:tblGrid>
              <a:tr h="756505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9117698"/>
                  </a:ext>
                </a:extLst>
              </a:tr>
            </a:tbl>
          </a:graphicData>
        </a:graphic>
      </p:graphicFrame>
      <p:sp>
        <p:nvSpPr>
          <p:cNvPr id="44" name="TextBox 43">
            <a:extLst>
              <a:ext uri="{FF2B5EF4-FFF2-40B4-BE49-F238E27FC236}">
                <a16:creationId xmlns:a16="http://schemas.microsoft.com/office/drawing/2014/main" id="{1FB697E3-2163-4837-9E27-F1A683E867DE}"/>
              </a:ext>
            </a:extLst>
          </p:cNvPr>
          <p:cNvSpPr txBox="1"/>
          <p:nvPr/>
        </p:nvSpPr>
        <p:spPr>
          <a:xfrm>
            <a:off x="1711358" y="3144447"/>
            <a:ext cx="356656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1D1CCCF-7820-40A4-959C-64F976FA5975}"/>
              </a:ext>
            </a:extLst>
          </p:cNvPr>
          <p:cNvSpPr txBox="1"/>
          <p:nvPr/>
        </p:nvSpPr>
        <p:spPr>
          <a:xfrm>
            <a:off x="3856197" y="3144447"/>
            <a:ext cx="356656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3ABB3DA-21FC-44FA-B997-91C809E62101}"/>
              </a:ext>
            </a:extLst>
          </p:cNvPr>
          <p:cNvSpPr/>
          <p:nvPr/>
        </p:nvSpPr>
        <p:spPr>
          <a:xfrm>
            <a:off x="6588087" y="3144447"/>
            <a:ext cx="2599980" cy="75650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27456F7-715E-4820-8432-E26C3C4D6706}"/>
              </a:ext>
            </a:extLst>
          </p:cNvPr>
          <p:cNvSpPr txBox="1"/>
          <p:nvPr/>
        </p:nvSpPr>
        <p:spPr>
          <a:xfrm>
            <a:off x="6588087" y="3134189"/>
            <a:ext cx="356656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A32D243-28B9-49D6-8074-CFC80E122665}"/>
              </a:ext>
            </a:extLst>
          </p:cNvPr>
          <p:cNvSpPr txBox="1"/>
          <p:nvPr/>
        </p:nvSpPr>
        <p:spPr>
          <a:xfrm>
            <a:off x="7017745" y="3269851"/>
            <a:ext cx="1872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important</a:t>
            </a:r>
          </a:p>
        </p:txBody>
      </p:sp>
      <p:graphicFrame>
        <p:nvGraphicFramePr>
          <p:cNvPr id="49" name="Table 3">
            <a:extLst>
              <a:ext uri="{FF2B5EF4-FFF2-40B4-BE49-F238E27FC236}">
                <a16:creationId xmlns:a16="http://schemas.microsoft.com/office/drawing/2014/main" id="{B062120C-8AE1-4152-A7E3-3FBB713EB5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9710460"/>
              </p:ext>
            </p:extLst>
          </p:nvPr>
        </p:nvGraphicFramePr>
        <p:xfrm>
          <a:off x="1711358" y="4067811"/>
          <a:ext cx="4289678" cy="7565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4839">
                  <a:extLst>
                    <a:ext uri="{9D8B030D-6E8A-4147-A177-3AD203B41FA5}">
                      <a16:colId xmlns:a16="http://schemas.microsoft.com/office/drawing/2014/main" val="2689835214"/>
                    </a:ext>
                  </a:extLst>
                </a:gridCol>
                <a:gridCol w="2144839">
                  <a:extLst>
                    <a:ext uri="{9D8B030D-6E8A-4147-A177-3AD203B41FA5}">
                      <a16:colId xmlns:a16="http://schemas.microsoft.com/office/drawing/2014/main" val="3327036104"/>
                    </a:ext>
                  </a:extLst>
                </a:gridCol>
              </a:tblGrid>
              <a:tr h="756505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9117698"/>
                  </a:ext>
                </a:extLst>
              </a:tr>
            </a:tbl>
          </a:graphicData>
        </a:graphic>
      </p:graphicFrame>
      <p:sp>
        <p:nvSpPr>
          <p:cNvPr id="50" name="TextBox 49">
            <a:extLst>
              <a:ext uri="{FF2B5EF4-FFF2-40B4-BE49-F238E27FC236}">
                <a16:creationId xmlns:a16="http://schemas.microsoft.com/office/drawing/2014/main" id="{819C7D5B-813E-4AA3-AA14-A6DB6F9204A9}"/>
              </a:ext>
            </a:extLst>
          </p:cNvPr>
          <p:cNvSpPr txBox="1"/>
          <p:nvPr/>
        </p:nvSpPr>
        <p:spPr>
          <a:xfrm>
            <a:off x="1711358" y="4067811"/>
            <a:ext cx="356656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F64AC1B-B93B-4637-B9DF-D4FE42F218EC}"/>
              </a:ext>
            </a:extLst>
          </p:cNvPr>
          <p:cNvSpPr txBox="1"/>
          <p:nvPr/>
        </p:nvSpPr>
        <p:spPr>
          <a:xfrm>
            <a:off x="3856197" y="4067811"/>
            <a:ext cx="356656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27695E84-2C1D-4D18-A5E2-12B378F1E01E}"/>
              </a:ext>
            </a:extLst>
          </p:cNvPr>
          <p:cNvSpPr/>
          <p:nvPr/>
        </p:nvSpPr>
        <p:spPr>
          <a:xfrm>
            <a:off x="6588087" y="4067811"/>
            <a:ext cx="2599980" cy="75650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DC81577-6B17-4730-BFD0-9CE57854E02F}"/>
              </a:ext>
            </a:extLst>
          </p:cNvPr>
          <p:cNvSpPr txBox="1"/>
          <p:nvPr/>
        </p:nvSpPr>
        <p:spPr>
          <a:xfrm>
            <a:off x="6588087" y="4057553"/>
            <a:ext cx="356656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4C785F6-1E54-4093-9399-D2BF5C24B631}"/>
              </a:ext>
            </a:extLst>
          </p:cNvPr>
          <p:cNvSpPr txBox="1"/>
          <p:nvPr/>
        </p:nvSpPr>
        <p:spPr>
          <a:xfrm>
            <a:off x="7017745" y="4193215"/>
            <a:ext cx="1872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difficult</a:t>
            </a:r>
          </a:p>
        </p:txBody>
      </p:sp>
      <p:graphicFrame>
        <p:nvGraphicFramePr>
          <p:cNvPr id="65" name="Table 3">
            <a:extLst>
              <a:ext uri="{FF2B5EF4-FFF2-40B4-BE49-F238E27FC236}">
                <a16:creationId xmlns:a16="http://schemas.microsoft.com/office/drawing/2014/main" id="{FAE4178E-3DAD-49E3-919D-73BA1AB299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9474669"/>
              </p:ext>
            </p:extLst>
          </p:nvPr>
        </p:nvGraphicFramePr>
        <p:xfrm>
          <a:off x="1711358" y="5015169"/>
          <a:ext cx="4289678" cy="7565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4839">
                  <a:extLst>
                    <a:ext uri="{9D8B030D-6E8A-4147-A177-3AD203B41FA5}">
                      <a16:colId xmlns:a16="http://schemas.microsoft.com/office/drawing/2014/main" val="2689835214"/>
                    </a:ext>
                  </a:extLst>
                </a:gridCol>
                <a:gridCol w="2144839">
                  <a:extLst>
                    <a:ext uri="{9D8B030D-6E8A-4147-A177-3AD203B41FA5}">
                      <a16:colId xmlns:a16="http://schemas.microsoft.com/office/drawing/2014/main" val="3327036104"/>
                    </a:ext>
                  </a:extLst>
                </a:gridCol>
              </a:tblGrid>
              <a:tr h="756505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9117698"/>
                  </a:ext>
                </a:extLst>
              </a:tr>
            </a:tbl>
          </a:graphicData>
        </a:graphic>
      </p:graphicFrame>
      <p:sp>
        <p:nvSpPr>
          <p:cNvPr id="66" name="TextBox 65">
            <a:extLst>
              <a:ext uri="{FF2B5EF4-FFF2-40B4-BE49-F238E27FC236}">
                <a16:creationId xmlns:a16="http://schemas.microsoft.com/office/drawing/2014/main" id="{20B09814-D814-40F8-8BE3-DA1F8DA5FB5E}"/>
              </a:ext>
            </a:extLst>
          </p:cNvPr>
          <p:cNvSpPr txBox="1"/>
          <p:nvPr/>
        </p:nvSpPr>
        <p:spPr>
          <a:xfrm>
            <a:off x="1711358" y="5015169"/>
            <a:ext cx="356656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3BCD920-A609-4359-BEA2-06CA1E77DECB}"/>
              </a:ext>
            </a:extLst>
          </p:cNvPr>
          <p:cNvSpPr txBox="1"/>
          <p:nvPr/>
        </p:nvSpPr>
        <p:spPr>
          <a:xfrm>
            <a:off x="3856197" y="5015169"/>
            <a:ext cx="356656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A4597BB2-D5CE-4798-A776-8EBA770D812C}"/>
              </a:ext>
            </a:extLst>
          </p:cNvPr>
          <p:cNvSpPr/>
          <p:nvPr/>
        </p:nvSpPr>
        <p:spPr>
          <a:xfrm>
            <a:off x="6588087" y="5015169"/>
            <a:ext cx="2599980" cy="75650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885494C-55DA-4205-8062-375152A51531}"/>
              </a:ext>
            </a:extLst>
          </p:cNvPr>
          <p:cNvSpPr txBox="1"/>
          <p:nvPr/>
        </p:nvSpPr>
        <p:spPr>
          <a:xfrm>
            <a:off x="6588087" y="5004911"/>
            <a:ext cx="356656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163132E7-FAA7-4732-80FC-0244D17AB9F2}"/>
              </a:ext>
            </a:extLst>
          </p:cNvPr>
          <p:cNvSpPr txBox="1"/>
          <p:nvPr/>
        </p:nvSpPr>
        <p:spPr>
          <a:xfrm>
            <a:off x="7017745" y="5140573"/>
            <a:ext cx="1872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interesting</a:t>
            </a:r>
          </a:p>
        </p:txBody>
      </p:sp>
      <p:graphicFrame>
        <p:nvGraphicFramePr>
          <p:cNvPr id="71" name="Table 3">
            <a:extLst>
              <a:ext uri="{FF2B5EF4-FFF2-40B4-BE49-F238E27FC236}">
                <a16:creationId xmlns:a16="http://schemas.microsoft.com/office/drawing/2014/main" id="{53A0191F-1485-4997-9171-CA605118BE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0615037"/>
              </p:ext>
            </p:extLst>
          </p:nvPr>
        </p:nvGraphicFramePr>
        <p:xfrm>
          <a:off x="1711358" y="5962527"/>
          <a:ext cx="4289678" cy="7565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4839">
                  <a:extLst>
                    <a:ext uri="{9D8B030D-6E8A-4147-A177-3AD203B41FA5}">
                      <a16:colId xmlns:a16="http://schemas.microsoft.com/office/drawing/2014/main" val="2689835214"/>
                    </a:ext>
                  </a:extLst>
                </a:gridCol>
                <a:gridCol w="2144839">
                  <a:extLst>
                    <a:ext uri="{9D8B030D-6E8A-4147-A177-3AD203B41FA5}">
                      <a16:colId xmlns:a16="http://schemas.microsoft.com/office/drawing/2014/main" val="3327036104"/>
                    </a:ext>
                  </a:extLst>
                </a:gridCol>
              </a:tblGrid>
              <a:tr h="756505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9117698"/>
                  </a:ext>
                </a:extLst>
              </a:tr>
            </a:tbl>
          </a:graphicData>
        </a:graphic>
      </p:graphicFrame>
      <p:sp>
        <p:nvSpPr>
          <p:cNvPr id="72" name="TextBox 71">
            <a:extLst>
              <a:ext uri="{FF2B5EF4-FFF2-40B4-BE49-F238E27FC236}">
                <a16:creationId xmlns:a16="http://schemas.microsoft.com/office/drawing/2014/main" id="{2623A75C-2645-4693-87CD-83762D8DC898}"/>
              </a:ext>
            </a:extLst>
          </p:cNvPr>
          <p:cNvSpPr txBox="1"/>
          <p:nvPr/>
        </p:nvSpPr>
        <p:spPr>
          <a:xfrm>
            <a:off x="1711358" y="5962527"/>
            <a:ext cx="356656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CF3280E-6E46-4D58-A099-4D872947C199}"/>
              </a:ext>
            </a:extLst>
          </p:cNvPr>
          <p:cNvSpPr txBox="1"/>
          <p:nvPr/>
        </p:nvSpPr>
        <p:spPr>
          <a:xfrm>
            <a:off x="3856197" y="5962527"/>
            <a:ext cx="356656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59B958A1-95E4-4CFE-BBC1-4E90BDE6579C}"/>
              </a:ext>
            </a:extLst>
          </p:cNvPr>
          <p:cNvSpPr/>
          <p:nvPr/>
        </p:nvSpPr>
        <p:spPr>
          <a:xfrm>
            <a:off x="6588087" y="5962527"/>
            <a:ext cx="2599980" cy="75650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28516D45-94D6-41AD-9EEA-77EFEE7DD94C}"/>
              </a:ext>
            </a:extLst>
          </p:cNvPr>
          <p:cNvSpPr txBox="1"/>
          <p:nvPr/>
        </p:nvSpPr>
        <p:spPr>
          <a:xfrm>
            <a:off x="6588087" y="5952269"/>
            <a:ext cx="356656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95774EB2-6558-41E4-B34C-DD3549E3E98F}"/>
              </a:ext>
            </a:extLst>
          </p:cNvPr>
          <p:cNvSpPr txBox="1"/>
          <p:nvPr/>
        </p:nvSpPr>
        <p:spPr>
          <a:xfrm>
            <a:off x="7017745" y="6087931"/>
            <a:ext cx="1872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special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C214BF00-60C5-43DB-910B-3714D796F30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380" y="3217655"/>
            <a:ext cx="722383" cy="566055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DD7F25FB-B7EB-4885-A5FC-B737D65ACBC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525" y="3263952"/>
            <a:ext cx="578252" cy="566055"/>
          </a:xfrm>
          <a:prstGeom prst="rect">
            <a:avLst/>
          </a:prstGeom>
        </p:spPr>
      </p:pic>
      <p:pic>
        <p:nvPicPr>
          <p:cNvPr id="79" name="Picture 78" descr="A picture containing icon&#10;&#10;Description automatically generated">
            <a:extLst>
              <a:ext uri="{FF2B5EF4-FFF2-40B4-BE49-F238E27FC236}">
                <a16:creationId xmlns:a16="http://schemas.microsoft.com/office/drawing/2014/main" id="{F0609ACE-AC22-4D96-BADB-6CC8F8ABE40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172" y="2309615"/>
            <a:ext cx="726770" cy="667152"/>
          </a:xfrm>
          <a:prstGeom prst="rect">
            <a:avLst/>
          </a:prstGeom>
        </p:spPr>
      </p:pic>
      <p:pic>
        <p:nvPicPr>
          <p:cNvPr id="80" name="Picture 79" descr="Icon&#10;&#10;Description automatically generated">
            <a:extLst>
              <a:ext uri="{FF2B5EF4-FFF2-40B4-BE49-F238E27FC236}">
                <a16:creationId xmlns:a16="http://schemas.microsoft.com/office/drawing/2014/main" id="{ABB33E78-1734-47A7-AE48-972DE99EFBA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0000">
            <a:off x="4787003" y="5164911"/>
            <a:ext cx="333053" cy="494557"/>
          </a:xfrm>
          <a:prstGeom prst="rect">
            <a:avLst/>
          </a:prstGeom>
        </p:spPr>
      </p:pic>
      <p:pic>
        <p:nvPicPr>
          <p:cNvPr id="81" name="Picture 80" descr="Icon&#10;&#10;Description automatically generated">
            <a:extLst>
              <a:ext uri="{FF2B5EF4-FFF2-40B4-BE49-F238E27FC236}">
                <a16:creationId xmlns:a16="http://schemas.microsoft.com/office/drawing/2014/main" id="{B7E8AB79-0B51-4D26-9995-95A91F97330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267" y="5062284"/>
            <a:ext cx="582076" cy="662273"/>
          </a:xfrm>
          <a:prstGeom prst="rect">
            <a:avLst/>
          </a:prstGeom>
        </p:spPr>
      </p:pic>
      <p:pic>
        <p:nvPicPr>
          <p:cNvPr id="82" name="Picture 81" descr="A picture containing pencil, stationary, vector graphics&#10;&#10;Description automatically generated">
            <a:extLst>
              <a:ext uri="{FF2B5EF4-FFF2-40B4-BE49-F238E27FC236}">
                <a16:creationId xmlns:a16="http://schemas.microsoft.com/office/drawing/2014/main" id="{E8BBFC31-CC83-42B7-9016-96E27D8CC9E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886" y="2332197"/>
            <a:ext cx="474838" cy="541222"/>
          </a:xfrm>
          <a:prstGeom prst="rect">
            <a:avLst/>
          </a:prstGeom>
        </p:spPr>
      </p:pic>
      <p:pic>
        <p:nvPicPr>
          <p:cNvPr id="13" name="Picture 1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082D37A-8DC5-4697-8298-2E3351A80EEE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00" b="13925"/>
          <a:stretch/>
        </p:blipFill>
        <p:spPr>
          <a:xfrm>
            <a:off x="4308741" y="4057553"/>
            <a:ext cx="709862" cy="708332"/>
          </a:xfrm>
          <a:prstGeom prst="rect">
            <a:avLst/>
          </a:prstGeom>
        </p:spPr>
      </p:pic>
      <p:pic>
        <p:nvPicPr>
          <p:cNvPr id="83" name="Picture 8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7C44381-38C8-4241-9FD2-591AD007A417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00" b="13925"/>
          <a:stretch/>
        </p:blipFill>
        <p:spPr>
          <a:xfrm>
            <a:off x="5077100" y="4057553"/>
            <a:ext cx="709862" cy="708332"/>
          </a:xfrm>
          <a:prstGeom prst="rect">
            <a:avLst/>
          </a:prstGeom>
        </p:spPr>
      </p:pic>
      <p:pic>
        <p:nvPicPr>
          <p:cNvPr id="84" name="Picture 8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E93A6AA-E8ED-469B-95F8-F75594D13311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00" b="13925"/>
          <a:stretch/>
        </p:blipFill>
        <p:spPr>
          <a:xfrm>
            <a:off x="2541338" y="4103497"/>
            <a:ext cx="709862" cy="708332"/>
          </a:xfrm>
          <a:prstGeom prst="rect">
            <a:avLst/>
          </a:prstGeom>
        </p:spPr>
      </p:pic>
      <p:pic>
        <p:nvPicPr>
          <p:cNvPr id="16" name="Graphic 15" descr="Classroom">
            <a:extLst>
              <a:ext uri="{FF2B5EF4-FFF2-40B4-BE49-F238E27FC236}">
                <a16:creationId xmlns:a16="http://schemas.microsoft.com/office/drawing/2014/main" id="{9D384B65-B061-4CC1-A652-3F161D44CD6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663672" y="6014862"/>
            <a:ext cx="651833" cy="651833"/>
          </a:xfrm>
          <a:prstGeom prst="rect">
            <a:avLst/>
          </a:prstGeom>
        </p:spPr>
      </p:pic>
      <p:pic>
        <p:nvPicPr>
          <p:cNvPr id="85" name="Graphic 84" descr="Classroom">
            <a:extLst>
              <a:ext uri="{FF2B5EF4-FFF2-40B4-BE49-F238E27FC236}">
                <a16:creationId xmlns:a16="http://schemas.microsoft.com/office/drawing/2014/main" id="{79B095C6-64A4-424C-AA48-9C882400BB5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244891" y="5986289"/>
            <a:ext cx="651833" cy="651833"/>
          </a:xfrm>
          <a:prstGeom prst="rect">
            <a:avLst/>
          </a:prstGeom>
        </p:spPr>
      </p:pic>
      <p:pic>
        <p:nvPicPr>
          <p:cNvPr id="86" name="Graphic 85" descr="Classroom">
            <a:extLst>
              <a:ext uri="{FF2B5EF4-FFF2-40B4-BE49-F238E27FC236}">
                <a16:creationId xmlns:a16="http://schemas.microsoft.com/office/drawing/2014/main" id="{5DDA454F-6995-4FE2-8AB1-B7BFA8F9CA5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934739" y="5992846"/>
            <a:ext cx="651833" cy="65183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66A7032-74AE-45E0-B8AD-FD1E24EF292B}"/>
              </a:ext>
            </a:extLst>
          </p:cNvPr>
          <p:cNvSpPr/>
          <p:nvPr/>
        </p:nvSpPr>
        <p:spPr>
          <a:xfrm>
            <a:off x="3856197" y="1287788"/>
            <a:ext cx="2144839" cy="756505"/>
          </a:xfrm>
          <a:prstGeom prst="rect">
            <a:avLst/>
          </a:prstGeom>
          <a:solidFill>
            <a:schemeClr val="accent6">
              <a:lumMod val="40000"/>
              <a:lumOff val="60000"/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C07484F4-FEA4-47DF-BCC0-ECAFF699DD72}"/>
              </a:ext>
            </a:extLst>
          </p:cNvPr>
          <p:cNvSpPr/>
          <p:nvPr/>
        </p:nvSpPr>
        <p:spPr>
          <a:xfrm>
            <a:off x="1711358" y="2211894"/>
            <a:ext cx="2144839" cy="756505"/>
          </a:xfrm>
          <a:prstGeom prst="rect">
            <a:avLst/>
          </a:prstGeom>
          <a:solidFill>
            <a:schemeClr val="accent6">
              <a:lumMod val="40000"/>
              <a:lumOff val="60000"/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FBCCDFD4-1DC8-4B0A-B7A0-7697CFD41D80}"/>
              </a:ext>
            </a:extLst>
          </p:cNvPr>
          <p:cNvSpPr/>
          <p:nvPr/>
        </p:nvSpPr>
        <p:spPr>
          <a:xfrm>
            <a:off x="1711357" y="3139776"/>
            <a:ext cx="2144839" cy="756505"/>
          </a:xfrm>
          <a:prstGeom prst="rect">
            <a:avLst/>
          </a:prstGeom>
          <a:solidFill>
            <a:schemeClr val="accent6">
              <a:lumMod val="40000"/>
              <a:lumOff val="60000"/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373C9C9B-BA86-4B12-9870-96C992FA58D5}"/>
              </a:ext>
            </a:extLst>
          </p:cNvPr>
          <p:cNvSpPr/>
          <p:nvPr/>
        </p:nvSpPr>
        <p:spPr>
          <a:xfrm>
            <a:off x="3853052" y="4075738"/>
            <a:ext cx="2144839" cy="756505"/>
          </a:xfrm>
          <a:prstGeom prst="rect">
            <a:avLst/>
          </a:prstGeom>
          <a:solidFill>
            <a:schemeClr val="accent6">
              <a:lumMod val="40000"/>
              <a:lumOff val="60000"/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A069DBC5-6FD4-4CDB-B178-43DF8FF85AE4}"/>
              </a:ext>
            </a:extLst>
          </p:cNvPr>
          <p:cNvSpPr/>
          <p:nvPr/>
        </p:nvSpPr>
        <p:spPr>
          <a:xfrm>
            <a:off x="3856159" y="5023096"/>
            <a:ext cx="2144839" cy="756505"/>
          </a:xfrm>
          <a:prstGeom prst="rect">
            <a:avLst/>
          </a:prstGeom>
          <a:solidFill>
            <a:schemeClr val="accent6">
              <a:lumMod val="40000"/>
              <a:lumOff val="60000"/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3E8248F4-2453-4AE3-B605-27C867AD0D1D}"/>
              </a:ext>
            </a:extLst>
          </p:cNvPr>
          <p:cNvSpPr/>
          <p:nvPr/>
        </p:nvSpPr>
        <p:spPr>
          <a:xfrm>
            <a:off x="3847837" y="5970454"/>
            <a:ext cx="2144839" cy="756505"/>
          </a:xfrm>
          <a:prstGeom prst="rect">
            <a:avLst/>
          </a:prstGeom>
          <a:solidFill>
            <a:schemeClr val="accent6">
              <a:lumMod val="40000"/>
              <a:lumOff val="60000"/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2" name="Graphic 91" descr="Teacher">
            <a:extLst>
              <a:ext uri="{FF2B5EF4-FFF2-40B4-BE49-F238E27FC236}">
                <a16:creationId xmlns:a16="http://schemas.microsoft.com/office/drawing/2014/main" id="{9ED0D87C-D754-4D9C-A5E0-D21752C3109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981966" y="-62379"/>
            <a:ext cx="914400" cy="914400"/>
          </a:xfrm>
          <a:prstGeom prst="rect">
            <a:avLst/>
          </a:prstGeom>
        </p:spPr>
      </p:pic>
      <p:sp>
        <p:nvSpPr>
          <p:cNvPr id="93" name="Speech Bubble: Rectangle with Corners Rounded 92">
            <a:extLst>
              <a:ext uri="{FF2B5EF4-FFF2-40B4-BE49-F238E27FC236}">
                <a16:creationId xmlns:a16="http://schemas.microsoft.com/office/drawing/2014/main" id="{9857E47B-E8A9-45F0-B1B3-79318D7D6A22}"/>
              </a:ext>
            </a:extLst>
          </p:cNvPr>
          <p:cNvSpPr/>
          <p:nvPr/>
        </p:nvSpPr>
        <p:spPr>
          <a:xfrm>
            <a:off x="3896366" y="96524"/>
            <a:ext cx="7198354" cy="547644"/>
          </a:xfrm>
          <a:prstGeom prst="wedgeRoundRectCallout">
            <a:avLst>
              <a:gd name="adj1" fmla="val -55297"/>
              <a:gd name="adj2" fmla="val -8883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53" name="TextBox 52">
            <a:hlinkClick r:id="" action="ppaction://noaction">
              <a:snd r:embed="rId22" name="s4_instruction_2.wav"/>
            </a:hlinkClick>
            <a:extLst>
              <a:ext uri="{FF2B5EF4-FFF2-40B4-BE49-F238E27FC236}">
                <a16:creationId xmlns:a16="http://schemas.microsoft.com/office/drawing/2014/main" id="{B9CBF8D0-EA97-48B4-9D2A-D6C39B51A365}"/>
              </a:ext>
            </a:extLst>
          </p:cNvPr>
          <p:cNvSpPr txBox="1"/>
          <p:nvPr/>
        </p:nvSpPr>
        <p:spPr>
          <a:xfrm>
            <a:off x="3896366" y="116027"/>
            <a:ext cx="7324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Écoute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C’est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B ?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L’objet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c’est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comment ?</a:t>
            </a:r>
          </a:p>
        </p:txBody>
      </p:sp>
    </p:spTree>
    <p:extLst>
      <p:ext uri="{BB962C8B-B14F-4D97-AF65-F5344CB8AC3E}">
        <p14:creationId xmlns:p14="http://schemas.microsoft.com/office/powerpoint/2010/main" val="29667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2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2" grpId="0"/>
      <p:bldP spid="48" grpId="0"/>
      <p:bldP spid="64" grpId="0"/>
      <p:bldP spid="70" grpId="0"/>
      <p:bldP spid="76" grpId="0"/>
      <p:bldP spid="17" grpId="0" animBg="1"/>
      <p:bldP spid="87" grpId="0" animBg="1"/>
      <p:bldP spid="88" grpId="0" animBg="1"/>
      <p:bldP spid="89" grpId="0" animBg="1"/>
      <p:bldP spid="90" grpId="0" animBg="1"/>
      <p:bldP spid="9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4400" b="1" i="0" u="none" strike="noStrike" cap="none" dirty="0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There are | These are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1BB123-2EDB-4787-BECF-CEAB9A4F59B4}"/>
              </a:ext>
            </a:extLst>
          </p:cNvPr>
          <p:cNvSpPr txBox="1"/>
          <p:nvPr/>
        </p:nvSpPr>
        <p:spPr>
          <a:xfrm>
            <a:off x="756797" y="2837272"/>
            <a:ext cx="6621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There are some short words.</a:t>
            </a:r>
            <a:endParaRPr kumimoji="0" lang="en-GB" sz="2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3;p8">
            <a:extLst>
              <a:ext uri="{FF2B5EF4-FFF2-40B4-BE49-F238E27FC236}">
                <a16:creationId xmlns:a16="http://schemas.microsoft.com/office/drawing/2014/main" id="{584C4BF7-D735-45AF-A526-EF5A14C086D7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04237" y="2911021"/>
            <a:ext cx="552560" cy="546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183;p8">
            <a:extLst>
              <a:ext uri="{FF2B5EF4-FFF2-40B4-BE49-F238E27FC236}">
                <a16:creationId xmlns:a16="http://schemas.microsoft.com/office/drawing/2014/main" id="{18C69456-D655-4644-A060-532C23868182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04236" y="4482750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Speech Bubble: Rectangle with Corners Rounded 40">
            <a:extLst>
              <a:ext uri="{FF2B5EF4-FFF2-40B4-BE49-F238E27FC236}">
                <a16:creationId xmlns:a16="http://schemas.microsoft.com/office/drawing/2014/main" id="{44C9686D-D14D-4D7D-83CC-0F76F4BFA3CF}"/>
              </a:ext>
            </a:extLst>
          </p:cNvPr>
          <p:cNvSpPr/>
          <p:nvPr/>
        </p:nvSpPr>
        <p:spPr>
          <a:xfrm>
            <a:off x="340713" y="5225970"/>
            <a:ext cx="4223767" cy="1463575"/>
          </a:xfrm>
          <a:prstGeom prst="wedgeRoundRectCallout">
            <a:avLst>
              <a:gd name="adj1" fmla="val 8550"/>
              <a:gd name="adj2" fmla="val -60382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In English we can miss out ‘some’ but we always need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in French.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AC23637-095B-4C62-80C1-D35E0B4F9C43}"/>
              </a:ext>
            </a:extLst>
          </p:cNvPr>
          <p:cNvSpPr txBox="1"/>
          <p:nvPr/>
        </p:nvSpPr>
        <p:spPr>
          <a:xfrm>
            <a:off x="832440" y="4047670"/>
            <a:ext cx="5580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Il y a 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des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idées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importantes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9781A19-E810-466F-AF1E-B859F7AC4FE3}"/>
              </a:ext>
            </a:extLst>
          </p:cNvPr>
          <p:cNvSpPr txBox="1"/>
          <p:nvPr/>
        </p:nvSpPr>
        <p:spPr>
          <a:xfrm>
            <a:off x="843124" y="4592833"/>
            <a:ext cx="6621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There are important</a:t>
            </a:r>
            <a:r>
              <a:rPr kumimoji="0" lang="en-GB" sz="2800" b="0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ideas.</a:t>
            </a:r>
            <a:endParaRPr kumimoji="0" lang="en-GB" sz="2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6DF321C-291E-4D7A-B94E-EEFD46E50C9A}"/>
              </a:ext>
            </a:extLst>
          </p:cNvPr>
          <p:cNvSpPr txBox="1"/>
          <p:nvPr/>
        </p:nvSpPr>
        <p:spPr>
          <a:xfrm>
            <a:off x="837683" y="2287326"/>
            <a:ext cx="5580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Il y a 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des mots courts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40B0695-8503-4887-ADE9-B2D4DBF8324D}"/>
              </a:ext>
            </a:extLst>
          </p:cNvPr>
          <p:cNvSpPr txBox="1"/>
          <p:nvPr/>
        </p:nvSpPr>
        <p:spPr>
          <a:xfrm>
            <a:off x="204236" y="974653"/>
            <a:ext cx="9205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Remember! To say ‘there are’, use __________.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7591DF0-7359-4A09-9019-283485299F57}"/>
              </a:ext>
            </a:extLst>
          </p:cNvPr>
          <p:cNvSpPr/>
          <p:nvPr/>
        </p:nvSpPr>
        <p:spPr>
          <a:xfrm>
            <a:off x="6552657" y="942862"/>
            <a:ext cx="10054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il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y a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56B57D7-0E44-4731-B586-EE351B6D92E7}"/>
              </a:ext>
            </a:extLst>
          </p:cNvPr>
          <p:cNvSpPr txBox="1"/>
          <p:nvPr/>
        </p:nvSpPr>
        <p:spPr>
          <a:xfrm>
            <a:off x="6648561" y="2844409"/>
            <a:ext cx="6621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These are (some)</a:t>
            </a:r>
            <a:r>
              <a:rPr kumimoji="0" lang="en-GB" sz="2800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short words.</a:t>
            </a:r>
          </a:p>
        </p:txBody>
      </p:sp>
      <p:pic>
        <p:nvPicPr>
          <p:cNvPr id="30" name="Google Shape;183;p8">
            <a:extLst>
              <a:ext uri="{FF2B5EF4-FFF2-40B4-BE49-F238E27FC236}">
                <a16:creationId xmlns:a16="http://schemas.microsoft.com/office/drawing/2014/main" id="{F8D20432-BFD1-4AA3-8836-A05A8DE0682A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096001" y="2918158"/>
            <a:ext cx="552560" cy="546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183;p8">
            <a:extLst>
              <a:ext uri="{FF2B5EF4-FFF2-40B4-BE49-F238E27FC236}">
                <a16:creationId xmlns:a16="http://schemas.microsoft.com/office/drawing/2014/main" id="{C60E2C95-B428-4AB7-A1D2-D3D6878684B0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096000" y="4489887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020F02D3-853E-4830-8ACF-4B47C3C5084F}"/>
              </a:ext>
            </a:extLst>
          </p:cNvPr>
          <p:cNvSpPr txBox="1"/>
          <p:nvPr/>
        </p:nvSpPr>
        <p:spPr>
          <a:xfrm>
            <a:off x="6729447" y="3984207"/>
            <a:ext cx="5580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Ce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sont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des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idées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importantes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E41D64F-8248-46A4-A6E5-E01C7D6F900C}"/>
              </a:ext>
            </a:extLst>
          </p:cNvPr>
          <p:cNvSpPr txBox="1"/>
          <p:nvPr/>
        </p:nvSpPr>
        <p:spPr>
          <a:xfrm>
            <a:off x="6734889" y="4599970"/>
            <a:ext cx="5457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These are important ideas.</a:t>
            </a:r>
            <a:endParaRPr kumimoji="0" lang="en-GB" sz="2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A0D7296-1407-4CFC-AF54-E0CA9951F55D}"/>
              </a:ext>
            </a:extLst>
          </p:cNvPr>
          <p:cNvSpPr txBox="1"/>
          <p:nvPr/>
        </p:nvSpPr>
        <p:spPr>
          <a:xfrm>
            <a:off x="6729447" y="2294463"/>
            <a:ext cx="5580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Ce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sont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des mots courts.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DF1A796-C606-4767-AD1E-FCB3CCBCE6D6}"/>
              </a:ext>
            </a:extLst>
          </p:cNvPr>
          <p:cNvSpPr txBox="1"/>
          <p:nvPr/>
        </p:nvSpPr>
        <p:spPr>
          <a:xfrm>
            <a:off x="204236" y="1535782"/>
            <a:ext cx="9205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say ‘the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are’, use __________.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597669A-4437-4262-8FFC-CC2E343F25E2}"/>
              </a:ext>
            </a:extLst>
          </p:cNvPr>
          <p:cNvSpPr/>
          <p:nvPr/>
        </p:nvSpPr>
        <p:spPr>
          <a:xfrm>
            <a:off x="4333126" y="1508200"/>
            <a:ext cx="14542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sont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Speech Bubble: Rectangle with Corners Rounded 36">
            <a:extLst>
              <a:ext uri="{FF2B5EF4-FFF2-40B4-BE49-F238E27FC236}">
                <a16:creationId xmlns:a16="http://schemas.microsoft.com/office/drawing/2014/main" id="{C787AC12-5255-4ADB-9CE7-0EB508F41D5B}"/>
              </a:ext>
            </a:extLst>
          </p:cNvPr>
          <p:cNvSpPr/>
          <p:nvPr/>
        </p:nvSpPr>
        <p:spPr>
          <a:xfrm>
            <a:off x="6200638" y="1633527"/>
            <a:ext cx="4959449" cy="415869"/>
          </a:xfrm>
          <a:prstGeom prst="wedgeRoundRectCallout">
            <a:avLst>
              <a:gd name="adj1" fmla="val -53885"/>
              <a:gd name="adj2" fmla="val -20645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This is the plural of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c’est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(it is).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794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dd_W9F_5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 3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 3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dd_W9F_5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 3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 3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1" grpId="0" animBg="1"/>
      <p:bldP spid="24" grpId="0"/>
      <p:bldP spid="26" grpId="0"/>
      <p:bldP spid="27" grpId="0"/>
      <p:bldP spid="21" grpId="0"/>
      <p:bldP spid="22" grpId="0"/>
      <p:bldP spid="23" grpId="0"/>
      <p:bldP spid="33" grpId="0"/>
      <p:bldP spid="34" grpId="0"/>
      <p:bldP spid="35" grpId="0"/>
      <p:bldP spid="28" grpId="0"/>
      <p:bldP spid="29" grpId="0"/>
      <p:bldP spid="3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8408414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3</a:t>
            </a:r>
            <a:endParaRPr lang="en-GB" sz="3200" dirty="0"/>
          </a:p>
        </p:txBody>
      </p:sp>
      <p:sp>
        <p:nvSpPr>
          <p:cNvPr id="17" name="Google Shape;167;p2">
            <a:extLst>
              <a:ext uri="{FF2B5EF4-FFF2-40B4-BE49-F238E27FC236}">
                <a16:creationId xmlns:a16="http://schemas.microsoft.com/office/drawing/2014/main" id="{218809B7-4F5B-4094-98E3-1B0980F7E7D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BA54EDF2-552A-45C2-8BBF-9C10BC1CD9B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0458" y="128500"/>
            <a:ext cx="1101542" cy="1101542"/>
          </a:xfrm>
          <a:prstGeom prst="rect">
            <a:avLst/>
          </a:prstGeom>
        </p:spPr>
      </p:pic>
      <p:sp>
        <p:nvSpPr>
          <p:cNvPr id="28" name="Title 2">
            <a:extLst>
              <a:ext uri="{FF2B5EF4-FFF2-40B4-BE49-F238E27FC236}">
                <a16:creationId xmlns:a16="http://schemas.microsoft.com/office/drawing/2014/main" id="{3D8DDF53-8872-4374-B62C-9F733B0BCAEE}"/>
              </a:ext>
            </a:extLst>
          </p:cNvPr>
          <p:cNvSpPr txBox="1">
            <a:spLocks/>
          </p:cNvSpPr>
          <p:nvPr/>
        </p:nvSpPr>
        <p:spPr>
          <a:xfrm>
            <a:off x="11317229" y="1162481"/>
            <a:ext cx="648000" cy="374973"/>
          </a:xfrm>
          <a:prstGeom prst="rect">
            <a:avLst/>
          </a:prstGeom>
          <a:solidFill>
            <a:srgbClr val="786EB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lire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7FD9D45-A54F-4DC3-B614-50FBB894D3FD}"/>
              </a:ext>
            </a:extLst>
          </p:cNvPr>
          <p:cNvSpPr/>
          <p:nvPr/>
        </p:nvSpPr>
        <p:spPr>
          <a:xfrm>
            <a:off x="189324" y="715084"/>
            <a:ext cx="57983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Translate </a:t>
            </a:r>
            <a:r>
              <a:rPr kumimoji="0" lang="es-AR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the</a:t>
            </a:r>
            <a:r>
              <a:rPr kumimoji="0" lang="es-AR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sentences</a:t>
            </a:r>
            <a:r>
              <a:rPr kumimoji="0" lang="es-AR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on</a:t>
            </a:r>
            <a:r>
              <a:rPr kumimoji="0" lang="es-AR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sight</a:t>
            </a:r>
            <a:r>
              <a:rPr kumimoji="0" lang="es-AR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</a:endParaRPr>
          </a:p>
        </p:txBody>
      </p:sp>
      <p:sp>
        <p:nvSpPr>
          <p:cNvPr id="31" name="Oval 30">
            <a:hlinkClick r:id="" action="ppaction://noaction">
              <a:snd r:embed="rId4" name="f 4_1.wav"/>
            </a:hlinkClick>
            <a:extLst>
              <a:ext uri="{FF2B5EF4-FFF2-40B4-BE49-F238E27FC236}">
                <a16:creationId xmlns:a16="http://schemas.microsoft.com/office/drawing/2014/main" id="{AF0A3171-1816-4045-8119-6EE39ED86481}"/>
              </a:ext>
            </a:extLst>
          </p:cNvPr>
          <p:cNvSpPr/>
          <p:nvPr/>
        </p:nvSpPr>
        <p:spPr>
          <a:xfrm>
            <a:off x="605341" y="1431743"/>
            <a:ext cx="551774" cy="471614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6C01681-48F0-4BD2-B36E-408021ECA25E}"/>
              </a:ext>
            </a:extLst>
          </p:cNvPr>
          <p:cNvSpPr/>
          <p:nvPr/>
        </p:nvSpPr>
        <p:spPr>
          <a:xfrm>
            <a:off x="1278158" y="1380137"/>
            <a:ext cx="42162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r-FR" sz="280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Il y a des affiches utiles.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</a:endParaRPr>
          </a:p>
        </p:txBody>
      </p:sp>
      <p:sp>
        <p:nvSpPr>
          <p:cNvPr id="33" name="Oval 32">
            <a:hlinkClick r:id="" action="ppaction://noaction">
              <a:snd r:embed="rId5" name="f 4_2.wav"/>
            </a:hlinkClick>
            <a:extLst>
              <a:ext uri="{FF2B5EF4-FFF2-40B4-BE49-F238E27FC236}">
                <a16:creationId xmlns:a16="http://schemas.microsoft.com/office/drawing/2014/main" id="{5E142978-76C4-4FB7-8D07-0CE420738C9E}"/>
              </a:ext>
            </a:extLst>
          </p:cNvPr>
          <p:cNvSpPr/>
          <p:nvPr/>
        </p:nvSpPr>
        <p:spPr>
          <a:xfrm>
            <a:off x="605341" y="2542610"/>
            <a:ext cx="551774" cy="471614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8891AE2-2160-44F6-AD46-291B9FA5F7A8}"/>
              </a:ext>
            </a:extLst>
          </p:cNvPr>
          <p:cNvSpPr/>
          <p:nvPr/>
        </p:nvSpPr>
        <p:spPr>
          <a:xfrm>
            <a:off x="1278158" y="1838854"/>
            <a:ext cx="56444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r-FR" sz="2800" i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There are (</a:t>
            </a:r>
            <a:r>
              <a:rPr lang="fr-FR" sz="2800" i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some</a:t>
            </a:r>
            <a:r>
              <a:rPr lang="fr-FR" sz="2800" i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) </a:t>
            </a:r>
            <a:r>
              <a:rPr lang="fr-FR" sz="2800" i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useful</a:t>
            </a:r>
            <a:r>
              <a:rPr lang="fr-FR" sz="2800" i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posters.</a:t>
            </a:r>
            <a:endParaRPr kumimoji="0" lang="en-GB" sz="280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1CE4FEE-90F7-4A3C-B61C-C04CF27BA299}"/>
              </a:ext>
            </a:extLst>
          </p:cNvPr>
          <p:cNvSpPr/>
          <p:nvPr/>
        </p:nvSpPr>
        <p:spPr>
          <a:xfrm>
            <a:off x="1278158" y="2491004"/>
            <a:ext cx="56957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r-FR" sz="280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Ce sont des idées intéressantes.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57CA19D-D8D0-4A30-A655-2740C1D78B6F}"/>
              </a:ext>
            </a:extLst>
          </p:cNvPr>
          <p:cNvSpPr/>
          <p:nvPr/>
        </p:nvSpPr>
        <p:spPr>
          <a:xfrm>
            <a:off x="1278158" y="2923341"/>
            <a:ext cx="62792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r-FR" sz="2800" i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These</a:t>
            </a:r>
            <a:r>
              <a:rPr lang="fr-FR" sz="2800" i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are (</a:t>
            </a:r>
            <a:r>
              <a:rPr lang="fr-FR" sz="2800" i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some</a:t>
            </a:r>
            <a:r>
              <a:rPr lang="fr-FR" sz="2800" i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) </a:t>
            </a:r>
            <a:r>
              <a:rPr lang="fr-FR" sz="2800" i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interesting</a:t>
            </a:r>
            <a:r>
              <a:rPr lang="fr-FR" sz="2800" i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fr-FR" sz="2800" i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ideas</a:t>
            </a:r>
            <a:r>
              <a:rPr lang="fr-FR" sz="2800" i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kumimoji="0" lang="en-GB" sz="280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</a:endParaRPr>
          </a:p>
        </p:txBody>
      </p:sp>
      <p:sp>
        <p:nvSpPr>
          <p:cNvPr id="37" name="Oval 36">
            <a:hlinkClick r:id="" action="ppaction://noaction">
              <a:snd r:embed="rId6" name="f 4_3.wav"/>
            </a:hlinkClick>
            <a:extLst>
              <a:ext uri="{FF2B5EF4-FFF2-40B4-BE49-F238E27FC236}">
                <a16:creationId xmlns:a16="http://schemas.microsoft.com/office/drawing/2014/main" id="{BFE748E9-3B6F-4FD7-8D8B-D442CEB650B9}"/>
              </a:ext>
            </a:extLst>
          </p:cNvPr>
          <p:cNvSpPr/>
          <p:nvPr/>
        </p:nvSpPr>
        <p:spPr>
          <a:xfrm>
            <a:off x="605341" y="3656648"/>
            <a:ext cx="551774" cy="471614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39" name="Oval 38">
            <a:hlinkClick r:id="" action="ppaction://noaction">
              <a:snd r:embed="rId7" name="f 4_4.wav"/>
            </a:hlinkClick>
            <a:extLst>
              <a:ext uri="{FF2B5EF4-FFF2-40B4-BE49-F238E27FC236}">
                <a16:creationId xmlns:a16="http://schemas.microsoft.com/office/drawing/2014/main" id="{AB39E06E-0D9B-477F-9F92-6F7A13A64EEF}"/>
              </a:ext>
            </a:extLst>
          </p:cNvPr>
          <p:cNvSpPr/>
          <p:nvPr/>
        </p:nvSpPr>
        <p:spPr>
          <a:xfrm>
            <a:off x="605341" y="4770686"/>
            <a:ext cx="551774" cy="471614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40" name="Oval 39">
            <a:hlinkClick r:id="" action="ppaction://noaction">
              <a:snd r:embed="rId8" name="f 4_5.wav"/>
            </a:hlinkClick>
            <a:extLst>
              <a:ext uri="{FF2B5EF4-FFF2-40B4-BE49-F238E27FC236}">
                <a16:creationId xmlns:a16="http://schemas.microsoft.com/office/drawing/2014/main" id="{7C3A68E3-D462-46F6-BB05-56D2145B2EDF}"/>
              </a:ext>
            </a:extLst>
          </p:cNvPr>
          <p:cNvSpPr/>
          <p:nvPr/>
        </p:nvSpPr>
        <p:spPr>
          <a:xfrm>
            <a:off x="605341" y="5884724"/>
            <a:ext cx="551774" cy="471614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90CAA6D-CB26-4049-8109-AF0A9FA8CA1A}"/>
              </a:ext>
            </a:extLst>
          </p:cNvPr>
          <p:cNvSpPr/>
          <p:nvPr/>
        </p:nvSpPr>
        <p:spPr>
          <a:xfrm>
            <a:off x="1278158" y="3620135"/>
            <a:ext cx="49680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r-FR" sz="280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Ce sont des chaises bleues.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C386DD5-94A9-4408-9918-AA12E08FC745}"/>
              </a:ext>
            </a:extLst>
          </p:cNvPr>
          <p:cNvSpPr/>
          <p:nvPr/>
        </p:nvSpPr>
        <p:spPr>
          <a:xfrm>
            <a:off x="1278158" y="4073892"/>
            <a:ext cx="52453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r-FR" sz="2800" i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These</a:t>
            </a:r>
            <a:r>
              <a:rPr lang="fr-FR" sz="2800" i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are (</a:t>
            </a:r>
            <a:r>
              <a:rPr lang="fr-FR" sz="2800" i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some</a:t>
            </a:r>
            <a:r>
              <a:rPr lang="fr-FR" sz="2800" i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) </a:t>
            </a:r>
            <a:r>
              <a:rPr lang="fr-FR" sz="2800" i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blue</a:t>
            </a:r>
            <a:r>
              <a:rPr lang="fr-FR" sz="2800" i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chairs.</a:t>
            </a:r>
            <a:endParaRPr kumimoji="0" lang="en-GB" sz="280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4B549EC9-AF4A-4614-8D2C-7BA6528C5DAC}"/>
              </a:ext>
            </a:extLst>
          </p:cNvPr>
          <p:cNvSpPr/>
          <p:nvPr/>
        </p:nvSpPr>
        <p:spPr>
          <a:xfrm>
            <a:off x="1226862" y="4770686"/>
            <a:ext cx="41392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r-FR" sz="280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Il y a des mois difficiles.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E3F8434-B4F2-44ED-8F98-C4C485568BA8}"/>
              </a:ext>
            </a:extLst>
          </p:cNvPr>
          <p:cNvSpPr/>
          <p:nvPr/>
        </p:nvSpPr>
        <p:spPr>
          <a:xfrm>
            <a:off x="1226862" y="5187151"/>
            <a:ext cx="59586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r-FR" sz="2800" i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There are (</a:t>
            </a:r>
            <a:r>
              <a:rPr lang="fr-FR" sz="2800" i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some</a:t>
            </a:r>
            <a:r>
              <a:rPr lang="fr-FR" sz="2800" i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) </a:t>
            </a:r>
            <a:r>
              <a:rPr lang="fr-FR" sz="2800" i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difficult</a:t>
            </a:r>
            <a:r>
              <a:rPr lang="fr-FR" sz="2800" i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fr-FR" sz="2800" i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months</a:t>
            </a:r>
            <a:r>
              <a:rPr lang="fr-FR" sz="2800" i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kumimoji="0" lang="en-GB" sz="280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877969F-E348-4C50-B4F5-0E77E8FF7DA1}"/>
              </a:ext>
            </a:extLst>
          </p:cNvPr>
          <p:cNvSpPr/>
          <p:nvPr/>
        </p:nvSpPr>
        <p:spPr>
          <a:xfrm>
            <a:off x="1226862" y="5849812"/>
            <a:ext cx="44246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r-FR" sz="280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Ce sont des jours faciles.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5B03D2AF-C6EC-4E47-AD91-E7BBAD296900}"/>
              </a:ext>
            </a:extLst>
          </p:cNvPr>
          <p:cNvSpPr/>
          <p:nvPr/>
        </p:nvSpPr>
        <p:spPr>
          <a:xfrm>
            <a:off x="1215640" y="6284996"/>
            <a:ext cx="50930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r-FR" sz="2800" i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These</a:t>
            </a:r>
            <a:r>
              <a:rPr lang="fr-FR" sz="2800" i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are (</a:t>
            </a:r>
            <a:r>
              <a:rPr lang="fr-FR" sz="2800" i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some</a:t>
            </a:r>
            <a:r>
              <a:rPr lang="fr-FR" sz="2800" i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) </a:t>
            </a:r>
            <a:r>
              <a:rPr lang="fr-FR" sz="2800" i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easy</a:t>
            </a:r>
            <a:r>
              <a:rPr lang="fr-FR" sz="2800" i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fr-FR" sz="2800" i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days</a:t>
            </a:r>
            <a:r>
              <a:rPr lang="fr-FR" sz="2800" i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kumimoji="0" lang="en-GB" sz="280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</a:endParaRPr>
          </a:p>
        </p:txBody>
      </p:sp>
      <p:pic>
        <p:nvPicPr>
          <p:cNvPr id="26" name="Graphic 25" descr="Teacher">
            <a:extLst>
              <a:ext uri="{FF2B5EF4-FFF2-40B4-BE49-F238E27FC236}">
                <a16:creationId xmlns:a16="http://schemas.microsoft.com/office/drawing/2014/main" id="{19227B34-2903-45F7-A38F-59A18AD3328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981966" y="-62379"/>
            <a:ext cx="914400" cy="914400"/>
          </a:xfrm>
          <a:prstGeom prst="rect">
            <a:avLst/>
          </a:prstGeom>
        </p:spPr>
      </p:pic>
      <p:sp>
        <p:nvSpPr>
          <p:cNvPr id="29" name="Speech Bubble: Rectangle with Corners Rounded 28">
            <a:hlinkClick r:id="" action="ppaction://noaction">
              <a:snd r:embed="rId11" name="Add_W9F_6.1.wav"/>
            </a:hlinkClick>
            <a:extLst>
              <a:ext uri="{FF2B5EF4-FFF2-40B4-BE49-F238E27FC236}">
                <a16:creationId xmlns:a16="http://schemas.microsoft.com/office/drawing/2014/main" id="{E6247981-B151-4B5A-B70C-3F5E046E5DED}"/>
              </a:ext>
            </a:extLst>
          </p:cNvPr>
          <p:cNvSpPr/>
          <p:nvPr/>
        </p:nvSpPr>
        <p:spPr>
          <a:xfrm>
            <a:off x="3896366" y="96524"/>
            <a:ext cx="3026286" cy="547644"/>
          </a:xfrm>
          <a:prstGeom prst="wedgeRoundRectCallout">
            <a:avLst>
              <a:gd name="adj1" fmla="val -57414"/>
              <a:gd name="adj2" fmla="val -3317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es-AR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Parle en anglais. </a:t>
            </a:r>
            <a:endParaRPr lang="en-GB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983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4" grpId="0"/>
      <p:bldP spid="35" grpId="0"/>
      <p:bldP spid="36" grpId="0"/>
      <p:bldP spid="45" grpId="0"/>
      <p:bldP spid="48" grpId="0"/>
      <p:bldP spid="49" grpId="0"/>
      <p:bldP spid="50" grpId="0"/>
      <p:bldP spid="51" grpId="0"/>
      <p:bldP spid="5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4</a:t>
            </a:r>
            <a:endParaRPr lang="en-GB" sz="3200" dirty="0"/>
          </a:p>
        </p:txBody>
      </p:sp>
      <p:sp>
        <p:nvSpPr>
          <p:cNvPr id="10" name="Google Shape;167;p2">
            <a:extLst>
              <a:ext uri="{FF2B5EF4-FFF2-40B4-BE49-F238E27FC236}">
                <a16:creationId xmlns:a16="http://schemas.microsoft.com/office/drawing/2014/main" id="{00418407-6382-4C3A-8FB0-7C13A3D9BFEE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Title 2">
            <a:extLst>
              <a:ext uri="{FF2B5EF4-FFF2-40B4-BE49-F238E27FC236}">
                <a16:creationId xmlns:a16="http://schemas.microsoft.com/office/drawing/2014/main" id="{51956D8E-2676-45C5-949C-3FCCFF070D01}"/>
              </a:ext>
            </a:extLst>
          </p:cNvPr>
          <p:cNvSpPr txBox="1">
            <a:spLocks/>
          </p:cNvSpPr>
          <p:nvPr/>
        </p:nvSpPr>
        <p:spPr>
          <a:xfrm>
            <a:off x="11151774" y="1135676"/>
            <a:ext cx="953857" cy="37497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écrire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B684EB53-B263-47D7-B626-0748BD6ADB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406" y="5616"/>
            <a:ext cx="1126594" cy="1130060"/>
          </a:xfrm>
          <a:prstGeom prst="rect">
            <a:avLst/>
          </a:prstGeom>
        </p:spPr>
      </p:pic>
      <p:pic>
        <p:nvPicPr>
          <p:cNvPr id="7" name="Picture 6" descr="A picture containing text, vector graphics, toy&#10;&#10;Description automatically generated">
            <a:extLst>
              <a:ext uri="{FF2B5EF4-FFF2-40B4-BE49-F238E27FC236}">
                <a16:creationId xmlns:a16="http://schemas.microsoft.com/office/drawing/2014/main" id="{774AEEF0-B35F-4B25-BD29-2103AACBC6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941" y="745296"/>
            <a:ext cx="7763258" cy="5919484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803D392F-B0E8-43AA-B621-1C8E9F87B061}"/>
              </a:ext>
            </a:extLst>
          </p:cNvPr>
          <p:cNvSpPr/>
          <p:nvPr/>
        </p:nvSpPr>
        <p:spPr>
          <a:xfrm>
            <a:off x="297487" y="1350818"/>
            <a:ext cx="2869906" cy="1163782"/>
          </a:xfrm>
          <a:prstGeom prst="wedgeRoundRectCallout">
            <a:avLst>
              <a:gd name="adj1" fmla="val 32143"/>
              <a:gd name="adj2" fmla="val 76295"/>
              <a:gd name="adj3" fmla="val 16667"/>
            </a:avLst>
          </a:prstGeom>
          <a:solidFill>
            <a:schemeClr val="bg1"/>
          </a:solidFill>
          <a:ln>
            <a:solidFill>
              <a:srgbClr val="2685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26859D"/>
                </a:solidFill>
                <a:latin typeface="Century Gothic" panose="020B0502020202020204" pitchFamily="34" charset="0"/>
              </a:rPr>
              <a:t>There are some useful sentences.</a:t>
            </a: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6346E12E-DC49-4EE1-8400-175474864E69}"/>
              </a:ext>
            </a:extLst>
          </p:cNvPr>
          <p:cNvSpPr/>
          <p:nvPr/>
        </p:nvSpPr>
        <p:spPr>
          <a:xfrm>
            <a:off x="501842" y="3872345"/>
            <a:ext cx="2869906" cy="1163782"/>
          </a:xfrm>
          <a:prstGeom prst="wedgeRoundRectCallout">
            <a:avLst>
              <a:gd name="adj1" fmla="val 64729"/>
              <a:gd name="adj2" fmla="val 24509"/>
              <a:gd name="adj3" fmla="val 16667"/>
            </a:avLst>
          </a:prstGeom>
          <a:solidFill>
            <a:schemeClr val="bg1"/>
          </a:solidFill>
          <a:ln>
            <a:solidFill>
              <a:srgbClr val="2685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26859D"/>
                </a:solidFill>
                <a:latin typeface="Century Gothic" panose="020B0502020202020204" pitchFamily="34" charset="0"/>
              </a:rPr>
              <a:t>There are some difficult words.</a:t>
            </a: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73146527-2251-4921-A639-8639AB578628}"/>
              </a:ext>
            </a:extLst>
          </p:cNvPr>
          <p:cNvSpPr/>
          <p:nvPr/>
        </p:nvSpPr>
        <p:spPr>
          <a:xfrm>
            <a:off x="9502345" y="1932709"/>
            <a:ext cx="2392168" cy="1163782"/>
          </a:xfrm>
          <a:prstGeom prst="wedgeRoundRectCallout">
            <a:avLst>
              <a:gd name="adj1" fmla="val -61344"/>
              <a:gd name="adj2" fmla="val 20938"/>
              <a:gd name="adj3" fmla="val 16667"/>
            </a:avLst>
          </a:prstGeom>
          <a:solidFill>
            <a:schemeClr val="bg1"/>
          </a:solidFill>
          <a:ln>
            <a:solidFill>
              <a:srgbClr val="2685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26859D"/>
                </a:solidFill>
                <a:latin typeface="Century Gothic" panose="020B0502020202020204" pitchFamily="34" charset="0"/>
              </a:rPr>
              <a:t>There is a special task.</a:t>
            </a:r>
          </a:p>
        </p:txBody>
      </p:sp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7A7951F3-4A0F-4BBE-A95C-E923FA825C91}"/>
              </a:ext>
            </a:extLst>
          </p:cNvPr>
          <p:cNvSpPr/>
          <p:nvPr/>
        </p:nvSpPr>
        <p:spPr>
          <a:xfrm>
            <a:off x="9268691" y="509155"/>
            <a:ext cx="1525908" cy="1001494"/>
          </a:xfrm>
          <a:prstGeom prst="cloudCallout">
            <a:avLst>
              <a:gd name="adj1" fmla="val -38538"/>
              <a:gd name="adj2" fmla="val 110227"/>
            </a:avLst>
          </a:prstGeom>
          <a:noFill/>
          <a:ln>
            <a:solidFill>
              <a:srgbClr val="2685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4" name="Picture 23" descr="A picture containing bin, container, box&#10;&#10;Description automatically generated">
            <a:extLst>
              <a:ext uri="{FF2B5EF4-FFF2-40B4-BE49-F238E27FC236}">
                <a16:creationId xmlns:a16="http://schemas.microsoft.com/office/drawing/2014/main" id="{EA086255-23B9-4D28-A51B-DDA8E6CC9C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345" y="587081"/>
            <a:ext cx="1030702" cy="802015"/>
          </a:xfrm>
          <a:prstGeom prst="rect">
            <a:avLst/>
          </a:prstGeom>
        </p:spPr>
      </p:pic>
      <p:pic>
        <p:nvPicPr>
          <p:cNvPr id="28" name="Picture 2" descr="Bolsa, Escuela, Mochila">
            <a:extLst>
              <a:ext uri="{FF2B5EF4-FFF2-40B4-BE49-F238E27FC236}">
                <a16:creationId xmlns:a16="http://schemas.microsoft.com/office/drawing/2014/main" id="{28602E7B-F6F6-454C-9ED0-211A3A58E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883" y="5526694"/>
            <a:ext cx="869373" cy="1138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Bolsa, Escuela, Mochila">
            <a:extLst>
              <a:ext uri="{FF2B5EF4-FFF2-40B4-BE49-F238E27FC236}">
                <a16:creationId xmlns:a16="http://schemas.microsoft.com/office/drawing/2014/main" id="{583FB570-EA50-42EF-B6ED-E8475B1204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6853" y="5526694"/>
            <a:ext cx="869373" cy="1138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0B5BD2CE-600F-45C3-9CCA-62E8C28E8C96}"/>
              </a:ext>
            </a:extLst>
          </p:cNvPr>
          <p:cNvSpPr/>
          <p:nvPr/>
        </p:nvSpPr>
        <p:spPr>
          <a:xfrm>
            <a:off x="7482903" y="5185063"/>
            <a:ext cx="2869906" cy="1163782"/>
          </a:xfrm>
          <a:prstGeom prst="wedgeRoundRectCallout">
            <a:avLst>
              <a:gd name="adj1" fmla="val -81183"/>
              <a:gd name="adj2" fmla="val -121027"/>
              <a:gd name="adj3" fmla="val 16667"/>
            </a:avLst>
          </a:prstGeom>
          <a:solidFill>
            <a:schemeClr val="bg1"/>
          </a:solidFill>
          <a:ln>
            <a:solidFill>
              <a:srgbClr val="2685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26859D"/>
                </a:solidFill>
                <a:latin typeface="Century Gothic" panose="020B0502020202020204" pitchFamily="34" charset="0"/>
              </a:rPr>
              <a:t>There are some heavy bags.</a:t>
            </a:r>
          </a:p>
        </p:txBody>
      </p:sp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756FBAD4-619E-4400-B1EF-A4E7A80F8FF4}"/>
              </a:ext>
            </a:extLst>
          </p:cNvPr>
          <p:cNvSpPr/>
          <p:nvPr/>
        </p:nvSpPr>
        <p:spPr>
          <a:xfrm>
            <a:off x="3272894" y="745296"/>
            <a:ext cx="2869906" cy="1163782"/>
          </a:xfrm>
          <a:prstGeom prst="wedgeRoundRectCallout">
            <a:avLst>
              <a:gd name="adj1" fmla="val 32143"/>
              <a:gd name="adj2" fmla="val 76295"/>
              <a:gd name="adj3" fmla="val 16667"/>
            </a:avLst>
          </a:prstGeom>
          <a:solidFill>
            <a:schemeClr val="bg1"/>
          </a:solidFill>
          <a:ln>
            <a:solidFill>
              <a:srgbClr val="2685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26859D"/>
                </a:solidFill>
                <a:latin typeface="Century Gothic" panose="020B0502020202020204" pitchFamily="34" charset="0"/>
              </a:rPr>
              <a:t>There are some independent boys and girls.</a:t>
            </a:r>
          </a:p>
        </p:txBody>
      </p:sp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3C8EA3E4-1D7B-43FD-B849-8147CCFD36B7}"/>
              </a:ext>
            </a:extLst>
          </p:cNvPr>
          <p:cNvSpPr/>
          <p:nvPr/>
        </p:nvSpPr>
        <p:spPr>
          <a:xfrm>
            <a:off x="9024607" y="3903211"/>
            <a:ext cx="2869906" cy="1163782"/>
          </a:xfrm>
          <a:prstGeom prst="wedgeRoundRectCallout">
            <a:avLst>
              <a:gd name="adj1" fmla="val -97476"/>
              <a:gd name="adj2" fmla="val -71920"/>
              <a:gd name="adj3" fmla="val 16667"/>
            </a:avLst>
          </a:prstGeom>
          <a:solidFill>
            <a:schemeClr val="bg1"/>
          </a:solidFill>
          <a:ln>
            <a:solidFill>
              <a:srgbClr val="2685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26859D"/>
                </a:solidFill>
                <a:latin typeface="Century Gothic" panose="020B0502020202020204" pitchFamily="34" charset="0"/>
              </a:rPr>
              <a:t>There is an important list.</a:t>
            </a:r>
          </a:p>
        </p:txBody>
      </p:sp>
      <p:sp>
        <p:nvSpPr>
          <p:cNvPr id="34" name="Speech Bubble: Rectangle with Corners Rounded 33">
            <a:hlinkClick r:id="" action="ppaction://noaction">
              <a:snd r:embed="rId7" name="f 5_1.wav"/>
            </a:hlinkClick>
            <a:extLst>
              <a:ext uri="{FF2B5EF4-FFF2-40B4-BE49-F238E27FC236}">
                <a16:creationId xmlns:a16="http://schemas.microsoft.com/office/drawing/2014/main" id="{E2DC7650-6DA3-45FD-B245-B1FA66C5E02E}"/>
              </a:ext>
            </a:extLst>
          </p:cNvPr>
          <p:cNvSpPr/>
          <p:nvPr/>
        </p:nvSpPr>
        <p:spPr>
          <a:xfrm>
            <a:off x="287366" y="1352857"/>
            <a:ext cx="2899159" cy="1163782"/>
          </a:xfrm>
          <a:prstGeom prst="wedgeRoundRectCallout">
            <a:avLst>
              <a:gd name="adj1" fmla="val 32143"/>
              <a:gd name="adj2" fmla="val 76295"/>
              <a:gd name="adj3" fmla="val 16667"/>
            </a:avLst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Il y a des phrases </a:t>
            </a:r>
            <a:r>
              <a:rPr lang="en-GB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utiles</a:t>
            </a:r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5" name="Speech Bubble: Rectangle with Corners Rounded 34">
            <a:hlinkClick r:id="" action="ppaction://noaction">
              <a:snd r:embed="rId8" name="f 5_5.wav"/>
            </a:hlinkClick>
            <a:extLst>
              <a:ext uri="{FF2B5EF4-FFF2-40B4-BE49-F238E27FC236}">
                <a16:creationId xmlns:a16="http://schemas.microsoft.com/office/drawing/2014/main" id="{9DE434BD-09AD-4B03-90CF-8CD93922F1C7}"/>
              </a:ext>
            </a:extLst>
          </p:cNvPr>
          <p:cNvSpPr/>
          <p:nvPr/>
        </p:nvSpPr>
        <p:spPr>
          <a:xfrm>
            <a:off x="3272894" y="745296"/>
            <a:ext cx="2869906" cy="1163782"/>
          </a:xfrm>
          <a:prstGeom prst="wedgeRoundRectCallout">
            <a:avLst>
              <a:gd name="adj1" fmla="val 32143"/>
              <a:gd name="adj2" fmla="val 76295"/>
              <a:gd name="adj3" fmla="val 16667"/>
            </a:avLst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Il y a des garçons et des </a:t>
            </a:r>
            <a:r>
              <a:rPr lang="en-GB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filles</a:t>
            </a:r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indépendants</a:t>
            </a:r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6" name="Speech Bubble: Rectangle with Corners Rounded 35">
            <a:hlinkClick r:id="" action="ppaction://noaction">
              <a:snd r:embed="rId9" name="f 5_6.wav"/>
            </a:hlinkClick>
            <a:extLst>
              <a:ext uri="{FF2B5EF4-FFF2-40B4-BE49-F238E27FC236}">
                <a16:creationId xmlns:a16="http://schemas.microsoft.com/office/drawing/2014/main" id="{805F3C01-4B81-43BC-AA3C-C73F9292CD8E}"/>
              </a:ext>
            </a:extLst>
          </p:cNvPr>
          <p:cNvSpPr/>
          <p:nvPr/>
        </p:nvSpPr>
        <p:spPr>
          <a:xfrm>
            <a:off x="9502345" y="1932709"/>
            <a:ext cx="2392168" cy="1163782"/>
          </a:xfrm>
          <a:prstGeom prst="wedgeRoundRectCallout">
            <a:avLst>
              <a:gd name="adj1" fmla="val -62717"/>
              <a:gd name="adj2" fmla="val 20938"/>
              <a:gd name="adj3" fmla="val 16667"/>
            </a:avLst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Il y a </a:t>
            </a:r>
            <a:r>
              <a:rPr lang="en-GB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une</a:t>
            </a:r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tâche</a:t>
            </a:r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spéciale</a:t>
            </a:r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7" name="Speech Bubble: Rectangle with Corners Rounded 36">
            <a:hlinkClick r:id="" action="ppaction://noaction">
              <a:snd r:embed="rId10" name="f 5_3.wav"/>
            </a:hlinkClick>
            <a:extLst>
              <a:ext uri="{FF2B5EF4-FFF2-40B4-BE49-F238E27FC236}">
                <a16:creationId xmlns:a16="http://schemas.microsoft.com/office/drawing/2014/main" id="{647075C4-232D-4B06-8C58-5683B12132E6}"/>
              </a:ext>
            </a:extLst>
          </p:cNvPr>
          <p:cNvSpPr/>
          <p:nvPr/>
        </p:nvSpPr>
        <p:spPr>
          <a:xfrm>
            <a:off x="9024607" y="3903211"/>
            <a:ext cx="2869906" cy="1163782"/>
          </a:xfrm>
          <a:prstGeom prst="wedgeRoundRectCallout">
            <a:avLst>
              <a:gd name="adj1" fmla="val -97476"/>
              <a:gd name="adj2" fmla="val -71919"/>
              <a:gd name="adj3" fmla="val 16667"/>
            </a:avLst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Il y a </a:t>
            </a:r>
            <a:r>
              <a:rPr lang="en-GB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une</a:t>
            </a:r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liste</a:t>
            </a:r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importante</a:t>
            </a:r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8" name="Speech Bubble: Rectangle with Corners Rounded 37">
            <a:hlinkClick r:id="" action="ppaction://noaction">
              <a:snd r:embed="rId11" name="f 5_4.wav"/>
            </a:hlinkClick>
            <a:extLst>
              <a:ext uri="{FF2B5EF4-FFF2-40B4-BE49-F238E27FC236}">
                <a16:creationId xmlns:a16="http://schemas.microsoft.com/office/drawing/2014/main" id="{344514A6-5604-4E23-92AA-55D1B3F473D8}"/>
              </a:ext>
            </a:extLst>
          </p:cNvPr>
          <p:cNvSpPr/>
          <p:nvPr/>
        </p:nvSpPr>
        <p:spPr>
          <a:xfrm>
            <a:off x="7482903" y="5185063"/>
            <a:ext cx="2869906" cy="1163782"/>
          </a:xfrm>
          <a:prstGeom prst="wedgeRoundRectCallout">
            <a:avLst>
              <a:gd name="adj1" fmla="val -81183"/>
              <a:gd name="adj2" fmla="val -121026"/>
              <a:gd name="adj3" fmla="val 16667"/>
            </a:avLst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Il y a des sacs </a:t>
            </a:r>
            <a:r>
              <a:rPr lang="en-GB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lourds</a:t>
            </a:r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9" name="Speech Bubble: Rectangle with Corners Rounded 38">
            <a:hlinkClick r:id="" action="ppaction://noaction">
              <a:snd r:embed="rId12" name="f 5_2.wav"/>
            </a:hlinkClick>
            <a:extLst>
              <a:ext uri="{FF2B5EF4-FFF2-40B4-BE49-F238E27FC236}">
                <a16:creationId xmlns:a16="http://schemas.microsoft.com/office/drawing/2014/main" id="{2AA59E7B-0EB9-4130-915E-D92E5F6C433C}"/>
              </a:ext>
            </a:extLst>
          </p:cNvPr>
          <p:cNvSpPr/>
          <p:nvPr/>
        </p:nvSpPr>
        <p:spPr>
          <a:xfrm>
            <a:off x="501842" y="3870306"/>
            <a:ext cx="2869906" cy="1163782"/>
          </a:xfrm>
          <a:prstGeom prst="wedgeRoundRectCallout">
            <a:avLst>
              <a:gd name="adj1" fmla="val 64411"/>
              <a:gd name="adj2" fmla="val 24455"/>
              <a:gd name="adj3" fmla="val 16667"/>
            </a:avLst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Il y a des mots </a:t>
            </a:r>
            <a:r>
              <a:rPr lang="en-GB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difficiles</a:t>
            </a:r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26" name="Graphic 25" descr="Teacher">
            <a:extLst>
              <a:ext uri="{FF2B5EF4-FFF2-40B4-BE49-F238E27FC236}">
                <a16:creationId xmlns:a16="http://schemas.microsoft.com/office/drawing/2014/main" id="{8AEDB0AB-FD11-4CD6-AC96-CA60CCE0438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981966" y="-62379"/>
            <a:ext cx="914400" cy="914400"/>
          </a:xfrm>
          <a:prstGeom prst="rect">
            <a:avLst/>
          </a:prstGeom>
        </p:spPr>
      </p:pic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52CCAFDB-D909-4F5B-A018-87056E85C73F}"/>
              </a:ext>
            </a:extLst>
          </p:cNvPr>
          <p:cNvSpPr/>
          <p:nvPr/>
        </p:nvSpPr>
        <p:spPr>
          <a:xfrm>
            <a:off x="3896366" y="96524"/>
            <a:ext cx="5128241" cy="547644"/>
          </a:xfrm>
          <a:prstGeom prst="wedgeRoundRectCallout">
            <a:avLst>
              <a:gd name="adj1" fmla="val -57414"/>
              <a:gd name="adj2" fmla="val -3317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hlinkClick r:id="" action="ppaction://noaction">
              <a:snd r:embed="rId15" name="5_1.wav"/>
            </a:hlinkClick>
            <a:extLst>
              <a:ext uri="{FF2B5EF4-FFF2-40B4-BE49-F238E27FC236}">
                <a16:creationId xmlns:a16="http://schemas.microsoft.com/office/drawing/2014/main" id="{645EAB5D-39C4-475E-9F8D-885289167B78}"/>
              </a:ext>
            </a:extLst>
          </p:cNvPr>
          <p:cNvSpPr txBox="1"/>
          <p:nvPr/>
        </p:nvSpPr>
        <p:spPr>
          <a:xfrm>
            <a:off x="3947696" y="96524"/>
            <a:ext cx="52623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Écris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les phrases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français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s-AR" sz="2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9894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1BE26A7C-9570-4511-A929-6137973F18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8787637"/>
              </p:ext>
            </p:extLst>
          </p:nvPr>
        </p:nvGraphicFramePr>
        <p:xfrm>
          <a:off x="609400" y="679027"/>
          <a:ext cx="9810698" cy="6029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curious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brave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but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 put, ask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also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and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are (they)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serious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happy (m)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they (m, m/f)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1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 prepare, preparing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they (f)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use, using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3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speak, speaking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give, giving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short (m, pl)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some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useful (m, f)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solution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simple (pl)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special (m)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AA52357-62B5-4501-8406-8AAEF0C4DB1A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F86848E-00D3-4C8C-BF0C-2DB539381BB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175BAD-451F-4097-B6CA-7B78DADC0753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5D9ACD1-6B6F-4278-9A67-011420429302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ADDC2A-E51D-48B9-A91E-95C4881D32F4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2A3A04-2365-4E20-A72A-87B66616FB76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769971" y="65773"/>
            <a:ext cx="11959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5 -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français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9EC7F8-49FC-4FB1-97E5-C475D7E46448}"/>
              </a:ext>
            </a:extLst>
          </p:cNvPr>
          <p:cNvSpPr txBox="1"/>
          <p:nvPr/>
        </p:nvSpPr>
        <p:spPr>
          <a:xfrm>
            <a:off x="2294579" y="622529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la solution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BEE3DE9-6FF9-4BB7-8B14-083C2935993C}"/>
              </a:ext>
            </a:extLst>
          </p:cNvPr>
          <p:cNvSpPr txBox="1"/>
          <p:nvPr/>
        </p:nvSpPr>
        <p:spPr>
          <a:xfrm>
            <a:off x="4724800" y="626064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simples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D4AF96D-5473-4811-B1E6-8F0FED1E9C19}"/>
              </a:ext>
            </a:extLst>
          </p:cNvPr>
          <p:cNvSpPr txBox="1"/>
          <p:nvPr/>
        </p:nvSpPr>
        <p:spPr>
          <a:xfrm>
            <a:off x="7750795" y="622849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spécial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2AFB990-E563-4B97-9D41-28864BDBB375}"/>
              </a:ext>
            </a:extLst>
          </p:cNvPr>
          <p:cNvSpPr txBox="1"/>
          <p:nvPr/>
        </p:nvSpPr>
        <p:spPr>
          <a:xfrm>
            <a:off x="2352752" y="5391251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courts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11B4DC4-0960-4E81-8848-85973A07B7AA}"/>
              </a:ext>
            </a:extLst>
          </p:cNvPr>
          <p:cNvSpPr txBox="1"/>
          <p:nvPr/>
        </p:nvSpPr>
        <p:spPr>
          <a:xfrm>
            <a:off x="4693811" y="5379476"/>
            <a:ext cx="3056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noProof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8C004C4-D688-4821-B196-9D33A683871C}"/>
              </a:ext>
            </a:extLst>
          </p:cNvPr>
          <p:cNvSpPr txBox="1"/>
          <p:nvPr/>
        </p:nvSpPr>
        <p:spPr>
          <a:xfrm>
            <a:off x="7703870" y="538032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useful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E73D956-D9D5-4FF8-8DD6-AF66B3D68061}"/>
              </a:ext>
            </a:extLst>
          </p:cNvPr>
          <p:cNvSpPr txBox="1"/>
          <p:nvPr/>
        </p:nvSpPr>
        <p:spPr>
          <a:xfrm>
            <a:off x="2310322" y="453535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utiliser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2D3DE3F-B13D-4B0F-8AAA-B8484B26A50B}"/>
              </a:ext>
            </a:extLst>
          </p:cNvPr>
          <p:cNvSpPr txBox="1"/>
          <p:nvPr/>
        </p:nvSpPr>
        <p:spPr>
          <a:xfrm>
            <a:off x="4724799" y="455720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parler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1CE95E1-0483-4346-AC3F-1BCCA4290DF3}"/>
              </a:ext>
            </a:extLst>
          </p:cNvPr>
          <p:cNvSpPr txBox="1"/>
          <p:nvPr/>
        </p:nvSpPr>
        <p:spPr>
          <a:xfrm>
            <a:off x="7750795" y="4556908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donner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8149A81-5207-44A8-87E6-FF9D619AD053}"/>
              </a:ext>
            </a:extLst>
          </p:cNvPr>
          <p:cNvSpPr txBox="1"/>
          <p:nvPr/>
        </p:nvSpPr>
        <p:spPr>
          <a:xfrm>
            <a:off x="2310321" y="3663280"/>
            <a:ext cx="2531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ils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8436581-4251-4CEA-926F-C5A31C06C093}"/>
              </a:ext>
            </a:extLst>
          </p:cNvPr>
          <p:cNvSpPr txBox="1"/>
          <p:nvPr/>
        </p:nvSpPr>
        <p:spPr>
          <a:xfrm>
            <a:off x="4653397" y="3666928"/>
            <a:ext cx="2410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préparer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209F364-6E76-4962-B2CA-EF55AB79DDDB}"/>
              </a:ext>
            </a:extLst>
          </p:cNvPr>
          <p:cNvSpPr txBox="1"/>
          <p:nvPr/>
        </p:nvSpPr>
        <p:spPr>
          <a:xfrm>
            <a:off x="7703870" y="366692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elles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038C3E0-A69E-4D74-8C18-E2B0C4D22924}"/>
              </a:ext>
            </a:extLst>
          </p:cNvPr>
          <p:cNvSpPr txBox="1"/>
          <p:nvPr/>
        </p:nvSpPr>
        <p:spPr>
          <a:xfrm>
            <a:off x="2337329" y="2798738"/>
            <a:ext cx="2407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sont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DEE972D-DD7F-42DB-A87B-EEA82AA07AB1}"/>
              </a:ext>
            </a:extLst>
          </p:cNvPr>
          <p:cNvSpPr txBox="1"/>
          <p:nvPr/>
        </p:nvSpPr>
        <p:spPr>
          <a:xfrm>
            <a:off x="4710872" y="2810654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sérieux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0F01E41-FB16-47F4-AC5C-ACB994E84987}"/>
              </a:ext>
            </a:extLst>
          </p:cNvPr>
          <p:cNvSpPr txBox="1"/>
          <p:nvPr/>
        </p:nvSpPr>
        <p:spPr>
          <a:xfrm>
            <a:off x="7652408" y="2810654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heureux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71F49BC-F167-4EFE-8D7E-657E4BEAFA2A}"/>
              </a:ext>
            </a:extLst>
          </p:cNvPr>
          <p:cNvSpPr txBox="1"/>
          <p:nvPr/>
        </p:nvSpPr>
        <p:spPr>
          <a:xfrm>
            <a:off x="2310321" y="195376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poser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CCADCBE-5395-45AC-83C9-FD9DDC52F2A1}"/>
              </a:ext>
            </a:extLst>
          </p:cNvPr>
          <p:cNvSpPr txBox="1"/>
          <p:nvPr/>
        </p:nvSpPr>
        <p:spPr>
          <a:xfrm>
            <a:off x="4710872" y="1941260"/>
            <a:ext cx="28804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aussi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F8F9ECC-B5A4-45EA-9E59-E5E188A0F4BD}"/>
              </a:ext>
            </a:extLst>
          </p:cNvPr>
          <p:cNvSpPr txBox="1"/>
          <p:nvPr/>
        </p:nvSpPr>
        <p:spPr>
          <a:xfrm>
            <a:off x="7750795" y="1954380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noProof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et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D3EE59F-71A2-473A-AAAE-F3FA95456A10}"/>
              </a:ext>
            </a:extLst>
          </p:cNvPr>
          <p:cNvSpPr txBox="1"/>
          <p:nvPr/>
        </p:nvSpPr>
        <p:spPr>
          <a:xfrm>
            <a:off x="2333479" y="1083013"/>
            <a:ext cx="2397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curieux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953F0DC-BC47-4B44-ADC2-B0661B407EFE}"/>
              </a:ext>
            </a:extLst>
          </p:cNvPr>
          <p:cNvSpPr txBox="1"/>
          <p:nvPr/>
        </p:nvSpPr>
        <p:spPr>
          <a:xfrm>
            <a:off x="4710872" y="1118988"/>
            <a:ext cx="2792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courageux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32C1FF0-E9D3-4722-9F3D-7CAC0A7AE166}"/>
              </a:ext>
            </a:extLst>
          </p:cNvPr>
          <p:cNvSpPr txBox="1"/>
          <p:nvPr/>
        </p:nvSpPr>
        <p:spPr>
          <a:xfrm>
            <a:off x="7706119" y="1073211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mais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9" name="Google Shape;167;p2">
            <a:extLst>
              <a:ext uri="{FF2B5EF4-FFF2-40B4-BE49-F238E27FC236}">
                <a16:creationId xmlns:a16="http://schemas.microsoft.com/office/drawing/2014/main" id="{886C038C-C793-4178-8BE0-359568307137}"/>
              </a:ext>
            </a:extLst>
          </p:cNvPr>
          <p:cNvSpPr/>
          <p:nvPr/>
        </p:nvSpPr>
        <p:spPr>
          <a:xfrm>
            <a:off x="116256" y="63868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955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 6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 6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 6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 6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 6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 6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f 6_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f 6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f 6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f 6_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f 6_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f 6_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f 6_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f 6_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f 6_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f 6_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f 6_1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f 6_2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f 6_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f 6_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f 6_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1BE26A7C-9570-4511-A929-6137973F18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5603573"/>
              </p:ext>
            </p:extLst>
          </p:nvPr>
        </p:nvGraphicFramePr>
        <p:xfrm>
          <a:off x="557161" y="596480"/>
          <a:ext cx="9810698" cy="6029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curious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brave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but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put, ask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also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are (they)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serious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happy (m)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they (m, m/f)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prepare, preparing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they (f)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use, using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3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speak, speaking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give, giving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short (m, pl)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useful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simple (pl)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special (m)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AA52357-62B5-4501-8406-8AAEF0C4DB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F86848E-00D3-4C8C-BF0C-2DB539381B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175BAD-451F-4097-B6CA-7B78DADC07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1ADDC2A-E51D-48B9-A91E-95C4881D32F4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2A3A04-2365-4E20-A72A-87B66616FB76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769971" y="65773"/>
            <a:ext cx="11959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5 -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français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9" name="Google Shape;167;p2">
            <a:extLst>
              <a:ext uri="{FF2B5EF4-FFF2-40B4-BE49-F238E27FC236}">
                <a16:creationId xmlns:a16="http://schemas.microsoft.com/office/drawing/2014/main" id="{886C038C-C793-4178-8BE0-359568307137}"/>
              </a:ext>
            </a:extLst>
          </p:cNvPr>
          <p:cNvSpPr/>
          <p:nvPr/>
        </p:nvSpPr>
        <p:spPr>
          <a:xfrm>
            <a:off x="116256" y="63868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762881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5491</TotalTime>
  <Words>1929</Words>
  <Application>Microsoft Office PowerPoint</Application>
  <PresentationFormat>Widescreen</PresentationFormat>
  <Paragraphs>299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22" baseType="lpstr">
      <vt:lpstr>Arial</vt:lpstr>
      <vt:lpstr>Calibri</vt:lpstr>
      <vt:lpstr>Calibri Light</vt:lpstr>
      <vt:lpstr>Century Gothic</vt:lpstr>
      <vt:lpstr>Century Gothic</vt:lpstr>
      <vt:lpstr>Eras Demi ITC</vt:lpstr>
      <vt:lpstr>Modern Love</vt:lpstr>
      <vt:lpstr>Montserrat Medium</vt:lpstr>
      <vt:lpstr>Symbol</vt:lpstr>
      <vt:lpstr>Wingdings</vt:lpstr>
      <vt:lpstr>1_Office Theme</vt:lpstr>
      <vt:lpstr>2_Office Theme</vt:lpstr>
      <vt:lpstr>Office Theme</vt:lpstr>
      <vt:lpstr>Saying what I and others have </vt:lpstr>
      <vt:lpstr>Follow up 1:</vt:lpstr>
      <vt:lpstr>écouter</vt:lpstr>
      <vt:lpstr>Follow up 2</vt:lpstr>
      <vt:lpstr>There are | These are</vt:lpstr>
      <vt:lpstr>Follow up 3</vt:lpstr>
      <vt:lpstr>Follow up 4</vt:lpstr>
      <vt:lpstr>vocabulaire</vt:lpstr>
      <vt:lpstr>vocabulaire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Rachel Hawkes</cp:lastModifiedBy>
  <cp:revision>118</cp:revision>
  <dcterms:created xsi:type="dcterms:W3CDTF">2021-06-12T06:20:35Z</dcterms:created>
  <dcterms:modified xsi:type="dcterms:W3CDTF">2023-09-29T05:07:14Z</dcterms:modified>
</cp:coreProperties>
</file>