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75" r:id="rId2"/>
    <p:sldId id="385" r:id="rId3"/>
    <p:sldId id="379" r:id="rId4"/>
    <p:sldId id="536" r:id="rId5"/>
    <p:sldId id="374" r:id="rId6"/>
    <p:sldId id="279" r:id="rId7"/>
    <p:sldId id="537" r:id="rId8"/>
    <p:sldId id="538" r:id="rId9"/>
    <p:sldId id="539" r:id="rId10"/>
    <p:sldId id="540" r:id="rId11"/>
    <p:sldId id="541" r:id="rId12"/>
    <p:sldId id="542" r:id="rId13"/>
    <p:sldId id="509" r:id="rId14"/>
    <p:sldId id="530"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95869"/>
    <a:srgbClr val="EFF9FB"/>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9" autoAdjust="0"/>
    <p:restoredTop sz="95101" autoAdjust="0"/>
  </p:normalViewPr>
  <p:slideViewPr>
    <p:cSldViewPr snapToGrid="0">
      <p:cViewPr varScale="1">
        <p:scale>
          <a:sx n="105" d="100"/>
          <a:sy n="105" d="100"/>
        </p:scale>
        <p:origin x="948" y="11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indent="-216000">
              <a:lnSpc>
                <a:spcPct val="100000"/>
              </a:lnSpc>
            </a:pPr>
            <a:endParaRPr lang="en-GB" sz="1200" b="1" strike="noStrike" spc="-1" dirty="0">
              <a:solidFill>
                <a:srgbClr val="002060"/>
              </a:solidFill>
              <a:latin typeface="Century Gothic"/>
              <a:ea typeface="Century Gothic"/>
            </a:endParaRPr>
          </a:p>
          <a:p>
            <a:pPr marL="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 closed and open </a:t>
            </a:r>
            <a:r>
              <a:rPr lang="fr-FR" sz="1200" b="0" i="1" strike="noStrike" spc="-1" dirty="0">
                <a:solidFill>
                  <a:srgbClr val="002060"/>
                </a:solidFill>
                <a:latin typeface="Century Gothic"/>
                <a:ea typeface="Century Gothic"/>
              </a:rPr>
              <a:t>[eu] - un peu [91] peur [755] fleur [2305] jeune [152] neuf [787] acteur [1552] seul [102]</a:t>
            </a:r>
            <a:endParaRPr lang="it-IT" sz="1200" b="0" i="1" strike="noStrike" spc="-1" dirty="0">
              <a:solidFill>
                <a:srgbClr val="002060"/>
              </a:solidFill>
              <a:latin typeface="Century Gothic"/>
              <a:ea typeface="Century Gothic"/>
            </a:endParaRPr>
          </a:p>
          <a:p>
            <a:pPr marL="0" indent="-216000">
              <a:lnSpc>
                <a:spcPct val="100000"/>
              </a:lnSpc>
            </a:pPr>
            <a:endParaRPr lang="it-IT" sz="1200" b="1" strike="noStrike" spc="-1" dirty="0">
              <a:solidFill>
                <a:srgbClr val="FF0066"/>
              </a:solidFill>
              <a:latin typeface="Century Gothic"/>
              <a:ea typeface="Century Gothic"/>
            </a:endParaRPr>
          </a:p>
          <a:p>
            <a:pPr marL="0" indent="-216000">
              <a:lnSpc>
                <a:spcPct val="100000"/>
              </a:lnSpc>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0" i="1" strike="noStrike" spc="-1" dirty="0">
                <a:solidFill>
                  <a:srgbClr val="FF0066"/>
                </a:solidFill>
                <a:latin typeface="Century Gothic"/>
                <a:ea typeface="Century Gothic"/>
              </a:rPr>
              <a:t>sont [5] ils [13] elles [38] combien [800] affiche [2886] bouteille [2979] crayon [&gt;5000] </a:t>
            </a:r>
            <a:r>
              <a:rPr lang="fr-FR" sz="1200" b="1" i="1" strike="noStrike" spc="-1" dirty="0">
                <a:solidFill>
                  <a:srgbClr val="FF0066"/>
                </a:solidFill>
                <a:latin typeface="Century Gothic"/>
                <a:ea typeface="Century Gothic"/>
              </a:rPr>
              <a:t>fleur </a:t>
            </a:r>
            <a:r>
              <a:rPr lang="fr-FR" sz="1200" b="0" i="1" strike="noStrike" spc="-1" dirty="0">
                <a:solidFill>
                  <a:srgbClr val="FF0066"/>
                </a:solidFill>
                <a:latin typeface="Century Gothic"/>
                <a:ea typeface="Century Gothic"/>
              </a:rPr>
              <a:t>[2305] gomme [&gt;5000] livre [358] </a:t>
            </a:r>
            <a:r>
              <a:rPr lang="fr-FR" sz="1200" b="1" i="1" strike="noStrike" spc="-1" dirty="0">
                <a:solidFill>
                  <a:srgbClr val="FF0066"/>
                </a:solidFill>
                <a:latin typeface="Century Gothic"/>
                <a:ea typeface="Century Gothic"/>
              </a:rPr>
              <a:t>mur</a:t>
            </a:r>
            <a:r>
              <a:rPr lang="fr-FR" sz="1200" b="0" i="1" strike="noStrike" spc="-1" dirty="0">
                <a:solidFill>
                  <a:srgbClr val="FF0066"/>
                </a:solidFill>
                <a:latin typeface="Century Gothic"/>
                <a:ea typeface="Century Gothic"/>
              </a:rPr>
              <a:t> [1335] </a:t>
            </a:r>
            <a:r>
              <a:rPr lang="fr-FR" sz="1200" b="1" i="1" strike="noStrike" spc="-1" dirty="0">
                <a:solidFill>
                  <a:srgbClr val="FF0066"/>
                </a:solidFill>
                <a:latin typeface="Century Gothic"/>
                <a:ea typeface="Century Gothic"/>
              </a:rPr>
              <a:t>ordinateur </a:t>
            </a:r>
            <a:r>
              <a:rPr lang="fr-FR" sz="1200" b="0" i="1" strike="noStrike" spc="-1" dirty="0">
                <a:solidFill>
                  <a:srgbClr val="FF0066"/>
                </a:solidFill>
                <a:latin typeface="Century Gothic"/>
                <a:ea typeface="Century Gothic"/>
              </a:rPr>
              <a:t>[2201] règle [488] sac [2343] </a:t>
            </a:r>
            <a:r>
              <a:rPr lang="fr-FR" sz="1200" b="1" i="1" strike="noStrike" spc="-1" dirty="0">
                <a:solidFill>
                  <a:srgbClr val="FF0066"/>
                </a:solidFill>
                <a:latin typeface="Century Gothic"/>
                <a:ea typeface="Century Gothic"/>
              </a:rPr>
              <a:t>vrai </a:t>
            </a:r>
            <a:r>
              <a:rPr lang="fr-FR" sz="1200" b="0" i="1" strike="noStrike" spc="-1" dirty="0">
                <a:solidFill>
                  <a:srgbClr val="FF0066"/>
                </a:solidFill>
                <a:latin typeface="Century Gothic"/>
                <a:ea typeface="Century Gothic"/>
              </a:rPr>
              <a:t>[292] </a:t>
            </a:r>
            <a:r>
              <a:rPr lang="fr-FR" sz="1200" b="1" i="1" strike="noStrike" spc="-1" dirty="0">
                <a:solidFill>
                  <a:srgbClr val="FF0066"/>
                </a:solidFill>
                <a:latin typeface="Century Gothic"/>
                <a:ea typeface="Century Gothic"/>
              </a:rPr>
              <a:t>faux</a:t>
            </a:r>
            <a:r>
              <a:rPr lang="fr-FR" sz="1200" b="0" i="1" strike="noStrike" spc="-1" dirty="0">
                <a:solidFill>
                  <a:srgbClr val="FF0066"/>
                </a:solidFill>
                <a:latin typeface="Century Gothic"/>
                <a:ea typeface="Century Gothic"/>
              </a:rPr>
              <a:t> [555] de [2] </a:t>
            </a:r>
          </a:p>
          <a:p>
            <a:pPr marL="0" indent="-216000">
              <a:lnSpc>
                <a:spcPct val="100000"/>
              </a:lnSpc>
            </a:pPr>
            <a:endParaRPr lang="en-GB" sz="1100" b="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dirty="0">
                <a:solidFill>
                  <a:srgbClr val="FF0066"/>
                </a:solidFill>
                <a:effectLst/>
                <a:latin typeface="Century Gothic" panose="020B0502020202020204" pitchFamily="34" charset="0"/>
                <a:ea typeface="+mn-ea"/>
                <a:cs typeface="+mn-cs"/>
              </a:rPr>
              <a:t>sommes [5] nous [31] quel, quelle [146] date [660] jour [78] semaine [245] saison [1667] lundi [1091], mardi [1044]  mercredi [1168]  jeudi [1112] vendredi [1086] samedi [1356] dimanche [1235] aujourd’hui [233] </a:t>
            </a:r>
            <a:br>
              <a:rPr lang="fr-FR" sz="1100" dirty="0">
                <a:solidFill>
                  <a:srgbClr val="FF0066"/>
                </a:solidFill>
                <a:effectLst/>
                <a:latin typeface="Century Gothic" panose="020B0502020202020204" pitchFamily="34" charset="0"/>
                <a:ea typeface="+mn-ea"/>
                <a:cs typeface="+mn-cs"/>
              </a:rPr>
            </a:b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 </a:t>
            </a:r>
            <a:r>
              <a:rPr lang="fr-FR" sz="1100" dirty="0">
                <a:solidFill>
                  <a:srgbClr val="FF0066"/>
                </a:solidFill>
                <a:effectLst/>
                <a:latin typeface="Century Gothic" panose="020B0502020202020204" pitchFamily="34" charset="0"/>
                <a:ea typeface="+mn-ea"/>
                <a:cs typeface="+mn-cs"/>
              </a:rPr>
              <a:t>chaque [151] jour [78] </a:t>
            </a:r>
            <a:r>
              <a:rPr lang="fr-FR" sz="1100" dirty="0" err="1">
                <a:solidFill>
                  <a:srgbClr val="FF0066"/>
                </a:solidFill>
                <a:effectLst/>
                <a:latin typeface="Century Gothic" panose="020B0502020202020204" pitchFamily="34" charset="0"/>
                <a:ea typeface="+mn-ea"/>
                <a:cs typeface="+mn-cs"/>
              </a:rPr>
              <a:t>revisit</a:t>
            </a:r>
            <a:r>
              <a:rPr lang="fr-FR" sz="1100" dirty="0">
                <a:solidFill>
                  <a:srgbClr val="FF0066"/>
                </a:solidFill>
                <a:effectLst/>
                <a:latin typeface="Century Gothic" panose="020B0502020202020204" pitchFamily="34" charset="0"/>
                <a:ea typeface="+mn-ea"/>
                <a:cs typeface="+mn-cs"/>
              </a:rPr>
              <a:t> </a:t>
            </a:r>
            <a:r>
              <a:rPr lang="fr-FR" sz="1100" dirty="0" err="1">
                <a:solidFill>
                  <a:srgbClr val="FF0066"/>
                </a:solidFill>
                <a:effectLst/>
                <a:latin typeface="Century Gothic" panose="020B0502020202020204" pitchFamily="34" charset="0"/>
                <a:ea typeface="+mn-ea"/>
                <a:cs typeface="+mn-cs"/>
              </a:rPr>
              <a:t>days</a:t>
            </a:r>
            <a:r>
              <a:rPr lang="fr-FR" sz="1100" dirty="0">
                <a:solidFill>
                  <a:srgbClr val="FF0066"/>
                </a:solidFill>
                <a:effectLst/>
                <a:latin typeface="Century Gothic" panose="020B0502020202020204" pitchFamily="34" charset="0"/>
                <a:ea typeface="+mn-ea"/>
                <a:cs typeface="+mn-cs"/>
              </a:rPr>
              <a:t> of the </a:t>
            </a:r>
            <a:r>
              <a:rPr lang="fr-FR" sz="1100" dirty="0" err="1">
                <a:solidFill>
                  <a:srgbClr val="FF0066"/>
                </a:solidFill>
                <a:effectLst/>
                <a:latin typeface="Century Gothic" panose="020B0502020202020204" pitchFamily="34" charset="0"/>
                <a:ea typeface="+mn-ea"/>
                <a:cs typeface="+mn-cs"/>
              </a:rPr>
              <a:t>week</a:t>
            </a:r>
            <a:r>
              <a:rPr lang="fr-FR" sz="1100" dirty="0">
                <a:solidFill>
                  <a:srgbClr val="FF0066"/>
                </a:solidFill>
                <a:effectLst/>
                <a:latin typeface="Century Gothic" panose="020B0502020202020204" pitchFamily="34" charset="0"/>
                <a:ea typeface="+mn-ea"/>
                <a:cs typeface="+mn-cs"/>
              </a:rPr>
              <a:t> jouer [219] avec [23] ami [367] amie [467]</a:t>
            </a:r>
            <a:br>
              <a:rPr lang="en-GB" sz="1100" dirty="0">
                <a:solidFill>
                  <a:srgbClr val="FF0066"/>
                </a:solidFill>
                <a:effectLst/>
                <a:latin typeface="Century Gothic" panose="020B0502020202020204" pitchFamily="34" charset="0"/>
                <a:ea typeface="+mn-ea"/>
                <a:cs typeface="+mn-cs"/>
              </a:rPr>
            </a:br>
            <a:endParaRPr lang="en-GB" sz="1100" dirty="0">
              <a:solidFill>
                <a:srgbClr val="FF0066"/>
              </a:solidFill>
              <a:effectLst/>
              <a:latin typeface="Century Gothic" panose="020B0502020202020204" pitchFamily="34" charset="0"/>
              <a:ea typeface="+mn-ea"/>
              <a:cs typeface="+mn-cs"/>
            </a:endParaRPr>
          </a:p>
          <a:p>
            <a:pPr marL="21600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FF0066"/>
                </a:solidFill>
                <a:latin typeface="Calibri"/>
                <a:ea typeface="Calibri"/>
              </a:rPr>
              <a:t>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dans le sac.</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8248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rouges.</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36626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sur la chaise.</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3263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plural subject pronouns and their connection to masculine and feminine plural nouns.</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title and instructions and ensure the task scenario is understood.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the example with the class.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the correct noun for items 1-6.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 and elicit English meanings of the phrases.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Note</a:t>
            </a:r>
            <a:r>
              <a:rPr lang="en-GB" sz="1200" b="0" strike="noStrike" spc="-1" dirty="0">
                <a:latin typeface="Arial"/>
              </a:rPr>
              <a:t>: The activity on the next slide focuses on understanding sentence meanings.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97013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vocabulary and structures for this week.</a:t>
            </a:r>
            <a:endParaRPr lang="en-GB" sz="1200" b="0" i="1" strike="noStrike" spc="-1" dirty="0">
              <a:solidFill>
                <a:srgbClr val="000000"/>
              </a:solidFill>
              <a:latin typeface="Calibri"/>
              <a:ea typeface="Calibri"/>
            </a:endParaRP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first example sentence in French.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(or say) ‘</a:t>
            </a:r>
            <a:r>
              <a:rPr lang="en-GB" sz="1200" b="0" strike="noStrike" spc="-1" dirty="0" err="1">
                <a:latin typeface="Arial"/>
              </a:rPr>
              <a:t>vrai</a:t>
            </a:r>
            <a:r>
              <a:rPr lang="en-GB" sz="1200" b="0" strike="noStrike" spc="-1" dirty="0">
                <a:latin typeface="Arial"/>
              </a:rPr>
              <a:t>’ </a:t>
            </a:r>
            <a:r>
              <a:rPr lang="en-GB" sz="1200" b="0" strike="noStrike" spc="-1" dirty="0" err="1">
                <a:latin typeface="Arial"/>
              </a:rPr>
              <a:t>ou</a:t>
            </a:r>
            <a:r>
              <a:rPr lang="en-GB" sz="1200" b="0" strike="noStrike" spc="-1" dirty="0">
                <a:latin typeface="Arial"/>
              </a:rPr>
              <a:t> ‘faux’ from pupils.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answer.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Continue with items 1-6.</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88924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closed [</a:t>
            </a:r>
            <a:r>
              <a:rPr lang="en-GB" b="1" dirty="0" err="1"/>
              <a:t>eu</a:t>
            </a:r>
            <a:r>
              <a:rPr lang="en-GB" b="0" dirty="0"/>
              <a:t>] and introduce open [</a:t>
            </a:r>
            <a:r>
              <a:rPr lang="en-GB" b="1" dirty="0" err="1"/>
              <a:t>eu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closed [</a:t>
            </a:r>
            <a:r>
              <a:rPr lang="en-GB" b="1" dirty="0" err="1"/>
              <a:t>eu</a:t>
            </a:r>
            <a:r>
              <a:rPr lang="en-GB" dirty="0"/>
              <a:t>]. Repeat the SSC [</a:t>
            </a:r>
            <a:r>
              <a:rPr lang="en-GB" b="1" dirty="0" err="1"/>
              <a:t>eu</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phrase </a:t>
            </a:r>
            <a:r>
              <a:rPr lang="en-GB" b="1" dirty="0"/>
              <a:t>‘un </a:t>
            </a:r>
            <a:r>
              <a:rPr lang="en-GB" b="1" dirty="0" err="1"/>
              <a:t>peu</a:t>
            </a:r>
            <a:r>
              <a:rPr lang="en-GB" b="1" dirty="0"/>
              <a:t>’</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phrase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callout about closed vowel tongue position.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open [</a:t>
            </a:r>
            <a:r>
              <a:rPr lang="en-GB" dirty="0" err="1"/>
              <a:t>eu</a:t>
            </a:r>
            <a:r>
              <a:rPr lang="en-GB" dirty="0"/>
              <a:t>].  Repeat the SSC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word ‘</a:t>
            </a:r>
            <a:r>
              <a:rPr lang="en-GB" b="1" dirty="0" err="1"/>
              <a:t>peur</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 and the callout hint about ‘hurt’.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Say this SSC several times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 out about open SSC [</a:t>
            </a:r>
            <a:r>
              <a:rPr lang="en-GB" b="1" dirty="0" err="1"/>
              <a:t>eu</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Practise alternating between </a:t>
            </a:r>
            <a:r>
              <a:rPr lang="en-GB" b="0" dirty="0"/>
              <a:t>‘</a:t>
            </a:r>
            <a:r>
              <a:rPr lang="en-GB" b="1" dirty="0" err="1"/>
              <a:t>peu</a:t>
            </a:r>
            <a:r>
              <a:rPr lang="en-GB" dirty="0"/>
              <a:t>’ and ‘</a:t>
            </a:r>
            <a:r>
              <a:rPr lang="en-GB" b="1" dirty="0" err="1"/>
              <a:t>peur</a:t>
            </a:r>
            <a:r>
              <a:rPr lang="en-GB" dirty="0"/>
              <a:t>’ several times.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open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eu</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in words where [</a:t>
            </a:r>
            <a:r>
              <a:rPr lang="en-GB" sz="1200" b="1" strike="noStrike" spc="-1" dirty="0" err="1">
                <a:solidFill>
                  <a:srgbClr val="000000"/>
                </a:solidFill>
                <a:latin typeface="+mn-lt"/>
                <a:ea typeface="Calibri"/>
              </a:rPr>
              <a:t>eu</a:t>
            </a:r>
            <a:r>
              <a:rPr lang="en-GB" sz="1200" b="0" strike="noStrike" spc="-1" dirty="0">
                <a:solidFill>
                  <a:srgbClr val="000000"/>
                </a:solidFill>
                <a:latin typeface="+mn-lt"/>
                <a:ea typeface="Calibri"/>
              </a:rPr>
              <a:t>] is followed by –l, -f, -r, -n(e).</a:t>
            </a:r>
            <a:endParaRPr lang="en-GB" sz="1200" b="1" strike="noStrike" spc="-1" dirty="0">
              <a:solidFill>
                <a:srgbClr val="000000"/>
              </a:solidFill>
              <a:latin typeface="+mn-lt"/>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Elicit the pronunciation of the </a:t>
            </a:r>
            <a:r>
              <a:rPr lang="en-GB" sz="1200" b="1" strike="noStrike" spc="-1" dirty="0">
                <a:solidFill>
                  <a:srgbClr val="000000"/>
                </a:solidFill>
                <a:latin typeface="+mn-lt"/>
                <a:ea typeface="Calibri"/>
              </a:rPr>
              <a:t>individual SSC [</a:t>
            </a:r>
            <a:r>
              <a:rPr lang="en-GB" sz="1200" b="1" strike="noStrike" spc="-1" dirty="0" err="1">
                <a:solidFill>
                  <a:srgbClr val="000000"/>
                </a:solidFill>
                <a:latin typeface="+mn-lt"/>
                <a:ea typeface="Calibri"/>
              </a:rPr>
              <a:t>eu</a:t>
            </a:r>
            <a:r>
              <a:rPr lang="en-GB" sz="1200" b="1" strike="noStrike" spc="-1" dirty="0">
                <a:solidFill>
                  <a:srgbClr val="000000"/>
                </a:solidFill>
                <a:latin typeface="+mn-lt"/>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first picture and word and elicit the pronunciation from pupils.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Calibri"/>
              </a:rPr>
              <a:t>Click again to bring up four cluster words to practise the sound. Repeat the words several times. </a:t>
            </a:r>
            <a:r>
              <a:rPr lang="en-GB" sz="1200" b="1" strike="noStrike" spc="-1" dirty="0">
                <a:solidFill>
                  <a:srgbClr val="000000"/>
                </a:solidFill>
                <a:latin typeface="+mn-lt"/>
                <a:ea typeface="Calibri"/>
              </a:rPr>
              <a:t>Note</a:t>
            </a:r>
            <a:r>
              <a:rPr lang="en-GB" sz="1200" b="0" strike="noStrike" spc="-1" dirty="0">
                <a:solidFill>
                  <a:srgbClr val="000000"/>
                </a:solidFill>
                <a:latin typeface="+mn-lt"/>
                <a:ea typeface="Calibri"/>
              </a:rPr>
              <a:t>: </a:t>
            </a:r>
            <a:r>
              <a:rPr lang="en-GB" sz="1200" b="1" i="1" strike="noStrike" spc="-1" dirty="0" err="1">
                <a:solidFill>
                  <a:srgbClr val="000000"/>
                </a:solidFill>
                <a:latin typeface="+mn-lt"/>
                <a:ea typeface="Calibri"/>
              </a:rPr>
              <a:t>jeune</a:t>
            </a:r>
            <a:r>
              <a:rPr lang="en-GB" sz="1200" b="1" i="1" strike="noStrike" spc="-1" dirty="0">
                <a:solidFill>
                  <a:srgbClr val="000000"/>
                </a:solidFill>
                <a:latin typeface="+mn-lt"/>
                <a:ea typeface="Calibri"/>
              </a:rPr>
              <a:t>, </a:t>
            </a:r>
            <a:r>
              <a:rPr lang="en-GB" sz="1200" b="1" i="1" strike="noStrike" spc="-1" dirty="0" err="1">
                <a:solidFill>
                  <a:srgbClr val="000000"/>
                </a:solidFill>
                <a:latin typeface="+mn-lt"/>
                <a:ea typeface="Calibri"/>
              </a:rPr>
              <a:t>neuf</a:t>
            </a:r>
            <a:r>
              <a:rPr lang="en-GB" sz="1200" b="0" strike="noStrike" spc="-1" dirty="0">
                <a:solidFill>
                  <a:srgbClr val="000000"/>
                </a:solidFill>
                <a:latin typeface="+mn-lt"/>
                <a:ea typeface="Calibri"/>
              </a:rPr>
              <a:t> and </a:t>
            </a:r>
            <a:r>
              <a:rPr lang="en-GB" sz="1200" b="1" i="1" strike="noStrike" spc="-1" dirty="0" err="1">
                <a:solidFill>
                  <a:srgbClr val="000000"/>
                </a:solidFill>
                <a:latin typeface="+mn-lt"/>
                <a:ea typeface="Calibri"/>
              </a:rPr>
              <a:t>seul</a:t>
            </a:r>
            <a:r>
              <a:rPr lang="en-GB" sz="1200" b="0" strike="noStrike" spc="-1" dirty="0">
                <a:solidFill>
                  <a:srgbClr val="000000"/>
                </a:solidFill>
                <a:latin typeface="+mn-lt"/>
                <a:ea typeface="Calibri"/>
              </a:rPr>
              <a:t> are already known.</a:t>
            </a:r>
            <a:endParaRPr lang="en-GB" sz="1200" b="0" strike="noStrike" spc="-1" dirty="0">
              <a:solidFill>
                <a:srgbClr val="000000"/>
              </a:solidFill>
              <a:latin typeface="Calibri"/>
            </a:endParaRPr>
          </a:p>
          <a:p>
            <a:pPr marL="229320" indent="-228600">
              <a:lnSpc>
                <a:spcPct val="100000"/>
              </a:lnSpc>
              <a:buClr>
                <a:srgbClr val="000000"/>
              </a:buClr>
              <a:buFont typeface="Calibri"/>
              <a:buAutoNum type="arabicPeriod" startAt="4"/>
            </a:pPr>
            <a:r>
              <a:rPr lang="en-GB" sz="1200" b="0" strike="noStrike" spc="-1" dirty="0">
                <a:solidFill>
                  <a:srgbClr val="000000"/>
                </a:solidFill>
                <a:latin typeface="Arial"/>
              </a:rPr>
              <a:t>Finally, click to bring up the callout. </a:t>
            </a: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recognition of and differentiation between closed and open [</a:t>
            </a:r>
            <a:r>
              <a:rPr lang="en-US" b="0" dirty="0" err="1"/>
              <a:t>eu</a:t>
            </a:r>
            <a:r>
              <a:rPr lang="en-US" b="0" dirty="0"/>
              <a:t>].</a:t>
            </a:r>
          </a:p>
          <a:p>
            <a:endParaRPr lang="en-US" b="0" dirty="0"/>
          </a:p>
          <a:p>
            <a:r>
              <a:rPr lang="en-US" b="1" dirty="0"/>
              <a:t>Procedure</a:t>
            </a:r>
          </a:p>
          <a:p>
            <a:pPr marL="228600" indent="-228600">
              <a:buAutoNum type="arabicPeriod"/>
            </a:pPr>
            <a:r>
              <a:rPr lang="en-US" b="0" dirty="0"/>
              <a:t>Student listen to the short sentences and decide if they hear closed [</a:t>
            </a:r>
            <a:r>
              <a:rPr lang="en-US" b="0" dirty="0" err="1"/>
              <a:t>eu</a:t>
            </a:r>
            <a:r>
              <a:rPr lang="en-US" b="0" dirty="0"/>
              <a:t>], open [</a:t>
            </a:r>
            <a:r>
              <a:rPr lang="en-US" b="0" dirty="0" err="1"/>
              <a:t>eu</a:t>
            </a:r>
            <a:r>
              <a:rPr lang="en-US" b="0" dirty="0"/>
              <a:t>] or both.</a:t>
            </a:r>
          </a:p>
          <a:p>
            <a:pPr marL="228600" indent="-228600">
              <a:buAutoNum type="arabicPeriod"/>
            </a:pPr>
            <a:r>
              <a:rPr lang="en-US" b="0" dirty="0"/>
              <a:t>Click to check and reveal the written sentences.</a:t>
            </a:r>
          </a:p>
          <a:p>
            <a:pPr marL="228600" indent="-228600">
              <a:buAutoNum type="arabicPeriod"/>
            </a:pPr>
            <a:r>
              <a:rPr lang="en-US" b="0" dirty="0"/>
              <a:t>Now, pupils are challenged read each sentence aloud chorally.</a:t>
            </a:r>
          </a:p>
          <a:p>
            <a:pPr marL="228600" indent="-228600">
              <a:buAutoNum type="arabicPeriod"/>
            </a:pPr>
            <a:r>
              <a:rPr lang="en-US" b="0" dirty="0"/>
              <a:t>Teacher corrects, as necessary, or replays the audio, as preferred.</a:t>
            </a:r>
          </a:p>
          <a:p>
            <a:pPr marL="228600" indent="-228600">
              <a:buAutoNum type="arabicPeriod"/>
            </a:pPr>
            <a:endParaRPr lang="en-US" b="0" dirty="0"/>
          </a:p>
          <a:p>
            <a:pPr marL="0" indent="0">
              <a:buNone/>
            </a:pPr>
            <a:r>
              <a:rPr lang="en-US" b="1" dirty="0"/>
              <a:t>Transcript:</a:t>
            </a:r>
          </a:p>
          <a:p>
            <a:pPr marL="0" indent="0">
              <a:buNone/>
            </a:pPr>
            <a:r>
              <a:rPr lang="en-US" b="0" dirty="0"/>
              <a:t>Ex. Il y a trois fleurs.</a:t>
            </a:r>
            <a:br>
              <a:rPr lang="en-US" b="0" dirty="0"/>
            </a:br>
            <a:r>
              <a:rPr lang="en-US" b="0" dirty="0"/>
              <a:t>1. </a:t>
            </a:r>
            <a:r>
              <a:rPr lang="en-US" b="0" dirty="0" err="1"/>
              <a:t>J’ai</a:t>
            </a:r>
            <a:r>
              <a:rPr lang="en-US" b="0" dirty="0"/>
              <a:t> un </a:t>
            </a:r>
            <a:r>
              <a:rPr lang="en-US" b="0" dirty="0" err="1"/>
              <a:t>ordinateur</a:t>
            </a:r>
            <a:r>
              <a:rPr lang="en-US" b="0" dirty="0"/>
              <a:t> </a:t>
            </a:r>
            <a:r>
              <a:rPr lang="en-US" b="0" dirty="0" err="1"/>
              <a:t>moderne</a:t>
            </a:r>
            <a:r>
              <a:rPr lang="en-US" b="0" dirty="0"/>
              <a:t>.</a:t>
            </a:r>
            <a:br>
              <a:rPr lang="en-US" b="0" dirty="0"/>
            </a:br>
            <a:r>
              <a:rPr lang="en-US" b="0" dirty="0"/>
              <a:t>2. </a:t>
            </a:r>
            <a:r>
              <a:rPr lang="en-US" b="0" dirty="0" err="1"/>
              <a:t>Oui</a:t>
            </a:r>
            <a:r>
              <a:rPr lang="en-US" b="0" dirty="0"/>
              <a:t>, Monsieur. </a:t>
            </a:r>
            <a:r>
              <a:rPr lang="en-US" b="0" dirty="0" err="1"/>
              <a:t>J’adore</a:t>
            </a:r>
            <a:r>
              <a:rPr lang="en-US" b="0" dirty="0"/>
              <a:t> les couleurs.</a:t>
            </a:r>
            <a:br>
              <a:rPr lang="en-US" b="0" dirty="0"/>
            </a:br>
            <a:r>
              <a:rPr lang="en-US" b="0" dirty="0"/>
              <a:t>3. Je </a:t>
            </a:r>
            <a:r>
              <a:rPr lang="en-US" b="0" dirty="0" err="1"/>
              <a:t>trouve</a:t>
            </a:r>
            <a:r>
              <a:rPr lang="en-US" b="0" dirty="0"/>
              <a:t> deux </a:t>
            </a:r>
            <a:r>
              <a:rPr lang="en-US" b="0" dirty="0" err="1"/>
              <a:t>erreurs</a:t>
            </a:r>
            <a:r>
              <a:rPr lang="en-US" b="0" dirty="0"/>
              <a:t>.</a:t>
            </a:r>
            <a:br>
              <a:rPr lang="en-US" b="0" dirty="0"/>
            </a:br>
            <a:r>
              <a:rPr lang="en-US" b="0" dirty="0"/>
              <a:t>4. Le </a:t>
            </a:r>
            <a:r>
              <a:rPr lang="en-US" b="0" dirty="0" err="1"/>
              <a:t>jeu</a:t>
            </a:r>
            <a:r>
              <a:rPr lang="en-US" b="0" dirty="0"/>
              <a:t> </a:t>
            </a:r>
            <a:r>
              <a:rPr lang="en-US" b="0" dirty="0" err="1"/>
              <a:t>coûte</a:t>
            </a:r>
            <a:r>
              <a:rPr lang="en-US" b="0" dirty="0"/>
              <a:t> </a:t>
            </a:r>
            <a:r>
              <a:rPr lang="en-US" b="0" dirty="0" err="1"/>
              <a:t>douze</a:t>
            </a:r>
            <a:r>
              <a:rPr lang="en-US" b="0" dirty="0"/>
              <a:t> euros.</a:t>
            </a:r>
            <a:br>
              <a:rPr lang="en-US" b="0" dirty="0"/>
            </a:br>
            <a:r>
              <a:rPr lang="en-US" b="0" dirty="0"/>
              <a:t>5. Dans la salle, </a:t>
            </a:r>
            <a:r>
              <a:rPr lang="en-US" b="0" dirty="0" err="1"/>
              <a:t>il</a:t>
            </a:r>
            <a:r>
              <a:rPr lang="en-US" b="0" dirty="0"/>
              <a:t> y a </a:t>
            </a:r>
            <a:r>
              <a:rPr lang="en-US" b="0" dirty="0" err="1"/>
              <a:t>neuf</a:t>
            </a:r>
            <a:r>
              <a:rPr lang="en-US" b="0" dirty="0"/>
              <a:t> </a:t>
            </a:r>
            <a:r>
              <a:rPr lang="en-US" b="0" dirty="0" err="1"/>
              <a:t>professeurs</a:t>
            </a:r>
            <a:r>
              <a:rPr lang="en-US" b="0" dirty="0"/>
              <a:t>.</a:t>
            </a:r>
            <a:br>
              <a:rPr lang="en-US" b="0" dirty="0"/>
            </a:br>
            <a:endParaRPr lang="en-US" b="0" dirty="0"/>
          </a:p>
          <a:p>
            <a:r>
              <a:rPr lang="en-GB" b="1" dirty="0"/>
              <a:t>Frequency of unknown words and cognates:</a:t>
            </a:r>
            <a:br>
              <a:rPr lang="en-GB" baseline="0" dirty="0"/>
            </a:br>
            <a:r>
              <a:rPr lang="en-GB" baseline="0" dirty="0"/>
              <a:t>euro [1753] salle [812]</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previously taught vocabulary and to introduce three new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article from pupils (un or </a:t>
            </a:r>
            <a:r>
              <a:rPr lang="en-GB" b="0" dirty="0" err="1"/>
              <a:t>une</a:t>
            </a:r>
            <a:r>
              <a:rPr lang="en-GB" b="0" dirty="0"/>
              <a:t>) and the French word.  In most cases, pupils will recognise and be able to read the word aloud independently. </a:t>
            </a:r>
            <a:br>
              <a:rPr lang="en-GB" b="0" dirty="0"/>
            </a:br>
            <a:r>
              <a:rPr lang="en-GB" b="0" dirty="0"/>
              <a:t>Note that pupils have previously learnt 7/10 of these words.  In addition they have now practised the SSC sufficiently well to be able to try to pronounce all of these words from the written form. However, they may still need some support from the teacher.</a:t>
            </a:r>
            <a:br>
              <a:rPr lang="en-GB" b="0" dirty="0"/>
            </a:br>
            <a:r>
              <a:rPr lang="en-GB" b="0" dirty="0"/>
              <a:t>3. Continue until all 10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recap use of 3</a:t>
            </a:r>
            <a:r>
              <a:rPr lang="en-GB" sz="1200" b="0" strike="noStrike" spc="-1" baseline="30000" dirty="0">
                <a:latin typeface="Arial"/>
              </a:rPr>
              <a:t>rd</a:t>
            </a:r>
            <a:r>
              <a:rPr lang="en-GB" sz="1200" b="0" strike="noStrike" spc="-1" dirty="0">
                <a:latin typeface="Arial"/>
              </a:rPr>
              <a:t> person plural pronouns </a:t>
            </a:r>
            <a:r>
              <a:rPr lang="en-GB" sz="1200" b="0" strike="noStrike" spc="-1" dirty="0" err="1">
                <a:latin typeface="Arial"/>
              </a:rPr>
              <a:t>ils</a:t>
            </a:r>
            <a:r>
              <a:rPr lang="en-GB" sz="1200" b="0" strike="noStrike" spc="-1" dirty="0">
                <a:latin typeface="Arial"/>
              </a:rPr>
              <a:t> and </a:t>
            </a:r>
            <a:r>
              <a:rPr lang="en-GB" sz="1200" b="0" strike="noStrike" spc="-1" dirty="0" err="1">
                <a:latin typeface="Arial"/>
              </a:rPr>
              <a:t>elles</a:t>
            </a:r>
            <a:r>
              <a:rPr lang="en-GB" sz="1200" b="0" strike="noStrike" spc="-1" dirty="0">
                <a:latin typeface="Arial"/>
              </a:rPr>
              <a:t> for people, and introduce their use for other nouns.</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(6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b="0" baseline="0" dirty="0"/>
              <a:t>practise distinguishing aurally between </a:t>
            </a:r>
            <a:r>
              <a:rPr lang="en-GB" b="0" baseline="0" dirty="0" err="1"/>
              <a:t>ils</a:t>
            </a:r>
            <a:r>
              <a:rPr lang="en-GB" b="0" baseline="0" dirty="0"/>
              <a:t> and </a:t>
            </a:r>
            <a:r>
              <a:rPr lang="en-GB" b="0" baseline="0" dirty="0" err="1"/>
              <a:t>elles</a:t>
            </a:r>
            <a:r>
              <a:rPr lang="en-GB" b="0" baseline="0" dirty="0"/>
              <a:t> and connecting the two pronouns for ‘they’ with meaning (nouns of the correct gender).</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Click the button to play audio.</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a:t>
            </a:r>
            <a:r>
              <a:rPr lang="en-GB" sz="1200" b="0" baseline="0" dirty="0">
                <a:solidFill>
                  <a:srgbClr val="4472C4">
                    <a:lumMod val="50000"/>
                  </a:srgbClr>
                </a:solidFill>
                <a:latin typeface="Century Gothic" panose="020B0502020202020204" pitchFamily="34" charset="0"/>
              </a:rPr>
              <a:t>Students use their knowledge of </a:t>
            </a:r>
            <a:r>
              <a:rPr lang="en-GB" sz="1200" b="0" baseline="0" dirty="0" err="1">
                <a:solidFill>
                  <a:srgbClr val="4472C4">
                    <a:lumMod val="50000"/>
                  </a:srgbClr>
                </a:solidFill>
                <a:latin typeface="Century Gothic" panose="020B0502020202020204" pitchFamily="34" charset="0"/>
              </a:rPr>
              <a:t>ils</a:t>
            </a:r>
            <a:r>
              <a:rPr lang="en-GB" sz="1200" b="0" baseline="0" dirty="0">
                <a:solidFill>
                  <a:srgbClr val="4472C4">
                    <a:lumMod val="50000"/>
                  </a:srgbClr>
                </a:solidFill>
                <a:latin typeface="Century Gothic" panose="020B0502020202020204" pitchFamily="34" charset="0"/>
              </a:rPr>
              <a:t> and </a:t>
            </a:r>
            <a:r>
              <a:rPr lang="en-GB" sz="1200" b="0" baseline="0" dirty="0" err="1">
                <a:solidFill>
                  <a:srgbClr val="4472C4">
                    <a:lumMod val="50000"/>
                  </a:srgbClr>
                </a:solidFill>
                <a:latin typeface="Century Gothic" panose="020B0502020202020204" pitchFamily="34" charset="0"/>
              </a:rPr>
              <a:t>elles</a:t>
            </a:r>
            <a:r>
              <a:rPr lang="en-GB" sz="1200" b="0" baseline="0" dirty="0">
                <a:solidFill>
                  <a:srgbClr val="4472C4">
                    <a:lumMod val="50000"/>
                  </a:srgbClr>
                </a:solidFill>
                <a:latin typeface="Century Gothic" panose="020B0502020202020204" pitchFamily="34" charset="0"/>
              </a:rPr>
              <a:t> and the gender of the two nouns shown to decide which picture is being described.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3. </a:t>
            </a: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dirty="0"/>
              <a:t>Answers appear</a:t>
            </a:r>
            <a:r>
              <a:rPr lang="en-GB" b="0" baseline="0" dirty="0"/>
              <a:t> </a:t>
            </a:r>
            <a:r>
              <a:rPr lang="en-GB" b="0" dirty="0"/>
              <a:t>upon clicking the mouse</a:t>
            </a:r>
            <a:r>
              <a:rPr lang="en-GB" b="0" baseline="0" dirty="0"/>
              <a:t>.</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a:t>
            </a:r>
            <a:r>
              <a:rPr lang="en-GB" dirty="0" err="1"/>
              <a:t>jolis</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sur la table.</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2596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dans la salle de </a:t>
            </a:r>
            <a:r>
              <a:rPr lang="en-GB" dirty="0" err="1"/>
              <a:t>classe</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31489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8.svg"/><Relationship Id="rId11" Type="http://schemas.openxmlformats.org/officeDocument/2006/relationships/image" Target="../media/image23.png"/><Relationship Id="rId5" Type="http://schemas.openxmlformats.org/officeDocument/2006/relationships/image" Target="../media/image37.png"/><Relationship Id="rId10" Type="http://schemas.openxmlformats.org/officeDocument/2006/relationships/image" Target="../media/image24.jpg"/><Relationship Id="rId4" Type="http://schemas.openxmlformats.org/officeDocument/2006/relationships/image" Target="../media/image36.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4.png"/><Relationship Id="rId4" Type="http://schemas.openxmlformats.org/officeDocument/2006/relationships/image" Target="../media/image36.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16.png"/><Relationship Id="rId7" Type="http://schemas.openxmlformats.org/officeDocument/2006/relationships/audio" Target="../media/audio13.wav"/><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8.svg"/><Relationship Id="rId11" Type="http://schemas.openxmlformats.org/officeDocument/2006/relationships/image" Target="../media/image39.png"/><Relationship Id="rId5" Type="http://schemas.openxmlformats.org/officeDocument/2006/relationships/image" Target="../media/image37.png"/><Relationship Id="rId10"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8.gif"/></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9.gif"/><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1.gif"/><Relationship Id="rId5" Type="http://schemas.openxmlformats.org/officeDocument/2006/relationships/image" Target="../media/image20.png"/><Relationship Id="rId10" Type="http://schemas.openxmlformats.org/officeDocument/2006/relationships/image" Target="../media/image24.jpg"/><Relationship Id="rId4" Type="http://schemas.openxmlformats.org/officeDocument/2006/relationships/image" Target="../media/image47.png"/><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8.gif"/><Relationship Id="rId12"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gif"/><Relationship Id="rId11" Type="http://schemas.openxmlformats.org/officeDocument/2006/relationships/image" Target="../media/image12.png"/><Relationship Id="rId5" Type="http://schemas.openxmlformats.org/officeDocument/2006/relationships/image" Target="../media/image6.gif"/><Relationship Id="rId10" Type="http://schemas.openxmlformats.org/officeDocument/2006/relationships/image" Target="../media/image11.gif"/><Relationship Id="rId4" Type="http://schemas.openxmlformats.org/officeDocument/2006/relationships/image" Target="../media/image3.png"/><Relationship Id="rId9" Type="http://schemas.openxmlformats.org/officeDocument/2006/relationships/image" Target="../media/image10.jp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16.png"/><Relationship Id="rId7"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audio" Target="../media/audio7.wav"/><Relationship Id="rId4" Type="http://schemas.openxmlformats.org/officeDocument/2006/relationships/image" Target="../media/image17.png"/><Relationship Id="rId9"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g"/><Relationship Id="rId3" Type="http://schemas.openxmlformats.org/officeDocument/2006/relationships/image" Target="../media/image18.png"/><Relationship Id="rId7" Type="http://schemas.openxmlformats.org/officeDocument/2006/relationships/image" Target="../media/image11.gif"/><Relationship Id="rId12"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png"/><Relationship Id="rId11" Type="http://schemas.openxmlformats.org/officeDocument/2006/relationships/image" Target="../media/image25.gif"/><Relationship Id="rId5" Type="http://schemas.openxmlformats.org/officeDocument/2006/relationships/image" Target="../media/image20.png"/><Relationship Id="rId10" Type="http://schemas.openxmlformats.org/officeDocument/2006/relationships/image" Target="../media/image24.jp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8.gif"/></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20.png"/><Relationship Id="rId4" Type="http://schemas.openxmlformats.org/officeDocument/2006/relationships/image" Target="../media/image36.png"/><Relationship Id="rId9" Type="http://schemas.openxmlformats.org/officeDocument/2006/relationships/image" Target="../media/image11.gif"/></Relationships>
</file>

<file path=ppt/slides/_rels/slide8.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8.svg"/><Relationship Id="rId11" Type="http://schemas.openxmlformats.org/officeDocument/2006/relationships/image" Target="../media/image22.png"/><Relationship Id="rId5" Type="http://schemas.openxmlformats.org/officeDocument/2006/relationships/image" Target="../media/image37.png"/><Relationship Id="rId10" Type="http://schemas.openxmlformats.org/officeDocument/2006/relationships/image" Target="../media/image21.png"/><Relationship Id="rId4" Type="http://schemas.openxmlformats.org/officeDocument/2006/relationships/image" Target="../media/image36.png"/><Relationship Id="rId9" Type="http://schemas.openxmlformats.org/officeDocument/2006/relationships/image" Target="../media/image40.gif"/></Relationships>
</file>

<file path=ppt/slides/_rels/slide9.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16.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8.svg"/><Relationship Id="rId11" Type="http://schemas.openxmlformats.org/officeDocument/2006/relationships/image" Target="../media/image43.gif"/><Relationship Id="rId5" Type="http://schemas.openxmlformats.org/officeDocument/2006/relationships/image" Target="../media/image37.png"/><Relationship Id="rId10" Type="http://schemas.openxmlformats.org/officeDocument/2006/relationships/image" Target="../media/image42.gif"/><Relationship Id="rId4" Type="http://schemas.openxmlformats.org/officeDocument/2006/relationships/image" Target="../media/image36.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600" b="0" i="0" u="none" strike="noStrike" cap="none" dirty="0">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87273" y="5407750"/>
            <a:ext cx="4571280" cy="13885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000" b="1" dirty="0">
                <a:solidFill>
                  <a:schemeClr val="bg1"/>
                </a:solidFill>
                <a:latin typeface="Century Gothic" panose="020B0502020202020204" pitchFamily="34" charset="0"/>
              </a:rPr>
              <a:t>« être » </a:t>
            </a:r>
            <a:r>
              <a:rPr lang="fr-FR" sz="2000" b="1" i="1" spc="-1" dirty="0">
                <a:solidFill>
                  <a:schemeClr val="bg1"/>
                </a:solidFill>
                <a:latin typeface="Century Gothic" panose="020B0502020202020204" pitchFamily="34" charset="0"/>
                <a:ea typeface="Century Gothic"/>
              </a:rPr>
              <a:t>ils / elles sont</a:t>
            </a:r>
            <a:br>
              <a:rPr lang="fr-FR" sz="2000" b="1" i="1" spc="-1" dirty="0">
                <a:solidFill>
                  <a:schemeClr val="bg1"/>
                </a:solidFill>
                <a:latin typeface="Century Gothic" panose="020B0502020202020204" pitchFamily="34" charset="0"/>
                <a:ea typeface="Century Gothic"/>
              </a:rPr>
            </a:br>
            <a:r>
              <a:rPr lang="fr-FR" sz="2000" spc="-1" dirty="0">
                <a:solidFill>
                  <a:schemeClr val="bg1"/>
                </a:solidFill>
                <a:latin typeface="Century Gothic" panose="020B0502020202020204" pitchFamily="34" charset="0"/>
                <a:ea typeface="Century Gothic"/>
              </a:rPr>
              <a:t>(</a:t>
            </a:r>
            <a:r>
              <a:rPr lang="fr-FR" sz="2000" spc="-1" dirty="0" err="1">
                <a:solidFill>
                  <a:schemeClr val="bg1"/>
                </a:solidFill>
                <a:latin typeface="Century Gothic" panose="020B0502020202020204" pitchFamily="34" charset="0"/>
                <a:ea typeface="Century Gothic"/>
              </a:rPr>
              <a:t>they</a:t>
            </a:r>
            <a:r>
              <a:rPr lang="fr-FR" sz="2000" spc="-1" dirty="0">
                <a:solidFill>
                  <a:schemeClr val="bg1"/>
                </a:solidFill>
                <a:latin typeface="Century Gothic" panose="020B0502020202020204" pitchFamily="34" charset="0"/>
                <a:ea typeface="Century Gothic"/>
              </a:rPr>
              <a:t> are)</a:t>
            </a:r>
          </a:p>
          <a:p>
            <a:pPr marL="457920" lvl="0" indent="-457200">
              <a:buClr>
                <a:prstClr val="white"/>
              </a:buClr>
              <a:buFont typeface="Wingdings" panose="05000000000000000000" pitchFamily="2" charset="2"/>
              <a:buChar char="§"/>
              <a:defRPr/>
            </a:pPr>
            <a:r>
              <a:rPr lang="fr-FR" sz="2000" b="1" spc="-1" dirty="0">
                <a:solidFill>
                  <a:prstClr val="white"/>
                </a:solidFill>
                <a:latin typeface="Century Gothic" panose="020B0502020202020204" pitchFamily="34" charset="0"/>
                <a:ea typeface="Century Gothic"/>
              </a:rPr>
              <a:t>adjective agreement </a:t>
            </a:r>
            <a:r>
              <a:rPr lang="fr-FR" sz="2000" dirty="0">
                <a:solidFill>
                  <a:schemeClr val="bg1"/>
                </a:solidFill>
                <a:latin typeface="Century Gothic" panose="020B0502020202020204" pitchFamily="34" charset="0"/>
              </a:rPr>
              <a:t>(plural)</a:t>
            </a:r>
            <a:r>
              <a:rPr lang="fr-FR" sz="2000" spc="-1" dirty="0">
                <a:solidFill>
                  <a:schemeClr val="bg1"/>
                </a:solidFill>
                <a:latin typeface="Century Gothic" panose="020B0502020202020204" pitchFamily="34" charset="0"/>
                <a:ea typeface="Century Gothic"/>
              </a:rPr>
              <a:t> </a:t>
            </a:r>
            <a:endParaRPr lang="fr-FR" sz="20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lang="fr-FR" sz="2000" b="1" spc="-1" dirty="0" err="1">
                <a:solidFill>
                  <a:prstClr val="white"/>
                </a:solidFill>
                <a:latin typeface="Century Gothic" panose="020B0502020202020204" pitchFamily="34" charset="0"/>
                <a:ea typeface="Century Gothic"/>
              </a:rPr>
              <a:t>closed</a:t>
            </a:r>
            <a:r>
              <a:rPr lang="fr-FR" sz="2000" b="1" spc="-1" dirty="0">
                <a:solidFill>
                  <a:prstClr val="white"/>
                </a:solidFill>
                <a:latin typeface="Century Gothic" panose="020B0502020202020204" pitchFamily="34" charset="0"/>
                <a:ea typeface="Century Gothic"/>
              </a:rPr>
              <a:t> and open </a:t>
            </a:r>
            <a:r>
              <a:rPr kumimoji="0" lang="fr-FR"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[eu] </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3" name="TextBox 2">
            <a:extLst>
              <a:ext uri="{FF2B5EF4-FFF2-40B4-BE49-F238E27FC236}">
                <a16:creationId xmlns:a16="http://schemas.microsoft.com/office/drawing/2014/main" id="{777BD69A-0B2C-4546-819A-563217B2810D}"/>
              </a:ext>
            </a:extLst>
          </p:cNvPr>
          <p:cNvSpPr txBox="1"/>
          <p:nvPr/>
        </p:nvSpPr>
        <p:spPr>
          <a:xfrm>
            <a:off x="9809018" y="6471138"/>
            <a:ext cx="238298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7</a:t>
            </a:r>
          </a:p>
        </p:txBody>
      </p:sp>
      <p:pic>
        <p:nvPicPr>
          <p:cNvPr id="5" name="Picture 4" descr="A cartoon of a classroom with a person pointing at a white board&#10;&#10;Description automatically generated">
            <a:extLst>
              <a:ext uri="{FF2B5EF4-FFF2-40B4-BE49-F238E27FC236}">
                <a16:creationId xmlns:a16="http://schemas.microsoft.com/office/drawing/2014/main" id="{1FC609B6-1A97-47AF-B6FB-B90424945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29" y="2156831"/>
            <a:ext cx="4176438" cy="2209378"/>
          </a:xfrm>
          <a:prstGeom prst="rect">
            <a:avLst/>
          </a:prstGeom>
        </p:spPr>
      </p:pic>
      <p:sp>
        <p:nvSpPr>
          <p:cNvPr id="6" name="TextBox 5">
            <a:extLst>
              <a:ext uri="{FF2B5EF4-FFF2-40B4-BE49-F238E27FC236}">
                <a16:creationId xmlns:a16="http://schemas.microsoft.com/office/drawing/2014/main" id="{D2373C2F-986F-42F2-B8CD-59FA7C4070B4}"/>
              </a:ext>
            </a:extLst>
          </p:cNvPr>
          <p:cNvSpPr txBox="1"/>
          <p:nvPr/>
        </p:nvSpPr>
        <p:spPr>
          <a:xfrm>
            <a:off x="130910" y="3717826"/>
            <a:ext cx="4174494" cy="523220"/>
          </a:xfrm>
          <a:prstGeom prst="rect">
            <a:avLst/>
          </a:prstGeom>
          <a:noFill/>
        </p:spPr>
        <p:txBody>
          <a:bodyPr wrap="square" rtlCol="0">
            <a:spAutoFit/>
          </a:bodyPr>
          <a:lstStyle/>
          <a:p>
            <a:pPr algn="ctr"/>
            <a:r>
              <a:rPr lang="en-GB" sz="2800" b="1" dirty="0">
                <a:solidFill>
                  <a:schemeClr val="bg1"/>
                </a:solidFill>
                <a:latin typeface="Cavolini" panose="03000502040302020204" pitchFamily="66" charset="0"/>
                <a:cs typeface="Cavolini" panose="03000502040302020204" pitchFamily="66" charset="0"/>
              </a:rPr>
              <a:t>la salle de </a:t>
            </a:r>
            <a:r>
              <a:rPr lang="en-GB" sz="2800" b="1" dirty="0" err="1">
                <a:solidFill>
                  <a:schemeClr val="bg1"/>
                </a:solidFill>
                <a:latin typeface="Cavolini" panose="03000502040302020204" pitchFamily="66" charset="0"/>
                <a:cs typeface="Cavolini" panose="03000502040302020204" pitchFamily="66" charset="0"/>
              </a:rPr>
              <a:t>classe</a:t>
            </a:r>
            <a:endParaRPr lang="en-GB" sz="2800" b="1" dirty="0">
              <a:solidFill>
                <a:schemeClr val="bg1"/>
              </a:solidFill>
              <a:latin typeface="Cavolini" panose="03000502040302020204" pitchFamily="66" charset="0"/>
              <a:cs typeface="Cavolini" panose="03000502040302020204" pitchFamily="66" charset="0"/>
            </a:endParaRPr>
          </a:p>
        </p:txBody>
      </p:sp>
      <p:pic>
        <p:nvPicPr>
          <p:cNvPr id="11" name="Picture 10" descr="A picture containing text, electronics, computer, display&#10;&#10;Description automatically generated">
            <a:extLst>
              <a:ext uri="{FF2B5EF4-FFF2-40B4-BE49-F238E27FC236}">
                <a16:creationId xmlns:a16="http://schemas.microsoft.com/office/drawing/2014/main" id="{0F57C760-916B-4A6A-9AF1-AB23FDE46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745" y="368545"/>
            <a:ext cx="5084505" cy="4359018"/>
          </a:xfrm>
          <a:prstGeom prst="rect">
            <a:avLst/>
          </a:prstGeom>
        </p:spPr>
      </p:pic>
      <p:pic>
        <p:nvPicPr>
          <p:cNvPr id="13" name="Picture 12" descr="A cartoon of a classroom with a person pointing at a white board&#10;&#10;Description automatically generated">
            <a:extLst>
              <a:ext uri="{FF2B5EF4-FFF2-40B4-BE49-F238E27FC236}">
                <a16:creationId xmlns:a16="http://schemas.microsoft.com/office/drawing/2014/main" id="{EFB079DD-C876-405D-865D-F7C9BB065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7" y="2149946"/>
            <a:ext cx="4176438" cy="2209378"/>
          </a:xfrm>
          <a:prstGeom prst="rect">
            <a:avLst/>
          </a:prstGeom>
        </p:spPr>
      </p:pic>
      <p:sp>
        <p:nvSpPr>
          <p:cNvPr id="14" name="TextBox 13">
            <a:extLst>
              <a:ext uri="{FF2B5EF4-FFF2-40B4-BE49-F238E27FC236}">
                <a16:creationId xmlns:a16="http://schemas.microsoft.com/office/drawing/2014/main" id="{6AA460E6-2A1A-4CBC-AF26-EB0057AC8F9E}"/>
              </a:ext>
            </a:extLst>
          </p:cNvPr>
          <p:cNvSpPr txBox="1"/>
          <p:nvPr/>
        </p:nvSpPr>
        <p:spPr>
          <a:xfrm>
            <a:off x="105148" y="3710941"/>
            <a:ext cx="4174494" cy="523220"/>
          </a:xfrm>
          <a:prstGeom prst="rect">
            <a:avLst/>
          </a:prstGeom>
          <a:noFill/>
        </p:spPr>
        <p:txBody>
          <a:bodyPr wrap="square" rtlCol="0">
            <a:spAutoFit/>
          </a:bodyPr>
          <a:lstStyle/>
          <a:p>
            <a:pPr algn="ctr"/>
            <a:r>
              <a:rPr lang="en-GB" sz="2800" b="1" dirty="0">
                <a:solidFill>
                  <a:schemeClr val="bg1"/>
                </a:solidFill>
                <a:latin typeface="Cavolini" panose="03000502040302020204" pitchFamily="66" charset="0"/>
                <a:cs typeface="Cavolini" panose="03000502040302020204" pitchFamily="66" charset="0"/>
              </a:rPr>
              <a:t>la salle de </a:t>
            </a:r>
            <a:r>
              <a:rPr lang="en-GB" sz="2800" b="1" dirty="0" err="1">
                <a:solidFill>
                  <a:schemeClr val="bg1"/>
                </a:solidFill>
                <a:latin typeface="Cavolini" panose="03000502040302020204" pitchFamily="66" charset="0"/>
                <a:cs typeface="Cavolini" panose="03000502040302020204" pitchFamily="66" charset="0"/>
              </a:rPr>
              <a:t>classe</a:t>
            </a:r>
            <a:endParaRPr lang="en-GB" sz="2800" b="1" dirty="0">
              <a:solidFill>
                <a:schemeClr val="bg1"/>
              </a:solidFill>
              <a:latin typeface="Cavolini" panose="03000502040302020204" pitchFamily="66" charset="0"/>
              <a:cs typeface="Cavolini" panose="03000502040302020204" pitchFamily="66"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extLst>
              <a:ext uri="{FF2B5EF4-FFF2-40B4-BE49-F238E27FC236}">
                <a16:creationId xmlns:a16="http://schemas.microsoft.com/office/drawing/2014/main" id="{8D25FE69-5337-48CA-810A-E3F41D98DC78}"/>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7"/>
          <a:stretch>
            <a:fillRect/>
          </a:stretch>
        </p:blipFill>
        <p:spPr>
          <a:xfrm>
            <a:off x="2404289" y="2029195"/>
            <a:ext cx="618376" cy="628600"/>
          </a:xfrm>
          <a:prstGeom prst="rect">
            <a:avLst/>
          </a:prstGeom>
        </p:spPr>
      </p:pic>
      <p:sp>
        <p:nvSpPr>
          <p:cNvPr id="23" name="Action Button: Blank 22">
            <a:hlinkClick r:id="" action="ppaction://noaction" highlightClick="1">
              <a:snd r:embed="rId8" name="s11.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3" name="TextBox 2">
            <a:extLst>
              <a:ext uri="{FF2B5EF4-FFF2-40B4-BE49-F238E27FC236}">
                <a16:creationId xmlns:a16="http://schemas.microsoft.com/office/drawing/2014/main" id="{5EFA5CCF-2CCC-4358-8216-667A3DF222EA}"/>
              </a:ext>
            </a:extLst>
          </p:cNvPr>
          <p:cNvSpPr txBox="1"/>
          <p:nvPr/>
        </p:nvSpPr>
        <p:spPr>
          <a:xfrm>
            <a:off x="426166" y="5812738"/>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dans le sac.</a:t>
            </a:r>
          </a:p>
        </p:txBody>
      </p:sp>
      <p:sp>
        <p:nvSpPr>
          <p:cNvPr id="25" name="TextBox 24">
            <a:extLst>
              <a:ext uri="{FF2B5EF4-FFF2-40B4-BE49-F238E27FC236}">
                <a16:creationId xmlns:a16="http://schemas.microsoft.com/office/drawing/2014/main" id="{4911E9BF-449F-4150-A0AF-0B11C53078D6}"/>
              </a:ext>
            </a:extLst>
          </p:cNvPr>
          <p:cNvSpPr txBox="1"/>
          <p:nvPr/>
        </p:nvSpPr>
        <p:spPr>
          <a:xfrm>
            <a:off x="479473" y="6369344"/>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in the bag.)</a:t>
            </a:r>
          </a:p>
        </p:txBody>
      </p:sp>
      <p:pic>
        <p:nvPicPr>
          <p:cNvPr id="20" name="Picture 2" descr="Bolsa, Escuela, Mochila">
            <a:extLst>
              <a:ext uri="{FF2B5EF4-FFF2-40B4-BE49-F238E27FC236}">
                <a16:creationId xmlns:a16="http://schemas.microsoft.com/office/drawing/2014/main" id="{922FF811-68E7-4334-B2B9-6F6CDCA824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2965" y="3013533"/>
            <a:ext cx="2185866" cy="28614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Bolsa, Escuela, Mochila">
            <a:extLst>
              <a:ext uri="{FF2B5EF4-FFF2-40B4-BE49-F238E27FC236}">
                <a16:creationId xmlns:a16="http://schemas.microsoft.com/office/drawing/2014/main" id="{6F3A940B-C056-40E1-957F-AE9F933BC0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12662" y="2931419"/>
            <a:ext cx="2185866" cy="28614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toiletry, cosmetic&#10;&#10;Description automatically generated">
            <a:extLst>
              <a:ext uri="{FF2B5EF4-FFF2-40B4-BE49-F238E27FC236}">
                <a16:creationId xmlns:a16="http://schemas.microsoft.com/office/drawing/2014/main" id="{10C85DAC-B323-445C-B3F9-7026D3495673}"/>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7430" y="4380362"/>
            <a:ext cx="696047" cy="527836"/>
          </a:xfrm>
          <a:prstGeom prst="rect">
            <a:avLst/>
          </a:prstGeom>
        </p:spPr>
      </p:pic>
      <p:pic>
        <p:nvPicPr>
          <p:cNvPr id="24" name="Picture 23" descr="A picture containing toiletry, cosmetic&#10;&#10;Description automatically generated">
            <a:extLst>
              <a:ext uri="{FF2B5EF4-FFF2-40B4-BE49-F238E27FC236}">
                <a16:creationId xmlns:a16="http://schemas.microsoft.com/office/drawing/2014/main" id="{BF7651C6-388A-42E9-BBE5-53CFB6BFDD32}"/>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47141" y="4639971"/>
            <a:ext cx="696047" cy="527836"/>
          </a:xfrm>
          <a:prstGeom prst="rect">
            <a:avLst/>
          </a:prstGeom>
        </p:spPr>
      </p:pic>
      <p:pic>
        <p:nvPicPr>
          <p:cNvPr id="26" name="Picture 25" descr="A picture containing toiletry, cosmetic&#10;&#10;Description automatically generated">
            <a:extLst>
              <a:ext uri="{FF2B5EF4-FFF2-40B4-BE49-F238E27FC236}">
                <a16:creationId xmlns:a16="http://schemas.microsoft.com/office/drawing/2014/main" id="{6540C8A6-77C2-4B76-936B-336607621946}"/>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0096" y="5069116"/>
            <a:ext cx="696047" cy="527836"/>
          </a:xfrm>
          <a:prstGeom prst="rect">
            <a:avLst/>
          </a:prstGeom>
        </p:spPr>
      </p:pic>
      <p:pic>
        <p:nvPicPr>
          <p:cNvPr id="33" name="Picture 32">
            <a:extLst>
              <a:ext uri="{FF2B5EF4-FFF2-40B4-BE49-F238E27FC236}">
                <a16:creationId xmlns:a16="http://schemas.microsoft.com/office/drawing/2014/main" id="{1A68DBA0-1358-444B-9DDF-59D7A26502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36282" y="4194938"/>
            <a:ext cx="1308577" cy="654289"/>
          </a:xfrm>
          <a:prstGeom prst="rect">
            <a:avLst/>
          </a:prstGeom>
        </p:spPr>
      </p:pic>
      <p:pic>
        <p:nvPicPr>
          <p:cNvPr id="34" name="Picture 33">
            <a:extLst>
              <a:ext uri="{FF2B5EF4-FFF2-40B4-BE49-F238E27FC236}">
                <a16:creationId xmlns:a16="http://schemas.microsoft.com/office/drawing/2014/main" id="{07DD9E47-2255-4D48-8B67-CBF99FA645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79405" y="4546320"/>
            <a:ext cx="1308577" cy="654289"/>
          </a:xfrm>
          <a:prstGeom prst="rect">
            <a:avLst/>
          </a:prstGeom>
        </p:spPr>
      </p:pic>
      <p:pic>
        <p:nvPicPr>
          <p:cNvPr id="35" name="Picture 34">
            <a:extLst>
              <a:ext uri="{FF2B5EF4-FFF2-40B4-BE49-F238E27FC236}">
                <a16:creationId xmlns:a16="http://schemas.microsoft.com/office/drawing/2014/main" id="{9D36459E-AB4B-4533-8F99-AD01593974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79405" y="4897702"/>
            <a:ext cx="1308577" cy="654289"/>
          </a:xfrm>
          <a:prstGeom prst="rect">
            <a:avLst/>
          </a:prstGeom>
        </p:spPr>
      </p:pic>
      <p:sp>
        <p:nvSpPr>
          <p:cNvPr id="27" name="TextBox 26">
            <a:extLst>
              <a:ext uri="{FF2B5EF4-FFF2-40B4-BE49-F238E27FC236}">
                <a16:creationId xmlns:a16="http://schemas.microsoft.com/office/drawing/2014/main" id="{BAEE6CD8-4174-490F-86A9-BF54BF40A3ED}"/>
              </a:ext>
            </a:extLst>
          </p:cNvPr>
          <p:cNvSpPr txBox="1"/>
          <p:nvPr/>
        </p:nvSpPr>
        <p:spPr>
          <a:xfrm>
            <a:off x="1799512"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A</a:t>
            </a:r>
          </a:p>
        </p:txBody>
      </p:sp>
      <p:sp>
        <p:nvSpPr>
          <p:cNvPr id="28" name="TextBox 27">
            <a:extLst>
              <a:ext uri="{FF2B5EF4-FFF2-40B4-BE49-F238E27FC236}">
                <a16:creationId xmlns:a16="http://schemas.microsoft.com/office/drawing/2014/main" id="{BFC75CF7-0454-4BE7-A839-FEC401792BC0}"/>
              </a:ext>
            </a:extLst>
          </p:cNvPr>
          <p:cNvSpPr txBox="1"/>
          <p:nvPr/>
        </p:nvSpPr>
        <p:spPr>
          <a:xfrm>
            <a:off x="8796405"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B</a:t>
            </a:r>
          </a:p>
        </p:txBody>
      </p:sp>
    </p:spTree>
    <p:extLst>
      <p:ext uri="{BB962C8B-B14F-4D97-AF65-F5344CB8AC3E}">
        <p14:creationId xmlns:p14="http://schemas.microsoft.com/office/powerpoint/2010/main" val="268646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extLst>
              <a:ext uri="{FF2B5EF4-FFF2-40B4-BE49-F238E27FC236}">
                <a16:creationId xmlns:a16="http://schemas.microsoft.com/office/drawing/2014/main" id="{8D25FE69-5337-48CA-810A-E3F41D98DC78}"/>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7"/>
          <a:stretch>
            <a:fillRect/>
          </a:stretch>
        </p:blipFill>
        <p:spPr>
          <a:xfrm>
            <a:off x="8602336" y="2406700"/>
            <a:ext cx="618376" cy="628600"/>
          </a:xfrm>
          <a:prstGeom prst="rect">
            <a:avLst/>
          </a:prstGeom>
        </p:spPr>
      </p:pic>
      <p:sp>
        <p:nvSpPr>
          <p:cNvPr id="23" name="Action Button: Blank 22">
            <a:hlinkClick r:id="" action="ppaction://noaction" highlightClick="1">
              <a:snd r:embed="rId8" name="s12.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3" name="TextBox 2">
            <a:extLst>
              <a:ext uri="{FF2B5EF4-FFF2-40B4-BE49-F238E27FC236}">
                <a16:creationId xmlns:a16="http://schemas.microsoft.com/office/drawing/2014/main" id="{5EFA5CCF-2CCC-4358-8216-667A3DF222EA}"/>
              </a:ext>
            </a:extLst>
          </p:cNvPr>
          <p:cNvSpPr txBox="1"/>
          <p:nvPr/>
        </p:nvSpPr>
        <p:spPr>
          <a:xfrm>
            <a:off x="6149307" y="5833329"/>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rouges.</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202614" y="6389935"/>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red.)</a:t>
            </a:r>
          </a:p>
        </p:txBody>
      </p:sp>
      <p:pic>
        <p:nvPicPr>
          <p:cNvPr id="7" name="Picture 6" descr="A picture containing measuring stick, indoor, black, plant&#10;&#10;Description automatically generated">
            <a:extLst>
              <a:ext uri="{FF2B5EF4-FFF2-40B4-BE49-F238E27FC236}">
                <a16:creationId xmlns:a16="http://schemas.microsoft.com/office/drawing/2014/main" id="{F6662E70-715D-41BC-825A-CF9F51104979}"/>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07310" y="4307086"/>
            <a:ext cx="2669998" cy="1339449"/>
          </a:xfrm>
          <a:prstGeom prst="rect">
            <a:avLst/>
          </a:prstGeom>
        </p:spPr>
      </p:pic>
      <p:pic>
        <p:nvPicPr>
          <p:cNvPr id="27" name="Picture 26" descr="A picture containing measuring stick, indoor, black, plant&#10;&#10;Description automatically generated">
            <a:extLst>
              <a:ext uri="{FF2B5EF4-FFF2-40B4-BE49-F238E27FC236}">
                <a16:creationId xmlns:a16="http://schemas.microsoft.com/office/drawing/2014/main" id="{620A8A83-273D-4A56-A050-373E8A14D354}"/>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58648" y="3819586"/>
            <a:ext cx="2669998" cy="1339449"/>
          </a:xfrm>
          <a:prstGeom prst="rect">
            <a:avLst/>
          </a:prstGeom>
        </p:spPr>
      </p:pic>
      <p:pic>
        <p:nvPicPr>
          <p:cNvPr id="28" name="Picture 27" descr="A picture containing measuring stick, indoor, black, plant&#10;&#10;Description automatically generated">
            <a:extLst>
              <a:ext uri="{FF2B5EF4-FFF2-40B4-BE49-F238E27FC236}">
                <a16:creationId xmlns:a16="http://schemas.microsoft.com/office/drawing/2014/main" id="{2FBAA6B4-F5FC-41D2-83F7-8DD37E1C4BBC}"/>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523872" y="3156050"/>
            <a:ext cx="2669998" cy="1339449"/>
          </a:xfrm>
          <a:prstGeom prst="rect">
            <a:avLst/>
          </a:prstGeom>
        </p:spPr>
      </p:pic>
      <p:pic>
        <p:nvPicPr>
          <p:cNvPr id="8" name="Picture 7">
            <a:extLst>
              <a:ext uri="{FF2B5EF4-FFF2-40B4-BE49-F238E27FC236}">
                <a16:creationId xmlns:a16="http://schemas.microsoft.com/office/drawing/2014/main" id="{0AA932A5-A362-4AE1-B9C5-2930788B7C60}"/>
              </a:ext>
            </a:extLst>
          </p:cNvPr>
          <p:cNvPicPr>
            <a:picLocks noChangeAspect="1"/>
          </p:cNvPicPr>
          <p:nvPr/>
        </p:nvPicPr>
        <p:blipFill>
          <a:blip r:embed="rId10"/>
          <a:stretch>
            <a:fillRect/>
          </a:stretch>
        </p:blipFill>
        <p:spPr>
          <a:xfrm>
            <a:off x="5699567" y="3431239"/>
            <a:ext cx="2950619" cy="1906739"/>
          </a:xfrm>
          <a:prstGeom prst="rect">
            <a:avLst/>
          </a:prstGeom>
        </p:spPr>
      </p:pic>
      <p:pic>
        <p:nvPicPr>
          <p:cNvPr id="29" name="Picture 28">
            <a:extLst>
              <a:ext uri="{FF2B5EF4-FFF2-40B4-BE49-F238E27FC236}">
                <a16:creationId xmlns:a16="http://schemas.microsoft.com/office/drawing/2014/main" id="{BEE629A4-3189-433C-90A2-FA8A293A647A}"/>
              </a:ext>
            </a:extLst>
          </p:cNvPr>
          <p:cNvPicPr>
            <a:picLocks noChangeAspect="1"/>
          </p:cNvPicPr>
          <p:nvPr/>
        </p:nvPicPr>
        <p:blipFill>
          <a:blip r:embed="rId10"/>
          <a:stretch>
            <a:fillRect/>
          </a:stretch>
        </p:blipFill>
        <p:spPr>
          <a:xfrm>
            <a:off x="8716936" y="3433882"/>
            <a:ext cx="2950617" cy="1906738"/>
          </a:xfrm>
          <a:prstGeom prst="rect">
            <a:avLst/>
          </a:prstGeom>
        </p:spPr>
      </p:pic>
      <p:sp>
        <p:nvSpPr>
          <p:cNvPr id="18" name="TextBox 17">
            <a:extLst>
              <a:ext uri="{FF2B5EF4-FFF2-40B4-BE49-F238E27FC236}">
                <a16:creationId xmlns:a16="http://schemas.microsoft.com/office/drawing/2014/main" id="{4572680A-84FC-4760-B102-3550FAD0B1B1}"/>
              </a:ext>
            </a:extLst>
          </p:cNvPr>
          <p:cNvSpPr txBox="1"/>
          <p:nvPr/>
        </p:nvSpPr>
        <p:spPr>
          <a:xfrm>
            <a:off x="1799512"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A</a:t>
            </a:r>
          </a:p>
        </p:txBody>
      </p:sp>
      <p:sp>
        <p:nvSpPr>
          <p:cNvPr id="19" name="TextBox 18">
            <a:extLst>
              <a:ext uri="{FF2B5EF4-FFF2-40B4-BE49-F238E27FC236}">
                <a16:creationId xmlns:a16="http://schemas.microsoft.com/office/drawing/2014/main" id="{A090EF0F-E4B7-46B2-B980-CACCEBB9869C}"/>
              </a:ext>
            </a:extLst>
          </p:cNvPr>
          <p:cNvSpPr txBox="1"/>
          <p:nvPr/>
        </p:nvSpPr>
        <p:spPr>
          <a:xfrm>
            <a:off x="8796405"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B</a:t>
            </a:r>
          </a:p>
        </p:txBody>
      </p:sp>
    </p:spTree>
    <p:extLst>
      <p:ext uri="{BB962C8B-B14F-4D97-AF65-F5344CB8AC3E}">
        <p14:creationId xmlns:p14="http://schemas.microsoft.com/office/powerpoint/2010/main" val="160135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extLst>
              <a:ext uri="{FF2B5EF4-FFF2-40B4-BE49-F238E27FC236}">
                <a16:creationId xmlns:a16="http://schemas.microsoft.com/office/drawing/2014/main" id="{8D25FE69-5337-48CA-810A-E3F41D98DC78}"/>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37419" flipH="1">
            <a:off x="6478982" y="926689"/>
            <a:ext cx="1908796" cy="1878888"/>
          </a:xfrm>
          <a:prstGeom prst="rect">
            <a:avLst/>
          </a:prstGeom>
        </p:spPr>
      </p:pic>
      <p:sp>
        <p:nvSpPr>
          <p:cNvPr id="23" name="Action Button: Blank 22">
            <a:hlinkClick r:id="" action="ppaction://noaction" highlightClick="1">
              <a:snd r:embed="rId7" name="s13.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3" name="TextBox 2">
            <a:extLst>
              <a:ext uri="{FF2B5EF4-FFF2-40B4-BE49-F238E27FC236}">
                <a16:creationId xmlns:a16="http://schemas.microsoft.com/office/drawing/2014/main" id="{5EFA5CCF-2CCC-4358-8216-667A3DF222EA}"/>
              </a:ext>
            </a:extLst>
          </p:cNvPr>
          <p:cNvSpPr txBox="1"/>
          <p:nvPr/>
        </p:nvSpPr>
        <p:spPr>
          <a:xfrm>
            <a:off x="6149307" y="5833329"/>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sur la chaise.</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202614" y="6389935"/>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on the chair.)</a:t>
            </a:r>
          </a:p>
        </p:txBody>
      </p:sp>
      <p:pic>
        <p:nvPicPr>
          <p:cNvPr id="9" name="Picture 8" descr="A picture containing seat, furniture, chair&#10;&#10;Description automatically generated">
            <a:extLst>
              <a:ext uri="{FF2B5EF4-FFF2-40B4-BE49-F238E27FC236}">
                <a16:creationId xmlns:a16="http://schemas.microsoft.com/office/drawing/2014/main" id="{5887ADC4-3545-4E91-9DAF-C4888A6F03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78335">
            <a:off x="1500374" y="2853160"/>
            <a:ext cx="1897466" cy="2980169"/>
          </a:xfrm>
          <a:prstGeom prst="rect">
            <a:avLst/>
          </a:prstGeom>
        </p:spPr>
      </p:pic>
      <p:pic>
        <p:nvPicPr>
          <p:cNvPr id="19" name="Picture 18" descr="A picture containing seat, furniture, chair&#10;&#10;Description automatically generated">
            <a:extLst>
              <a:ext uri="{FF2B5EF4-FFF2-40B4-BE49-F238E27FC236}">
                <a16:creationId xmlns:a16="http://schemas.microsoft.com/office/drawing/2014/main" id="{CD5E9650-495E-4126-AAE1-028EDA406B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5437" y="2834423"/>
            <a:ext cx="1897466" cy="2980169"/>
          </a:xfrm>
          <a:prstGeom prst="rect">
            <a:avLst/>
          </a:prstGeom>
        </p:spPr>
      </p:pic>
      <p:pic>
        <p:nvPicPr>
          <p:cNvPr id="24" name="Picture 23" descr="A picture containing chart&#10;&#10;Description automatically generated">
            <a:extLst>
              <a:ext uri="{FF2B5EF4-FFF2-40B4-BE49-F238E27FC236}">
                <a16:creationId xmlns:a16="http://schemas.microsoft.com/office/drawing/2014/main" id="{17B63B09-6817-44F4-A1AF-44A65316CC96}"/>
              </a:ext>
            </a:extLst>
          </p:cNvPr>
          <p:cNvPicPr>
            <a:picLocks noChangeAspect="1"/>
          </p:cNvPicPr>
          <p:nvPr/>
        </p:nvPicPr>
        <p:blipFill>
          <a:blip r:embed="rId9"/>
          <a:stretch>
            <a:fillRect/>
          </a:stretch>
        </p:blipFill>
        <p:spPr>
          <a:xfrm>
            <a:off x="8249740" y="3562473"/>
            <a:ext cx="400069" cy="800137"/>
          </a:xfrm>
          <a:prstGeom prst="rect">
            <a:avLst/>
          </a:prstGeom>
        </p:spPr>
      </p:pic>
      <p:pic>
        <p:nvPicPr>
          <p:cNvPr id="26" name="Picture 25" descr="A picture containing chart&#10;&#10;Description automatically generated">
            <a:extLst>
              <a:ext uri="{FF2B5EF4-FFF2-40B4-BE49-F238E27FC236}">
                <a16:creationId xmlns:a16="http://schemas.microsoft.com/office/drawing/2014/main" id="{FB06AF4F-C26A-44D6-800D-FFA8883338D0}"/>
              </a:ext>
            </a:extLst>
          </p:cNvPr>
          <p:cNvPicPr>
            <a:picLocks noChangeAspect="1"/>
          </p:cNvPicPr>
          <p:nvPr/>
        </p:nvPicPr>
        <p:blipFill>
          <a:blip r:embed="rId9"/>
          <a:stretch>
            <a:fillRect/>
          </a:stretch>
        </p:blipFill>
        <p:spPr>
          <a:xfrm>
            <a:off x="8602336" y="3606813"/>
            <a:ext cx="400069" cy="800137"/>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05AAEFCB-6E83-4495-A5EF-FA701189A4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86514" y="2771544"/>
            <a:ext cx="884774" cy="1670538"/>
          </a:xfrm>
          <a:prstGeom prst="rect">
            <a:avLst/>
          </a:prstGeom>
        </p:spPr>
      </p:pic>
      <p:sp>
        <p:nvSpPr>
          <p:cNvPr id="18" name="TextBox 17">
            <a:extLst>
              <a:ext uri="{FF2B5EF4-FFF2-40B4-BE49-F238E27FC236}">
                <a16:creationId xmlns:a16="http://schemas.microsoft.com/office/drawing/2014/main" id="{6CBD390F-49A5-458D-824C-D0FDF1147525}"/>
              </a:ext>
            </a:extLst>
          </p:cNvPr>
          <p:cNvSpPr txBox="1"/>
          <p:nvPr/>
        </p:nvSpPr>
        <p:spPr>
          <a:xfrm>
            <a:off x="1799512"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A</a:t>
            </a:r>
          </a:p>
        </p:txBody>
      </p:sp>
      <p:sp>
        <p:nvSpPr>
          <p:cNvPr id="20" name="TextBox 19">
            <a:extLst>
              <a:ext uri="{FF2B5EF4-FFF2-40B4-BE49-F238E27FC236}">
                <a16:creationId xmlns:a16="http://schemas.microsoft.com/office/drawing/2014/main" id="{7A865965-487E-4869-8310-EAA0510EC7F9}"/>
              </a:ext>
            </a:extLst>
          </p:cNvPr>
          <p:cNvSpPr txBox="1"/>
          <p:nvPr/>
        </p:nvSpPr>
        <p:spPr>
          <a:xfrm>
            <a:off x="8796405"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B</a:t>
            </a:r>
          </a:p>
        </p:txBody>
      </p:sp>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11"/>
          <a:stretch>
            <a:fillRect/>
          </a:stretch>
        </p:blipFill>
        <p:spPr>
          <a:xfrm>
            <a:off x="8259496" y="2308226"/>
            <a:ext cx="618376" cy="628600"/>
          </a:xfrm>
          <a:prstGeom prst="rect">
            <a:avLst/>
          </a:prstGeom>
        </p:spPr>
      </p:pic>
    </p:spTree>
    <p:extLst>
      <p:ext uri="{BB962C8B-B14F-4D97-AF65-F5344CB8AC3E}">
        <p14:creationId xmlns:p14="http://schemas.microsoft.com/office/powerpoint/2010/main" val="30405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Eugénie</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décrit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sa</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classe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38083" y="462746"/>
            <a:ext cx="1007786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Lis les phrases.</a:t>
            </a:r>
            <a:r>
              <a:rPr kumimoji="0" lang="en-GB" sz="2400" b="0" i="0" u="none" strike="noStrike" kern="1200" cap="none" spc="-1" normalizeH="0" noProof="0" dirty="0">
                <a:ln>
                  <a:noFill/>
                </a:ln>
                <a:solidFill>
                  <a:srgbClr val="002060"/>
                </a:solidFill>
                <a:effectLst/>
                <a:uLnTx/>
                <a:uFillTx/>
                <a:latin typeface="Century Gothic"/>
                <a:ea typeface="Century Gothic"/>
              </a:rPr>
              <a:t> C</a:t>
            </a:r>
            <a:r>
              <a:rPr lang="en-GB" sz="2400" spc="-1" dirty="0">
                <a:solidFill>
                  <a:srgbClr val="002060"/>
                </a:solidFill>
                <a:latin typeface="Century Gothic"/>
                <a:ea typeface="Century Gothic"/>
              </a:rPr>
              <a:t>’</a:t>
            </a:r>
            <a:r>
              <a:rPr lang="en-GB" sz="2400" spc="-1" dirty="0" err="1">
                <a:solidFill>
                  <a:srgbClr val="002060"/>
                </a:solidFill>
                <a:latin typeface="Century Gothic"/>
                <a:ea typeface="Century Gothic"/>
              </a:rPr>
              <a:t>est</a:t>
            </a:r>
            <a:r>
              <a:rPr lang="en-GB" sz="2400" spc="-1" dirty="0">
                <a:solidFill>
                  <a:srgbClr val="002060"/>
                </a:solidFill>
                <a:latin typeface="Century Gothic"/>
                <a:ea typeface="Century Gothic"/>
              </a:rPr>
              <a:t> </a:t>
            </a:r>
            <a:r>
              <a:rPr lang="en-GB" sz="2400" spc="-1" dirty="0" err="1">
                <a:solidFill>
                  <a:srgbClr val="002060"/>
                </a:solidFill>
                <a:latin typeface="Century Gothic"/>
                <a:ea typeface="Century Gothic"/>
              </a:rPr>
              <a:t>quel</a:t>
            </a:r>
            <a:r>
              <a:rPr lang="en-GB" sz="2400" spc="-1" dirty="0">
                <a:solidFill>
                  <a:srgbClr val="002060"/>
                </a:solidFill>
                <a:latin typeface="Century Gothic"/>
                <a:ea typeface="Century Gothic"/>
              </a:rPr>
              <a:t> mot ?</a:t>
            </a:r>
            <a:endParaRPr kumimoji="0" lang="en-GB" sz="2400" b="0" i="0" u="none" strike="noStrike" kern="1200" cap="none" spc="-1" normalizeH="0" baseline="0" noProof="0" dirty="0">
              <a:ln>
                <a:noFill/>
              </a:ln>
              <a:solidFill>
                <a:prstClr val="black"/>
              </a:solidFill>
              <a:effectLst/>
              <a:uLnTx/>
              <a:uFillTx/>
              <a:latin typeface="Arial"/>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2" name="CustomShape 8">
            <a:extLst>
              <a:ext uri="{FF2B5EF4-FFF2-40B4-BE49-F238E27FC236}">
                <a16:creationId xmlns:a16="http://schemas.microsoft.com/office/drawing/2014/main" id="{977D9DC2-7212-4C61-B9B9-2FECC03F6397}"/>
              </a:ext>
            </a:extLst>
          </p:cNvPr>
          <p:cNvSpPr/>
          <p:nvPr/>
        </p:nvSpPr>
        <p:spPr>
          <a:xfrm>
            <a:off x="166140" y="822334"/>
            <a:ext cx="10258019" cy="1123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Choisis</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 mot </a:t>
            </a:r>
            <a:r>
              <a:rPr lang="en-GB" sz="2400" spc="-1" dirty="0" err="1">
                <a:solidFill>
                  <a:srgbClr val="002060"/>
                </a:solidFill>
                <a:latin typeface="Century Gothic" panose="020B0502020202020204" pitchFamily="34" charset="0"/>
                <a:ea typeface="Century Gothic"/>
              </a:rPr>
              <a:t>correspondant</a:t>
            </a:r>
            <a:r>
              <a:rPr lang="en-GB" sz="2400" spc="-1" dirty="0">
                <a:solidFill>
                  <a:srgbClr val="002060"/>
                </a:solidFill>
                <a:latin typeface="Century Gothic" panose="020B0502020202020204" pitchFamily="34" charset="0"/>
                <a:ea typeface="Century Gothic"/>
              </a:rPr>
              <a:t> de 1 à 6.</a:t>
            </a:r>
            <a:endParaRPr kumimoji="0" lang="en-GB" sz="24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7" name="TextBox 6">
            <a:extLst>
              <a:ext uri="{FF2B5EF4-FFF2-40B4-BE49-F238E27FC236}">
                <a16:creationId xmlns:a16="http://schemas.microsoft.com/office/drawing/2014/main" id="{80368B9D-870E-4E61-8D04-2127AF260A56}"/>
              </a:ext>
            </a:extLst>
          </p:cNvPr>
          <p:cNvSpPr txBox="1"/>
          <p:nvPr/>
        </p:nvSpPr>
        <p:spPr>
          <a:xfrm>
            <a:off x="101160" y="1469918"/>
            <a:ext cx="2475089" cy="461665"/>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Exemple</a:t>
            </a:r>
            <a:r>
              <a:rPr lang="en-GB" sz="2400" b="1" dirty="0">
                <a:solidFill>
                  <a:srgbClr val="002060"/>
                </a:solidFill>
                <a:latin typeface="Century Gothic" panose="020B0502020202020204" pitchFamily="34" charset="0"/>
              </a:rPr>
              <a:t> :</a:t>
            </a:r>
          </a:p>
        </p:txBody>
      </p:sp>
      <p:sp>
        <p:nvSpPr>
          <p:cNvPr id="9" name="Oval 8">
            <a:extLst>
              <a:ext uri="{FF2B5EF4-FFF2-40B4-BE49-F238E27FC236}">
                <a16:creationId xmlns:a16="http://schemas.microsoft.com/office/drawing/2014/main" id="{2F3C24D5-8E3D-4BFC-9F31-8E4589FF4A7B}"/>
              </a:ext>
            </a:extLst>
          </p:cNvPr>
          <p:cNvSpPr/>
          <p:nvPr/>
        </p:nvSpPr>
        <p:spPr>
          <a:xfrm>
            <a:off x="260195" y="2466821"/>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1</a:t>
            </a:r>
          </a:p>
        </p:txBody>
      </p:sp>
      <p:sp>
        <p:nvSpPr>
          <p:cNvPr id="33" name="Oval 32">
            <a:extLst>
              <a:ext uri="{FF2B5EF4-FFF2-40B4-BE49-F238E27FC236}">
                <a16:creationId xmlns:a16="http://schemas.microsoft.com/office/drawing/2014/main" id="{69152DAF-A6A5-4D66-80E7-0FDFD2D775C3}"/>
              </a:ext>
            </a:extLst>
          </p:cNvPr>
          <p:cNvSpPr/>
          <p:nvPr/>
        </p:nvSpPr>
        <p:spPr>
          <a:xfrm>
            <a:off x="260194" y="3140758"/>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2</a:t>
            </a:r>
          </a:p>
        </p:txBody>
      </p:sp>
      <p:sp>
        <p:nvSpPr>
          <p:cNvPr id="34" name="Oval 33">
            <a:extLst>
              <a:ext uri="{FF2B5EF4-FFF2-40B4-BE49-F238E27FC236}">
                <a16:creationId xmlns:a16="http://schemas.microsoft.com/office/drawing/2014/main" id="{9F6B6DD5-C0AE-4DF8-983D-8871C3EDF3D4}"/>
              </a:ext>
            </a:extLst>
          </p:cNvPr>
          <p:cNvSpPr/>
          <p:nvPr/>
        </p:nvSpPr>
        <p:spPr>
          <a:xfrm>
            <a:off x="278062" y="3814695"/>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3</a:t>
            </a:r>
          </a:p>
        </p:txBody>
      </p:sp>
      <p:sp>
        <p:nvSpPr>
          <p:cNvPr id="35" name="Oval 34">
            <a:extLst>
              <a:ext uri="{FF2B5EF4-FFF2-40B4-BE49-F238E27FC236}">
                <a16:creationId xmlns:a16="http://schemas.microsoft.com/office/drawing/2014/main" id="{E04ECB6B-20CF-4019-9E95-F00494B808FE}"/>
              </a:ext>
            </a:extLst>
          </p:cNvPr>
          <p:cNvSpPr/>
          <p:nvPr/>
        </p:nvSpPr>
        <p:spPr>
          <a:xfrm>
            <a:off x="260194" y="4518068"/>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4</a:t>
            </a:r>
          </a:p>
        </p:txBody>
      </p:sp>
      <p:sp>
        <p:nvSpPr>
          <p:cNvPr id="36" name="Oval 35">
            <a:extLst>
              <a:ext uri="{FF2B5EF4-FFF2-40B4-BE49-F238E27FC236}">
                <a16:creationId xmlns:a16="http://schemas.microsoft.com/office/drawing/2014/main" id="{30E2F377-3769-4420-B26F-94B61B0F3F07}"/>
              </a:ext>
            </a:extLst>
          </p:cNvPr>
          <p:cNvSpPr/>
          <p:nvPr/>
        </p:nvSpPr>
        <p:spPr>
          <a:xfrm>
            <a:off x="278062" y="5178142"/>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5</a:t>
            </a:r>
          </a:p>
        </p:txBody>
      </p:sp>
      <p:sp>
        <p:nvSpPr>
          <p:cNvPr id="37" name="Oval 36">
            <a:extLst>
              <a:ext uri="{FF2B5EF4-FFF2-40B4-BE49-F238E27FC236}">
                <a16:creationId xmlns:a16="http://schemas.microsoft.com/office/drawing/2014/main" id="{E7978778-3340-4813-A5BC-1D973499ACA4}"/>
              </a:ext>
            </a:extLst>
          </p:cNvPr>
          <p:cNvSpPr/>
          <p:nvPr/>
        </p:nvSpPr>
        <p:spPr>
          <a:xfrm>
            <a:off x="260194" y="5933589"/>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6</a:t>
            </a:r>
          </a:p>
        </p:txBody>
      </p:sp>
      <p:sp>
        <p:nvSpPr>
          <p:cNvPr id="2" name="TextBox 1">
            <a:extLst>
              <a:ext uri="{FF2B5EF4-FFF2-40B4-BE49-F238E27FC236}">
                <a16:creationId xmlns:a16="http://schemas.microsoft.com/office/drawing/2014/main" id="{0E4EC0DA-F515-4728-A2C1-91FE38C290DA}"/>
              </a:ext>
            </a:extLst>
          </p:cNvPr>
          <p:cNvSpPr txBox="1"/>
          <p:nvPr/>
        </p:nvSpPr>
        <p:spPr>
          <a:xfrm>
            <a:off x="278062" y="1931583"/>
            <a:ext cx="855005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trois </a:t>
            </a:r>
            <a:r>
              <a:rPr lang="en-GB" sz="2400" b="1" dirty="0" err="1">
                <a:solidFill>
                  <a:srgbClr val="002060"/>
                </a:solidFill>
                <a:latin typeface="Century Gothic" panose="020B0502020202020204" pitchFamily="34" charset="0"/>
              </a:rPr>
              <a:t>murs</a:t>
            </a:r>
            <a:r>
              <a:rPr lang="en-GB" sz="2400" dirty="0">
                <a:solidFill>
                  <a:srgbClr val="002060"/>
                </a:solidFill>
                <a:latin typeface="Century Gothic" panose="020B0502020202020204" pitchFamily="34" charset="0"/>
              </a:rPr>
              <a:t> | </a:t>
            </a:r>
            <a:r>
              <a:rPr lang="en-GB" sz="2400" b="1" dirty="0">
                <a:solidFill>
                  <a:srgbClr val="002060"/>
                </a:solidFill>
                <a:latin typeface="Century Gothic" panose="020B0502020202020204" pitchFamily="34" charset="0"/>
              </a:rPr>
              <a:t>tables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bleus.</a:t>
            </a:r>
          </a:p>
        </p:txBody>
      </p:sp>
      <p:sp>
        <p:nvSpPr>
          <p:cNvPr id="44" name="TextBox 43">
            <a:extLst>
              <a:ext uri="{FF2B5EF4-FFF2-40B4-BE49-F238E27FC236}">
                <a16:creationId xmlns:a16="http://schemas.microsoft.com/office/drawing/2014/main" id="{4F93E92F-6EC7-4477-BAAE-599980FF263A}"/>
              </a:ext>
            </a:extLst>
          </p:cNvPr>
          <p:cNvSpPr txBox="1"/>
          <p:nvPr/>
        </p:nvSpPr>
        <p:spPr>
          <a:xfrm>
            <a:off x="754229" y="2466820"/>
            <a:ext cx="903343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six </a:t>
            </a:r>
            <a:r>
              <a:rPr lang="en-GB" sz="2400" b="1" dirty="0" err="1">
                <a:solidFill>
                  <a:srgbClr val="002060"/>
                </a:solidFill>
                <a:latin typeface="Century Gothic" panose="020B0502020202020204" pitchFamily="34" charset="0"/>
              </a:rPr>
              <a:t>ordinateurs</a:t>
            </a:r>
            <a:r>
              <a:rPr lang="en-GB" sz="2400" dirty="0">
                <a:solidFill>
                  <a:srgbClr val="002060"/>
                </a:solidFill>
                <a:latin typeface="Century Gothic" panose="020B0502020202020204" pitchFamily="34" charset="0"/>
              </a:rPr>
              <a:t> | </a:t>
            </a:r>
            <a:r>
              <a:rPr lang="en-GB" sz="2400" b="1" dirty="0">
                <a:solidFill>
                  <a:srgbClr val="002060"/>
                </a:solidFill>
                <a:latin typeface="Century Gothic" panose="020B0502020202020204" pitchFamily="34" charset="0"/>
              </a:rPr>
              <a:t>chaises. </a:t>
            </a:r>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modernes</a:t>
            </a:r>
            <a:r>
              <a:rPr lang="en-GB" sz="2400" dirty="0">
                <a:solidFill>
                  <a:srgbClr val="002060"/>
                </a:solidFill>
                <a:latin typeface="Century Gothic" panose="020B0502020202020204" pitchFamily="34" charset="0"/>
              </a:rPr>
              <a:t>.</a:t>
            </a:r>
          </a:p>
        </p:txBody>
      </p:sp>
      <p:sp>
        <p:nvSpPr>
          <p:cNvPr id="45" name="TextBox 44">
            <a:extLst>
              <a:ext uri="{FF2B5EF4-FFF2-40B4-BE49-F238E27FC236}">
                <a16:creationId xmlns:a16="http://schemas.microsoft.com/office/drawing/2014/main" id="{9C3E77CC-4FFE-4E8D-837F-FC0D838DA910}"/>
              </a:ext>
            </a:extLst>
          </p:cNvPr>
          <p:cNvSpPr txBox="1"/>
          <p:nvPr/>
        </p:nvSpPr>
        <p:spPr>
          <a:xfrm>
            <a:off x="768842" y="3133264"/>
            <a:ext cx="100778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deux </a:t>
            </a:r>
            <a:r>
              <a:rPr lang="en-GB" sz="2400" b="1" dirty="0">
                <a:solidFill>
                  <a:srgbClr val="002060"/>
                </a:solidFill>
                <a:latin typeface="Century Gothic" panose="020B0502020202020204" pitchFamily="34" charset="0"/>
              </a:rPr>
              <a:t>sacs</a:t>
            </a:r>
            <a:r>
              <a:rPr lang="en-GB" sz="2400"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règles</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Elles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utiles</a:t>
            </a:r>
            <a:r>
              <a:rPr lang="en-GB" sz="2400" dirty="0">
                <a:solidFill>
                  <a:srgbClr val="002060"/>
                </a:solidFill>
                <a:latin typeface="Century Gothic" panose="020B0502020202020204" pitchFamily="34" charset="0"/>
              </a:rPr>
              <a:t>.</a:t>
            </a:r>
          </a:p>
        </p:txBody>
      </p:sp>
      <p:sp>
        <p:nvSpPr>
          <p:cNvPr id="46" name="TextBox 45">
            <a:extLst>
              <a:ext uri="{FF2B5EF4-FFF2-40B4-BE49-F238E27FC236}">
                <a16:creationId xmlns:a16="http://schemas.microsoft.com/office/drawing/2014/main" id="{CC84096B-C936-4C19-80C8-CDF227C85417}"/>
              </a:ext>
            </a:extLst>
          </p:cNvPr>
          <p:cNvSpPr txBox="1"/>
          <p:nvPr/>
        </p:nvSpPr>
        <p:spPr>
          <a:xfrm>
            <a:off x="783284" y="3814695"/>
            <a:ext cx="100778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a:t>
            </a:r>
            <a:r>
              <a:rPr lang="en-GB" sz="2400" dirty="0" err="1">
                <a:solidFill>
                  <a:srgbClr val="002060"/>
                </a:solidFill>
                <a:latin typeface="Century Gothic" panose="020B0502020202020204" pitchFamily="34" charset="0"/>
              </a:rPr>
              <a:t>quatre</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livres</a:t>
            </a:r>
            <a:r>
              <a:rPr lang="en-GB" sz="2400" dirty="0">
                <a:solidFill>
                  <a:srgbClr val="002060"/>
                </a:solidFill>
                <a:latin typeface="Century Gothic" panose="020B0502020202020204" pitchFamily="34" charset="0"/>
              </a:rPr>
              <a:t>| </a:t>
            </a:r>
            <a:r>
              <a:rPr lang="en-GB" sz="2400" b="1" dirty="0">
                <a:solidFill>
                  <a:srgbClr val="002060"/>
                </a:solidFill>
                <a:latin typeface="Century Gothic" panose="020B0502020202020204" pitchFamily="34" charset="0"/>
              </a:rPr>
              <a:t>affiches. </a:t>
            </a:r>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intéressants</a:t>
            </a:r>
            <a:r>
              <a:rPr lang="en-GB" sz="2400" dirty="0">
                <a:solidFill>
                  <a:srgbClr val="002060"/>
                </a:solidFill>
                <a:latin typeface="Century Gothic" panose="020B0502020202020204" pitchFamily="34" charset="0"/>
              </a:rPr>
              <a:t>.</a:t>
            </a:r>
          </a:p>
        </p:txBody>
      </p:sp>
      <p:sp>
        <p:nvSpPr>
          <p:cNvPr id="47" name="TextBox 46">
            <a:extLst>
              <a:ext uri="{FF2B5EF4-FFF2-40B4-BE49-F238E27FC236}">
                <a16:creationId xmlns:a16="http://schemas.microsoft.com/office/drawing/2014/main" id="{4565A4B7-70C5-4D23-8170-92C456C34589}"/>
              </a:ext>
            </a:extLst>
          </p:cNvPr>
          <p:cNvSpPr txBox="1"/>
          <p:nvPr/>
        </p:nvSpPr>
        <p:spPr>
          <a:xfrm>
            <a:off x="783284" y="4496126"/>
            <a:ext cx="100778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trois </a:t>
            </a:r>
            <a:r>
              <a:rPr lang="en-GB" sz="2400" b="1" dirty="0">
                <a:solidFill>
                  <a:srgbClr val="002060"/>
                </a:solidFill>
                <a:latin typeface="Century Gothic" panose="020B0502020202020204" pitchFamily="34" charset="0"/>
              </a:rPr>
              <a:t>crayons</a:t>
            </a:r>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bouteilles</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Ils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sur le bureau.</a:t>
            </a:r>
          </a:p>
        </p:txBody>
      </p:sp>
      <p:sp>
        <p:nvSpPr>
          <p:cNvPr id="48" name="TextBox 47">
            <a:extLst>
              <a:ext uri="{FF2B5EF4-FFF2-40B4-BE49-F238E27FC236}">
                <a16:creationId xmlns:a16="http://schemas.microsoft.com/office/drawing/2014/main" id="{DC10653E-FF09-4FF5-9025-3AA6DB311350}"/>
              </a:ext>
            </a:extLst>
          </p:cNvPr>
          <p:cNvSpPr txBox="1"/>
          <p:nvPr/>
        </p:nvSpPr>
        <p:spPr>
          <a:xfrm>
            <a:off x="783284" y="5178142"/>
            <a:ext cx="100778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trois </a:t>
            </a:r>
            <a:r>
              <a:rPr lang="en-GB" sz="2400" b="1" dirty="0">
                <a:solidFill>
                  <a:srgbClr val="002060"/>
                </a:solidFill>
                <a:latin typeface="Century Gothic" panose="020B0502020202020204" pitchFamily="34" charset="0"/>
              </a:rPr>
              <a:t>fleurs | sacs. </a:t>
            </a:r>
            <a:r>
              <a:rPr lang="en-GB" sz="2400" dirty="0" err="1">
                <a:solidFill>
                  <a:srgbClr val="002060"/>
                </a:solidFill>
                <a:latin typeface="Century Gothic" panose="020B0502020202020204" pitchFamily="34" charset="0"/>
              </a:rPr>
              <a:t>Elles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jolies</a:t>
            </a:r>
            <a:r>
              <a:rPr lang="en-GB" sz="2400" dirty="0">
                <a:solidFill>
                  <a:srgbClr val="002060"/>
                </a:solidFill>
                <a:latin typeface="Century Gothic" panose="020B0502020202020204" pitchFamily="34" charset="0"/>
              </a:rPr>
              <a:t>.</a:t>
            </a:r>
          </a:p>
        </p:txBody>
      </p:sp>
      <p:sp>
        <p:nvSpPr>
          <p:cNvPr id="49" name="TextBox 48">
            <a:extLst>
              <a:ext uri="{FF2B5EF4-FFF2-40B4-BE49-F238E27FC236}">
                <a16:creationId xmlns:a16="http://schemas.microsoft.com/office/drawing/2014/main" id="{ABECEAE0-8486-4C62-B890-D8331B24FA09}"/>
              </a:ext>
            </a:extLst>
          </p:cNvPr>
          <p:cNvSpPr txBox="1"/>
          <p:nvPr/>
        </p:nvSpPr>
        <p:spPr>
          <a:xfrm>
            <a:off x="754229" y="5999520"/>
            <a:ext cx="1007786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Il y a deux </a:t>
            </a:r>
            <a:r>
              <a:rPr lang="en-GB" sz="2400" b="1" dirty="0">
                <a:solidFill>
                  <a:srgbClr val="002060"/>
                </a:solidFill>
                <a:latin typeface="Century Gothic" panose="020B0502020202020204" pitchFamily="34" charset="0"/>
              </a:rPr>
              <a:t>sacs</a:t>
            </a:r>
            <a:r>
              <a:rPr lang="en-GB" sz="2400" dirty="0">
                <a:solidFill>
                  <a:srgbClr val="002060"/>
                </a:solidFill>
                <a:latin typeface="Century Gothic" panose="020B0502020202020204" pitchFamily="34" charset="0"/>
              </a:rPr>
              <a:t> | </a:t>
            </a:r>
            <a:r>
              <a:rPr lang="en-GB" sz="2400" b="1" dirty="0" err="1">
                <a:solidFill>
                  <a:srgbClr val="002060"/>
                </a:solidFill>
                <a:latin typeface="Century Gothic" panose="020B0502020202020204" pitchFamily="34" charset="0"/>
              </a:rPr>
              <a:t>gommes</a:t>
            </a:r>
            <a:r>
              <a:rPr lang="en-GB" sz="2400" b="1"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Elles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sont</a:t>
            </a:r>
            <a:r>
              <a:rPr lang="en-GB" sz="2400" dirty="0">
                <a:solidFill>
                  <a:srgbClr val="002060"/>
                </a:solidFill>
                <a:latin typeface="Century Gothic" panose="020B0502020202020204" pitchFamily="34" charset="0"/>
              </a:rPr>
              <a:t> sur les tables.</a:t>
            </a:r>
          </a:p>
        </p:txBody>
      </p:sp>
      <p:pic>
        <p:nvPicPr>
          <p:cNvPr id="10" name="Picture 9" descr="A picture containing logo&#10;&#10;Description automatically generated">
            <a:extLst>
              <a:ext uri="{FF2B5EF4-FFF2-40B4-BE49-F238E27FC236}">
                <a16:creationId xmlns:a16="http://schemas.microsoft.com/office/drawing/2014/main" id="{C0D276CA-EC6F-46DB-B694-0FD7C7D245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5944" y="3700757"/>
            <a:ext cx="2000638" cy="3128818"/>
          </a:xfrm>
          <a:prstGeom prst="rect">
            <a:avLst/>
          </a:prstGeom>
        </p:spPr>
      </p:pic>
      <p:sp>
        <p:nvSpPr>
          <p:cNvPr id="13" name="Rectangle: Rounded Corners 12">
            <a:extLst>
              <a:ext uri="{FF2B5EF4-FFF2-40B4-BE49-F238E27FC236}">
                <a16:creationId xmlns:a16="http://schemas.microsoft.com/office/drawing/2014/main" id="{2A36310E-29C9-4F02-BA7A-083D59DD1436}"/>
              </a:ext>
            </a:extLst>
          </p:cNvPr>
          <p:cNvSpPr/>
          <p:nvPr/>
        </p:nvSpPr>
        <p:spPr>
          <a:xfrm>
            <a:off x="1712421" y="1981118"/>
            <a:ext cx="863827"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30A91A49-1CF2-4548-987A-78101FF3DE1C}"/>
              </a:ext>
            </a:extLst>
          </p:cNvPr>
          <p:cNvSpPr/>
          <p:nvPr/>
        </p:nvSpPr>
        <p:spPr>
          <a:xfrm>
            <a:off x="3977358" y="1981118"/>
            <a:ext cx="295384"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0DF33DA5-7864-400A-8D8C-934A4BD69E3C}"/>
              </a:ext>
            </a:extLst>
          </p:cNvPr>
          <p:cNvSpPr/>
          <p:nvPr/>
        </p:nvSpPr>
        <p:spPr>
          <a:xfrm>
            <a:off x="1972423" y="2500658"/>
            <a:ext cx="1768304"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F6BB994E-1665-44A8-B72D-FE4493006AEF}"/>
              </a:ext>
            </a:extLst>
          </p:cNvPr>
          <p:cNvSpPr/>
          <p:nvPr/>
        </p:nvSpPr>
        <p:spPr>
          <a:xfrm>
            <a:off x="5270946" y="2537283"/>
            <a:ext cx="295384"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A171CD39-79CA-4E45-A2BD-4990789313DA}"/>
              </a:ext>
            </a:extLst>
          </p:cNvPr>
          <p:cNvSpPr/>
          <p:nvPr/>
        </p:nvSpPr>
        <p:spPr>
          <a:xfrm>
            <a:off x="3349292" y="3165525"/>
            <a:ext cx="923450"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8D21DD9E-14B2-45E5-A7F3-20794F45DAD6}"/>
              </a:ext>
            </a:extLst>
          </p:cNvPr>
          <p:cNvSpPr/>
          <p:nvPr/>
        </p:nvSpPr>
        <p:spPr>
          <a:xfrm>
            <a:off x="4405396" y="3182214"/>
            <a:ext cx="71524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D22ECC4D-9702-4C36-A28D-511541A90A82}"/>
              </a:ext>
            </a:extLst>
          </p:cNvPr>
          <p:cNvSpPr/>
          <p:nvPr/>
        </p:nvSpPr>
        <p:spPr>
          <a:xfrm>
            <a:off x="5029321" y="3901375"/>
            <a:ext cx="295384"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4BC4CDCD-A282-421D-BF85-10A3C3771B59}"/>
              </a:ext>
            </a:extLst>
          </p:cNvPr>
          <p:cNvSpPr/>
          <p:nvPr/>
        </p:nvSpPr>
        <p:spPr>
          <a:xfrm>
            <a:off x="2621012" y="3834081"/>
            <a:ext cx="923450"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CBDDA977-70DE-4633-BE46-E734E2231BA3}"/>
              </a:ext>
            </a:extLst>
          </p:cNvPr>
          <p:cNvSpPr/>
          <p:nvPr/>
        </p:nvSpPr>
        <p:spPr>
          <a:xfrm>
            <a:off x="2207329" y="4530296"/>
            <a:ext cx="133713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BF740656-9D89-49D5-AC2C-40B0B0A8B499}"/>
              </a:ext>
            </a:extLst>
          </p:cNvPr>
          <p:cNvSpPr/>
          <p:nvPr/>
        </p:nvSpPr>
        <p:spPr>
          <a:xfrm>
            <a:off x="5382190" y="4547180"/>
            <a:ext cx="295384"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02E38E87-460E-4ABA-AA59-510FC2A53C36}"/>
              </a:ext>
            </a:extLst>
          </p:cNvPr>
          <p:cNvSpPr/>
          <p:nvPr/>
        </p:nvSpPr>
        <p:spPr>
          <a:xfrm>
            <a:off x="2248157" y="5212426"/>
            <a:ext cx="860804"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2F8A3299-5D19-4B86-A2AC-54C41E9EBEC7}"/>
              </a:ext>
            </a:extLst>
          </p:cNvPr>
          <p:cNvSpPr/>
          <p:nvPr/>
        </p:nvSpPr>
        <p:spPr>
          <a:xfrm>
            <a:off x="4162217" y="5212426"/>
            <a:ext cx="71524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40D11200-8E7D-4FB5-95A6-E24951360F39}"/>
              </a:ext>
            </a:extLst>
          </p:cNvPr>
          <p:cNvSpPr/>
          <p:nvPr/>
        </p:nvSpPr>
        <p:spPr>
          <a:xfrm>
            <a:off x="3387736" y="6049055"/>
            <a:ext cx="148972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86E11434-9A59-45A5-A85A-9F1A2FB9F5B6}"/>
              </a:ext>
            </a:extLst>
          </p:cNvPr>
          <p:cNvSpPr/>
          <p:nvPr/>
        </p:nvSpPr>
        <p:spPr>
          <a:xfrm>
            <a:off x="4898141" y="6049055"/>
            <a:ext cx="71524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3007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3"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C68ED38-4393-45C1-8ABA-F6DD8870ED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62" y="550771"/>
            <a:ext cx="11315774" cy="6003204"/>
          </a:xfrm>
          <a:prstGeom prst="rect">
            <a:avLst/>
          </a:prstGeom>
        </p:spPr>
      </p:pic>
      <p:sp>
        <p:nvSpPr>
          <p:cNvPr id="112" name="CustomShape 6"/>
          <p:cNvSpPr/>
          <p:nvPr/>
        </p:nvSpPr>
        <p:spPr>
          <a:xfrm>
            <a:off x="101160" y="-32040"/>
            <a:ext cx="1131577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La salle de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classe</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d’Eugénie</a:t>
            </a:r>
            <a:r>
              <a:rPr kumimoji="0" lang="en-GB" sz="2800" b="1" i="0" u="none" strike="noStrike" kern="1200" cap="none" spc="-1" normalizeH="0" baseline="0" noProof="0" dirty="0">
                <a:ln>
                  <a:noFill/>
                </a:ln>
                <a:solidFill>
                  <a:srgbClr val="002060"/>
                </a:solidFill>
                <a:effectLst/>
                <a:uLnTx/>
                <a:uFillTx/>
                <a:latin typeface="Century gothic"/>
                <a:ea typeface="Century Gothic"/>
              </a:rPr>
              <a:t> !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vrai</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800" b="1" i="0" u="none" strike="noStrike" kern="1200" cap="none" spc="-1" normalizeH="0" baseline="0" noProof="0" dirty="0">
                <a:ln>
                  <a:noFill/>
                </a:ln>
                <a:solidFill>
                  <a:srgbClr val="002060"/>
                </a:solidFill>
                <a:effectLst/>
                <a:uLnTx/>
                <a:uFillTx/>
                <a:latin typeface="Century gothic"/>
                <a:ea typeface="Century Gothic"/>
              </a:rPr>
              <a:t> faux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44" name="Picture 2" descr="Bolsa, Escuela, Mochila">
            <a:extLst>
              <a:ext uri="{FF2B5EF4-FFF2-40B4-BE49-F238E27FC236}">
                <a16:creationId xmlns:a16="http://schemas.microsoft.com/office/drawing/2014/main" id="{90BD388A-330F-47BA-9F62-845E662D1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6759" y="4955485"/>
            <a:ext cx="714361" cy="93516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DA83DBB6-3672-415C-BA20-0A4AB71C1D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0239" y="2708336"/>
            <a:ext cx="559906" cy="844037"/>
          </a:xfrm>
          <a:prstGeom prst="rect">
            <a:avLst/>
          </a:prstGeom>
        </p:spPr>
      </p:pic>
      <p:pic>
        <p:nvPicPr>
          <p:cNvPr id="46" name="Picture 45">
            <a:extLst>
              <a:ext uri="{FF2B5EF4-FFF2-40B4-BE49-F238E27FC236}">
                <a16:creationId xmlns:a16="http://schemas.microsoft.com/office/drawing/2014/main" id="{FA4A09B1-68FB-4D59-9DC1-08035EE0C2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0387" y="2773827"/>
            <a:ext cx="559906" cy="844037"/>
          </a:xfrm>
          <a:prstGeom prst="rect">
            <a:avLst/>
          </a:prstGeom>
        </p:spPr>
      </p:pic>
      <p:pic>
        <p:nvPicPr>
          <p:cNvPr id="47" name="Picture 46">
            <a:extLst>
              <a:ext uri="{FF2B5EF4-FFF2-40B4-BE49-F238E27FC236}">
                <a16:creationId xmlns:a16="http://schemas.microsoft.com/office/drawing/2014/main" id="{B84BD5FA-1EA7-4688-B883-CB93B5AC6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7210" y="2843076"/>
            <a:ext cx="559906" cy="844037"/>
          </a:xfrm>
          <a:prstGeom prst="rect">
            <a:avLst/>
          </a:prstGeom>
        </p:spPr>
      </p:pic>
      <p:pic>
        <p:nvPicPr>
          <p:cNvPr id="48" name="Picture 47">
            <a:extLst>
              <a:ext uri="{FF2B5EF4-FFF2-40B4-BE49-F238E27FC236}">
                <a16:creationId xmlns:a16="http://schemas.microsoft.com/office/drawing/2014/main" id="{A5CBD2E0-5B9B-405D-A4DE-533A743B8A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0286" y="2628966"/>
            <a:ext cx="559906" cy="844037"/>
          </a:xfrm>
          <a:prstGeom prst="rect">
            <a:avLst/>
          </a:prstGeom>
        </p:spPr>
      </p:pic>
      <p:pic>
        <p:nvPicPr>
          <p:cNvPr id="50" name="Picture 49" descr="A picture containing text, measuring stick, indoor&#10;&#10;Description automatically generated">
            <a:extLst>
              <a:ext uri="{FF2B5EF4-FFF2-40B4-BE49-F238E27FC236}">
                <a16:creationId xmlns:a16="http://schemas.microsoft.com/office/drawing/2014/main" id="{15B96254-18C6-498E-8DEB-C678F06C59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3838" y="4039986"/>
            <a:ext cx="868469" cy="415418"/>
          </a:xfrm>
          <a:prstGeom prst="rect">
            <a:avLst/>
          </a:prstGeom>
        </p:spPr>
      </p:pic>
      <p:pic>
        <p:nvPicPr>
          <p:cNvPr id="51" name="Picture 50" descr="A picture containing text, measuring stick, indoor&#10;&#10;Description automatically generated">
            <a:extLst>
              <a:ext uri="{FF2B5EF4-FFF2-40B4-BE49-F238E27FC236}">
                <a16:creationId xmlns:a16="http://schemas.microsoft.com/office/drawing/2014/main" id="{99D526E3-6C08-4532-A018-322769AF1D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9424" y="5129766"/>
            <a:ext cx="868469" cy="415418"/>
          </a:xfrm>
          <a:prstGeom prst="rect">
            <a:avLst/>
          </a:prstGeom>
        </p:spPr>
      </p:pic>
      <p:sp>
        <p:nvSpPr>
          <p:cNvPr id="52" name="TextBox 51">
            <a:extLst>
              <a:ext uri="{FF2B5EF4-FFF2-40B4-BE49-F238E27FC236}">
                <a16:creationId xmlns:a16="http://schemas.microsoft.com/office/drawing/2014/main" id="{570EDAAD-6DC8-4389-88E8-22B35A44E8AB}"/>
              </a:ext>
            </a:extLst>
          </p:cNvPr>
          <p:cNvSpPr txBox="1"/>
          <p:nvPr/>
        </p:nvSpPr>
        <p:spPr>
          <a:xfrm>
            <a:off x="1583045" y="5943678"/>
            <a:ext cx="85500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trois </a:t>
            </a:r>
            <a:r>
              <a:rPr lang="en-GB" sz="3200" b="1" dirty="0" err="1">
                <a:solidFill>
                  <a:srgbClr val="002060"/>
                </a:solidFill>
                <a:latin typeface="Century Gothic" panose="020B0502020202020204" pitchFamily="34" charset="0"/>
              </a:rPr>
              <a:t>murs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Ils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bleus.</a:t>
            </a:r>
          </a:p>
        </p:txBody>
      </p:sp>
      <p:pic>
        <p:nvPicPr>
          <p:cNvPr id="53" name="Picture 52">
            <a:extLst>
              <a:ext uri="{FF2B5EF4-FFF2-40B4-BE49-F238E27FC236}">
                <a16:creationId xmlns:a16="http://schemas.microsoft.com/office/drawing/2014/main" id="{372E213D-7AB3-4388-B563-8DF2B4A934E0}"/>
              </a:ext>
            </a:extLst>
          </p:cNvPr>
          <p:cNvPicPr>
            <a:picLocks noChangeAspect="1"/>
          </p:cNvPicPr>
          <p:nvPr/>
        </p:nvPicPr>
        <p:blipFill>
          <a:blip r:embed="rId8"/>
          <a:stretch>
            <a:fillRect/>
          </a:stretch>
        </p:blipFill>
        <p:spPr>
          <a:xfrm>
            <a:off x="9231910" y="5864308"/>
            <a:ext cx="618376" cy="628600"/>
          </a:xfrm>
          <a:prstGeom prst="rect">
            <a:avLst/>
          </a:prstGeom>
        </p:spPr>
      </p:pic>
      <p:sp>
        <p:nvSpPr>
          <p:cNvPr id="54" name="TextBox 53">
            <a:extLst>
              <a:ext uri="{FF2B5EF4-FFF2-40B4-BE49-F238E27FC236}">
                <a16:creationId xmlns:a16="http://schemas.microsoft.com/office/drawing/2014/main" id="{31DB3F65-12A3-40D5-9380-B194FF2215C4}"/>
              </a:ext>
            </a:extLst>
          </p:cNvPr>
          <p:cNvSpPr txBox="1"/>
          <p:nvPr/>
        </p:nvSpPr>
        <p:spPr>
          <a:xfrm>
            <a:off x="1580185" y="5943678"/>
            <a:ext cx="85500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six </a:t>
            </a:r>
            <a:r>
              <a:rPr lang="en-GB" sz="3200" b="1" dirty="0" err="1">
                <a:solidFill>
                  <a:srgbClr val="002060"/>
                </a:solidFill>
                <a:latin typeface="Century Gothic" panose="020B0502020202020204" pitchFamily="34" charset="0"/>
              </a:rPr>
              <a:t>ordinateurs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Ils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modernes</a:t>
            </a:r>
            <a:r>
              <a:rPr lang="en-GB" sz="3200" dirty="0">
                <a:solidFill>
                  <a:srgbClr val="002060"/>
                </a:solidFill>
                <a:latin typeface="Century Gothic" panose="020B0502020202020204" pitchFamily="34" charset="0"/>
              </a:rPr>
              <a:t>.</a:t>
            </a:r>
          </a:p>
        </p:txBody>
      </p:sp>
      <p:pic>
        <p:nvPicPr>
          <p:cNvPr id="56" name="Picture 55" descr="Shape, arrow&#10;&#10;Description automatically generated">
            <a:extLst>
              <a:ext uri="{FF2B5EF4-FFF2-40B4-BE49-F238E27FC236}">
                <a16:creationId xmlns:a16="http://schemas.microsoft.com/office/drawing/2014/main" id="{01C31265-8AAA-4279-8D20-57AFE1ED6F4A}"/>
              </a:ext>
            </a:extLst>
          </p:cNvPr>
          <p:cNvPicPr>
            <a:picLocks noChangeAspect="1"/>
          </p:cNvPicPr>
          <p:nvPr/>
        </p:nvPicPr>
        <p:blipFill>
          <a:blip r:embed="rId9"/>
          <a:stretch>
            <a:fillRect/>
          </a:stretch>
        </p:blipFill>
        <p:spPr>
          <a:xfrm>
            <a:off x="9643165" y="6023048"/>
            <a:ext cx="604208" cy="410673"/>
          </a:xfrm>
          <a:prstGeom prst="rect">
            <a:avLst/>
          </a:prstGeom>
        </p:spPr>
      </p:pic>
      <p:sp>
        <p:nvSpPr>
          <p:cNvPr id="57" name="TextBox 56">
            <a:extLst>
              <a:ext uri="{FF2B5EF4-FFF2-40B4-BE49-F238E27FC236}">
                <a16:creationId xmlns:a16="http://schemas.microsoft.com/office/drawing/2014/main" id="{45FD47D1-74FD-4308-B031-795EB7340DA1}"/>
              </a:ext>
            </a:extLst>
          </p:cNvPr>
          <p:cNvSpPr txBox="1"/>
          <p:nvPr/>
        </p:nvSpPr>
        <p:spPr>
          <a:xfrm>
            <a:off x="1580185" y="5943678"/>
            <a:ext cx="8550054" cy="584775"/>
          </a:xfrm>
          <a:prstGeom prst="rect">
            <a:avLst/>
          </a:prstGeom>
          <a:solidFill>
            <a:schemeClr val="bg1"/>
          </a:solidFill>
        </p:spPr>
        <p:txBody>
          <a:bodyPr wrap="square" rtlCol="0">
            <a:spAutoFit/>
          </a:bodyPr>
          <a:lstStyle/>
          <a:p>
            <a:pPr lvl="0" algn="ctr"/>
            <a:r>
              <a:rPr lang="en-GB" sz="3200" dirty="0">
                <a:solidFill>
                  <a:srgbClr val="002060"/>
                </a:solidFill>
                <a:latin typeface="Century Gothic" panose="020B0502020202020204" pitchFamily="34" charset="0"/>
              </a:rPr>
              <a:t>Il y a deux </a:t>
            </a:r>
            <a:r>
              <a:rPr lang="en-GB" sz="3200" b="1" dirty="0" err="1">
                <a:solidFill>
                  <a:srgbClr val="002060"/>
                </a:solidFill>
                <a:latin typeface="Century Gothic" panose="020B0502020202020204" pitchFamily="34" charset="0"/>
              </a:rPr>
              <a:t>règles</a:t>
            </a:r>
            <a:r>
              <a:rPr lang="en-GB" sz="3200" b="1"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Elles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utiles</a:t>
            </a:r>
            <a:r>
              <a:rPr lang="en-GB" sz="3200" dirty="0">
                <a:solidFill>
                  <a:srgbClr val="002060"/>
                </a:solidFill>
                <a:latin typeface="Century Gothic" panose="020B0502020202020204" pitchFamily="34" charset="0"/>
              </a:rPr>
              <a:t>.</a:t>
            </a:r>
          </a:p>
        </p:txBody>
      </p:sp>
      <p:pic>
        <p:nvPicPr>
          <p:cNvPr id="55" name="Picture 54">
            <a:extLst>
              <a:ext uri="{FF2B5EF4-FFF2-40B4-BE49-F238E27FC236}">
                <a16:creationId xmlns:a16="http://schemas.microsoft.com/office/drawing/2014/main" id="{FEECB410-6934-4D85-A00F-5A10A8A28429}"/>
              </a:ext>
            </a:extLst>
          </p:cNvPr>
          <p:cNvPicPr>
            <a:picLocks noChangeAspect="1"/>
          </p:cNvPicPr>
          <p:nvPr/>
        </p:nvPicPr>
        <p:blipFill>
          <a:blip r:embed="rId8"/>
          <a:stretch>
            <a:fillRect/>
          </a:stretch>
        </p:blipFill>
        <p:spPr>
          <a:xfrm>
            <a:off x="9470530" y="5890647"/>
            <a:ext cx="618376" cy="628600"/>
          </a:xfrm>
          <a:prstGeom prst="rect">
            <a:avLst/>
          </a:prstGeom>
        </p:spPr>
      </p:pic>
      <p:sp>
        <p:nvSpPr>
          <p:cNvPr id="60" name="TextBox 59">
            <a:extLst>
              <a:ext uri="{FF2B5EF4-FFF2-40B4-BE49-F238E27FC236}">
                <a16:creationId xmlns:a16="http://schemas.microsoft.com/office/drawing/2014/main" id="{63D9FD79-D52A-47AF-9B33-7EEAF8137B15}"/>
              </a:ext>
            </a:extLst>
          </p:cNvPr>
          <p:cNvSpPr txBox="1"/>
          <p:nvPr/>
        </p:nvSpPr>
        <p:spPr>
          <a:xfrm>
            <a:off x="1580185" y="5934472"/>
            <a:ext cx="85500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a:t>
            </a:r>
            <a:r>
              <a:rPr lang="en-GB" sz="3200" dirty="0" err="1">
                <a:solidFill>
                  <a:srgbClr val="002060"/>
                </a:solidFill>
                <a:latin typeface="Century Gothic" panose="020B0502020202020204" pitchFamily="34" charset="0"/>
              </a:rPr>
              <a:t>quatre</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livres. </a:t>
            </a:r>
            <a:r>
              <a:rPr lang="en-GB" sz="3200" dirty="0" err="1">
                <a:solidFill>
                  <a:srgbClr val="002060"/>
                </a:solidFill>
                <a:latin typeface="Century Gothic" panose="020B0502020202020204" pitchFamily="34" charset="0"/>
              </a:rPr>
              <a:t>Ils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intéressants</a:t>
            </a:r>
            <a:r>
              <a:rPr lang="en-GB" sz="3200" dirty="0">
                <a:solidFill>
                  <a:srgbClr val="002060"/>
                </a:solidFill>
                <a:latin typeface="Century Gothic" panose="020B0502020202020204" pitchFamily="34" charset="0"/>
              </a:rPr>
              <a:t>.</a:t>
            </a:r>
          </a:p>
        </p:txBody>
      </p:sp>
      <p:pic>
        <p:nvPicPr>
          <p:cNvPr id="58" name="Picture 57" descr="Shape, arrow&#10;&#10;Description automatically generated">
            <a:extLst>
              <a:ext uri="{FF2B5EF4-FFF2-40B4-BE49-F238E27FC236}">
                <a16:creationId xmlns:a16="http://schemas.microsoft.com/office/drawing/2014/main" id="{B07074A5-5204-4F76-8054-81892D1B4859}"/>
              </a:ext>
            </a:extLst>
          </p:cNvPr>
          <p:cNvPicPr>
            <a:picLocks noChangeAspect="1"/>
          </p:cNvPicPr>
          <p:nvPr/>
        </p:nvPicPr>
        <p:blipFill>
          <a:blip r:embed="rId9"/>
          <a:stretch>
            <a:fillRect/>
          </a:stretch>
        </p:blipFill>
        <p:spPr>
          <a:xfrm>
            <a:off x="9813130" y="6055896"/>
            <a:ext cx="604208" cy="410673"/>
          </a:xfrm>
          <a:prstGeom prst="rect">
            <a:avLst/>
          </a:prstGeom>
        </p:spPr>
      </p:pic>
      <p:sp>
        <p:nvSpPr>
          <p:cNvPr id="62" name="TextBox 61">
            <a:extLst>
              <a:ext uri="{FF2B5EF4-FFF2-40B4-BE49-F238E27FC236}">
                <a16:creationId xmlns:a16="http://schemas.microsoft.com/office/drawing/2014/main" id="{6D0B91D0-0829-421F-BC87-EFA19B57FD4B}"/>
              </a:ext>
            </a:extLst>
          </p:cNvPr>
          <p:cNvSpPr txBox="1"/>
          <p:nvPr/>
        </p:nvSpPr>
        <p:spPr>
          <a:xfrm>
            <a:off x="1577325" y="5934472"/>
            <a:ext cx="85500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trois </a:t>
            </a:r>
            <a:r>
              <a:rPr lang="en-GB" sz="3200" b="1" dirty="0">
                <a:solidFill>
                  <a:srgbClr val="002060"/>
                </a:solidFill>
                <a:latin typeface="Century Gothic" panose="020B0502020202020204" pitchFamily="34" charset="0"/>
              </a:rPr>
              <a:t>crayons. </a:t>
            </a:r>
            <a:r>
              <a:rPr lang="en-GB" sz="3200" dirty="0" err="1">
                <a:solidFill>
                  <a:srgbClr val="002060"/>
                </a:solidFill>
                <a:latin typeface="Century Gothic" panose="020B0502020202020204" pitchFamily="34" charset="0"/>
              </a:rPr>
              <a:t>Ils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sur le bureau.</a:t>
            </a:r>
          </a:p>
        </p:txBody>
      </p:sp>
      <p:pic>
        <p:nvPicPr>
          <p:cNvPr id="59" name="Picture 58">
            <a:extLst>
              <a:ext uri="{FF2B5EF4-FFF2-40B4-BE49-F238E27FC236}">
                <a16:creationId xmlns:a16="http://schemas.microsoft.com/office/drawing/2014/main" id="{614657E9-B715-4FC0-9D5B-3C2684CFAFD6}"/>
              </a:ext>
            </a:extLst>
          </p:cNvPr>
          <p:cNvPicPr>
            <a:picLocks noChangeAspect="1"/>
          </p:cNvPicPr>
          <p:nvPr/>
        </p:nvPicPr>
        <p:blipFill>
          <a:blip r:embed="rId8"/>
          <a:stretch>
            <a:fillRect/>
          </a:stretch>
        </p:blipFill>
        <p:spPr>
          <a:xfrm>
            <a:off x="9760489" y="5837969"/>
            <a:ext cx="618376" cy="628600"/>
          </a:xfrm>
          <a:prstGeom prst="rect">
            <a:avLst/>
          </a:prstGeom>
        </p:spPr>
      </p:pic>
      <p:sp>
        <p:nvSpPr>
          <p:cNvPr id="64" name="TextBox 63">
            <a:extLst>
              <a:ext uri="{FF2B5EF4-FFF2-40B4-BE49-F238E27FC236}">
                <a16:creationId xmlns:a16="http://schemas.microsoft.com/office/drawing/2014/main" id="{4064E186-41BE-445A-9C8D-6F9342A3E40F}"/>
              </a:ext>
            </a:extLst>
          </p:cNvPr>
          <p:cNvSpPr txBox="1"/>
          <p:nvPr/>
        </p:nvSpPr>
        <p:spPr>
          <a:xfrm>
            <a:off x="1577325" y="5934768"/>
            <a:ext cx="85500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trois </a:t>
            </a:r>
            <a:r>
              <a:rPr lang="en-GB" sz="3200" b="1" dirty="0">
                <a:solidFill>
                  <a:srgbClr val="002060"/>
                </a:solidFill>
                <a:latin typeface="Century Gothic" panose="020B0502020202020204" pitchFamily="34" charset="0"/>
              </a:rPr>
              <a:t>fleurs. </a:t>
            </a:r>
            <a:r>
              <a:rPr lang="en-GB" sz="3200" dirty="0" err="1">
                <a:solidFill>
                  <a:srgbClr val="002060"/>
                </a:solidFill>
                <a:latin typeface="Century Gothic" panose="020B0502020202020204" pitchFamily="34" charset="0"/>
              </a:rPr>
              <a:t>Elles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jolies</a:t>
            </a:r>
            <a:r>
              <a:rPr lang="en-GB" sz="3200" dirty="0">
                <a:solidFill>
                  <a:srgbClr val="002060"/>
                </a:solidFill>
                <a:latin typeface="Century Gothic" panose="020B0502020202020204" pitchFamily="34" charset="0"/>
              </a:rPr>
              <a:t>.</a:t>
            </a:r>
          </a:p>
        </p:txBody>
      </p:sp>
      <p:pic>
        <p:nvPicPr>
          <p:cNvPr id="66" name="Picture 65" descr="A picture containing toiletry, cosmetic&#10;&#10;Description automatically generated">
            <a:extLst>
              <a:ext uri="{FF2B5EF4-FFF2-40B4-BE49-F238E27FC236}">
                <a16:creationId xmlns:a16="http://schemas.microsoft.com/office/drawing/2014/main" id="{951909EC-332D-4211-9E57-32C457EC0CC3}"/>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90664" y="4039986"/>
            <a:ext cx="330712" cy="250790"/>
          </a:xfrm>
          <a:prstGeom prst="rect">
            <a:avLst/>
          </a:prstGeom>
        </p:spPr>
      </p:pic>
      <p:pic>
        <p:nvPicPr>
          <p:cNvPr id="68" name="Picture 67" descr="Shape, arrow&#10;&#10;Description automatically generated">
            <a:extLst>
              <a:ext uri="{FF2B5EF4-FFF2-40B4-BE49-F238E27FC236}">
                <a16:creationId xmlns:a16="http://schemas.microsoft.com/office/drawing/2014/main" id="{1191BC85-AC3C-4496-9335-F750DDE1B190}"/>
              </a:ext>
            </a:extLst>
          </p:cNvPr>
          <p:cNvPicPr>
            <a:picLocks noChangeAspect="1"/>
          </p:cNvPicPr>
          <p:nvPr/>
        </p:nvPicPr>
        <p:blipFill>
          <a:blip r:embed="rId9"/>
          <a:stretch>
            <a:fillRect/>
          </a:stretch>
        </p:blipFill>
        <p:spPr>
          <a:xfrm>
            <a:off x="9779064" y="6058638"/>
            <a:ext cx="621879" cy="422684"/>
          </a:xfrm>
          <a:prstGeom prst="rect">
            <a:avLst/>
          </a:prstGeom>
        </p:spPr>
      </p:pic>
      <p:sp>
        <p:nvSpPr>
          <p:cNvPr id="65" name="TextBox 64">
            <a:extLst>
              <a:ext uri="{FF2B5EF4-FFF2-40B4-BE49-F238E27FC236}">
                <a16:creationId xmlns:a16="http://schemas.microsoft.com/office/drawing/2014/main" id="{32A857EC-CDDE-48C1-9530-3ABEE49ED9DA}"/>
              </a:ext>
            </a:extLst>
          </p:cNvPr>
          <p:cNvSpPr txBox="1"/>
          <p:nvPr/>
        </p:nvSpPr>
        <p:spPr>
          <a:xfrm>
            <a:off x="1459869" y="5935333"/>
            <a:ext cx="8702454" cy="584775"/>
          </a:xfrm>
          <a:prstGeom prst="rect">
            <a:avLst/>
          </a:prstGeom>
          <a:solidFill>
            <a:schemeClr val="bg1"/>
          </a:solidFill>
        </p:spPr>
        <p:txBody>
          <a:bodyPr wrap="square" rtlCol="0">
            <a:spAutoFit/>
          </a:bodyPr>
          <a:lstStyle/>
          <a:p>
            <a:pPr algn="ctr"/>
            <a:r>
              <a:rPr lang="en-GB" sz="3200" dirty="0">
                <a:solidFill>
                  <a:srgbClr val="002060"/>
                </a:solidFill>
                <a:latin typeface="Century Gothic" panose="020B0502020202020204" pitchFamily="34" charset="0"/>
              </a:rPr>
              <a:t>Il y a deux </a:t>
            </a:r>
            <a:r>
              <a:rPr lang="en-GB" sz="3200" b="1" dirty="0" err="1">
                <a:solidFill>
                  <a:srgbClr val="002060"/>
                </a:solidFill>
                <a:latin typeface="Century Gothic" panose="020B0502020202020204" pitchFamily="34" charset="0"/>
              </a:rPr>
              <a:t>gommes</a:t>
            </a:r>
            <a:r>
              <a:rPr lang="en-GB" sz="3200" b="1"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Elles</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sont</a:t>
            </a:r>
            <a:r>
              <a:rPr lang="en-GB" sz="3200" dirty="0">
                <a:solidFill>
                  <a:srgbClr val="002060"/>
                </a:solidFill>
                <a:latin typeface="Century Gothic" panose="020B0502020202020204" pitchFamily="34" charset="0"/>
              </a:rPr>
              <a:t> sur les tables.</a:t>
            </a:r>
          </a:p>
        </p:txBody>
      </p:sp>
      <p:pic>
        <p:nvPicPr>
          <p:cNvPr id="61" name="Picture 60" descr="Shape, arrow&#10;&#10;Description automatically generated">
            <a:extLst>
              <a:ext uri="{FF2B5EF4-FFF2-40B4-BE49-F238E27FC236}">
                <a16:creationId xmlns:a16="http://schemas.microsoft.com/office/drawing/2014/main" id="{FE349672-8DBA-4E21-80CE-21765080B061}"/>
              </a:ext>
            </a:extLst>
          </p:cNvPr>
          <p:cNvPicPr>
            <a:picLocks noChangeAspect="1"/>
          </p:cNvPicPr>
          <p:nvPr/>
        </p:nvPicPr>
        <p:blipFill>
          <a:blip r:embed="rId9"/>
          <a:stretch>
            <a:fillRect/>
          </a:stretch>
        </p:blipFill>
        <p:spPr>
          <a:xfrm>
            <a:off x="9839887" y="6021954"/>
            <a:ext cx="604208" cy="410673"/>
          </a:xfrm>
          <a:prstGeom prst="rect">
            <a:avLst/>
          </a:prstGeom>
        </p:spPr>
      </p:pic>
    </p:spTree>
    <p:extLst>
      <p:ext uri="{BB962C8B-B14F-4D97-AF65-F5344CB8AC3E}">
        <p14:creationId xmlns:p14="http://schemas.microsoft.com/office/powerpoint/2010/main" val="246820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5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5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6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5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6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5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1" nodeType="clickEffect">
                                  <p:stCondLst>
                                    <p:cond delay="0"/>
                                  </p:stCondLst>
                                  <p:childTnLst>
                                    <p:set>
                                      <p:cBhvr>
                                        <p:cTn id="84" dur="1" fill="hold">
                                          <p:stCondLst>
                                            <p:cond delay="0"/>
                                          </p:stCondLst>
                                        </p:cTn>
                                        <p:tgtEl>
                                          <p:spTgt spid="64"/>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6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65"/>
                                        </p:tgtEl>
                                        <p:attrNameLst>
                                          <p:attrName>style.visibility</p:attrName>
                                        </p:attrNameLst>
                                      </p:cBhvr>
                                      <p:to>
                                        <p:strVal val="hidden"/>
                                      </p:to>
                                    </p:set>
                                  </p:childTnLst>
                                </p:cTn>
                              </p:par>
                              <p:par>
                                <p:cTn id="99" presetID="1" presetClass="exit" presetSubtype="0" fill="hold" nodeType="withEffect">
                                  <p:stCondLst>
                                    <p:cond delay="0"/>
                                  </p:stCondLst>
                                  <p:childTnLst>
                                    <p:set>
                                      <p:cBhvr>
                                        <p:cTn id="100"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4" grpId="0" animBg="1"/>
      <p:bldP spid="54" grpId="1" animBg="1"/>
      <p:bldP spid="57" grpId="0" animBg="1"/>
      <p:bldP spid="57" grpId="1" animBg="1"/>
      <p:bldP spid="60" grpId="0" animBg="1"/>
      <p:bldP spid="60" grpId="1" animBg="1"/>
      <p:bldP spid="62" grpId="0" animBg="1"/>
      <p:bldP spid="62" grpId="1" animBg="1"/>
      <p:bldP spid="64" grpId="0" animBg="1"/>
      <p:bldP spid="64" grpId="1" animBg="1"/>
      <p:bldP spid="65" grpId="0" animBg="1"/>
      <p:bldP spid="6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565148" y="1470758"/>
            <a:ext cx="4559446"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406743" y="971172"/>
            <a:ext cx="1517082" cy="399484"/>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6600" dirty="0">
                <a:solidFill>
                  <a:srgbClr val="002060"/>
                </a:solidFill>
                <a:latin typeface="Century Gothic"/>
                <a:ea typeface="Century Gothic"/>
                <a:cs typeface="Century Gothic"/>
                <a:sym typeface="Century Gothic"/>
              </a:rPr>
              <a:t>closed </a:t>
            </a:r>
            <a:r>
              <a:rPr lang="en-GB" sz="6600" b="1" dirty="0">
                <a:solidFill>
                  <a:srgbClr val="002060"/>
                </a:solidFill>
                <a:latin typeface="Century Gothic"/>
                <a:ea typeface="Century Gothic"/>
                <a:cs typeface="Century Gothic"/>
                <a:sym typeface="Century Gothic"/>
              </a:rPr>
              <a:t>[</a:t>
            </a:r>
            <a:r>
              <a:rPr lang="en-GB" sz="6600" b="1" dirty="0" err="1">
                <a:solidFill>
                  <a:srgbClr val="002060"/>
                </a:solidFill>
                <a:latin typeface="Century Gothic"/>
                <a:ea typeface="Century Gothic"/>
                <a:cs typeface="Century Gothic"/>
                <a:sym typeface="Century Gothic"/>
              </a:rPr>
              <a:t>eu</a:t>
            </a:r>
            <a:r>
              <a:rPr lang="en-GB" sz="6600" b="1" dirty="0">
                <a:solidFill>
                  <a:srgbClr val="002060"/>
                </a:solidFill>
                <a:latin typeface="Century Gothic"/>
                <a:ea typeface="Century Gothic"/>
                <a:cs typeface="Century Gothic"/>
                <a:sym typeface="Century Gothic"/>
              </a:rPr>
              <a:t>]</a:t>
            </a:r>
            <a:endParaRPr lang="en-GB" sz="6600" dirty="0"/>
          </a:p>
        </p:txBody>
      </p:sp>
      <p:sp>
        <p:nvSpPr>
          <p:cNvPr id="3" name="TextBox 2">
            <a:extLst>
              <a:ext uri="{FF2B5EF4-FFF2-40B4-BE49-F238E27FC236}">
                <a16:creationId xmlns:a16="http://schemas.microsoft.com/office/drawing/2014/main" id="{3F6F1AF8-D364-4C21-AD71-7C3E58DEB1A4}"/>
              </a:ext>
            </a:extLst>
          </p:cNvPr>
          <p:cNvSpPr txBox="1"/>
          <p:nvPr/>
        </p:nvSpPr>
        <p:spPr>
          <a:xfrm>
            <a:off x="2706762" y="3389328"/>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 bit]</a:t>
            </a:r>
          </a:p>
        </p:txBody>
      </p:sp>
      <p:pic>
        <p:nvPicPr>
          <p:cNvPr id="5" name="Picture 4" descr="A picture containing shape&#10;&#10;Description automatically generated">
            <a:extLst>
              <a:ext uri="{FF2B5EF4-FFF2-40B4-BE49-F238E27FC236}">
                <a16:creationId xmlns:a16="http://schemas.microsoft.com/office/drawing/2014/main" id="{434B255B-32BD-40A9-BC18-9AFEF9500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45" y="2998499"/>
            <a:ext cx="2005616" cy="1557707"/>
          </a:xfrm>
          <a:prstGeom prst="rect">
            <a:avLst/>
          </a:prstGeom>
        </p:spPr>
      </p:pic>
      <p:sp>
        <p:nvSpPr>
          <p:cNvPr id="9" name="Title 1">
            <a:extLst>
              <a:ext uri="{FF2B5EF4-FFF2-40B4-BE49-F238E27FC236}">
                <a16:creationId xmlns:a16="http://schemas.microsoft.com/office/drawing/2014/main" id="{6548FF83-1128-4D9A-9B53-1F17BCF486E0}"/>
              </a:ext>
            </a:extLst>
          </p:cNvPr>
          <p:cNvSpPr txBox="1">
            <a:spLocks/>
          </p:cNvSpPr>
          <p:nvPr/>
        </p:nvSpPr>
        <p:spPr>
          <a:xfrm>
            <a:off x="5943600" y="236970"/>
            <a:ext cx="4093941"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open</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6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6600" b="0" i="0" u="none" strike="noStrike" kern="1200" cap="none" spc="0" normalizeH="0" baseline="0" noProof="0" dirty="0">
              <a:ln>
                <a:noFill/>
              </a:ln>
              <a:solidFill>
                <a:prstClr val="black"/>
              </a:solidFill>
              <a:effectLst/>
              <a:uLnTx/>
              <a:uFillTx/>
              <a:latin typeface="Arial"/>
              <a:sym typeface="Arial"/>
            </a:endParaRPr>
          </a:p>
        </p:txBody>
      </p:sp>
      <p:sp>
        <p:nvSpPr>
          <p:cNvPr id="10" name="Google Shape;110;p3">
            <a:extLst>
              <a:ext uri="{FF2B5EF4-FFF2-40B4-BE49-F238E27FC236}">
                <a16:creationId xmlns:a16="http://schemas.microsoft.com/office/drawing/2014/main" id="{A590033E-CA99-49DE-AC74-37AD38A587F7}"/>
              </a:ext>
            </a:extLst>
          </p:cNvPr>
          <p:cNvSpPr txBox="1"/>
          <p:nvPr/>
        </p:nvSpPr>
        <p:spPr>
          <a:xfrm>
            <a:off x="7364379" y="1470758"/>
            <a:ext cx="3042364"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4EBDDE22-B8C3-44F5-8FCA-F9230E766BF5}"/>
              </a:ext>
            </a:extLst>
          </p:cNvPr>
          <p:cNvSpPr txBox="1"/>
          <p:nvPr/>
        </p:nvSpPr>
        <p:spPr>
          <a:xfrm>
            <a:off x="8683023" y="3402124"/>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[fear]</a:t>
            </a:r>
          </a:p>
        </p:txBody>
      </p:sp>
      <p:pic>
        <p:nvPicPr>
          <p:cNvPr id="6" name="Picture 5" descr="Icon&#10;&#10;Description automatically generated">
            <a:extLst>
              <a:ext uri="{FF2B5EF4-FFF2-40B4-BE49-F238E27FC236}">
                <a16:creationId xmlns:a16="http://schemas.microsoft.com/office/drawing/2014/main" id="{4405DA03-FD4D-4D4D-8685-462EB47E93EC}"/>
              </a:ext>
            </a:extLst>
          </p:cNvPr>
          <p:cNvPicPr>
            <a:picLocks noChangeAspect="1"/>
          </p:cNvPicPr>
          <p:nvPr/>
        </p:nvPicPr>
        <p:blipFill>
          <a:blip r:embed="rId5"/>
          <a:stretch>
            <a:fillRect/>
          </a:stretch>
        </p:blipFill>
        <p:spPr>
          <a:xfrm>
            <a:off x="7336577" y="3013012"/>
            <a:ext cx="1524248" cy="1569620"/>
          </a:xfrm>
          <a:prstGeom prst="rect">
            <a:avLst/>
          </a:prstGeom>
        </p:spPr>
      </p:pic>
      <p:sp>
        <p:nvSpPr>
          <p:cNvPr id="7" name="Speech Bubble: Rectangle with Corners Rounded 6">
            <a:extLst>
              <a:ext uri="{FF2B5EF4-FFF2-40B4-BE49-F238E27FC236}">
                <a16:creationId xmlns:a16="http://schemas.microsoft.com/office/drawing/2014/main" id="{6EFBCBF0-2F86-4308-AF78-8ABAE1D7D8D8}"/>
              </a:ext>
            </a:extLst>
          </p:cNvPr>
          <p:cNvSpPr/>
          <p:nvPr/>
        </p:nvSpPr>
        <p:spPr>
          <a:xfrm>
            <a:off x="412748" y="4838736"/>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closed </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top</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sp>
        <p:nvSpPr>
          <p:cNvPr id="16" name="Speech Bubble: Rectangle with Corners Rounded 15">
            <a:extLst>
              <a:ext uri="{FF2B5EF4-FFF2-40B4-BE49-F238E27FC236}">
                <a16:creationId xmlns:a16="http://schemas.microsoft.com/office/drawing/2014/main" id="{1BC841AA-17AE-4464-9784-40214DDD95A6}"/>
              </a:ext>
            </a:extLst>
          </p:cNvPr>
          <p:cNvSpPr/>
          <p:nvPr/>
        </p:nvSpPr>
        <p:spPr>
          <a:xfrm>
            <a:off x="6392973" y="4814270"/>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an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open</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bottom</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grpSp>
        <p:nvGrpSpPr>
          <p:cNvPr id="13" name="Group 12">
            <a:extLst>
              <a:ext uri="{FF2B5EF4-FFF2-40B4-BE49-F238E27FC236}">
                <a16:creationId xmlns:a16="http://schemas.microsoft.com/office/drawing/2014/main" id="{B2441D63-60A0-488B-BB10-27B4CA1A4B74}"/>
              </a:ext>
            </a:extLst>
          </p:cNvPr>
          <p:cNvGrpSpPr/>
          <p:nvPr/>
        </p:nvGrpSpPr>
        <p:grpSpPr>
          <a:xfrm>
            <a:off x="10107942" y="1975146"/>
            <a:ext cx="2274739" cy="1557708"/>
            <a:chOff x="10107942" y="1975146"/>
            <a:chExt cx="2274739" cy="1557708"/>
          </a:xfrm>
        </p:grpSpPr>
        <p:sp>
          <p:nvSpPr>
            <p:cNvPr id="14" name="CustomShape 14">
              <a:extLst>
                <a:ext uri="{FF2B5EF4-FFF2-40B4-BE49-F238E27FC236}">
                  <a16:creationId xmlns:a16="http://schemas.microsoft.com/office/drawing/2014/main" id="{4F731888-E52C-4463-9ED2-EA2948030FCD}"/>
                </a:ext>
              </a:extLst>
            </p:cNvPr>
            <p:cNvSpPr/>
            <p:nvPr/>
          </p:nvSpPr>
          <p:spPr>
            <a:xfrm>
              <a:off x="10107942" y="1975146"/>
              <a:ext cx="2005616" cy="1557708"/>
            </a:xfrm>
            <a:prstGeom prst="wedgeEllipseCallout">
              <a:avLst>
                <a:gd name="adj1" fmla="val -68844"/>
                <a:gd name="adj2" fmla="val 77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prstClr val="white"/>
                </a:solidFill>
                <a:effectLst/>
                <a:uLnTx/>
                <a:uFillTx/>
                <a:latin typeface="Arial"/>
                <a:sym typeface="Arial"/>
              </a:endParaRPr>
            </a:p>
          </p:txBody>
        </p:sp>
        <p:sp>
          <p:nvSpPr>
            <p:cNvPr id="12" name="TextBox 11">
              <a:extLst>
                <a:ext uri="{FF2B5EF4-FFF2-40B4-BE49-F238E27FC236}">
                  <a16:creationId xmlns:a16="http://schemas.microsoft.com/office/drawing/2014/main" id="{D98416DE-65EC-419B-B18D-C1564E19B868}"/>
                </a:ext>
              </a:extLst>
            </p:cNvPr>
            <p:cNvSpPr txBox="1"/>
            <p:nvPr/>
          </p:nvSpPr>
          <p:spPr>
            <a:xfrm>
              <a:off x="10377065" y="2101692"/>
              <a:ext cx="20056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It sounds like the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 in ‘h</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t’.</a:t>
              </a:r>
            </a:p>
          </p:txBody>
        </p:sp>
      </p:grpSp>
    </p:spTree>
    <p:extLst>
      <p:ext uri="{BB962C8B-B14F-4D97-AF65-F5344CB8AC3E}">
        <p14:creationId xmlns:p14="http://schemas.microsoft.com/office/powerpoint/2010/main" val="146181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1" grpId="0"/>
      <p:bldP spid="7"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43339" y="135053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fl</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eu</a:t>
            </a:r>
            <a:r>
              <a:rPr lang="en-GB" sz="11500" spc="-1" dirty="0">
                <a:solidFill>
                  <a:srgbClr val="002060"/>
                </a:solidFill>
                <a:latin typeface="Century Gothic" panose="020B0502020202020204" pitchFamily="34" charset="0"/>
                <a:ea typeface="Century Gothic"/>
              </a:rPr>
              <a: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542200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open</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5" name="CustomShape 2">
            <a:extLst>
              <a:ext uri="{FF2B5EF4-FFF2-40B4-BE49-F238E27FC236}">
                <a16:creationId xmlns:a16="http://schemas.microsoft.com/office/drawing/2014/main" id="{B97681DA-00D2-4E71-BF99-354EEA36535E}"/>
              </a:ext>
            </a:extLst>
          </p:cNvPr>
          <p:cNvSpPr/>
          <p:nvPr/>
        </p:nvSpPr>
        <p:spPr>
          <a:xfrm>
            <a:off x="939736" y="2658831"/>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j</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6000" b="1" i="0" u="none" strike="noStrike" kern="1200" cap="none" spc="-1" normalizeH="0" baseline="0" noProof="0" dirty="0" err="1">
                <a:ln>
                  <a:noFill/>
                </a:ln>
                <a:solidFill>
                  <a:srgbClr val="808080"/>
                </a:solidFill>
                <a:effectLst/>
                <a:uLnTx/>
                <a:uFillTx/>
                <a:latin typeface="Century Gothic" panose="020B0502020202020204" pitchFamily="34" charset="0"/>
                <a:ea typeface="Century Gothic"/>
                <a:sym typeface="Arial"/>
              </a:rPr>
              <a:t>e</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6" name="CustomShape 2">
            <a:extLst>
              <a:ext uri="{FF2B5EF4-FFF2-40B4-BE49-F238E27FC236}">
                <a16:creationId xmlns:a16="http://schemas.microsoft.com/office/drawing/2014/main" id="{154745EC-BBCF-4535-B5A3-FC0548ADF9D3}"/>
              </a:ext>
            </a:extLst>
          </p:cNvPr>
          <p:cNvSpPr/>
          <p:nvPr/>
        </p:nvSpPr>
        <p:spPr>
          <a:xfrm>
            <a:off x="8753566" y="2645078"/>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s</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l</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17" name="Picture 16" descr="Logo&#10;&#10;Description automatically generated">
            <a:extLst>
              <a:ext uri="{FF2B5EF4-FFF2-40B4-BE49-F238E27FC236}">
                <a16:creationId xmlns:a16="http://schemas.microsoft.com/office/drawing/2014/main" id="{636ECB4E-5000-44AC-B9AC-7EB755C6C929}"/>
              </a:ext>
            </a:extLst>
          </p:cNvPr>
          <p:cNvPicPr>
            <a:picLocks noChangeAspect="1"/>
          </p:cNvPicPr>
          <p:nvPr/>
        </p:nvPicPr>
        <p:blipFill>
          <a:blip r:embed="rId5"/>
          <a:stretch>
            <a:fillRect/>
          </a:stretch>
        </p:blipFill>
        <p:spPr>
          <a:xfrm>
            <a:off x="8458049" y="1192174"/>
            <a:ext cx="2166904" cy="1636637"/>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792EB023-C0A2-41EA-A28E-9A58B49CA993}"/>
              </a:ext>
            </a:extLst>
          </p:cNvPr>
          <p:cNvPicPr>
            <a:picLocks noChangeAspect="1"/>
          </p:cNvPicPr>
          <p:nvPr/>
        </p:nvPicPr>
        <p:blipFill>
          <a:blip r:embed="rId6"/>
          <a:stretch>
            <a:fillRect/>
          </a:stretch>
        </p:blipFill>
        <p:spPr>
          <a:xfrm>
            <a:off x="2126975" y="1506854"/>
            <a:ext cx="1168055" cy="1291354"/>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93515D47-15E6-445C-A277-224F356E3209}"/>
              </a:ext>
            </a:extLst>
          </p:cNvPr>
          <p:cNvPicPr>
            <a:picLocks noChangeAspect="1"/>
          </p:cNvPicPr>
          <p:nvPr/>
        </p:nvPicPr>
        <p:blipFill>
          <a:blip r:embed="rId7"/>
          <a:stretch>
            <a:fillRect/>
          </a:stretch>
        </p:blipFill>
        <p:spPr>
          <a:xfrm>
            <a:off x="912762" y="1506854"/>
            <a:ext cx="1168055" cy="1291354"/>
          </a:xfrm>
          <a:prstGeom prst="rect">
            <a:avLst/>
          </a:prstGeom>
        </p:spPr>
      </p:pic>
      <p:sp>
        <p:nvSpPr>
          <p:cNvPr id="21" name="CustomShape 2">
            <a:extLst>
              <a:ext uri="{FF2B5EF4-FFF2-40B4-BE49-F238E27FC236}">
                <a16:creationId xmlns:a16="http://schemas.microsoft.com/office/drawing/2014/main" id="{4DD33C7B-6BD9-4E13-90DF-C0BAD1B1134E}"/>
              </a:ext>
            </a:extLst>
          </p:cNvPr>
          <p:cNvSpPr/>
          <p:nvPr/>
        </p:nvSpPr>
        <p:spPr>
          <a:xfrm>
            <a:off x="939736" y="5826163"/>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f</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3" name="CustomShape 2">
            <a:extLst>
              <a:ext uri="{FF2B5EF4-FFF2-40B4-BE49-F238E27FC236}">
                <a16:creationId xmlns:a16="http://schemas.microsoft.com/office/drawing/2014/main" id="{8BCC2BA8-1825-476A-A06F-E92141AFAE51}"/>
              </a:ext>
            </a:extLst>
          </p:cNvPr>
          <p:cNvSpPr/>
          <p:nvPr/>
        </p:nvSpPr>
        <p:spPr>
          <a:xfrm>
            <a:off x="8304429" y="5775734"/>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act</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r</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5" name="Picture 24" descr="Logo, icon&#10;&#10;Description automatically generated">
            <a:extLst>
              <a:ext uri="{FF2B5EF4-FFF2-40B4-BE49-F238E27FC236}">
                <a16:creationId xmlns:a16="http://schemas.microsoft.com/office/drawing/2014/main" id="{811CC467-9989-438F-981C-7FB0BA649D67}"/>
              </a:ext>
            </a:extLst>
          </p:cNvPr>
          <p:cNvPicPr>
            <a:picLocks noChangeAspect="1"/>
          </p:cNvPicPr>
          <p:nvPr/>
        </p:nvPicPr>
        <p:blipFill>
          <a:blip r:embed="rId8"/>
          <a:stretch>
            <a:fillRect/>
          </a:stretch>
        </p:blipFill>
        <p:spPr>
          <a:xfrm rot="20822538">
            <a:off x="1487881" y="4459613"/>
            <a:ext cx="935766" cy="1439640"/>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F330E40B-E45D-4E80-A861-F7C0CF9466E0}"/>
              </a:ext>
            </a:extLst>
          </p:cNvPr>
          <p:cNvPicPr>
            <a:picLocks noChangeAspect="1"/>
          </p:cNvPicPr>
          <p:nvPr/>
        </p:nvPicPr>
        <p:blipFill>
          <a:blip r:embed="rId9"/>
          <a:stretch>
            <a:fillRect/>
          </a:stretch>
        </p:blipFill>
        <p:spPr>
          <a:xfrm>
            <a:off x="8666860" y="4752449"/>
            <a:ext cx="1749282" cy="1028614"/>
          </a:xfrm>
          <a:prstGeom prst="rect">
            <a:avLst/>
          </a:prstGeom>
        </p:spPr>
      </p:pic>
      <p:pic>
        <p:nvPicPr>
          <p:cNvPr id="5" name="Picture 4">
            <a:extLst>
              <a:ext uri="{FF2B5EF4-FFF2-40B4-BE49-F238E27FC236}">
                <a16:creationId xmlns:a16="http://schemas.microsoft.com/office/drawing/2014/main" id="{30629354-9188-47C3-BAA0-F8FE30B3B0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2486" y="2886485"/>
            <a:ext cx="2489331" cy="3752574"/>
          </a:xfrm>
          <a:prstGeom prst="rect">
            <a:avLst/>
          </a:prstGeom>
        </p:spPr>
      </p:pic>
      <p:sp>
        <p:nvSpPr>
          <p:cNvPr id="27" name="CustomShape 14">
            <a:extLst>
              <a:ext uri="{FF2B5EF4-FFF2-40B4-BE49-F238E27FC236}">
                <a16:creationId xmlns:a16="http://schemas.microsoft.com/office/drawing/2014/main" id="{B8C055CC-8172-4B99-BD47-D5C76F800D10}"/>
              </a:ext>
            </a:extLst>
          </p:cNvPr>
          <p:cNvSpPr/>
          <p:nvPr/>
        </p:nvSpPr>
        <p:spPr>
          <a:xfrm>
            <a:off x="3911042" y="2977152"/>
            <a:ext cx="4208473" cy="2788513"/>
          </a:xfrm>
          <a:prstGeom prst="wedgeEllipseCallout">
            <a:avLst>
              <a:gd name="adj1" fmla="val 56260"/>
              <a:gd name="adj2" fmla="val 4103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400" b="1" i="0" u="none" strike="noStrike" kern="0" cap="none" spc="-1" normalizeH="0" baseline="0" noProof="0" dirty="0" err="1">
                <a:ln>
                  <a:noFill/>
                </a:ln>
                <a:solidFill>
                  <a:srgbClr val="FFFFFF"/>
                </a:solidFill>
                <a:effectLst/>
                <a:uLnTx/>
                <a:uFillTx/>
                <a:latin typeface="Century Gothic"/>
                <a:ea typeface="DejaVu Sans"/>
                <a:sym typeface="Arial"/>
              </a:rPr>
              <a:t>eu</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is </a:t>
            </a:r>
            <a:r>
              <a:rPr kumimoji="0" lang="en-GB" sz="2400" b="0" i="0" u="sng" strike="noStrike" kern="0" cap="none" spc="-1" normalizeH="0" baseline="0" noProof="0" dirty="0">
                <a:ln>
                  <a:noFill/>
                </a:ln>
                <a:solidFill>
                  <a:srgbClr val="FFFFFF"/>
                </a:solidFill>
                <a:effectLst/>
                <a:uLnTx/>
                <a:uFillTx/>
                <a:latin typeface="Century Gothic"/>
                <a:ea typeface="DejaVu Sans"/>
                <a:sym typeface="Arial"/>
              </a:rPr>
              <a:t>often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0" i="1" u="none" strike="noStrike" kern="0" cap="none" spc="-1" normalizeH="0" baseline="0" noProof="0" dirty="0">
                <a:ln>
                  <a:noFill/>
                </a:ln>
                <a:solidFill>
                  <a:srgbClr val="FFFFFF"/>
                </a:solidFill>
                <a:effectLst/>
                <a:uLnTx/>
                <a:uFillTx/>
                <a:latin typeface="Century Gothic"/>
                <a:ea typeface="DejaVu Sans"/>
                <a:sym typeface="Arial"/>
              </a:rPr>
              <a:t>open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when followed by final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r</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f</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1" i="0" u="none" strike="noStrike" kern="0" cap="none" spc="-1" normalizeH="0" baseline="0" noProof="0" dirty="0">
                <a:ln>
                  <a:noFill/>
                </a:ln>
                <a:solidFill>
                  <a:srgbClr val="FFFFFF"/>
                </a:solidFill>
                <a:effectLst/>
                <a:uLnTx/>
                <a:uFillTx/>
                <a:latin typeface="Century Gothic"/>
                <a:sym typeface="Arial"/>
              </a:rPr>
              <a:t>l,</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but </a:t>
            </a:r>
            <a:r>
              <a:rPr kumimoji="0" lang="en-GB" sz="2400" b="0" i="1" u="none" strike="noStrike" kern="0" cap="none" spc="-1" normalizeH="0" baseline="0" noProof="0" dirty="0">
                <a:ln>
                  <a:noFill/>
                </a:ln>
                <a:solidFill>
                  <a:srgbClr val="FFFFFF"/>
                </a:solidFill>
                <a:effectLst/>
                <a:uLnTx/>
                <a:uFillTx/>
                <a:latin typeface="Century Gothic"/>
                <a:ea typeface="DejaVu Sans"/>
                <a:sym typeface="Arial"/>
              </a:rPr>
              <a:t>closed</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before final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x, s.</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pic>
        <p:nvPicPr>
          <p:cNvPr id="29" name="Graphic 28" descr="Line arrow Counter clockwise curve">
            <a:extLst>
              <a:ext uri="{FF2B5EF4-FFF2-40B4-BE49-F238E27FC236}">
                <a16:creationId xmlns:a16="http://schemas.microsoft.com/office/drawing/2014/main" id="{F1832F28-A471-412E-ADED-13E94752C5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225638">
            <a:off x="8357956" y="2766939"/>
            <a:ext cx="1677132" cy="2250466"/>
          </a:xfrm>
          <a:prstGeom prst="rect">
            <a:avLst/>
          </a:prstGeom>
        </p:spPr>
      </p:pic>
      <p:pic>
        <p:nvPicPr>
          <p:cNvPr id="30" name="Graphic 29" descr="Line arrow Clockwise curve">
            <a:extLst>
              <a:ext uri="{FF2B5EF4-FFF2-40B4-BE49-F238E27FC236}">
                <a16:creationId xmlns:a16="http://schemas.microsoft.com/office/drawing/2014/main" id="{11822A26-7DE9-4759-AD37-FE261A2917F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5906310">
            <a:off x="2925605" y="4842628"/>
            <a:ext cx="1378001" cy="2143614"/>
          </a:xfrm>
          <a:prstGeom prst="rect">
            <a:avLst/>
          </a:prstGeom>
        </p:spPr>
      </p:pic>
      <p:pic>
        <p:nvPicPr>
          <p:cNvPr id="31" name="Graphic 30" descr="Line arrow Clockwise curve">
            <a:extLst>
              <a:ext uri="{FF2B5EF4-FFF2-40B4-BE49-F238E27FC236}">
                <a16:creationId xmlns:a16="http://schemas.microsoft.com/office/drawing/2014/main" id="{E35B3BD7-64C4-4F2A-B28A-1B998AB7594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7740487" flipH="1" flipV="1">
            <a:off x="8983447" y="4377283"/>
            <a:ext cx="1233304" cy="2703620"/>
          </a:xfrm>
          <a:prstGeom prst="rect">
            <a:avLst/>
          </a:prstGeom>
        </p:spPr>
      </p:pic>
    </p:spTree>
    <p:extLst>
      <p:ext uri="{BB962C8B-B14F-4D97-AF65-F5344CB8AC3E}">
        <p14:creationId xmlns:p14="http://schemas.microsoft.com/office/powerpoint/2010/main" val="7432317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cmd type="evt" cmd="onstopaudio">
                                      <p:cBhvr>
                                        <p:cTn display="0" masterRel="sameClick">
                                          <p:stCondLst>
                                            <p:cond evt="begin" delay="0">
                                              <p:tn val="17"/>
                                            </p:cond>
                                          </p:stCondLst>
                                        </p:cTn>
                                        <p:tgtEl>
                                          <p:sldTgt/>
                                        </p:tgtEl>
                                      </p:cBhvr>
                                    </p:cmd>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cteur.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22" presetClass="entr" presetSubtype="4"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cTn>
                              </p:par>
                              <p:par>
                                <p:cTn id="61" presetID="2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A5702C07-966E-4496-B073-10D875EF8D06}"/>
              </a:ext>
            </a:extLst>
          </p:cNvPr>
          <p:cNvGraphicFramePr/>
          <p:nvPr/>
        </p:nvGraphicFramePr>
        <p:xfrm>
          <a:off x="7022594" y="1509875"/>
          <a:ext cx="3435840" cy="4114537"/>
        </p:xfrm>
        <a:graphic>
          <a:graphicData uri="http://schemas.openxmlformats.org/drawingml/2006/table">
            <a:tbl>
              <a:tblPr/>
              <a:tblGrid>
                <a:gridCol w="1670144">
                  <a:extLst>
                    <a:ext uri="{9D8B030D-6E8A-4147-A177-3AD203B41FA5}">
                      <a16:colId xmlns:a16="http://schemas.microsoft.com/office/drawing/2014/main" val="20000"/>
                    </a:ext>
                  </a:extLst>
                </a:gridCol>
                <a:gridCol w="1765696">
                  <a:extLst>
                    <a:ext uri="{9D8B030D-6E8A-4147-A177-3AD203B41FA5}">
                      <a16:colId xmlns:a16="http://schemas.microsoft.com/office/drawing/2014/main" val="20001"/>
                    </a:ext>
                  </a:extLst>
                </a:gridCol>
              </a:tblGrid>
              <a:tr h="1014140">
                <a:tc>
                  <a:txBody>
                    <a:bodyPr/>
                    <a:lstStyle/>
                    <a:p>
                      <a:pPr algn="ctr">
                        <a:lnSpc>
                          <a:spcPct val="100000"/>
                        </a:lnSpc>
                      </a:pPr>
                      <a:r>
                        <a:rPr lang="en-GB" sz="3200" b="1" strike="noStrike" spc="-1" dirty="0">
                          <a:solidFill>
                            <a:srgbClr val="002060"/>
                          </a:solidFill>
                          <a:latin typeface="Century gothic"/>
                          <a:ea typeface="Century Gothic"/>
                        </a:rPr>
                        <a:t>[</a:t>
                      </a:r>
                      <a:r>
                        <a:rPr lang="en-GB" sz="3200" b="1" strike="noStrike" spc="-1" dirty="0" err="1">
                          <a:solidFill>
                            <a:srgbClr val="002060"/>
                          </a:solidFill>
                          <a:latin typeface="Century gothic"/>
                          <a:ea typeface="Century Gothic"/>
                        </a:rPr>
                        <a:t>eu</a:t>
                      </a:r>
                      <a:r>
                        <a:rPr lang="en-GB" sz="3200" b="1" strike="noStrike" spc="-1" dirty="0">
                          <a:solidFill>
                            <a:srgbClr val="002060"/>
                          </a:solidFill>
                          <a:latin typeface="Century gothic"/>
                          <a:ea typeface="Century Gothic"/>
                        </a:rPr>
                        <a:t>]</a:t>
                      </a:r>
                      <a:br>
                        <a:rPr lang="en-GB" sz="3200" b="1" strike="noStrike" spc="-1" dirty="0">
                          <a:solidFill>
                            <a:srgbClr val="002060"/>
                          </a:solidFill>
                          <a:latin typeface="Century gothic"/>
                          <a:ea typeface="Century Gothic"/>
                        </a:rPr>
                      </a:br>
                      <a:r>
                        <a:rPr lang="en-GB" sz="3200" b="0" strike="noStrike" spc="-1" dirty="0">
                          <a:solidFill>
                            <a:srgbClr val="002060"/>
                          </a:solidFill>
                          <a:latin typeface="Century gothic"/>
                          <a:ea typeface="Century Gothic"/>
                        </a:rPr>
                        <a:t>un </a:t>
                      </a:r>
                      <a:r>
                        <a:rPr lang="en-GB" sz="3200" b="0" strike="noStrike" spc="-1" dirty="0" err="1">
                          <a:solidFill>
                            <a:srgbClr val="002060"/>
                          </a:solidFill>
                          <a:latin typeface="Century gothic"/>
                          <a:ea typeface="Century Gothic"/>
                        </a:rPr>
                        <a:t>peu</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a:t>
                      </a:r>
                      <a:r>
                        <a:rPr lang="en-GB" sz="3200" b="1" strike="noStrike" spc="-1" dirty="0" err="1">
                          <a:solidFill>
                            <a:srgbClr val="002060"/>
                          </a:solidFill>
                          <a:latin typeface="Century gothic"/>
                          <a:ea typeface="Century Gothic"/>
                        </a:rPr>
                        <a:t>eu</a:t>
                      </a:r>
                      <a:r>
                        <a:rPr lang="en-GB" sz="3200" b="1" strike="noStrike" spc="-1" dirty="0">
                          <a:solidFill>
                            <a:srgbClr val="002060"/>
                          </a:solidFill>
                          <a:latin typeface="Century gothic"/>
                          <a:ea typeface="Century Gothic"/>
                        </a:rPr>
                        <a:t>]</a:t>
                      </a:r>
                      <a:br>
                        <a:rPr lang="en-GB" sz="3200" b="1" strike="noStrike" spc="-1" dirty="0">
                          <a:solidFill>
                            <a:srgbClr val="002060"/>
                          </a:solidFill>
                          <a:latin typeface="Century gothic"/>
                          <a:ea typeface="Century Gothic"/>
                        </a:rPr>
                      </a:br>
                      <a:r>
                        <a:rPr lang="en-GB" sz="3200" b="0" strike="noStrike" spc="-1" dirty="0" err="1">
                          <a:solidFill>
                            <a:srgbClr val="002060"/>
                          </a:solidFill>
                          <a:latin typeface="Century gothic"/>
                          <a:ea typeface="Century Gothic"/>
                        </a:rPr>
                        <a:t>peur</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28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6528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3517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graphicFrame>
        <p:nvGraphicFramePr>
          <p:cNvPr id="6" name="Table 2">
            <a:extLst>
              <a:ext uri="{FF2B5EF4-FFF2-40B4-BE49-F238E27FC236}">
                <a16:creationId xmlns:a16="http://schemas.microsoft.com/office/drawing/2014/main" id="{F00901CC-7FB8-4D10-BA3C-0313D000C282}"/>
              </a:ext>
            </a:extLst>
          </p:cNvPr>
          <p:cNvGraphicFramePr/>
          <p:nvPr/>
        </p:nvGraphicFramePr>
        <p:xfrm>
          <a:off x="583737" y="1484654"/>
          <a:ext cx="6238303" cy="4139758"/>
        </p:xfrm>
        <a:graphic>
          <a:graphicData uri="http://schemas.openxmlformats.org/drawingml/2006/table">
            <a:tbl>
              <a:tblPr/>
              <a:tblGrid>
                <a:gridCol w="695520">
                  <a:extLst>
                    <a:ext uri="{9D8B030D-6E8A-4147-A177-3AD203B41FA5}">
                      <a16:colId xmlns:a16="http://schemas.microsoft.com/office/drawing/2014/main" val="20000"/>
                    </a:ext>
                  </a:extLst>
                </a:gridCol>
                <a:gridCol w="5542783">
                  <a:extLst>
                    <a:ext uri="{9D8B030D-6E8A-4147-A177-3AD203B41FA5}">
                      <a16:colId xmlns:a16="http://schemas.microsoft.com/office/drawing/2014/main" val="20001"/>
                    </a:ext>
                  </a:extLst>
                </a:gridCol>
              </a:tblGrid>
              <a:tr h="10221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8273">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Il y a trois fl</a:t>
                      </a:r>
                      <a:r>
                        <a:rPr lang="en-GB" sz="2400" b="1" strike="noStrike" spc="-1" dirty="0">
                          <a:solidFill>
                            <a:srgbClr val="002060"/>
                          </a:solidFill>
                          <a:latin typeface="Century gothic"/>
                        </a:rPr>
                        <a:t>eu</a:t>
                      </a:r>
                      <a:r>
                        <a:rPr lang="en-GB" sz="2400" b="0" strike="noStrike" spc="-1" dirty="0">
                          <a:solidFill>
                            <a:srgbClr val="002060"/>
                          </a:solidFill>
                          <a:latin typeface="Century gothic"/>
                        </a:rPr>
                        <a:t>rs.</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strike="noStrike" spc="-1" dirty="0" err="1">
                          <a:solidFill>
                            <a:srgbClr val="002060"/>
                          </a:solidFill>
                          <a:latin typeface="Century gothic"/>
                        </a:rPr>
                        <a:t>J’ai</a:t>
                      </a:r>
                      <a:r>
                        <a:rPr lang="en-GB" sz="2400" b="0" strike="noStrike" spc="-1" dirty="0">
                          <a:solidFill>
                            <a:srgbClr val="002060"/>
                          </a:solidFill>
                          <a:latin typeface="Century gothic"/>
                        </a:rPr>
                        <a:t> un </a:t>
                      </a:r>
                      <a:r>
                        <a:rPr lang="en-GB" sz="2400" b="0" strike="noStrike" spc="-1" dirty="0" err="1">
                          <a:solidFill>
                            <a:srgbClr val="002060"/>
                          </a:solidFill>
                          <a:latin typeface="Century gothic"/>
                        </a:rPr>
                        <a:t>ordinat</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r</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moderne</a:t>
                      </a:r>
                      <a:r>
                        <a:rPr lang="en-GB" sz="2400" b="0" strike="noStrike" spc="-1" dirty="0">
                          <a:solidFill>
                            <a:srgbClr val="002060"/>
                          </a:solidFill>
                          <a:latin typeface="Century gothic"/>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90392">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err="1">
                          <a:solidFill>
                            <a:srgbClr val="002060"/>
                          </a:solidFill>
                          <a:latin typeface="Century gothic"/>
                        </a:rPr>
                        <a:t>Oui</a:t>
                      </a:r>
                      <a:r>
                        <a:rPr lang="en-GB" sz="2400" b="0" strike="noStrike" spc="-1" dirty="0">
                          <a:solidFill>
                            <a:srgbClr val="002060"/>
                          </a:solidFill>
                          <a:latin typeface="Century gothic"/>
                        </a:rPr>
                        <a:t>, Monsi</a:t>
                      </a:r>
                      <a:r>
                        <a:rPr lang="en-GB" sz="2400" b="1" strike="noStrike" spc="-1" dirty="0">
                          <a:solidFill>
                            <a:srgbClr val="002060"/>
                          </a:solidFill>
                          <a:latin typeface="Century gothic"/>
                        </a:rPr>
                        <a:t>eu</a:t>
                      </a:r>
                      <a:r>
                        <a:rPr lang="en-GB" sz="2400" b="0" strike="noStrike" spc="-1" dirty="0">
                          <a:solidFill>
                            <a:srgbClr val="002060"/>
                          </a:solidFill>
                          <a:latin typeface="Century gothic"/>
                        </a:rPr>
                        <a:t>r. </a:t>
                      </a:r>
                      <a:r>
                        <a:rPr lang="en-GB" sz="2400" b="0" strike="noStrike" spc="-1" dirty="0" err="1">
                          <a:solidFill>
                            <a:srgbClr val="002060"/>
                          </a:solidFill>
                          <a:latin typeface="Century gothic"/>
                        </a:rPr>
                        <a:t>J’adore</a:t>
                      </a:r>
                      <a:r>
                        <a:rPr lang="en-GB" sz="2400" b="0" strike="noStrike" spc="-1" dirty="0">
                          <a:solidFill>
                            <a:srgbClr val="002060"/>
                          </a:solidFill>
                          <a:latin typeface="Century gothic"/>
                        </a:rPr>
                        <a:t> les coul</a:t>
                      </a:r>
                      <a:r>
                        <a:rPr lang="en-GB" sz="2400" b="1" strike="noStrike" spc="-1" dirty="0">
                          <a:solidFill>
                            <a:srgbClr val="002060"/>
                          </a:solidFill>
                          <a:latin typeface="Century gothic"/>
                        </a:rPr>
                        <a:t>eu</a:t>
                      </a:r>
                      <a:r>
                        <a:rPr lang="en-GB" sz="2400" b="0" strike="noStrike" spc="-1" dirty="0">
                          <a:solidFill>
                            <a:srgbClr val="002060"/>
                          </a:solidFill>
                          <a:latin typeface="Century gothic"/>
                        </a:rPr>
                        <a:t>rs.</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Je </a:t>
                      </a:r>
                      <a:r>
                        <a:rPr lang="en-GB" sz="2400" b="0" strike="noStrike" spc="-1" dirty="0" err="1">
                          <a:solidFill>
                            <a:srgbClr val="002060"/>
                          </a:solidFill>
                          <a:latin typeface="Century gothic"/>
                        </a:rPr>
                        <a:t>trouve</a:t>
                      </a:r>
                      <a:r>
                        <a:rPr lang="en-GB" sz="2400" b="0" strike="noStrike" spc="-1" dirty="0">
                          <a:solidFill>
                            <a:srgbClr val="002060"/>
                          </a:solidFill>
                          <a:latin typeface="Century gothic"/>
                        </a:rPr>
                        <a:t> d</a:t>
                      </a:r>
                      <a:r>
                        <a:rPr lang="en-GB" sz="2400" b="1" strike="noStrike" spc="-1" dirty="0">
                          <a:solidFill>
                            <a:srgbClr val="002060"/>
                          </a:solidFill>
                          <a:latin typeface="Century gothic"/>
                        </a:rPr>
                        <a:t>eu</a:t>
                      </a:r>
                      <a:r>
                        <a:rPr lang="en-GB" sz="2400" b="0" strike="noStrike" spc="-1" dirty="0">
                          <a:solidFill>
                            <a:srgbClr val="002060"/>
                          </a:solidFill>
                          <a:latin typeface="Century gothic"/>
                        </a:rPr>
                        <a:t>x </a:t>
                      </a:r>
                      <a:r>
                        <a:rPr lang="en-GB" sz="2400" b="0" strike="noStrike" spc="-1" dirty="0" err="1">
                          <a:solidFill>
                            <a:srgbClr val="002060"/>
                          </a:solidFill>
                          <a:latin typeface="Century gothic"/>
                        </a:rPr>
                        <a:t>err</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rs</a:t>
                      </a:r>
                      <a:r>
                        <a:rPr lang="en-GB" sz="2400" b="0" strike="noStrike" spc="-1" dirty="0">
                          <a:solidFill>
                            <a:srgbClr val="002060"/>
                          </a:solidFill>
                          <a:latin typeface="Century gothic"/>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4213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Le </a:t>
                      </a:r>
                      <a:r>
                        <a:rPr lang="en-GB" sz="2400" b="0" strike="noStrike" spc="-1" dirty="0" err="1">
                          <a:solidFill>
                            <a:srgbClr val="002060"/>
                          </a:solidFill>
                          <a:latin typeface="Century gothic"/>
                        </a:rPr>
                        <a:t>j</a:t>
                      </a:r>
                      <a:r>
                        <a:rPr lang="en-GB" sz="2400" b="1" strike="noStrike" spc="-1" dirty="0" err="1">
                          <a:solidFill>
                            <a:srgbClr val="002060"/>
                          </a:solidFill>
                          <a:latin typeface="Century gothic"/>
                        </a:rPr>
                        <a:t>eu</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coûte</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douze</a:t>
                      </a:r>
                      <a:r>
                        <a:rPr lang="en-GB" sz="2400" b="0" strike="noStrike" spc="-1" dirty="0">
                          <a:solidFill>
                            <a:srgbClr val="002060"/>
                          </a:solidFill>
                          <a:latin typeface="Century gothic"/>
                        </a:rPr>
                        <a:t> </a:t>
                      </a:r>
                      <a:r>
                        <a:rPr lang="en-GB" sz="2400" b="1" strike="noStrike" spc="-1" dirty="0">
                          <a:solidFill>
                            <a:srgbClr val="002060"/>
                          </a:solidFill>
                          <a:latin typeface="Century gothic"/>
                        </a:rPr>
                        <a:t>eu</a:t>
                      </a:r>
                      <a:r>
                        <a:rPr lang="en-GB" sz="2400" b="0" strike="noStrike" spc="-1" dirty="0">
                          <a:solidFill>
                            <a:srgbClr val="002060"/>
                          </a:solidFill>
                          <a:latin typeface="Century gothic"/>
                        </a:rPr>
                        <a:t>ros.</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969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Dans la salle, </a:t>
                      </a:r>
                      <a:r>
                        <a:rPr lang="en-GB" sz="2400" b="0" strike="noStrike" spc="-1" dirty="0" err="1">
                          <a:solidFill>
                            <a:srgbClr val="002060"/>
                          </a:solidFill>
                          <a:latin typeface="Century gothic"/>
                        </a:rPr>
                        <a:t>il</a:t>
                      </a:r>
                      <a:r>
                        <a:rPr lang="en-GB" sz="2400" b="0" strike="noStrike" spc="-1" dirty="0">
                          <a:solidFill>
                            <a:srgbClr val="002060"/>
                          </a:solidFill>
                          <a:latin typeface="Century gothic"/>
                        </a:rPr>
                        <a:t> y a </a:t>
                      </a:r>
                      <a:r>
                        <a:rPr lang="en-GB" sz="2400" b="0" strike="noStrike" spc="-1" dirty="0" err="1">
                          <a:solidFill>
                            <a:srgbClr val="002060"/>
                          </a:solidFill>
                          <a:latin typeface="Century gothic"/>
                        </a:rPr>
                        <a:t>n</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f</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profess</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rs</a:t>
                      </a:r>
                      <a:r>
                        <a:rPr lang="en-GB" sz="2400" b="0" strike="noStrike" spc="-1" dirty="0">
                          <a:solidFill>
                            <a:srgbClr val="002060"/>
                          </a:solidFill>
                          <a:latin typeface="Century gothic"/>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pic>
        <p:nvPicPr>
          <p:cNvPr id="7" name="Google Shape;243;p34">
            <a:extLst>
              <a:ext uri="{FF2B5EF4-FFF2-40B4-BE49-F238E27FC236}">
                <a16:creationId xmlns:a16="http://schemas.microsoft.com/office/drawing/2014/main" id="{49115E97-805A-47DF-8E99-625E63669FCA}"/>
              </a:ext>
            </a:extLst>
          </p:cNvPr>
          <p:cNvPicPr/>
          <p:nvPr/>
        </p:nvPicPr>
        <p:blipFill>
          <a:blip r:embed="rId4"/>
          <a:stretch/>
        </p:blipFill>
        <p:spPr>
          <a:xfrm>
            <a:off x="9358850" y="2597444"/>
            <a:ext cx="539280" cy="539280"/>
          </a:xfrm>
          <a:prstGeom prst="rect">
            <a:avLst/>
          </a:prstGeom>
          <a:ln>
            <a:noFill/>
          </a:ln>
        </p:spPr>
      </p:pic>
      <p:pic>
        <p:nvPicPr>
          <p:cNvPr id="8" name="Google Shape;244;p34">
            <a:extLst>
              <a:ext uri="{FF2B5EF4-FFF2-40B4-BE49-F238E27FC236}">
                <a16:creationId xmlns:a16="http://schemas.microsoft.com/office/drawing/2014/main" id="{0E309600-9055-4E5A-AF28-2303C70DB9C9}"/>
              </a:ext>
            </a:extLst>
          </p:cNvPr>
          <p:cNvPicPr/>
          <p:nvPr/>
        </p:nvPicPr>
        <p:blipFill>
          <a:blip r:embed="rId4"/>
          <a:stretch/>
        </p:blipFill>
        <p:spPr>
          <a:xfrm>
            <a:off x="9358850" y="3082125"/>
            <a:ext cx="539280" cy="539280"/>
          </a:xfrm>
          <a:prstGeom prst="rect">
            <a:avLst/>
          </a:prstGeom>
          <a:ln>
            <a:noFill/>
          </a:ln>
        </p:spPr>
      </p:pic>
      <p:pic>
        <p:nvPicPr>
          <p:cNvPr id="9" name="Google Shape;245;p34">
            <a:extLst>
              <a:ext uri="{FF2B5EF4-FFF2-40B4-BE49-F238E27FC236}">
                <a16:creationId xmlns:a16="http://schemas.microsoft.com/office/drawing/2014/main" id="{04822E58-AB8D-472A-BC2B-7F754E95D998}"/>
              </a:ext>
            </a:extLst>
          </p:cNvPr>
          <p:cNvPicPr/>
          <p:nvPr/>
        </p:nvPicPr>
        <p:blipFill>
          <a:blip r:embed="rId4"/>
          <a:stretch/>
        </p:blipFill>
        <p:spPr>
          <a:xfrm>
            <a:off x="7537797" y="3573960"/>
            <a:ext cx="539280" cy="539280"/>
          </a:xfrm>
          <a:prstGeom prst="rect">
            <a:avLst/>
          </a:prstGeom>
          <a:ln>
            <a:noFill/>
          </a:ln>
        </p:spPr>
      </p:pic>
      <p:pic>
        <p:nvPicPr>
          <p:cNvPr id="10" name="Google Shape;246;p34">
            <a:extLst>
              <a:ext uri="{FF2B5EF4-FFF2-40B4-BE49-F238E27FC236}">
                <a16:creationId xmlns:a16="http://schemas.microsoft.com/office/drawing/2014/main" id="{240BE36F-9B70-40C2-9ACA-C4D1004D51AC}"/>
              </a:ext>
            </a:extLst>
          </p:cNvPr>
          <p:cNvPicPr/>
          <p:nvPr/>
        </p:nvPicPr>
        <p:blipFill>
          <a:blip r:embed="rId4"/>
          <a:stretch/>
        </p:blipFill>
        <p:spPr>
          <a:xfrm>
            <a:off x="7560338" y="4082446"/>
            <a:ext cx="539280" cy="539280"/>
          </a:xfrm>
          <a:prstGeom prst="rect">
            <a:avLst/>
          </a:prstGeom>
          <a:ln>
            <a:noFill/>
          </a:ln>
        </p:spPr>
      </p:pic>
      <p:pic>
        <p:nvPicPr>
          <p:cNvPr id="11" name="Google Shape;247;p34">
            <a:extLst>
              <a:ext uri="{FF2B5EF4-FFF2-40B4-BE49-F238E27FC236}">
                <a16:creationId xmlns:a16="http://schemas.microsoft.com/office/drawing/2014/main" id="{04D4663F-41A7-4C30-A99C-04D3C12C66E6}"/>
              </a:ext>
            </a:extLst>
          </p:cNvPr>
          <p:cNvPicPr/>
          <p:nvPr/>
        </p:nvPicPr>
        <p:blipFill>
          <a:blip r:embed="rId4"/>
          <a:stretch/>
        </p:blipFill>
        <p:spPr>
          <a:xfrm>
            <a:off x="9381391" y="4100785"/>
            <a:ext cx="539280" cy="539280"/>
          </a:xfrm>
          <a:prstGeom prst="rect">
            <a:avLst/>
          </a:prstGeom>
          <a:ln>
            <a:noFill/>
          </a:ln>
        </p:spPr>
      </p:pic>
      <p:pic>
        <p:nvPicPr>
          <p:cNvPr id="12" name="Google Shape;248;p34">
            <a:extLst>
              <a:ext uri="{FF2B5EF4-FFF2-40B4-BE49-F238E27FC236}">
                <a16:creationId xmlns:a16="http://schemas.microsoft.com/office/drawing/2014/main" id="{0184689C-596C-4D0F-93FE-0211DA5C6FD6}"/>
              </a:ext>
            </a:extLst>
          </p:cNvPr>
          <p:cNvPicPr/>
          <p:nvPr/>
        </p:nvPicPr>
        <p:blipFill>
          <a:blip r:embed="rId4"/>
          <a:stretch/>
        </p:blipFill>
        <p:spPr>
          <a:xfrm>
            <a:off x="7568191" y="4621726"/>
            <a:ext cx="539280" cy="539280"/>
          </a:xfrm>
          <a:prstGeom prst="rect">
            <a:avLst/>
          </a:prstGeom>
          <a:ln>
            <a:noFill/>
          </a:ln>
        </p:spPr>
      </p:pic>
      <p:sp>
        <p:nvSpPr>
          <p:cNvPr id="15" name="CustomShape 22">
            <a:hlinkClick r:id="" action="ppaction://noaction">
              <a:snd r:embed="rId5" name="s4.Ex.wav"/>
            </a:hlinkClick>
            <a:extLst>
              <a:ext uri="{FF2B5EF4-FFF2-40B4-BE49-F238E27FC236}">
                <a16:creationId xmlns:a16="http://schemas.microsoft.com/office/drawing/2014/main" id="{133A67A6-E4DF-479D-9720-AB32A1293A9F}"/>
              </a:ext>
            </a:extLst>
          </p:cNvPr>
          <p:cNvSpPr/>
          <p:nvPr/>
        </p:nvSpPr>
        <p:spPr>
          <a:xfrm>
            <a:off x="700017" y="25896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6" name="CustomShape 23">
            <a:hlinkClick r:id="" action="ppaction://noaction">
              <a:snd r:embed="rId6" name="s4_1.wav"/>
            </a:hlinkClick>
            <a:extLst>
              <a:ext uri="{FF2B5EF4-FFF2-40B4-BE49-F238E27FC236}">
                <a16:creationId xmlns:a16="http://schemas.microsoft.com/office/drawing/2014/main" id="{0C046E0F-3B48-479D-B14A-49BDC2975F2E}"/>
              </a:ext>
            </a:extLst>
          </p:cNvPr>
          <p:cNvSpPr/>
          <p:nvPr/>
        </p:nvSpPr>
        <p:spPr>
          <a:xfrm>
            <a:off x="700017" y="311886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7" name="s4_2.wav"/>
            </a:hlinkClick>
            <a:extLst>
              <a:ext uri="{FF2B5EF4-FFF2-40B4-BE49-F238E27FC236}">
                <a16:creationId xmlns:a16="http://schemas.microsoft.com/office/drawing/2014/main" id="{32D01521-4848-46DD-ACC2-7097A73DB523}"/>
              </a:ext>
            </a:extLst>
          </p:cNvPr>
          <p:cNvSpPr/>
          <p:nvPr/>
        </p:nvSpPr>
        <p:spPr>
          <a:xfrm>
            <a:off x="700017" y="3616053"/>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8" name="s4_3.wav"/>
            </a:hlinkClick>
            <a:extLst>
              <a:ext uri="{FF2B5EF4-FFF2-40B4-BE49-F238E27FC236}">
                <a16:creationId xmlns:a16="http://schemas.microsoft.com/office/drawing/2014/main" id="{1B45B4C0-727D-4481-B269-8A56635524CF}"/>
              </a:ext>
            </a:extLst>
          </p:cNvPr>
          <p:cNvSpPr/>
          <p:nvPr/>
        </p:nvSpPr>
        <p:spPr>
          <a:xfrm>
            <a:off x="700017" y="411324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9" name="s4_4.wav"/>
            </a:hlinkClick>
            <a:extLst>
              <a:ext uri="{FF2B5EF4-FFF2-40B4-BE49-F238E27FC236}">
                <a16:creationId xmlns:a16="http://schemas.microsoft.com/office/drawing/2014/main" id="{CCFDDEBF-0C53-4C91-ACEE-23977C8DC8B6}"/>
              </a:ext>
            </a:extLst>
          </p:cNvPr>
          <p:cNvSpPr/>
          <p:nvPr/>
        </p:nvSpPr>
        <p:spPr>
          <a:xfrm>
            <a:off x="700017" y="464927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10" name="s4_5.wav"/>
            </a:hlinkClick>
            <a:extLst>
              <a:ext uri="{FF2B5EF4-FFF2-40B4-BE49-F238E27FC236}">
                <a16:creationId xmlns:a16="http://schemas.microsoft.com/office/drawing/2014/main" id="{6C10F124-73A1-4B0D-B940-78D5BB61E9D6}"/>
              </a:ext>
            </a:extLst>
          </p:cNvPr>
          <p:cNvSpPr/>
          <p:nvPr/>
        </p:nvSpPr>
        <p:spPr>
          <a:xfrm>
            <a:off x="700017" y="514645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7DFFF0A6-6F90-49B2-A8E3-F520A25FB4FD}"/>
              </a:ext>
            </a:extLst>
          </p:cNvPr>
          <p:cNvSpPr txBox="1"/>
          <p:nvPr/>
        </p:nvSpPr>
        <p:spPr>
          <a:xfrm>
            <a:off x="115409" y="545742"/>
            <a:ext cx="103430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avec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avec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b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002060"/>
                </a:solidFill>
                <a:effectLst/>
                <a:uLnTx/>
                <a:uFillTx/>
                <a:latin typeface="Century Gothic" panose="020F0302020204030204"/>
              </a:rPr>
              <a:t>O</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u avec </a:t>
            </a:r>
            <a:r>
              <a:rPr kumimoji="0" lang="en-US" sz="2200" b="0" i="0" u="sng" strike="noStrike" kern="1200" cap="none" spc="0" normalizeH="0" baseline="0" noProof="0" dirty="0">
                <a:ln>
                  <a:noFill/>
                </a:ln>
                <a:solidFill>
                  <a:srgbClr val="002060"/>
                </a:solidFill>
                <a:effectLst/>
                <a:uLnTx/>
                <a:uFillTx/>
                <a:latin typeface="Century Gothic" panose="020F0302020204030204"/>
                <a:ea typeface="+mn-ea"/>
                <a:cs typeface="+mn-cs"/>
              </a:rPr>
              <a:t>les deux sons </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24" name="CustomShape 6">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Google Shape;248;p34">
            <a:extLst>
              <a:ext uri="{FF2B5EF4-FFF2-40B4-BE49-F238E27FC236}">
                <a16:creationId xmlns:a16="http://schemas.microsoft.com/office/drawing/2014/main" id="{1DF5D2BC-F206-4252-997C-FC7FED94B430}"/>
              </a:ext>
            </a:extLst>
          </p:cNvPr>
          <p:cNvPicPr/>
          <p:nvPr/>
        </p:nvPicPr>
        <p:blipFill>
          <a:blip r:embed="rId4"/>
          <a:stretch/>
        </p:blipFill>
        <p:spPr>
          <a:xfrm>
            <a:off x="9392902" y="5119445"/>
            <a:ext cx="539280" cy="539280"/>
          </a:xfrm>
          <a:prstGeom prst="rect">
            <a:avLst/>
          </a:prstGeom>
          <a:ln>
            <a:noFill/>
          </a:ln>
        </p:spPr>
      </p:pic>
      <p:pic>
        <p:nvPicPr>
          <p:cNvPr id="36" name="Google Shape;246;p34">
            <a:extLst>
              <a:ext uri="{FF2B5EF4-FFF2-40B4-BE49-F238E27FC236}">
                <a16:creationId xmlns:a16="http://schemas.microsoft.com/office/drawing/2014/main" id="{7B8D413D-0942-4A45-A77A-50BE04E2D0F0}"/>
              </a:ext>
            </a:extLst>
          </p:cNvPr>
          <p:cNvPicPr/>
          <p:nvPr/>
        </p:nvPicPr>
        <p:blipFill>
          <a:blip r:embed="rId4"/>
          <a:stretch/>
        </p:blipFill>
        <p:spPr>
          <a:xfrm>
            <a:off x="9381391" y="3573960"/>
            <a:ext cx="539280" cy="539280"/>
          </a:xfrm>
          <a:prstGeom prst="rect">
            <a:avLst/>
          </a:prstGeom>
          <a:ln>
            <a:noFill/>
          </a:ln>
        </p:spPr>
      </p:pic>
      <p:sp>
        <p:nvSpPr>
          <p:cNvPr id="45" name="TextBox 44">
            <a:extLst>
              <a:ext uri="{FF2B5EF4-FFF2-40B4-BE49-F238E27FC236}">
                <a16:creationId xmlns:a16="http://schemas.microsoft.com/office/drawing/2014/main" id="{AF97BCDD-843F-4B1B-8468-0057BCD15A33}"/>
              </a:ext>
            </a:extLst>
          </p:cNvPr>
          <p:cNvSpPr txBox="1"/>
          <p:nvPr/>
        </p:nvSpPr>
        <p:spPr>
          <a:xfrm>
            <a:off x="141959" y="6267748"/>
            <a:ext cx="3670020" cy="461665"/>
          </a:xfrm>
          <a:prstGeom prst="rect">
            <a:avLst/>
          </a:prstGeom>
          <a:solidFill>
            <a:srgbClr val="DDF6FF"/>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l’ordinateur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computer</a:t>
            </a:r>
          </a:p>
        </p:txBody>
      </p:sp>
      <p:sp>
        <p:nvSpPr>
          <p:cNvPr id="14" name="Rectangle: Rounded Corners 13">
            <a:extLst>
              <a:ext uri="{FF2B5EF4-FFF2-40B4-BE49-F238E27FC236}">
                <a16:creationId xmlns:a16="http://schemas.microsoft.com/office/drawing/2014/main" id="{91CDF20E-DD8F-44DD-ADC8-CFB55D056547}"/>
              </a:ext>
            </a:extLst>
          </p:cNvPr>
          <p:cNvSpPr/>
          <p:nvPr/>
        </p:nvSpPr>
        <p:spPr>
          <a:xfrm>
            <a:off x="1306286" y="2589655"/>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47" name="Rectangle: Rounded Corners 46">
            <a:extLst>
              <a:ext uri="{FF2B5EF4-FFF2-40B4-BE49-F238E27FC236}">
                <a16:creationId xmlns:a16="http://schemas.microsoft.com/office/drawing/2014/main" id="{185E726A-1D58-4838-A6A2-D4231363C7BA}"/>
              </a:ext>
            </a:extLst>
          </p:cNvPr>
          <p:cNvSpPr/>
          <p:nvPr/>
        </p:nvSpPr>
        <p:spPr>
          <a:xfrm>
            <a:off x="1349828" y="3099062"/>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49" name="Rectangle: Rounded Corners 48">
            <a:extLst>
              <a:ext uri="{FF2B5EF4-FFF2-40B4-BE49-F238E27FC236}">
                <a16:creationId xmlns:a16="http://schemas.microsoft.com/office/drawing/2014/main" id="{8F5C460E-F7B8-4D42-B117-5CF4FDC41DDA}"/>
              </a:ext>
            </a:extLst>
          </p:cNvPr>
          <p:cNvSpPr/>
          <p:nvPr/>
        </p:nvSpPr>
        <p:spPr>
          <a:xfrm>
            <a:off x="1337969" y="3609574"/>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1" name="Rectangle: Rounded Corners 50">
            <a:extLst>
              <a:ext uri="{FF2B5EF4-FFF2-40B4-BE49-F238E27FC236}">
                <a16:creationId xmlns:a16="http://schemas.microsoft.com/office/drawing/2014/main" id="{C020CCE7-EA16-48B0-915A-46BF5453B157}"/>
              </a:ext>
            </a:extLst>
          </p:cNvPr>
          <p:cNvSpPr/>
          <p:nvPr/>
        </p:nvSpPr>
        <p:spPr>
          <a:xfrm>
            <a:off x="1337969" y="4113152"/>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2" name="Rectangle: Rounded Corners 51">
            <a:extLst>
              <a:ext uri="{FF2B5EF4-FFF2-40B4-BE49-F238E27FC236}">
                <a16:creationId xmlns:a16="http://schemas.microsoft.com/office/drawing/2014/main" id="{73DC2794-0E84-4E18-AC7F-DCBB06692DA4}"/>
              </a:ext>
            </a:extLst>
          </p:cNvPr>
          <p:cNvSpPr/>
          <p:nvPr/>
        </p:nvSpPr>
        <p:spPr>
          <a:xfrm>
            <a:off x="1331677" y="4640065"/>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3" name="Rectangle: Rounded Corners 52">
            <a:extLst>
              <a:ext uri="{FF2B5EF4-FFF2-40B4-BE49-F238E27FC236}">
                <a16:creationId xmlns:a16="http://schemas.microsoft.com/office/drawing/2014/main" id="{F0E418D9-F11C-491A-888A-CFD14C2547CA}"/>
              </a:ext>
            </a:extLst>
          </p:cNvPr>
          <p:cNvSpPr/>
          <p:nvPr/>
        </p:nvSpPr>
        <p:spPr>
          <a:xfrm>
            <a:off x="1307461" y="5143643"/>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41" name="CustomShape 14">
            <a:extLst>
              <a:ext uri="{FF2B5EF4-FFF2-40B4-BE49-F238E27FC236}">
                <a16:creationId xmlns:a16="http://schemas.microsoft.com/office/drawing/2014/main" id="{A7FEFF36-53FD-4897-9B03-BC7C13FCBF87}"/>
              </a:ext>
            </a:extLst>
          </p:cNvPr>
          <p:cNvSpPr/>
          <p:nvPr/>
        </p:nvSpPr>
        <p:spPr>
          <a:xfrm>
            <a:off x="6875536" y="3609574"/>
            <a:ext cx="3572186" cy="1626849"/>
          </a:xfrm>
          <a:prstGeom prst="wedgeEllipseCallout">
            <a:avLst>
              <a:gd name="adj1" fmla="val -88497"/>
              <a:gd name="adj2" fmla="val 2435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1" normalizeH="0" baseline="0" noProof="0" dirty="0">
                <a:ln>
                  <a:noFill/>
                </a:ln>
                <a:solidFill>
                  <a:srgbClr val="FFFFFF"/>
                </a:solidFill>
                <a:effectLst/>
                <a:uLnTx/>
                <a:uFillTx/>
                <a:latin typeface="Century Gothic"/>
                <a:ea typeface="DejaVu Sans"/>
                <a:sym typeface="Arial"/>
              </a:rPr>
              <a:t>Eu</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ro(s) is another exception because the [</a:t>
            </a:r>
            <a:r>
              <a:rPr kumimoji="0" lang="en-GB" sz="2000" b="1" i="0" u="none" strike="noStrike" kern="0" cap="none" spc="-1" normalizeH="0" baseline="0" noProof="0" dirty="0" err="1">
                <a:ln>
                  <a:noFill/>
                </a:ln>
                <a:solidFill>
                  <a:srgbClr val="FFFFFF"/>
                </a:solidFill>
                <a:effectLst/>
                <a:uLnTx/>
                <a:uFillTx/>
                <a:latin typeface="Century Gothic"/>
                <a:ea typeface="DejaVu Sans"/>
                <a:sym typeface="Arial"/>
              </a:rPr>
              <a:t>eu</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 is closed.</a:t>
            </a:r>
            <a:endParaRPr kumimoji="0" lang="en-GB" sz="2000" b="0" i="0" u="none" strike="noStrike" kern="0" cap="none" spc="-1" normalizeH="0" baseline="0" noProof="0" dirty="0">
              <a:ln>
                <a:noFill/>
              </a:ln>
              <a:solidFill>
                <a:srgbClr val="000000"/>
              </a:solidFill>
              <a:effectLst/>
              <a:uLnTx/>
              <a:uFillTx/>
              <a:latin typeface="Arial"/>
              <a:sym typeface="Arial"/>
            </a:endParaRPr>
          </a:p>
        </p:txBody>
      </p:sp>
      <p:sp>
        <p:nvSpPr>
          <p:cNvPr id="4" name="Oval 3">
            <a:extLst>
              <a:ext uri="{FF2B5EF4-FFF2-40B4-BE49-F238E27FC236}">
                <a16:creationId xmlns:a16="http://schemas.microsoft.com/office/drawing/2014/main" id="{F7BC392C-A612-4C4E-89CB-D6DC9304F688}"/>
              </a:ext>
            </a:extLst>
          </p:cNvPr>
          <p:cNvSpPr/>
          <p:nvPr/>
        </p:nvSpPr>
        <p:spPr>
          <a:xfrm>
            <a:off x="2909455" y="3616053"/>
            <a:ext cx="464040" cy="39636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3" name="Oval 42">
            <a:extLst>
              <a:ext uri="{FF2B5EF4-FFF2-40B4-BE49-F238E27FC236}">
                <a16:creationId xmlns:a16="http://schemas.microsoft.com/office/drawing/2014/main" id="{0E6F1226-B9AE-4FD7-B682-0D00ED129ED6}"/>
              </a:ext>
            </a:extLst>
          </p:cNvPr>
          <p:cNvSpPr/>
          <p:nvPr/>
        </p:nvSpPr>
        <p:spPr>
          <a:xfrm>
            <a:off x="4303265" y="4649270"/>
            <a:ext cx="464040" cy="39636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CustomShape 14">
            <a:extLst>
              <a:ext uri="{FF2B5EF4-FFF2-40B4-BE49-F238E27FC236}">
                <a16:creationId xmlns:a16="http://schemas.microsoft.com/office/drawing/2014/main" id="{106471F4-1A2D-4B98-A845-DA82EB686662}"/>
              </a:ext>
            </a:extLst>
          </p:cNvPr>
          <p:cNvSpPr/>
          <p:nvPr/>
        </p:nvSpPr>
        <p:spPr>
          <a:xfrm>
            <a:off x="3569000" y="1135880"/>
            <a:ext cx="2961451" cy="1303383"/>
          </a:xfrm>
          <a:prstGeom prst="wedgeEllipseCallout">
            <a:avLst>
              <a:gd name="adj1" fmla="val -58286"/>
              <a:gd name="adj2" fmla="val 133285"/>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Monsi</a:t>
            </a:r>
            <a:r>
              <a:rPr kumimoji="0" lang="en-GB" sz="2000" b="1" i="0" u="none" strike="noStrike" kern="0" cap="none" spc="-1" normalizeH="0" baseline="0" noProof="0" dirty="0">
                <a:ln>
                  <a:noFill/>
                </a:ln>
                <a:solidFill>
                  <a:srgbClr val="FFFFFF"/>
                </a:solidFill>
                <a:effectLst/>
                <a:uLnTx/>
                <a:uFillTx/>
                <a:latin typeface="Century Gothic"/>
                <a:ea typeface="DejaVu Sans"/>
                <a:sym typeface="Arial"/>
              </a:rPr>
              <a:t>eu</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r is an exception; the [</a:t>
            </a:r>
            <a:r>
              <a:rPr kumimoji="0" lang="en-GB" sz="2000" b="1" i="0" u="none" strike="noStrike" kern="0" cap="none" spc="-1" normalizeH="0" baseline="0" noProof="0" dirty="0" err="1">
                <a:ln>
                  <a:noFill/>
                </a:ln>
                <a:solidFill>
                  <a:srgbClr val="FFFFFF"/>
                </a:solidFill>
                <a:effectLst/>
                <a:uLnTx/>
                <a:uFillTx/>
                <a:latin typeface="Century Gothic"/>
                <a:ea typeface="DejaVu Sans"/>
                <a:sym typeface="Arial"/>
              </a:rPr>
              <a:t>eu</a:t>
            </a:r>
            <a:r>
              <a:rPr kumimoji="0" lang="en-GB" sz="2000" b="0" i="0" u="none" strike="noStrike" kern="0" cap="none" spc="-1" normalizeH="0" baseline="0" noProof="0" dirty="0">
                <a:ln>
                  <a:noFill/>
                </a:ln>
                <a:solidFill>
                  <a:srgbClr val="FFFFFF"/>
                </a:solidFill>
                <a:effectLst/>
                <a:uLnTx/>
                <a:uFillTx/>
                <a:latin typeface="Century Gothic"/>
                <a:ea typeface="DejaVu Sans"/>
                <a:sym typeface="Arial"/>
              </a:rPr>
              <a:t>] is closed.</a:t>
            </a:r>
            <a:endParaRPr kumimoji="0" lang="en-GB" sz="2000" b="0" i="0" u="none" strike="noStrike" kern="0" cap="none" spc="-1" normalizeH="0" baseline="0" noProof="0" dirty="0">
              <a:ln>
                <a:noFill/>
              </a:ln>
              <a:solidFill>
                <a:srgbClr val="000000"/>
              </a:solidFill>
              <a:effectLst/>
              <a:uLnTx/>
              <a:uFillTx/>
              <a:latin typeface="Arial"/>
              <a:sym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fill="hold"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7" grpId="0" animBg="1"/>
      <p:bldP spid="49" grpId="0" animBg="1"/>
      <p:bldP spid="51" grpId="0" animBg="1"/>
      <p:bldP spid="52" grpId="0" animBg="1"/>
      <p:bldP spid="53" grpId="0" animBg="1"/>
      <p:bldP spid="41" grpId="0" animBg="1"/>
      <p:bldP spid="4" grpId="0" animBg="1"/>
      <p:bldP spid="43" grpId="0" animBg="1"/>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FECB788C-6898-40D1-8B08-B84BF49C396F}"/>
              </a:ext>
            </a:extLst>
          </p:cNvPr>
          <p:cNvSpPr/>
          <p:nvPr/>
        </p:nvSpPr>
        <p:spPr>
          <a:xfrm>
            <a:off x="477421"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0" name="Rectangle 19">
            <a:extLst>
              <a:ext uri="{FF2B5EF4-FFF2-40B4-BE49-F238E27FC236}">
                <a16:creationId xmlns:a16="http://schemas.microsoft.com/office/drawing/2014/main" id="{3BC9607C-C7E0-4007-A9D9-6CF914307EA1}"/>
              </a:ext>
            </a:extLst>
          </p:cNvPr>
          <p:cNvSpPr/>
          <p:nvPr/>
        </p:nvSpPr>
        <p:spPr>
          <a:xfrm>
            <a:off x="3073272"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1" name="Rectangle 20">
            <a:extLst>
              <a:ext uri="{FF2B5EF4-FFF2-40B4-BE49-F238E27FC236}">
                <a16:creationId xmlns:a16="http://schemas.microsoft.com/office/drawing/2014/main" id="{AA7DA26D-CEEB-464A-A1E8-282C9C0698E9}"/>
              </a:ext>
            </a:extLst>
          </p:cNvPr>
          <p:cNvSpPr/>
          <p:nvPr/>
        </p:nvSpPr>
        <p:spPr>
          <a:xfrm>
            <a:off x="5705637"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3" name="Rectangle 22">
            <a:extLst>
              <a:ext uri="{FF2B5EF4-FFF2-40B4-BE49-F238E27FC236}">
                <a16:creationId xmlns:a16="http://schemas.microsoft.com/office/drawing/2014/main" id="{A8BF37EB-5C10-4D5C-B82D-EDFB6147595E}"/>
              </a:ext>
            </a:extLst>
          </p:cNvPr>
          <p:cNvSpPr/>
          <p:nvPr/>
        </p:nvSpPr>
        <p:spPr>
          <a:xfrm>
            <a:off x="8250523" y="1084346"/>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4" name="Rectangle 23">
            <a:extLst>
              <a:ext uri="{FF2B5EF4-FFF2-40B4-BE49-F238E27FC236}">
                <a16:creationId xmlns:a16="http://schemas.microsoft.com/office/drawing/2014/main" id="{F13B74CE-2932-4D53-9D09-FBF5A7F77B39}"/>
              </a:ext>
            </a:extLst>
          </p:cNvPr>
          <p:cNvSpPr/>
          <p:nvPr/>
        </p:nvSpPr>
        <p:spPr>
          <a:xfrm>
            <a:off x="492957"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5" name="Rectangle 24">
            <a:extLst>
              <a:ext uri="{FF2B5EF4-FFF2-40B4-BE49-F238E27FC236}">
                <a16:creationId xmlns:a16="http://schemas.microsoft.com/office/drawing/2014/main" id="{09501690-AEBC-494F-A56C-B45CE0FC6B33}"/>
              </a:ext>
            </a:extLst>
          </p:cNvPr>
          <p:cNvSpPr/>
          <p:nvPr/>
        </p:nvSpPr>
        <p:spPr>
          <a:xfrm>
            <a:off x="3088808"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6" name="Rectangle 25">
            <a:extLst>
              <a:ext uri="{FF2B5EF4-FFF2-40B4-BE49-F238E27FC236}">
                <a16:creationId xmlns:a16="http://schemas.microsoft.com/office/drawing/2014/main" id="{FD2498CF-8132-4502-8B7F-3FF8B297438E}"/>
              </a:ext>
            </a:extLst>
          </p:cNvPr>
          <p:cNvSpPr/>
          <p:nvPr/>
        </p:nvSpPr>
        <p:spPr>
          <a:xfrm>
            <a:off x="5721173"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7" name="Rectangle 26">
            <a:extLst>
              <a:ext uri="{FF2B5EF4-FFF2-40B4-BE49-F238E27FC236}">
                <a16:creationId xmlns:a16="http://schemas.microsoft.com/office/drawing/2014/main" id="{A4D55D9C-2584-46A5-85EC-5C9B0869F9B5}"/>
              </a:ext>
            </a:extLst>
          </p:cNvPr>
          <p:cNvSpPr/>
          <p:nvPr/>
        </p:nvSpPr>
        <p:spPr>
          <a:xfrm>
            <a:off x="8317024"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8" name="TextBox 27">
            <a:extLst>
              <a:ext uri="{FF2B5EF4-FFF2-40B4-BE49-F238E27FC236}">
                <a16:creationId xmlns:a16="http://schemas.microsoft.com/office/drawing/2014/main" id="{C3B771EF-0A7A-4787-86A1-8DA66423F2A2}"/>
              </a:ext>
            </a:extLst>
          </p:cNvPr>
          <p:cNvSpPr txBox="1"/>
          <p:nvPr/>
        </p:nvSpPr>
        <p:spPr>
          <a:xfrm>
            <a:off x="670460" y="1218786"/>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crayon</a:t>
            </a:r>
          </a:p>
        </p:txBody>
      </p:sp>
      <p:sp>
        <p:nvSpPr>
          <p:cNvPr id="29" name="TextBox 28">
            <a:extLst>
              <a:ext uri="{FF2B5EF4-FFF2-40B4-BE49-F238E27FC236}">
                <a16:creationId xmlns:a16="http://schemas.microsoft.com/office/drawing/2014/main" id="{B57BDC1D-ACEF-4729-9FBF-14BBA62ABAE2}"/>
              </a:ext>
            </a:extLst>
          </p:cNvPr>
          <p:cNvSpPr txBox="1"/>
          <p:nvPr/>
        </p:nvSpPr>
        <p:spPr>
          <a:xfrm>
            <a:off x="3149105" y="1145821"/>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bouteille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86A8A3E9-3A3A-4098-8473-2442E4EA36DE}"/>
              </a:ext>
            </a:extLst>
          </p:cNvPr>
          <p:cNvSpPr txBox="1"/>
          <p:nvPr/>
        </p:nvSpPr>
        <p:spPr>
          <a:xfrm>
            <a:off x="5880350" y="113438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affiche</a:t>
            </a:r>
          </a:p>
        </p:txBody>
      </p:sp>
      <p:sp>
        <p:nvSpPr>
          <p:cNvPr id="31" name="TextBox 30">
            <a:extLst>
              <a:ext uri="{FF2B5EF4-FFF2-40B4-BE49-F238E27FC236}">
                <a16:creationId xmlns:a16="http://schemas.microsoft.com/office/drawing/2014/main" id="{2704D500-F582-44E8-B480-9234A516CB62}"/>
              </a:ext>
            </a:extLst>
          </p:cNvPr>
          <p:cNvSpPr txBox="1"/>
          <p:nvPr/>
        </p:nvSpPr>
        <p:spPr>
          <a:xfrm>
            <a:off x="8266494" y="1109512"/>
            <a:ext cx="22980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livre</a:t>
            </a:r>
          </a:p>
        </p:txBody>
      </p:sp>
      <p:sp>
        <p:nvSpPr>
          <p:cNvPr id="32" name="TextBox 31">
            <a:extLst>
              <a:ext uri="{FF2B5EF4-FFF2-40B4-BE49-F238E27FC236}">
                <a16:creationId xmlns:a16="http://schemas.microsoft.com/office/drawing/2014/main" id="{3B54A7D4-777E-43E5-972C-91FFB2BFFB68}"/>
              </a:ext>
            </a:extLst>
          </p:cNvPr>
          <p:cNvSpPr txBox="1"/>
          <p:nvPr/>
        </p:nvSpPr>
        <p:spPr>
          <a:xfrm>
            <a:off x="506453" y="4849393"/>
            <a:ext cx="21783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ordinateur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50B7578F-2BDA-4BE8-82C9-3972BB75732C}"/>
              </a:ext>
            </a:extLst>
          </p:cNvPr>
          <p:cNvSpPr txBox="1"/>
          <p:nvPr/>
        </p:nvSpPr>
        <p:spPr>
          <a:xfrm>
            <a:off x="3230977" y="4840673"/>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sac</a:t>
            </a:r>
          </a:p>
        </p:txBody>
      </p:sp>
      <p:sp>
        <p:nvSpPr>
          <p:cNvPr id="34" name="TextBox 33">
            <a:extLst>
              <a:ext uri="{FF2B5EF4-FFF2-40B4-BE49-F238E27FC236}">
                <a16:creationId xmlns:a16="http://schemas.microsoft.com/office/drawing/2014/main" id="{A6679D28-3A29-49BD-AB9A-1931BB72F93F}"/>
              </a:ext>
            </a:extLst>
          </p:cNvPr>
          <p:cNvSpPr txBox="1"/>
          <p:nvPr/>
        </p:nvSpPr>
        <p:spPr>
          <a:xfrm>
            <a:off x="5783036" y="4921582"/>
            <a:ext cx="22153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gomme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CDD5FCD2-9B2E-4078-BD6E-0D0ED6866180}"/>
              </a:ext>
            </a:extLst>
          </p:cNvPr>
          <p:cNvSpPr txBox="1"/>
          <p:nvPr/>
        </p:nvSpPr>
        <p:spPr>
          <a:xfrm>
            <a:off x="8423780" y="4948996"/>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fleur</a:t>
            </a: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710799" y="2860742"/>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3" name="TextBox 42">
              <a:extLst>
                <a:ext uri="{FF2B5EF4-FFF2-40B4-BE49-F238E27FC236}">
                  <a16:creationId xmlns:a16="http://schemas.microsoft.com/office/drawing/2014/main" id="{BC840E71-1556-464A-BD95-208F398CE58B}"/>
                </a:ext>
              </a:extLst>
            </p:cNvPr>
            <p:cNvSpPr txBox="1"/>
            <p:nvPr/>
          </p:nvSpPr>
          <p:spPr>
            <a:xfrm>
              <a:off x="4449975" y="508628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flower</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704504" y="2873104"/>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7" name="TextBox 46">
              <a:extLst>
                <a:ext uri="{FF2B5EF4-FFF2-40B4-BE49-F238E27FC236}">
                  <a16:creationId xmlns:a16="http://schemas.microsoft.com/office/drawing/2014/main" id="{78B257D8-6432-4B38-B849-A7666BB0F297}"/>
                </a:ext>
              </a:extLst>
            </p:cNvPr>
            <p:cNvSpPr txBox="1"/>
            <p:nvPr/>
          </p:nvSpPr>
          <p:spPr>
            <a:xfrm>
              <a:off x="15473456" y="13230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computer</a:t>
              </a: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704504" y="2860742"/>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bottle</a:t>
              </a: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695363" y="2866228"/>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DC9CA3D0-F14D-4550-8D18-F6CEBAD89015}"/>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pencil</a:t>
              </a:r>
            </a:p>
          </p:txBody>
        </p:sp>
      </p:grpSp>
      <p:grpSp>
        <p:nvGrpSpPr>
          <p:cNvPr id="57" name="Group 56">
            <a:extLst>
              <a:ext uri="{FF2B5EF4-FFF2-40B4-BE49-F238E27FC236}">
                <a16:creationId xmlns:a16="http://schemas.microsoft.com/office/drawing/2014/main" id="{B348C286-D8E9-4AB6-83C5-FFEFDD1725FC}"/>
              </a:ext>
            </a:extLst>
          </p:cNvPr>
          <p:cNvGrpSpPr/>
          <p:nvPr/>
        </p:nvGrpSpPr>
        <p:grpSpPr>
          <a:xfrm>
            <a:off x="4695363" y="2855256"/>
            <a:ext cx="2339102" cy="1438908"/>
            <a:chOff x="6922028" y="5320178"/>
            <a:chExt cx="2339102" cy="1438908"/>
          </a:xfrm>
        </p:grpSpPr>
        <p:sp>
          <p:nvSpPr>
            <p:cNvPr id="58" name="Rectangle 57">
              <a:extLst>
                <a:ext uri="{FF2B5EF4-FFF2-40B4-BE49-F238E27FC236}">
                  <a16:creationId xmlns:a16="http://schemas.microsoft.com/office/drawing/2014/main" id="{AD73A0ED-6ED7-42FB-9E66-0674F9B199A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9" name="TextBox 58">
              <a:extLst>
                <a:ext uri="{FF2B5EF4-FFF2-40B4-BE49-F238E27FC236}">
                  <a16:creationId xmlns:a16="http://schemas.microsoft.com/office/drawing/2014/main" id="{B6204E6F-A4C9-4C8B-ABE5-6282652AB77A}"/>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rubber</a:t>
              </a: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687879" y="2866228"/>
            <a:ext cx="2339102" cy="1438908"/>
            <a:chOff x="6922028" y="5320178"/>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3" name="TextBox 62">
              <a:extLst>
                <a:ext uri="{FF2B5EF4-FFF2-40B4-BE49-F238E27FC236}">
                  <a16:creationId xmlns:a16="http://schemas.microsoft.com/office/drawing/2014/main" id="{D2B33414-A3DE-408D-A967-5328228FD93A}"/>
                </a:ext>
              </a:extLst>
            </p:cNvPr>
            <p:cNvSpPr txBox="1"/>
            <p:nvPr/>
          </p:nvSpPr>
          <p:spPr>
            <a:xfrm>
              <a:off x="7158296" y="5808799"/>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poster</a:t>
              </a:r>
            </a:p>
          </p:txBody>
        </p:sp>
      </p:grpSp>
      <p:grpSp>
        <p:nvGrpSpPr>
          <p:cNvPr id="65" name="Group 64">
            <a:extLst>
              <a:ext uri="{FF2B5EF4-FFF2-40B4-BE49-F238E27FC236}">
                <a16:creationId xmlns:a16="http://schemas.microsoft.com/office/drawing/2014/main" id="{CC9AAE4A-70A5-4548-84F7-2192360132A7}"/>
              </a:ext>
            </a:extLst>
          </p:cNvPr>
          <p:cNvGrpSpPr/>
          <p:nvPr/>
        </p:nvGrpSpPr>
        <p:grpSpPr>
          <a:xfrm>
            <a:off x="4695362" y="2869622"/>
            <a:ext cx="2339102" cy="1438908"/>
            <a:chOff x="6959680" y="5269979"/>
            <a:chExt cx="2339102" cy="1438908"/>
          </a:xfrm>
        </p:grpSpPr>
        <p:sp>
          <p:nvSpPr>
            <p:cNvPr id="66" name="Rectangle 65">
              <a:extLst>
                <a:ext uri="{FF2B5EF4-FFF2-40B4-BE49-F238E27FC236}">
                  <a16:creationId xmlns:a16="http://schemas.microsoft.com/office/drawing/2014/main" id="{2A5818C2-5AA2-42EB-88C1-6730D90F32CE}"/>
                </a:ext>
              </a:extLst>
            </p:cNvPr>
            <p:cNvSpPr/>
            <p:nvPr/>
          </p:nvSpPr>
          <p:spPr>
            <a:xfrm>
              <a:off x="6959680" y="526997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7" name="TextBox 66">
              <a:extLst>
                <a:ext uri="{FF2B5EF4-FFF2-40B4-BE49-F238E27FC236}">
                  <a16:creationId xmlns:a16="http://schemas.microsoft.com/office/drawing/2014/main" id="{84B6C227-4AAF-4269-B223-48E8031A6265}"/>
                </a:ext>
              </a:extLst>
            </p:cNvPr>
            <p:cNvSpPr txBox="1"/>
            <p:nvPr/>
          </p:nvSpPr>
          <p:spPr>
            <a:xfrm>
              <a:off x="7084368" y="5780033"/>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bag</a:t>
              </a:r>
            </a:p>
          </p:txBody>
        </p:sp>
      </p:grpSp>
      <p:grpSp>
        <p:nvGrpSpPr>
          <p:cNvPr id="69" name="Group 68">
            <a:extLst>
              <a:ext uri="{FF2B5EF4-FFF2-40B4-BE49-F238E27FC236}">
                <a16:creationId xmlns:a16="http://schemas.microsoft.com/office/drawing/2014/main" id="{56D70FEC-365F-4A70-AC7D-816AEC696571}"/>
              </a:ext>
            </a:extLst>
          </p:cNvPr>
          <p:cNvGrpSpPr/>
          <p:nvPr/>
        </p:nvGrpSpPr>
        <p:grpSpPr>
          <a:xfrm>
            <a:off x="4710798" y="2855167"/>
            <a:ext cx="2339102" cy="1438908"/>
            <a:chOff x="6753019" y="5166705"/>
            <a:chExt cx="2339102" cy="1438908"/>
          </a:xfrm>
        </p:grpSpPr>
        <p:sp>
          <p:nvSpPr>
            <p:cNvPr id="70" name="Rectangle 69">
              <a:extLst>
                <a:ext uri="{FF2B5EF4-FFF2-40B4-BE49-F238E27FC236}">
                  <a16:creationId xmlns:a16="http://schemas.microsoft.com/office/drawing/2014/main" id="{623E023B-87F8-4820-AA9B-A0DD2DEE6AB5}"/>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1" name="TextBox 70">
              <a:extLst>
                <a:ext uri="{FF2B5EF4-FFF2-40B4-BE49-F238E27FC236}">
                  <a16:creationId xmlns:a16="http://schemas.microsoft.com/office/drawing/2014/main" id="{190FED71-467F-4BE9-B92C-CBF9E704E7CA}"/>
                </a:ext>
              </a:extLst>
            </p:cNvPr>
            <p:cNvSpPr txBox="1"/>
            <p:nvPr/>
          </p:nvSpPr>
          <p:spPr>
            <a:xfrm>
              <a:off x="6932303" y="5655326"/>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ruler</a:t>
              </a:r>
            </a:p>
          </p:txBody>
        </p:sp>
      </p:grpSp>
      <p:pic>
        <p:nvPicPr>
          <p:cNvPr id="73" name="Picture 2" descr="Bolsa, Escuela, Mochila">
            <a:extLst>
              <a:ext uri="{FF2B5EF4-FFF2-40B4-BE49-F238E27FC236}">
                <a16:creationId xmlns:a16="http://schemas.microsoft.com/office/drawing/2014/main" id="{F79B7F55-1CC5-433B-8E72-E60A80F22D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0134" y="5302338"/>
            <a:ext cx="714361" cy="935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chart&#10;&#10;Description automatically generated">
            <a:extLst>
              <a:ext uri="{FF2B5EF4-FFF2-40B4-BE49-F238E27FC236}">
                <a16:creationId xmlns:a16="http://schemas.microsoft.com/office/drawing/2014/main" id="{413694A6-6615-4A78-A196-0C31791FA785}"/>
              </a:ext>
            </a:extLst>
          </p:cNvPr>
          <p:cNvPicPr>
            <a:picLocks noChangeAspect="1"/>
          </p:cNvPicPr>
          <p:nvPr/>
        </p:nvPicPr>
        <p:blipFill>
          <a:blip r:embed="rId6"/>
          <a:stretch>
            <a:fillRect/>
          </a:stretch>
        </p:blipFill>
        <p:spPr>
          <a:xfrm>
            <a:off x="4012998" y="1641271"/>
            <a:ext cx="400069" cy="800137"/>
          </a:xfrm>
          <a:prstGeom prst="rect">
            <a:avLst/>
          </a:prstGeom>
        </p:spPr>
      </p:pic>
      <p:sp>
        <p:nvSpPr>
          <p:cNvPr id="52" name="Rectangle 51">
            <a:extLst>
              <a:ext uri="{FF2B5EF4-FFF2-40B4-BE49-F238E27FC236}">
                <a16:creationId xmlns:a16="http://schemas.microsoft.com/office/drawing/2014/main" id="{D2315F45-2DFF-4C7E-BC33-42F57F56989D}"/>
              </a:ext>
            </a:extLst>
          </p:cNvPr>
          <p:cNvSpPr/>
          <p:nvPr/>
        </p:nvSpPr>
        <p:spPr>
          <a:xfrm>
            <a:off x="3079154" y="1078583"/>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5" name="Rectangle 74">
            <a:extLst>
              <a:ext uri="{FF2B5EF4-FFF2-40B4-BE49-F238E27FC236}">
                <a16:creationId xmlns:a16="http://schemas.microsoft.com/office/drawing/2014/main" id="{F1403688-DF2D-4460-915B-D147D50D879E}"/>
              </a:ext>
            </a:extLst>
          </p:cNvPr>
          <p:cNvSpPr/>
          <p:nvPr/>
        </p:nvSpPr>
        <p:spPr>
          <a:xfrm>
            <a:off x="506452" y="292510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0" name="TextBox 79">
            <a:extLst>
              <a:ext uri="{FF2B5EF4-FFF2-40B4-BE49-F238E27FC236}">
                <a16:creationId xmlns:a16="http://schemas.microsoft.com/office/drawing/2014/main" id="{EDA6DDEE-4F28-41F4-90A3-B3FFFB49F32D}"/>
              </a:ext>
            </a:extLst>
          </p:cNvPr>
          <p:cNvSpPr txBox="1"/>
          <p:nvPr/>
        </p:nvSpPr>
        <p:spPr>
          <a:xfrm>
            <a:off x="717798" y="2961958"/>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mur</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Rectangle 82">
            <a:extLst>
              <a:ext uri="{FF2B5EF4-FFF2-40B4-BE49-F238E27FC236}">
                <a16:creationId xmlns:a16="http://schemas.microsoft.com/office/drawing/2014/main" id="{70814D0E-9A92-4494-950C-68B6B5ABAD08}"/>
              </a:ext>
            </a:extLst>
          </p:cNvPr>
          <p:cNvSpPr/>
          <p:nvPr/>
        </p:nvSpPr>
        <p:spPr>
          <a:xfrm>
            <a:off x="8266535" y="293150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4" name="TextBox 83">
            <a:extLst>
              <a:ext uri="{FF2B5EF4-FFF2-40B4-BE49-F238E27FC236}">
                <a16:creationId xmlns:a16="http://schemas.microsoft.com/office/drawing/2014/main" id="{3BF3C00A-1BC5-4D70-9A60-B624308CA31E}"/>
              </a:ext>
            </a:extLst>
          </p:cNvPr>
          <p:cNvSpPr txBox="1"/>
          <p:nvPr/>
        </p:nvSpPr>
        <p:spPr>
          <a:xfrm>
            <a:off x="8373291" y="3067956"/>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règle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87" name="Picture 86">
            <a:extLst>
              <a:ext uri="{FF2B5EF4-FFF2-40B4-BE49-F238E27FC236}">
                <a16:creationId xmlns:a16="http://schemas.microsoft.com/office/drawing/2014/main" id="{9D2599A3-1551-48F1-9248-C9678055DE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2836" y="5347900"/>
            <a:ext cx="559906" cy="844037"/>
          </a:xfrm>
          <a:prstGeom prst="rect">
            <a:avLst/>
          </a:prstGeom>
        </p:spPr>
      </p:pic>
      <p:pic>
        <p:nvPicPr>
          <p:cNvPr id="5" name="Picture 4" descr="A picture containing text, electronics, computer, indoor&#10;&#10;Description automatically generated">
            <a:extLst>
              <a:ext uri="{FF2B5EF4-FFF2-40B4-BE49-F238E27FC236}">
                <a16:creationId xmlns:a16="http://schemas.microsoft.com/office/drawing/2014/main" id="{7F6D6E60-3B1E-45D0-B1F9-5E3CD60EFEEA}"/>
              </a:ext>
            </a:extLst>
          </p:cNvPr>
          <p:cNvPicPr>
            <a:picLocks noChangeAspect="1"/>
          </p:cNvPicPr>
          <p:nvPr/>
        </p:nvPicPr>
        <p:blipFill rotWithShape="1">
          <a:blip r:embed="rId8">
            <a:extLst>
              <a:ext uri="{28A0092B-C50C-407E-A947-70E740481C1C}">
                <a14:useLocalDpi xmlns:a14="http://schemas.microsoft.com/office/drawing/2010/main" val="0"/>
              </a:ext>
            </a:extLst>
          </a:blip>
          <a:srcRect r="34262"/>
          <a:stretch/>
        </p:blipFill>
        <p:spPr>
          <a:xfrm>
            <a:off x="1143971" y="5145998"/>
            <a:ext cx="912544" cy="1134384"/>
          </a:xfrm>
          <a:prstGeom prst="rect">
            <a:avLst/>
          </a:prstGeom>
        </p:spPr>
      </p:pic>
      <p:sp>
        <p:nvSpPr>
          <p:cNvPr id="48" name="Rectangle 47">
            <a:extLst>
              <a:ext uri="{FF2B5EF4-FFF2-40B4-BE49-F238E27FC236}">
                <a16:creationId xmlns:a16="http://schemas.microsoft.com/office/drawing/2014/main" id="{33F9418D-ED68-4CC9-90E6-87B03060EA48}"/>
              </a:ext>
            </a:extLst>
          </p:cNvPr>
          <p:cNvSpPr/>
          <p:nvPr/>
        </p:nvSpPr>
        <p:spPr>
          <a:xfrm>
            <a:off x="503123" y="4798592"/>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4" name="Rectangle 43">
            <a:extLst>
              <a:ext uri="{FF2B5EF4-FFF2-40B4-BE49-F238E27FC236}">
                <a16:creationId xmlns:a16="http://schemas.microsoft.com/office/drawing/2014/main" id="{104AA30E-52A1-4710-A223-97D9310A209A}"/>
              </a:ext>
            </a:extLst>
          </p:cNvPr>
          <p:cNvSpPr/>
          <p:nvPr/>
        </p:nvSpPr>
        <p:spPr>
          <a:xfrm>
            <a:off x="8325085" y="4812544"/>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13" name="Picture 12">
            <a:extLst>
              <a:ext uri="{FF2B5EF4-FFF2-40B4-BE49-F238E27FC236}">
                <a16:creationId xmlns:a16="http://schemas.microsoft.com/office/drawing/2014/main" id="{50643DC6-DF2A-405D-BCA4-86D26F0FBB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738" y="1694403"/>
            <a:ext cx="1308577" cy="654289"/>
          </a:xfrm>
          <a:prstGeom prst="rect">
            <a:avLst/>
          </a:prstGeom>
        </p:spPr>
      </p:pic>
      <p:sp>
        <p:nvSpPr>
          <p:cNvPr id="56" name="Rectangle 55">
            <a:extLst>
              <a:ext uri="{FF2B5EF4-FFF2-40B4-BE49-F238E27FC236}">
                <a16:creationId xmlns:a16="http://schemas.microsoft.com/office/drawing/2014/main" id="{260F463B-4BD9-4072-9387-C61CD6694886}"/>
              </a:ext>
            </a:extLst>
          </p:cNvPr>
          <p:cNvSpPr/>
          <p:nvPr/>
        </p:nvSpPr>
        <p:spPr>
          <a:xfrm>
            <a:off x="477421" y="1077497"/>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15" name="Picture 14" descr="A picture containing toiletry, cosmetic&#10;&#10;Description automatically generated">
            <a:extLst>
              <a:ext uri="{FF2B5EF4-FFF2-40B4-BE49-F238E27FC236}">
                <a16:creationId xmlns:a16="http://schemas.microsoft.com/office/drawing/2014/main" id="{4862BB28-EF66-436D-ADDB-0B9718D90F1E}"/>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42699" y="5538574"/>
            <a:ext cx="696047" cy="527836"/>
          </a:xfrm>
          <a:prstGeom prst="rect">
            <a:avLst/>
          </a:prstGeom>
        </p:spPr>
      </p:pic>
      <p:sp>
        <p:nvSpPr>
          <p:cNvPr id="60" name="Rectangle 59">
            <a:extLst>
              <a:ext uri="{FF2B5EF4-FFF2-40B4-BE49-F238E27FC236}">
                <a16:creationId xmlns:a16="http://schemas.microsoft.com/office/drawing/2014/main" id="{05E6CAB8-F185-4093-8A7B-67D50B8E0D92}"/>
              </a:ext>
            </a:extLst>
          </p:cNvPr>
          <p:cNvSpPr/>
          <p:nvPr/>
        </p:nvSpPr>
        <p:spPr>
          <a:xfrm>
            <a:off x="5731601" y="4812544"/>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17" name="Picture 16" descr="Logo&#10;&#10;Description automatically generated">
            <a:extLst>
              <a:ext uri="{FF2B5EF4-FFF2-40B4-BE49-F238E27FC236}">
                <a16:creationId xmlns:a16="http://schemas.microsoft.com/office/drawing/2014/main" id="{4B6F1B72-88D6-4927-9631-7AEB2FE8AE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65680" y="1502096"/>
            <a:ext cx="823807" cy="1009474"/>
          </a:xfrm>
          <a:prstGeom prst="rect">
            <a:avLst/>
          </a:prstGeom>
        </p:spPr>
      </p:pic>
      <p:sp>
        <p:nvSpPr>
          <p:cNvPr id="64" name="Rectangle 63">
            <a:extLst>
              <a:ext uri="{FF2B5EF4-FFF2-40B4-BE49-F238E27FC236}">
                <a16:creationId xmlns:a16="http://schemas.microsoft.com/office/drawing/2014/main" id="{478A5428-351A-4E23-9EA5-CE9DE3FBD8A6}"/>
              </a:ext>
            </a:extLst>
          </p:cNvPr>
          <p:cNvSpPr/>
          <p:nvPr/>
        </p:nvSpPr>
        <p:spPr>
          <a:xfrm>
            <a:off x="5724171" y="1078316"/>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grpSp>
        <p:nvGrpSpPr>
          <p:cNvPr id="88" name="Group 87">
            <a:extLst>
              <a:ext uri="{FF2B5EF4-FFF2-40B4-BE49-F238E27FC236}">
                <a16:creationId xmlns:a16="http://schemas.microsoft.com/office/drawing/2014/main" id="{43E01D76-8AE8-4A80-BA5C-408872CEA13A}"/>
              </a:ext>
            </a:extLst>
          </p:cNvPr>
          <p:cNvGrpSpPr/>
          <p:nvPr/>
        </p:nvGrpSpPr>
        <p:grpSpPr>
          <a:xfrm>
            <a:off x="4687878" y="2849246"/>
            <a:ext cx="2339102" cy="1438908"/>
            <a:chOff x="6753019" y="5166705"/>
            <a:chExt cx="2339102" cy="1438908"/>
          </a:xfrm>
        </p:grpSpPr>
        <p:sp>
          <p:nvSpPr>
            <p:cNvPr id="89" name="Rectangle 88">
              <a:extLst>
                <a:ext uri="{FF2B5EF4-FFF2-40B4-BE49-F238E27FC236}">
                  <a16:creationId xmlns:a16="http://schemas.microsoft.com/office/drawing/2014/main" id="{24A771A8-9120-45CA-A1A9-4727175148F7}"/>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90" name="TextBox 89">
              <a:extLst>
                <a:ext uri="{FF2B5EF4-FFF2-40B4-BE49-F238E27FC236}">
                  <a16:creationId xmlns:a16="http://schemas.microsoft.com/office/drawing/2014/main" id="{468FF301-6350-4233-8A26-F5E891D9FDE1}"/>
                </a:ext>
              </a:extLst>
            </p:cNvPr>
            <p:cNvSpPr txBox="1"/>
            <p:nvPr/>
          </p:nvSpPr>
          <p:spPr>
            <a:xfrm>
              <a:off x="6932303" y="5655326"/>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a:t>
              </a:r>
              <a:r>
                <a:rPr lang="en-GB" sz="2400" b="1" kern="0" dirty="0">
                  <a:solidFill>
                    <a:srgbClr val="002060"/>
                  </a:solidFill>
                  <a:latin typeface="Century Gothic" panose="020B0502020202020204" pitchFamily="34" charset="0"/>
                  <a:cs typeface="Arial"/>
                  <a:sym typeface="Arial"/>
                </a:rPr>
                <a:t>book</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grpSp>
        <p:nvGrpSpPr>
          <p:cNvPr id="91" name="Group 90">
            <a:extLst>
              <a:ext uri="{FF2B5EF4-FFF2-40B4-BE49-F238E27FC236}">
                <a16:creationId xmlns:a16="http://schemas.microsoft.com/office/drawing/2014/main" id="{1158EEF1-5FF5-4B21-8CF5-CF82C747CC76}"/>
              </a:ext>
            </a:extLst>
          </p:cNvPr>
          <p:cNvGrpSpPr/>
          <p:nvPr/>
        </p:nvGrpSpPr>
        <p:grpSpPr>
          <a:xfrm>
            <a:off x="4696552" y="2854211"/>
            <a:ext cx="2339102" cy="1438908"/>
            <a:chOff x="6753019" y="5166705"/>
            <a:chExt cx="2339102" cy="1438908"/>
          </a:xfrm>
        </p:grpSpPr>
        <p:sp>
          <p:nvSpPr>
            <p:cNvPr id="92" name="Rectangle 91">
              <a:extLst>
                <a:ext uri="{FF2B5EF4-FFF2-40B4-BE49-F238E27FC236}">
                  <a16:creationId xmlns:a16="http://schemas.microsoft.com/office/drawing/2014/main" id="{2F479E67-E093-4EC7-8DF8-3C3747F643EB}"/>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93" name="TextBox 92">
              <a:extLst>
                <a:ext uri="{FF2B5EF4-FFF2-40B4-BE49-F238E27FC236}">
                  <a16:creationId xmlns:a16="http://schemas.microsoft.com/office/drawing/2014/main" id="{6A82E441-7F6F-4C72-9CCB-DBF80034CA2D}"/>
                </a:ext>
              </a:extLst>
            </p:cNvPr>
            <p:cNvSpPr txBox="1"/>
            <p:nvPr/>
          </p:nvSpPr>
          <p:spPr>
            <a:xfrm>
              <a:off x="6932303" y="5655326"/>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wall</a:t>
              </a:r>
            </a:p>
          </p:txBody>
        </p:sp>
      </p:grpSp>
      <p:pic>
        <p:nvPicPr>
          <p:cNvPr id="22" name="Picture 21" descr="A picture containing text, measuring stick, indoor&#10;&#10;Description automatically generated">
            <a:extLst>
              <a:ext uri="{FF2B5EF4-FFF2-40B4-BE49-F238E27FC236}">
                <a16:creationId xmlns:a16="http://schemas.microsoft.com/office/drawing/2014/main" id="{1E3E7DF7-0A55-44B7-9B1A-E88FFD1CDC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15431" y="3641845"/>
            <a:ext cx="1248978" cy="597428"/>
          </a:xfrm>
          <a:prstGeom prst="rect">
            <a:avLst/>
          </a:prstGeom>
        </p:spPr>
      </p:pic>
      <p:sp>
        <p:nvSpPr>
          <p:cNvPr id="72" name="Rectangle 71">
            <a:extLst>
              <a:ext uri="{FF2B5EF4-FFF2-40B4-BE49-F238E27FC236}">
                <a16:creationId xmlns:a16="http://schemas.microsoft.com/office/drawing/2014/main" id="{79D32D88-B372-4483-A996-D23B881A503C}"/>
              </a:ext>
            </a:extLst>
          </p:cNvPr>
          <p:cNvSpPr/>
          <p:nvPr/>
        </p:nvSpPr>
        <p:spPr>
          <a:xfrm>
            <a:off x="8257393" y="2931504"/>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96" name="Picture 95">
            <a:extLst>
              <a:ext uri="{FF2B5EF4-FFF2-40B4-BE49-F238E27FC236}">
                <a16:creationId xmlns:a16="http://schemas.microsoft.com/office/drawing/2014/main" id="{878FB391-3E97-4AEF-BAD9-7DF3CD4651DE}"/>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08259" y="1492962"/>
            <a:ext cx="1055651" cy="913544"/>
          </a:xfrm>
          <a:prstGeom prst="rect">
            <a:avLst/>
          </a:prstGeom>
        </p:spPr>
      </p:pic>
      <p:sp>
        <p:nvSpPr>
          <p:cNvPr id="82" name="Rectangle 81">
            <a:extLst>
              <a:ext uri="{FF2B5EF4-FFF2-40B4-BE49-F238E27FC236}">
                <a16:creationId xmlns:a16="http://schemas.microsoft.com/office/drawing/2014/main" id="{B9E5CDC3-C032-4224-954B-AFD3E006938F}"/>
              </a:ext>
            </a:extLst>
          </p:cNvPr>
          <p:cNvSpPr/>
          <p:nvPr/>
        </p:nvSpPr>
        <p:spPr>
          <a:xfrm>
            <a:off x="8245952" y="1084225"/>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pic>
        <p:nvPicPr>
          <p:cNvPr id="98" name="Picture 97" descr="Diagram&#10;&#10;Description automatically generated">
            <a:extLst>
              <a:ext uri="{FF2B5EF4-FFF2-40B4-BE49-F238E27FC236}">
                <a16:creationId xmlns:a16="http://schemas.microsoft.com/office/drawing/2014/main" id="{C0BA6370-44BA-452E-A7CB-029B9BAD9C9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7039" y="3364292"/>
            <a:ext cx="1647374" cy="935358"/>
          </a:xfrm>
          <a:prstGeom prst="rect">
            <a:avLst/>
          </a:prstGeom>
        </p:spPr>
      </p:pic>
      <p:cxnSp>
        <p:nvCxnSpPr>
          <p:cNvPr id="100" name="Straight Arrow Connector 99">
            <a:extLst>
              <a:ext uri="{FF2B5EF4-FFF2-40B4-BE49-F238E27FC236}">
                <a16:creationId xmlns:a16="http://schemas.microsoft.com/office/drawing/2014/main" id="{CDE17270-2FED-4088-A0BF-7A3AFED994BA}"/>
              </a:ext>
            </a:extLst>
          </p:cNvPr>
          <p:cNvCxnSpPr>
            <a:cxnSpLocks/>
          </p:cNvCxnSpPr>
          <p:nvPr/>
        </p:nvCxnSpPr>
        <p:spPr>
          <a:xfrm>
            <a:off x="571034" y="3571483"/>
            <a:ext cx="473511" cy="61882"/>
          </a:xfrm>
          <a:prstGeom prst="straightConnector1">
            <a:avLst/>
          </a:prstGeom>
          <a:ln w="57150">
            <a:solidFill>
              <a:srgbClr val="195869"/>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ABE21B0-8D26-4DAF-80F1-1D3576D669E3}"/>
              </a:ext>
            </a:extLst>
          </p:cNvPr>
          <p:cNvCxnSpPr>
            <a:cxnSpLocks/>
          </p:cNvCxnSpPr>
          <p:nvPr/>
        </p:nvCxnSpPr>
        <p:spPr>
          <a:xfrm flipH="1" flipV="1">
            <a:off x="2247658" y="3897053"/>
            <a:ext cx="437179" cy="10178"/>
          </a:xfrm>
          <a:prstGeom prst="straightConnector1">
            <a:avLst/>
          </a:prstGeom>
          <a:ln w="57150">
            <a:solidFill>
              <a:srgbClr val="195869"/>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A9E221DB-FE4C-4E95-BFB6-9F0EB7F3EEB2}"/>
              </a:ext>
            </a:extLst>
          </p:cNvPr>
          <p:cNvSpPr/>
          <p:nvPr/>
        </p:nvSpPr>
        <p:spPr>
          <a:xfrm>
            <a:off x="491016" y="2903383"/>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8" name="Rectangle 67">
            <a:extLst>
              <a:ext uri="{FF2B5EF4-FFF2-40B4-BE49-F238E27FC236}">
                <a16:creationId xmlns:a16="http://schemas.microsoft.com/office/drawing/2014/main" id="{8EE9C8A3-4F94-4BF4-80C9-528445FFB183}"/>
              </a:ext>
            </a:extLst>
          </p:cNvPr>
          <p:cNvSpPr/>
          <p:nvPr/>
        </p:nvSpPr>
        <p:spPr>
          <a:xfrm>
            <a:off x="3084942" y="4812544"/>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p:cTn id="55" dur="500" fill="hold"/>
                                        <p:tgtEl>
                                          <p:spTgt spid="57"/>
                                        </p:tgtEl>
                                        <p:attrNameLst>
                                          <p:attrName>ppt_w</p:attrName>
                                        </p:attrNameLst>
                                      </p:cBhvr>
                                      <p:tavLst>
                                        <p:tav tm="0">
                                          <p:val>
                                            <p:fltVal val="0"/>
                                          </p:val>
                                        </p:tav>
                                        <p:tav tm="100000">
                                          <p:val>
                                            <p:strVal val="#ppt_w"/>
                                          </p:val>
                                        </p:tav>
                                      </p:tavLst>
                                    </p:anim>
                                    <p:anim calcmode="lin" valueType="num">
                                      <p:cBhvr>
                                        <p:cTn id="56" dur="500" fill="hold"/>
                                        <p:tgtEl>
                                          <p:spTgt spid="57"/>
                                        </p:tgtEl>
                                        <p:attrNameLst>
                                          <p:attrName>ppt_h</p:attrName>
                                        </p:attrNameLst>
                                      </p:cBhvr>
                                      <p:tavLst>
                                        <p:tav tm="0">
                                          <p:val>
                                            <p:fltVal val="0"/>
                                          </p:val>
                                        </p:tav>
                                        <p:tav tm="100000">
                                          <p:val>
                                            <p:strVal val="#ppt_h"/>
                                          </p:val>
                                        </p:tav>
                                      </p:tavLst>
                                    </p:anim>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circle(out)">
                                      <p:cBhvr>
                                        <p:cTn id="62" dur="2000"/>
                                        <p:tgtEl>
                                          <p:spTgt spid="6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circle(out)">
                                      <p:cBhvr>
                                        <p:cTn id="74" dur="2000"/>
                                        <p:tgtEl>
                                          <p:spTgt spid="64"/>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p:cTn id="79" dur="500" fill="hold"/>
                                        <p:tgtEl>
                                          <p:spTgt spid="65"/>
                                        </p:tgtEl>
                                        <p:attrNameLst>
                                          <p:attrName>ppt_w</p:attrName>
                                        </p:attrNameLst>
                                      </p:cBhvr>
                                      <p:tavLst>
                                        <p:tav tm="0">
                                          <p:val>
                                            <p:fltVal val="0"/>
                                          </p:val>
                                        </p:tav>
                                        <p:tav tm="100000">
                                          <p:val>
                                            <p:strVal val="#ppt_w"/>
                                          </p:val>
                                        </p:tav>
                                      </p:tavLst>
                                    </p:anim>
                                    <p:anim calcmode="lin" valueType="num">
                                      <p:cBhvr>
                                        <p:cTn id="80" dur="500" fill="hold"/>
                                        <p:tgtEl>
                                          <p:spTgt spid="65"/>
                                        </p:tgtEl>
                                        <p:attrNameLst>
                                          <p:attrName>ppt_h</p:attrName>
                                        </p:attrNameLst>
                                      </p:cBhvr>
                                      <p:tavLst>
                                        <p:tav tm="0">
                                          <p:val>
                                            <p:fltVal val="0"/>
                                          </p:val>
                                        </p:tav>
                                        <p:tav tm="100000">
                                          <p:val>
                                            <p:strVal val="#ppt_h"/>
                                          </p:val>
                                        </p:tav>
                                      </p:tavLst>
                                    </p:anim>
                                    <p:animEffect transition="in" filter="fade">
                                      <p:cBhvr>
                                        <p:cTn id="81" dur="500"/>
                                        <p:tgtEl>
                                          <p:spTgt spid="6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circle(out)">
                                      <p:cBhvr>
                                        <p:cTn id="86" dur="2000"/>
                                        <p:tgtEl>
                                          <p:spTgt spid="6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69"/>
                                        </p:tgtEl>
                                        <p:attrNameLst>
                                          <p:attrName>style.visibility</p:attrName>
                                        </p:attrNameLst>
                                      </p:cBhvr>
                                      <p:to>
                                        <p:strVal val="visible"/>
                                      </p:to>
                                    </p:set>
                                    <p:anim calcmode="lin" valueType="num">
                                      <p:cBhvr>
                                        <p:cTn id="91" dur="500" fill="hold"/>
                                        <p:tgtEl>
                                          <p:spTgt spid="69"/>
                                        </p:tgtEl>
                                        <p:attrNameLst>
                                          <p:attrName>ppt_w</p:attrName>
                                        </p:attrNameLst>
                                      </p:cBhvr>
                                      <p:tavLst>
                                        <p:tav tm="0">
                                          <p:val>
                                            <p:fltVal val="0"/>
                                          </p:val>
                                        </p:tav>
                                        <p:tav tm="100000">
                                          <p:val>
                                            <p:strVal val="#ppt_w"/>
                                          </p:val>
                                        </p:tav>
                                      </p:tavLst>
                                    </p:anim>
                                    <p:anim calcmode="lin" valueType="num">
                                      <p:cBhvr>
                                        <p:cTn id="92" dur="500" fill="hold"/>
                                        <p:tgtEl>
                                          <p:spTgt spid="69"/>
                                        </p:tgtEl>
                                        <p:attrNameLst>
                                          <p:attrName>ppt_h</p:attrName>
                                        </p:attrNameLst>
                                      </p:cBhvr>
                                      <p:tavLst>
                                        <p:tav tm="0">
                                          <p:val>
                                            <p:fltVal val="0"/>
                                          </p:val>
                                        </p:tav>
                                        <p:tav tm="100000">
                                          <p:val>
                                            <p:strVal val="#ppt_h"/>
                                          </p:val>
                                        </p:tav>
                                      </p:tavLst>
                                    </p:anim>
                                    <p:animEffect transition="in" filter="fade">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circle(out)">
                                      <p:cBhvr>
                                        <p:cTn id="98" dur="2000"/>
                                        <p:tgtEl>
                                          <p:spTgt spid="72"/>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88"/>
                                        </p:tgtEl>
                                        <p:attrNameLst>
                                          <p:attrName>style.visibility</p:attrName>
                                        </p:attrNameLst>
                                      </p:cBhvr>
                                      <p:to>
                                        <p:strVal val="visible"/>
                                      </p:to>
                                    </p:set>
                                    <p:anim calcmode="lin" valueType="num">
                                      <p:cBhvr>
                                        <p:cTn id="103" dur="500" fill="hold"/>
                                        <p:tgtEl>
                                          <p:spTgt spid="88"/>
                                        </p:tgtEl>
                                        <p:attrNameLst>
                                          <p:attrName>ppt_w</p:attrName>
                                        </p:attrNameLst>
                                      </p:cBhvr>
                                      <p:tavLst>
                                        <p:tav tm="0">
                                          <p:val>
                                            <p:fltVal val="0"/>
                                          </p:val>
                                        </p:tav>
                                        <p:tav tm="100000">
                                          <p:val>
                                            <p:strVal val="#ppt_w"/>
                                          </p:val>
                                        </p:tav>
                                      </p:tavLst>
                                    </p:anim>
                                    <p:anim calcmode="lin" valueType="num">
                                      <p:cBhvr>
                                        <p:cTn id="104" dur="500" fill="hold"/>
                                        <p:tgtEl>
                                          <p:spTgt spid="88"/>
                                        </p:tgtEl>
                                        <p:attrNameLst>
                                          <p:attrName>ppt_h</p:attrName>
                                        </p:attrNameLst>
                                      </p:cBhvr>
                                      <p:tavLst>
                                        <p:tav tm="0">
                                          <p:val>
                                            <p:fltVal val="0"/>
                                          </p:val>
                                        </p:tav>
                                        <p:tav tm="100000">
                                          <p:val>
                                            <p:strVal val="#ppt_h"/>
                                          </p:val>
                                        </p:tav>
                                      </p:tavLst>
                                    </p:anim>
                                    <p:animEffect transition="in" filter="fade">
                                      <p:cBhvr>
                                        <p:cTn id="105" dur="500"/>
                                        <p:tgtEl>
                                          <p:spTgt spid="88"/>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2"/>
                                        </p:tgtEl>
                                        <p:attrNameLst>
                                          <p:attrName>style.visibility</p:attrName>
                                        </p:attrNameLst>
                                      </p:cBhvr>
                                      <p:to>
                                        <p:strVal val="visible"/>
                                      </p:to>
                                    </p:set>
                                    <p:animEffect transition="in" filter="circle(out)">
                                      <p:cBhvr>
                                        <p:cTn id="110" dur="2000"/>
                                        <p:tgtEl>
                                          <p:spTgt spid="82"/>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91"/>
                                        </p:tgtEl>
                                        <p:attrNameLst>
                                          <p:attrName>style.visibility</p:attrName>
                                        </p:attrNameLst>
                                      </p:cBhvr>
                                      <p:to>
                                        <p:strVal val="visible"/>
                                      </p:to>
                                    </p:set>
                                    <p:anim calcmode="lin" valueType="num">
                                      <p:cBhvr>
                                        <p:cTn id="115" dur="500" fill="hold"/>
                                        <p:tgtEl>
                                          <p:spTgt spid="91"/>
                                        </p:tgtEl>
                                        <p:attrNameLst>
                                          <p:attrName>ppt_w</p:attrName>
                                        </p:attrNameLst>
                                      </p:cBhvr>
                                      <p:tavLst>
                                        <p:tav tm="0">
                                          <p:val>
                                            <p:fltVal val="0"/>
                                          </p:val>
                                        </p:tav>
                                        <p:tav tm="100000">
                                          <p:val>
                                            <p:strVal val="#ppt_w"/>
                                          </p:val>
                                        </p:tav>
                                      </p:tavLst>
                                    </p:anim>
                                    <p:anim calcmode="lin" valueType="num">
                                      <p:cBhvr>
                                        <p:cTn id="116" dur="500" fill="hold"/>
                                        <p:tgtEl>
                                          <p:spTgt spid="91"/>
                                        </p:tgtEl>
                                        <p:attrNameLst>
                                          <p:attrName>ppt_h</p:attrName>
                                        </p:attrNameLst>
                                      </p:cBhvr>
                                      <p:tavLst>
                                        <p:tav tm="0">
                                          <p:val>
                                            <p:fltVal val="0"/>
                                          </p:val>
                                        </p:tav>
                                        <p:tav tm="100000">
                                          <p:val>
                                            <p:strVal val="#ppt_h"/>
                                          </p:val>
                                        </p:tav>
                                      </p:tavLst>
                                    </p:anim>
                                    <p:animEffect transition="in" filter="fade">
                                      <p:cBhvr>
                                        <p:cTn id="117" dur="500"/>
                                        <p:tgtEl>
                                          <p:spTgt spid="91"/>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86"/>
                                        </p:tgtEl>
                                        <p:attrNameLst>
                                          <p:attrName>style.visibility</p:attrName>
                                        </p:attrNameLst>
                                      </p:cBhvr>
                                      <p:to>
                                        <p:strVal val="visible"/>
                                      </p:to>
                                    </p:set>
                                    <p:animEffect transition="in" filter="circle(out)">
                                      <p:cBhvr>
                                        <p:cTn id="122"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8" grpId="0" animBg="1"/>
      <p:bldP spid="44" grpId="0" animBg="1"/>
      <p:bldP spid="56" grpId="0" animBg="1"/>
      <p:bldP spid="60" grpId="0" animBg="1"/>
      <p:bldP spid="64" grpId="0" animBg="1"/>
      <p:bldP spid="72" grpId="0" animBg="1"/>
      <p:bldP spid="82" grpId="0" animBg="1"/>
      <p:bldP spid="86"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140760" y="11576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know to use </a:t>
            </a:r>
            <a:r>
              <a:rPr lang="en-GB" sz="2800" b="1" spc="-1" dirty="0" err="1">
                <a:solidFill>
                  <a:srgbClr val="002060"/>
                </a:solidFill>
                <a:latin typeface="Century Gothic" panose="020B0502020202020204" pitchFamily="34" charset="0"/>
              </a:rPr>
              <a:t>ils</a:t>
            </a:r>
            <a:r>
              <a:rPr lang="en-GB" sz="2800" b="1" spc="-1" dirty="0">
                <a:solidFill>
                  <a:srgbClr val="002060"/>
                </a:solidFill>
                <a:latin typeface="Century Gothic" panose="020B0502020202020204" pitchFamily="34" charset="0"/>
              </a:rPr>
              <a:t> </a:t>
            </a:r>
            <a:r>
              <a:rPr lang="en-GB" sz="2800" spc="-1" dirty="0">
                <a:solidFill>
                  <a:srgbClr val="002060"/>
                </a:solidFill>
                <a:latin typeface="Century Gothic" panose="020B0502020202020204" pitchFamily="34" charset="0"/>
              </a:rPr>
              <a:t>or </a:t>
            </a:r>
            <a:r>
              <a:rPr lang="en-GB" sz="2800" b="1" spc="-1" dirty="0" err="1">
                <a:solidFill>
                  <a:srgbClr val="002060"/>
                </a:solidFill>
                <a:latin typeface="Century Gothic" panose="020B0502020202020204" pitchFamily="34" charset="0"/>
              </a:rPr>
              <a:t>elles</a:t>
            </a:r>
            <a:r>
              <a:rPr lang="en-GB" sz="2800" spc="-1" dirty="0">
                <a:solidFill>
                  <a:srgbClr val="002060"/>
                </a:solidFill>
                <a:latin typeface="Century Gothic" panose="020B0502020202020204" pitchFamily="34" charset="0"/>
              </a:rPr>
              <a:t> to mean ‘they’ for people:</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92880"/>
            <a:ext cx="2330236" cy="664562"/>
          </a:xfrm>
        </p:spPr>
        <p:txBody>
          <a:bodyPr/>
          <a:lstStyle/>
          <a:p>
            <a:r>
              <a:rPr lang="en-GB" sz="3600" b="1" spc="-1" dirty="0" err="1">
                <a:solidFill>
                  <a:srgbClr val="002060"/>
                </a:solidFill>
                <a:latin typeface="Century Gothic" panose="020B0502020202020204" pitchFamily="34" charset="0"/>
                <a:ea typeface="Century Gothic"/>
              </a:rPr>
              <a:t>ils</a:t>
            </a:r>
            <a:r>
              <a:rPr lang="en-GB" sz="3600" b="1" spc="-1" dirty="0">
                <a:solidFill>
                  <a:srgbClr val="002060"/>
                </a:solidFill>
                <a:latin typeface="Century Gothic" panose="020B0502020202020204" pitchFamily="34" charset="0"/>
                <a:ea typeface="Century Gothic"/>
              </a:rPr>
              <a:t> / </a:t>
            </a:r>
            <a:r>
              <a:rPr lang="en-GB" sz="3600" b="1" spc="-1" dirty="0" err="1">
                <a:solidFill>
                  <a:srgbClr val="002060"/>
                </a:solidFill>
                <a:latin typeface="Century Gothic" panose="020B0502020202020204" pitchFamily="34" charset="0"/>
                <a:ea typeface="Century Gothic"/>
              </a:rPr>
              <a:t>elles</a:t>
            </a:r>
            <a:r>
              <a:rPr lang="en-GB" sz="3600" b="1" spc="-1" dirty="0">
                <a:solidFill>
                  <a:srgbClr val="002060"/>
                </a:solidFill>
                <a:latin typeface="Century Gothic" panose="020B0502020202020204" pitchFamily="34" charset="0"/>
                <a:ea typeface="Century Gothic"/>
              </a:rPr>
              <a:t>:</a:t>
            </a:r>
            <a:endParaRPr lang="en-GB" sz="3600" dirty="0">
              <a:solidFill>
                <a:srgbClr val="002060"/>
              </a:solidFill>
            </a:endParaRPr>
          </a:p>
        </p:txBody>
      </p:sp>
      <p:sp>
        <p:nvSpPr>
          <p:cNvPr id="3" name="Rectangle 2">
            <a:extLst>
              <a:ext uri="{FF2B5EF4-FFF2-40B4-BE49-F238E27FC236}">
                <a16:creationId xmlns:a16="http://schemas.microsoft.com/office/drawing/2014/main" id="{BE346190-5134-4FB4-AF87-17C6A137E164}"/>
              </a:ext>
            </a:extLst>
          </p:cNvPr>
          <p:cNvSpPr/>
          <p:nvPr/>
        </p:nvSpPr>
        <p:spPr>
          <a:xfrm>
            <a:off x="2176457" y="175100"/>
            <a:ext cx="53338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panose="020B0502020202020204" pitchFamily="34" charset="0"/>
              </a:rPr>
              <a:t>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he pronouns ‘they’</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37293" y="1946420"/>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19670" y="1796967"/>
            <a:ext cx="1639951" cy="1039332"/>
          </a:xfrm>
          <a:prstGeom prst="rect">
            <a:avLst/>
          </a:prstGeom>
        </p:spPr>
      </p:pic>
      <p:sp>
        <p:nvSpPr>
          <p:cNvPr id="54" name="CustomShape 3">
            <a:extLst>
              <a:ext uri="{FF2B5EF4-FFF2-40B4-BE49-F238E27FC236}">
                <a16:creationId xmlns:a16="http://schemas.microsoft.com/office/drawing/2014/main" id="{CDABD830-BD43-44E7-9543-B86518259035}"/>
              </a:ext>
            </a:extLst>
          </p:cNvPr>
          <p:cNvSpPr/>
          <p:nvPr/>
        </p:nvSpPr>
        <p:spPr>
          <a:xfrm>
            <a:off x="0" y="581724"/>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[they]</a:t>
            </a:r>
          </a:p>
        </p:txBody>
      </p:sp>
      <p:sp>
        <p:nvSpPr>
          <p:cNvPr id="58" name="CustomShape 4">
            <a:extLst>
              <a:ext uri="{FF2B5EF4-FFF2-40B4-BE49-F238E27FC236}">
                <a16:creationId xmlns:a16="http://schemas.microsoft.com/office/drawing/2014/main" id="{247F0E65-58E2-49E7-9839-D572D4849515}"/>
              </a:ext>
            </a:extLst>
          </p:cNvPr>
          <p:cNvSpPr/>
          <p:nvPr/>
        </p:nvSpPr>
        <p:spPr>
          <a:xfrm>
            <a:off x="1784643" y="2307575"/>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9" name="CustomShape 7">
            <a:extLst>
              <a:ext uri="{FF2B5EF4-FFF2-40B4-BE49-F238E27FC236}">
                <a16:creationId xmlns:a16="http://schemas.microsoft.com/office/drawing/2014/main" id="{85950793-F1A3-469F-A88C-F188BD673CBB}"/>
              </a:ext>
            </a:extLst>
          </p:cNvPr>
          <p:cNvSpPr/>
          <p:nvPr/>
        </p:nvSpPr>
        <p:spPr>
          <a:xfrm>
            <a:off x="1758440" y="2989836"/>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35A27EB8-4F2D-49F5-9342-2CBD0E023038}"/>
              </a:ext>
            </a:extLst>
          </p:cNvPr>
          <p:cNvPicPr/>
          <p:nvPr/>
        </p:nvPicPr>
        <p:blipFill>
          <a:blip r:embed="rId6">
            <a:clrChange>
              <a:clrFrom>
                <a:srgbClr val="FFFFFF"/>
              </a:clrFrom>
              <a:clrTo>
                <a:srgbClr val="FFFFFF">
                  <a:alpha val="0"/>
                </a:srgbClr>
              </a:clrTo>
            </a:clrChange>
          </a:blip>
          <a:stretch/>
        </p:blipFill>
        <p:spPr>
          <a:xfrm>
            <a:off x="1184195" y="2856470"/>
            <a:ext cx="633960" cy="671040"/>
          </a:xfrm>
          <a:prstGeom prst="rect">
            <a:avLst/>
          </a:prstGeom>
          <a:ln>
            <a:noFill/>
          </a:ln>
        </p:spPr>
      </p:pic>
      <p:sp>
        <p:nvSpPr>
          <p:cNvPr id="63" name="CustomShape 4">
            <a:extLst>
              <a:ext uri="{FF2B5EF4-FFF2-40B4-BE49-F238E27FC236}">
                <a16:creationId xmlns:a16="http://schemas.microsoft.com/office/drawing/2014/main" id="{5FEF0C5E-D8E3-4E9C-B03F-DDB3961762C3}"/>
              </a:ext>
            </a:extLst>
          </p:cNvPr>
          <p:cNvSpPr/>
          <p:nvPr/>
        </p:nvSpPr>
        <p:spPr>
          <a:xfrm>
            <a:off x="7692570" y="2293285"/>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1" name="CustomShape 7">
            <a:extLst>
              <a:ext uri="{FF2B5EF4-FFF2-40B4-BE49-F238E27FC236}">
                <a16:creationId xmlns:a16="http://schemas.microsoft.com/office/drawing/2014/main" id="{7988673E-A97F-4A9A-BE85-1D9E174E3157}"/>
              </a:ext>
            </a:extLst>
          </p:cNvPr>
          <p:cNvSpPr/>
          <p:nvPr/>
        </p:nvSpPr>
        <p:spPr>
          <a:xfrm>
            <a:off x="7692570" y="3009470"/>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t>
            </a:r>
            <a:r>
              <a:rPr lang="en-GB" sz="2800" b="1" i="1" spc="-1" dirty="0">
                <a:solidFill>
                  <a:srgbClr val="002060"/>
                </a:solidFill>
                <a:latin typeface="Century Gothic" panose="020B0502020202020204" pitchFamily="34" charset="0"/>
                <a:ea typeface="Century Gothic"/>
              </a:rPr>
              <a:t>f)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72" name="Google Shape;183;p8">
            <a:extLst>
              <a:ext uri="{FF2B5EF4-FFF2-40B4-BE49-F238E27FC236}">
                <a16:creationId xmlns:a16="http://schemas.microsoft.com/office/drawing/2014/main" id="{190AD135-1A10-4B78-918A-28627857C820}"/>
              </a:ext>
            </a:extLst>
          </p:cNvPr>
          <p:cNvPicPr/>
          <p:nvPr/>
        </p:nvPicPr>
        <p:blipFill>
          <a:blip r:embed="rId6">
            <a:clrChange>
              <a:clrFrom>
                <a:srgbClr val="FFFFFF"/>
              </a:clrFrom>
              <a:clrTo>
                <a:srgbClr val="FFFFFF">
                  <a:alpha val="0"/>
                </a:srgbClr>
              </a:clrTo>
            </a:clrChange>
          </a:blip>
          <a:stretch/>
        </p:blipFill>
        <p:spPr>
          <a:xfrm>
            <a:off x="6925438" y="2978019"/>
            <a:ext cx="633960" cy="671040"/>
          </a:xfrm>
          <a:prstGeom prst="rect">
            <a:avLst/>
          </a:prstGeom>
          <a:ln>
            <a:noFill/>
          </a:ln>
        </p:spPr>
      </p:pic>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522" y="1998218"/>
            <a:ext cx="329963" cy="46666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6805" y="1992577"/>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37" name="CustomShape 3">
            <a:extLst>
              <a:ext uri="{FF2B5EF4-FFF2-40B4-BE49-F238E27FC236}">
                <a16:creationId xmlns:a16="http://schemas.microsoft.com/office/drawing/2014/main" id="{56ED3116-7D83-48BE-A6DF-E0C4FCB3F15F}"/>
              </a:ext>
            </a:extLst>
          </p:cNvPr>
          <p:cNvSpPr/>
          <p:nvPr/>
        </p:nvSpPr>
        <p:spPr>
          <a:xfrm>
            <a:off x="139282" y="3672977"/>
            <a:ext cx="57295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Also use </a:t>
            </a:r>
            <a:r>
              <a:rPr lang="en-GB" sz="2800" b="1" spc="-1" dirty="0" err="1">
                <a:solidFill>
                  <a:srgbClr val="002060"/>
                </a:solidFill>
                <a:latin typeface="Century Gothic" panose="020B0502020202020204" pitchFamily="34" charset="0"/>
              </a:rPr>
              <a:t>ils</a:t>
            </a:r>
            <a:r>
              <a:rPr lang="en-GB" sz="2800" spc="-1" dirty="0">
                <a:solidFill>
                  <a:srgbClr val="002060"/>
                </a:solidFill>
                <a:latin typeface="Century Gothic" panose="020B0502020202020204" pitchFamily="34" charset="0"/>
              </a:rPr>
              <a:t> to mean ‘they’ for </a:t>
            </a:r>
            <a:br>
              <a:rPr lang="en-GB" sz="2800" spc="-1" dirty="0">
                <a:solidFill>
                  <a:srgbClr val="002060"/>
                </a:solidFill>
                <a:latin typeface="Century Gothic" panose="020B0502020202020204" pitchFamily="34" charset="0"/>
              </a:rPr>
            </a:br>
            <a:r>
              <a:rPr lang="en-GB" sz="2800" spc="-1" dirty="0">
                <a:solidFill>
                  <a:srgbClr val="002060"/>
                </a:solidFill>
                <a:latin typeface="Century Gothic" panose="020B0502020202020204" pitchFamily="34" charset="0"/>
              </a:rPr>
              <a:t>all masculine nouns:</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8" name="CustomShape 3">
            <a:extLst>
              <a:ext uri="{FF2B5EF4-FFF2-40B4-BE49-F238E27FC236}">
                <a16:creationId xmlns:a16="http://schemas.microsoft.com/office/drawing/2014/main" id="{A4CFC4C1-D71E-42F4-9853-8EF0F95E6578}"/>
              </a:ext>
            </a:extLst>
          </p:cNvPr>
          <p:cNvSpPr/>
          <p:nvPr/>
        </p:nvSpPr>
        <p:spPr>
          <a:xfrm>
            <a:off x="6152454" y="3642764"/>
            <a:ext cx="57295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And use </a:t>
            </a:r>
            <a:r>
              <a:rPr lang="en-GB" sz="2800" b="1" spc="-1" dirty="0" err="1">
                <a:solidFill>
                  <a:srgbClr val="002060"/>
                </a:solidFill>
                <a:latin typeface="Century Gothic" panose="020B0502020202020204" pitchFamily="34" charset="0"/>
              </a:rPr>
              <a:t>elles</a:t>
            </a:r>
            <a:r>
              <a:rPr lang="en-GB" sz="2800" spc="-1" dirty="0">
                <a:solidFill>
                  <a:srgbClr val="002060"/>
                </a:solidFill>
                <a:latin typeface="Century Gothic" panose="020B0502020202020204" pitchFamily="34" charset="0"/>
              </a:rPr>
              <a:t> to mean ‘they’ for all feminine nouns:</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9" name="CustomShape 4">
            <a:extLst>
              <a:ext uri="{FF2B5EF4-FFF2-40B4-BE49-F238E27FC236}">
                <a16:creationId xmlns:a16="http://schemas.microsoft.com/office/drawing/2014/main" id="{905E7694-3A7A-4AC3-BD4A-10075F7A2527}"/>
              </a:ext>
            </a:extLst>
          </p:cNvPr>
          <p:cNvSpPr/>
          <p:nvPr/>
        </p:nvSpPr>
        <p:spPr>
          <a:xfrm>
            <a:off x="1818155" y="4904628"/>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vert</a:t>
            </a:r>
            <a:r>
              <a:rPr kumimoji="0" lang="en-GB" sz="2800" b="1"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0" name="CustomShape 7">
            <a:extLst>
              <a:ext uri="{FF2B5EF4-FFF2-40B4-BE49-F238E27FC236}">
                <a16:creationId xmlns:a16="http://schemas.microsoft.com/office/drawing/2014/main" id="{2842FA71-F2D8-4CE6-814A-9D6E72ED5057}"/>
              </a:ext>
            </a:extLst>
          </p:cNvPr>
          <p:cNvSpPr/>
          <p:nvPr/>
        </p:nvSpPr>
        <p:spPr>
          <a:xfrm>
            <a:off x="1791952" y="5586889"/>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green.</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98BE4444-64D3-4271-8898-11371ED21E6B}"/>
              </a:ext>
            </a:extLst>
          </p:cNvPr>
          <p:cNvPicPr/>
          <p:nvPr/>
        </p:nvPicPr>
        <p:blipFill>
          <a:blip r:embed="rId6">
            <a:clrChange>
              <a:clrFrom>
                <a:srgbClr val="FFFFFF"/>
              </a:clrFrom>
              <a:clrTo>
                <a:srgbClr val="FFFFFF">
                  <a:alpha val="0"/>
                </a:srgbClr>
              </a:clrTo>
            </a:clrChange>
          </a:blip>
          <a:stretch/>
        </p:blipFill>
        <p:spPr>
          <a:xfrm>
            <a:off x="1217707" y="5453523"/>
            <a:ext cx="633960" cy="671040"/>
          </a:xfrm>
          <a:prstGeom prst="rect">
            <a:avLst/>
          </a:prstGeom>
          <a:ln>
            <a:noFill/>
          </a:ln>
        </p:spPr>
      </p:pic>
      <p:sp>
        <p:nvSpPr>
          <p:cNvPr id="42" name="CustomShape 4">
            <a:extLst>
              <a:ext uri="{FF2B5EF4-FFF2-40B4-BE49-F238E27FC236}">
                <a16:creationId xmlns:a16="http://schemas.microsoft.com/office/drawing/2014/main" id="{67DFB2C2-F0F9-4ADD-A19F-9176BB5E4D11}"/>
              </a:ext>
            </a:extLst>
          </p:cNvPr>
          <p:cNvSpPr/>
          <p:nvPr/>
        </p:nvSpPr>
        <p:spPr>
          <a:xfrm>
            <a:off x="7613584" y="4882868"/>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chemeClr val="bg2">
                    <a:lumMod val="50000"/>
                  </a:scheme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jaune</a:t>
            </a:r>
            <a:r>
              <a:rPr kumimoji="0" lang="en-GB" sz="2800" i="0" u="none" strike="noStrike" kern="1200" cap="none" spc="-1" normalizeH="0" baseline="0" noProof="0" dirty="0">
                <a:ln>
                  <a:noFill/>
                </a:ln>
                <a:solidFill>
                  <a:schemeClr val="bg2">
                    <a:lumMod val="50000"/>
                  </a:schemeClr>
                </a:solidFill>
                <a:effectLst/>
                <a:uLnTx/>
                <a:uFillTx/>
                <a:latin typeface="Century Gothic" panose="020B0502020202020204" pitchFamily="34" charset="0"/>
                <a:ea typeface="Century Gothic"/>
              </a:rPr>
              <a:t>s</a:t>
            </a:r>
            <a:r>
              <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3" name="CustomShape 7">
            <a:extLst>
              <a:ext uri="{FF2B5EF4-FFF2-40B4-BE49-F238E27FC236}">
                <a16:creationId xmlns:a16="http://schemas.microsoft.com/office/drawing/2014/main" id="{5AD1F71B-738E-4D56-ACB8-3F9A9E5BFBAF}"/>
              </a:ext>
            </a:extLst>
          </p:cNvPr>
          <p:cNvSpPr/>
          <p:nvPr/>
        </p:nvSpPr>
        <p:spPr>
          <a:xfrm>
            <a:off x="7613584" y="5601360"/>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a:t>
            </a:r>
            <a:r>
              <a:rPr lang="en-GB" sz="2800" b="1" i="1" spc="-1" dirty="0">
                <a:solidFill>
                  <a:srgbClr val="002060"/>
                </a:solidFill>
                <a:latin typeface="Century Gothic" panose="020B0502020202020204" pitchFamily="34" charset="0"/>
                <a:ea typeface="Century Gothic"/>
              </a:rPr>
              <a:t>f) are </a:t>
            </a:r>
            <a:r>
              <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yellow.</a:t>
            </a:r>
            <a:endParaRPr kumimoji="0" lang="en-GB" sz="280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4" name="Google Shape;183;p8">
            <a:extLst>
              <a:ext uri="{FF2B5EF4-FFF2-40B4-BE49-F238E27FC236}">
                <a16:creationId xmlns:a16="http://schemas.microsoft.com/office/drawing/2014/main" id="{F544766C-F489-4DFD-845C-D6536206AFA5}"/>
              </a:ext>
            </a:extLst>
          </p:cNvPr>
          <p:cNvPicPr/>
          <p:nvPr/>
        </p:nvPicPr>
        <p:blipFill>
          <a:blip r:embed="rId6">
            <a:clrChange>
              <a:clrFrom>
                <a:srgbClr val="FFFFFF"/>
              </a:clrFrom>
              <a:clrTo>
                <a:srgbClr val="FFFFFF">
                  <a:alpha val="0"/>
                </a:srgbClr>
              </a:clrTo>
            </a:clrChange>
          </a:blip>
          <a:stretch/>
        </p:blipFill>
        <p:spPr>
          <a:xfrm>
            <a:off x="6846452" y="5620217"/>
            <a:ext cx="633960" cy="671040"/>
          </a:xfrm>
          <a:prstGeom prst="rect">
            <a:avLst/>
          </a:prstGeom>
          <a:ln>
            <a:noFill/>
          </a:ln>
        </p:spPr>
      </p:pic>
      <p:pic>
        <p:nvPicPr>
          <p:cNvPr id="5" name="Picture 4" descr="A picture containing measuring stick, indoor, black, plant&#10;&#10;Description automatically generated">
            <a:extLst>
              <a:ext uri="{FF2B5EF4-FFF2-40B4-BE49-F238E27FC236}">
                <a16:creationId xmlns:a16="http://schemas.microsoft.com/office/drawing/2014/main" id="{3C5291E1-106F-49B7-95A9-A841259B1A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0006" y="4276058"/>
            <a:ext cx="1887335" cy="94681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12DE5EE-BE53-4E00-82B8-88786DD8FF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670" y="4600176"/>
            <a:ext cx="1798661" cy="577820"/>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9D624C3E-ACAB-4958-8001-6528D4CFDF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070" y="4752576"/>
            <a:ext cx="1798661" cy="577820"/>
          </a:xfrm>
          <a:prstGeom prst="rect">
            <a:avLst/>
          </a:prstGeom>
        </p:spPr>
      </p:pic>
      <p:pic>
        <p:nvPicPr>
          <p:cNvPr id="50" name="Picture 49" descr="A picture containing measuring stick, indoor, black, plant&#10;&#10;Description automatically generated">
            <a:extLst>
              <a:ext uri="{FF2B5EF4-FFF2-40B4-BE49-F238E27FC236}">
                <a16:creationId xmlns:a16="http://schemas.microsoft.com/office/drawing/2014/main" id="{9783E5DF-C911-461C-A8CF-80C500A4E4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2406" y="4542834"/>
            <a:ext cx="1887335" cy="946813"/>
          </a:xfrm>
          <a:prstGeom prst="rect">
            <a:avLst/>
          </a:prstGeom>
        </p:spPr>
      </p:pic>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repl">
                                        <p:cTn id="17"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additive="repl">
                                        <p:cTn id="37"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repl">
                                        <p:cTn id="63"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5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additive="repl">
                                        <p:cTn id="84" dur="500"/>
                                        <p:tgtEl>
                                          <p:spTgt spid="4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extLst>
              <a:ext uri="{FF2B5EF4-FFF2-40B4-BE49-F238E27FC236}">
                <a16:creationId xmlns:a16="http://schemas.microsoft.com/office/drawing/2014/main" id="{8D25FE69-5337-48CA-810A-E3F41D98DC78}"/>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7"/>
          <a:stretch>
            <a:fillRect/>
          </a:stretch>
        </p:blipFill>
        <p:spPr>
          <a:xfrm>
            <a:off x="8932749" y="2761521"/>
            <a:ext cx="618376" cy="628600"/>
          </a:xfrm>
          <a:prstGeom prst="rect">
            <a:avLst/>
          </a:prstGeom>
        </p:spPr>
      </p:pic>
      <p:sp>
        <p:nvSpPr>
          <p:cNvPr id="23" name="Action Button: Blank 22">
            <a:hlinkClick r:id="" action="ppaction://noaction" highlightClick="1">
              <a:snd r:embed="rId8" name="s8.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pic>
        <p:nvPicPr>
          <p:cNvPr id="19" name="Picture 18">
            <a:extLst>
              <a:ext uri="{FF2B5EF4-FFF2-40B4-BE49-F238E27FC236}">
                <a16:creationId xmlns:a16="http://schemas.microsoft.com/office/drawing/2014/main" id="{F29E8B99-1C2A-4646-9AA0-7FB269C3B3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055" y="3579862"/>
            <a:ext cx="1324699" cy="1996933"/>
          </a:xfrm>
          <a:prstGeom prst="rect">
            <a:avLst/>
          </a:prstGeom>
        </p:spPr>
      </p:pic>
      <p:pic>
        <p:nvPicPr>
          <p:cNvPr id="21" name="Picture 20">
            <a:extLst>
              <a:ext uri="{FF2B5EF4-FFF2-40B4-BE49-F238E27FC236}">
                <a16:creationId xmlns:a16="http://schemas.microsoft.com/office/drawing/2014/main" id="{56264B74-C7A7-4C5D-A755-5023CE3339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73011" y="3579862"/>
            <a:ext cx="1324699" cy="1996933"/>
          </a:xfrm>
          <a:prstGeom prst="rect">
            <a:avLst/>
          </a:prstGeom>
        </p:spPr>
      </p:pic>
      <p:pic>
        <p:nvPicPr>
          <p:cNvPr id="22" name="Picture 2" descr="Bolsa, Escuela, Mochila">
            <a:extLst>
              <a:ext uri="{FF2B5EF4-FFF2-40B4-BE49-F238E27FC236}">
                <a16:creationId xmlns:a16="http://schemas.microsoft.com/office/drawing/2014/main" id="{E3F23955-D592-4305-AC1F-6E617EDFE0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2754" y="3759095"/>
            <a:ext cx="1324699" cy="17341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olsa, Escuela, Mochila">
            <a:extLst>
              <a:ext uri="{FF2B5EF4-FFF2-40B4-BE49-F238E27FC236}">
                <a16:creationId xmlns:a16="http://schemas.microsoft.com/office/drawing/2014/main" id="{198CB823-517F-4134-AB29-684F85141A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0603" y="3759094"/>
            <a:ext cx="1324699" cy="17341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EFA5CCF-2CCC-4358-8216-667A3DF222EA}"/>
              </a:ext>
            </a:extLst>
          </p:cNvPr>
          <p:cNvSpPr txBox="1"/>
          <p:nvPr/>
        </p:nvSpPr>
        <p:spPr>
          <a:xfrm>
            <a:off x="6331568" y="5539050"/>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jolis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331567" y="6060678"/>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pretty.)</a:t>
            </a:r>
          </a:p>
        </p:txBody>
      </p:sp>
      <p:sp>
        <p:nvSpPr>
          <p:cNvPr id="6" name="TextBox 5">
            <a:extLst>
              <a:ext uri="{FF2B5EF4-FFF2-40B4-BE49-F238E27FC236}">
                <a16:creationId xmlns:a16="http://schemas.microsoft.com/office/drawing/2014/main" id="{4AAFB288-89AD-4D06-867D-3DC206F89AA8}"/>
              </a:ext>
            </a:extLst>
          </p:cNvPr>
          <p:cNvSpPr txBox="1"/>
          <p:nvPr/>
        </p:nvSpPr>
        <p:spPr>
          <a:xfrm>
            <a:off x="1799512"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A</a:t>
            </a:r>
          </a:p>
        </p:txBody>
      </p:sp>
      <p:sp>
        <p:nvSpPr>
          <p:cNvPr id="18" name="TextBox 17">
            <a:extLst>
              <a:ext uri="{FF2B5EF4-FFF2-40B4-BE49-F238E27FC236}">
                <a16:creationId xmlns:a16="http://schemas.microsoft.com/office/drawing/2014/main" id="{F4FD5696-D97A-4991-997E-AC6637185BDC}"/>
              </a:ext>
            </a:extLst>
          </p:cNvPr>
          <p:cNvSpPr txBox="1"/>
          <p:nvPr/>
        </p:nvSpPr>
        <p:spPr>
          <a:xfrm>
            <a:off x="8796405"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extLst>
              <a:ext uri="{FF2B5EF4-FFF2-40B4-BE49-F238E27FC236}">
                <a16:creationId xmlns:a16="http://schemas.microsoft.com/office/drawing/2014/main" id="{8D25FE69-5337-48CA-810A-E3F41D98DC78}"/>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7"/>
          <a:stretch>
            <a:fillRect/>
          </a:stretch>
        </p:blipFill>
        <p:spPr>
          <a:xfrm>
            <a:off x="2404289" y="2029195"/>
            <a:ext cx="618376" cy="628600"/>
          </a:xfrm>
          <a:prstGeom prst="rect">
            <a:avLst/>
          </a:prstGeom>
        </p:spPr>
      </p:pic>
      <p:sp>
        <p:nvSpPr>
          <p:cNvPr id="23" name="Action Button: Blank 22">
            <a:hlinkClick r:id="" action="ppaction://noaction" highlightClick="1">
              <a:snd r:embed="rId8" name="s9.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3" name="TextBox 2">
            <a:extLst>
              <a:ext uri="{FF2B5EF4-FFF2-40B4-BE49-F238E27FC236}">
                <a16:creationId xmlns:a16="http://schemas.microsoft.com/office/drawing/2014/main" id="{5EFA5CCF-2CCC-4358-8216-667A3DF222EA}"/>
              </a:ext>
            </a:extLst>
          </p:cNvPr>
          <p:cNvSpPr txBox="1"/>
          <p:nvPr/>
        </p:nvSpPr>
        <p:spPr>
          <a:xfrm>
            <a:off x="426166" y="5812738"/>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sur la table.</a:t>
            </a:r>
          </a:p>
        </p:txBody>
      </p:sp>
      <p:sp>
        <p:nvSpPr>
          <p:cNvPr id="25" name="TextBox 24">
            <a:extLst>
              <a:ext uri="{FF2B5EF4-FFF2-40B4-BE49-F238E27FC236}">
                <a16:creationId xmlns:a16="http://schemas.microsoft.com/office/drawing/2014/main" id="{4911E9BF-449F-4150-A0AF-0B11C53078D6}"/>
              </a:ext>
            </a:extLst>
          </p:cNvPr>
          <p:cNvSpPr txBox="1"/>
          <p:nvPr/>
        </p:nvSpPr>
        <p:spPr>
          <a:xfrm>
            <a:off x="479473" y="6369344"/>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on the table.)</a:t>
            </a:r>
          </a:p>
        </p:txBody>
      </p:sp>
      <p:pic>
        <p:nvPicPr>
          <p:cNvPr id="7" name="Picture 6" descr="A picture containing table&#10;&#10;Description automatically generated">
            <a:extLst>
              <a:ext uri="{FF2B5EF4-FFF2-40B4-BE49-F238E27FC236}">
                <a16:creationId xmlns:a16="http://schemas.microsoft.com/office/drawing/2014/main" id="{C7FED709-AA3B-49C3-8BD9-3E3975DB2A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57954" y="3367133"/>
            <a:ext cx="3088907" cy="2679627"/>
          </a:xfrm>
          <a:prstGeom prst="rect">
            <a:avLst/>
          </a:prstGeom>
        </p:spPr>
      </p:pic>
      <p:pic>
        <p:nvPicPr>
          <p:cNvPr id="27" name="Picture 26" descr="A picture containing chart&#10;&#10;Description automatically generated">
            <a:extLst>
              <a:ext uri="{FF2B5EF4-FFF2-40B4-BE49-F238E27FC236}">
                <a16:creationId xmlns:a16="http://schemas.microsoft.com/office/drawing/2014/main" id="{B2172C62-DD16-4ABD-815E-69ED1869FD58}"/>
              </a:ext>
            </a:extLst>
          </p:cNvPr>
          <p:cNvPicPr>
            <a:picLocks noChangeAspect="1"/>
          </p:cNvPicPr>
          <p:nvPr/>
        </p:nvPicPr>
        <p:blipFill>
          <a:blip r:embed="rId10"/>
          <a:stretch>
            <a:fillRect/>
          </a:stretch>
        </p:blipFill>
        <p:spPr>
          <a:xfrm>
            <a:off x="8444347" y="2982043"/>
            <a:ext cx="400069" cy="800137"/>
          </a:xfrm>
          <a:prstGeom prst="rect">
            <a:avLst/>
          </a:prstGeom>
        </p:spPr>
      </p:pic>
      <p:pic>
        <p:nvPicPr>
          <p:cNvPr id="28" name="Picture 27" descr="A picture containing chart&#10;&#10;Description automatically generated">
            <a:extLst>
              <a:ext uri="{FF2B5EF4-FFF2-40B4-BE49-F238E27FC236}">
                <a16:creationId xmlns:a16="http://schemas.microsoft.com/office/drawing/2014/main" id="{299AF9B3-18E7-443F-8821-9AB7D1B39C00}"/>
              </a:ext>
            </a:extLst>
          </p:cNvPr>
          <p:cNvPicPr>
            <a:picLocks noChangeAspect="1"/>
          </p:cNvPicPr>
          <p:nvPr/>
        </p:nvPicPr>
        <p:blipFill>
          <a:blip r:embed="rId10"/>
          <a:stretch>
            <a:fillRect/>
          </a:stretch>
        </p:blipFill>
        <p:spPr>
          <a:xfrm>
            <a:off x="8779146" y="3028931"/>
            <a:ext cx="400069" cy="800137"/>
          </a:xfrm>
          <a:prstGeom prst="rect">
            <a:avLst/>
          </a:prstGeom>
        </p:spPr>
      </p:pic>
      <p:pic>
        <p:nvPicPr>
          <p:cNvPr id="29" name="Picture 28" descr="A picture containing chart&#10;&#10;Description automatically generated">
            <a:extLst>
              <a:ext uri="{FF2B5EF4-FFF2-40B4-BE49-F238E27FC236}">
                <a16:creationId xmlns:a16="http://schemas.microsoft.com/office/drawing/2014/main" id="{82089BB1-A81D-42C0-9DA9-054E04478680}"/>
              </a:ext>
            </a:extLst>
          </p:cNvPr>
          <p:cNvPicPr>
            <a:picLocks noChangeAspect="1"/>
          </p:cNvPicPr>
          <p:nvPr/>
        </p:nvPicPr>
        <p:blipFill>
          <a:blip r:embed="rId10"/>
          <a:stretch>
            <a:fillRect/>
          </a:stretch>
        </p:blipFill>
        <p:spPr>
          <a:xfrm>
            <a:off x="9119096" y="3156050"/>
            <a:ext cx="400069" cy="800137"/>
          </a:xfrm>
          <a:prstGeom prst="rect">
            <a:avLst/>
          </a:prstGeom>
        </p:spPr>
      </p:pic>
      <p:pic>
        <p:nvPicPr>
          <p:cNvPr id="30" name="Picture 29" descr="A picture containing chart&#10;&#10;Description automatically generated">
            <a:extLst>
              <a:ext uri="{FF2B5EF4-FFF2-40B4-BE49-F238E27FC236}">
                <a16:creationId xmlns:a16="http://schemas.microsoft.com/office/drawing/2014/main" id="{6255D462-AA16-4931-968D-093BEA206499}"/>
              </a:ext>
            </a:extLst>
          </p:cNvPr>
          <p:cNvPicPr>
            <a:picLocks noChangeAspect="1"/>
          </p:cNvPicPr>
          <p:nvPr/>
        </p:nvPicPr>
        <p:blipFill>
          <a:blip r:embed="rId10"/>
          <a:stretch>
            <a:fillRect/>
          </a:stretch>
        </p:blipFill>
        <p:spPr>
          <a:xfrm>
            <a:off x="9471692" y="3200390"/>
            <a:ext cx="400069" cy="800137"/>
          </a:xfrm>
          <a:prstGeom prst="rect">
            <a:avLst/>
          </a:prstGeom>
        </p:spPr>
      </p:pic>
      <p:pic>
        <p:nvPicPr>
          <p:cNvPr id="31" name="Picture 30" descr="A picture containing table&#10;&#10;Description automatically generated">
            <a:extLst>
              <a:ext uri="{FF2B5EF4-FFF2-40B4-BE49-F238E27FC236}">
                <a16:creationId xmlns:a16="http://schemas.microsoft.com/office/drawing/2014/main" id="{CC2B727B-7C79-430A-891A-02F60FA122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07020" y="3411414"/>
            <a:ext cx="3088907" cy="2679627"/>
          </a:xfrm>
          <a:prstGeom prst="rect">
            <a:avLst/>
          </a:prstGeom>
        </p:spPr>
      </p:pic>
      <p:pic>
        <p:nvPicPr>
          <p:cNvPr id="18" name="Picture 17" descr="A picture containing text, electronics, computer, indoor&#10;&#10;Description automatically generated">
            <a:extLst>
              <a:ext uri="{FF2B5EF4-FFF2-40B4-BE49-F238E27FC236}">
                <a16:creationId xmlns:a16="http://schemas.microsoft.com/office/drawing/2014/main" id="{34E7739B-AFF3-4AC9-8E87-60CCEDB8F9AB}"/>
              </a:ext>
            </a:extLst>
          </p:cNvPr>
          <p:cNvPicPr>
            <a:picLocks noChangeAspect="1"/>
          </p:cNvPicPr>
          <p:nvPr/>
        </p:nvPicPr>
        <p:blipFill rotWithShape="1">
          <a:blip r:embed="rId11">
            <a:extLst>
              <a:ext uri="{28A0092B-C50C-407E-A947-70E740481C1C}">
                <a14:useLocalDpi xmlns:a14="http://schemas.microsoft.com/office/drawing/2010/main" val="0"/>
              </a:ext>
            </a:extLst>
          </a:blip>
          <a:srcRect r="34262"/>
          <a:stretch/>
        </p:blipFill>
        <p:spPr>
          <a:xfrm>
            <a:off x="2255451" y="2715377"/>
            <a:ext cx="1148132" cy="1427244"/>
          </a:xfrm>
          <a:prstGeom prst="rect">
            <a:avLst/>
          </a:prstGeom>
        </p:spPr>
      </p:pic>
      <p:pic>
        <p:nvPicPr>
          <p:cNvPr id="32" name="Picture 31" descr="A picture containing text, electronics, computer, indoor&#10;&#10;Description automatically generated">
            <a:extLst>
              <a:ext uri="{FF2B5EF4-FFF2-40B4-BE49-F238E27FC236}">
                <a16:creationId xmlns:a16="http://schemas.microsoft.com/office/drawing/2014/main" id="{A2A96C31-8E62-488F-88A1-4BEA1E389EC5}"/>
              </a:ext>
            </a:extLst>
          </p:cNvPr>
          <p:cNvPicPr>
            <a:picLocks noChangeAspect="1"/>
          </p:cNvPicPr>
          <p:nvPr/>
        </p:nvPicPr>
        <p:blipFill rotWithShape="1">
          <a:blip r:embed="rId11">
            <a:extLst>
              <a:ext uri="{28A0092B-C50C-407E-A947-70E740481C1C}">
                <a14:useLocalDpi xmlns:a14="http://schemas.microsoft.com/office/drawing/2010/main" val="0"/>
              </a:ext>
            </a:extLst>
          </a:blip>
          <a:srcRect r="34262"/>
          <a:stretch/>
        </p:blipFill>
        <p:spPr>
          <a:xfrm>
            <a:off x="3396981" y="2908359"/>
            <a:ext cx="1148132" cy="1427244"/>
          </a:xfrm>
          <a:prstGeom prst="rect">
            <a:avLst/>
          </a:prstGeom>
        </p:spPr>
      </p:pic>
      <p:sp>
        <p:nvSpPr>
          <p:cNvPr id="20" name="TextBox 19">
            <a:extLst>
              <a:ext uri="{FF2B5EF4-FFF2-40B4-BE49-F238E27FC236}">
                <a16:creationId xmlns:a16="http://schemas.microsoft.com/office/drawing/2014/main" id="{C21F282F-1232-4EB6-B954-935D7DF7656B}"/>
              </a:ext>
            </a:extLst>
          </p:cNvPr>
          <p:cNvSpPr txBox="1"/>
          <p:nvPr/>
        </p:nvSpPr>
        <p:spPr>
          <a:xfrm>
            <a:off x="1799512"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A</a:t>
            </a:r>
          </a:p>
        </p:txBody>
      </p:sp>
      <p:sp>
        <p:nvSpPr>
          <p:cNvPr id="21" name="TextBox 20">
            <a:extLst>
              <a:ext uri="{FF2B5EF4-FFF2-40B4-BE49-F238E27FC236}">
                <a16:creationId xmlns:a16="http://schemas.microsoft.com/office/drawing/2014/main" id="{E3855801-E07A-482A-BEBC-02F2D034DE4D}"/>
              </a:ext>
            </a:extLst>
          </p:cNvPr>
          <p:cNvSpPr txBox="1"/>
          <p:nvPr/>
        </p:nvSpPr>
        <p:spPr>
          <a:xfrm>
            <a:off x="8796405"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B</a:t>
            </a:r>
          </a:p>
        </p:txBody>
      </p:sp>
    </p:spTree>
    <p:extLst>
      <p:ext uri="{BB962C8B-B14F-4D97-AF65-F5344CB8AC3E}">
        <p14:creationId xmlns:p14="http://schemas.microsoft.com/office/powerpoint/2010/main" val="213567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extLst>
              <a:ext uri="{FF2B5EF4-FFF2-40B4-BE49-F238E27FC236}">
                <a16:creationId xmlns:a16="http://schemas.microsoft.com/office/drawing/2014/main" id="{8D25FE69-5337-48CA-810A-E3F41D98DC78}"/>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7"/>
          <a:stretch>
            <a:fillRect/>
          </a:stretch>
        </p:blipFill>
        <p:spPr>
          <a:xfrm>
            <a:off x="2404289" y="2029195"/>
            <a:ext cx="618376" cy="628600"/>
          </a:xfrm>
          <a:prstGeom prst="rect">
            <a:avLst/>
          </a:prstGeom>
        </p:spPr>
      </p:pic>
      <p:sp>
        <p:nvSpPr>
          <p:cNvPr id="23" name="Action Button: Blank 22">
            <a:hlinkClick r:id="" action="ppaction://noaction" highlightClick="1">
              <a:snd r:embed="rId8" name="s10.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3" name="TextBox 2">
            <a:extLst>
              <a:ext uri="{FF2B5EF4-FFF2-40B4-BE49-F238E27FC236}">
                <a16:creationId xmlns:a16="http://schemas.microsoft.com/office/drawing/2014/main" id="{5EFA5CCF-2CCC-4358-8216-667A3DF222EA}"/>
              </a:ext>
            </a:extLst>
          </p:cNvPr>
          <p:cNvSpPr txBox="1"/>
          <p:nvPr/>
        </p:nvSpPr>
        <p:spPr>
          <a:xfrm>
            <a:off x="426166" y="5812738"/>
            <a:ext cx="7701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dans la salle de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classe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479473" y="6369344"/>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in the classroom.)</a:t>
            </a:r>
          </a:p>
        </p:txBody>
      </p:sp>
      <p:pic>
        <p:nvPicPr>
          <p:cNvPr id="20" name="Picture 19" descr="A picture containing text, businesscard&#10;&#10;Description automatically generated">
            <a:extLst>
              <a:ext uri="{FF2B5EF4-FFF2-40B4-BE49-F238E27FC236}">
                <a16:creationId xmlns:a16="http://schemas.microsoft.com/office/drawing/2014/main" id="{D8F71478-4786-4976-8798-2CAFD4C7F4B4}"/>
              </a:ext>
            </a:extLst>
          </p:cNvPr>
          <p:cNvPicPr>
            <a:picLocks noChangeAspect="1"/>
          </p:cNvPicPr>
          <p:nvPr/>
        </p:nvPicPr>
        <p:blipFill>
          <a:blip r:embed="rId9"/>
          <a:stretch>
            <a:fillRect/>
          </a:stretch>
        </p:blipFill>
        <p:spPr>
          <a:xfrm>
            <a:off x="7992864" y="3717742"/>
            <a:ext cx="1432613" cy="1020278"/>
          </a:xfrm>
          <a:prstGeom prst="rect">
            <a:avLst/>
          </a:prstGeom>
        </p:spPr>
      </p:pic>
      <p:pic>
        <p:nvPicPr>
          <p:cNvPr id="21" name="Picture 20" descr="A picture containing text, businesscard&#10;&#10;Description automatically generated">
            <a:extLst>
              <a:ext uri="{FF2B5EF4-FFF2-40B4-BE49-F238E27FC236}">
                <a16:creationId xmlns:a16="http://schemas.microsoft.com/office/drawing/2014/main" id="{4255366A-DE4D-4660-B7CD-624BC4DE2978}"/>
              </a:ext>
            </a:extLst>
          </p:cNvPr>
          <p:cNvPicPr>
            <a:picLocks noChangeAspect="1"/>
          </p:cNvPicPr>
          <p:nvPr/>
        </p:nvPicPr>
        <p:blipFill>
          <a:blip r:embed="rId9"/>
          <a:stretch>
            <a:fillRect/>
          </a:stretch>
        </p:blipFill>
        <p:spPr>
          <a:xfrm>
            <a:off x="8127679" y="3588788"/>
            <a:ext cx="1432613" cy="1020278"/>
          </a:xfrm>
          <a:prstGeom prst="rect">
            <a:avLst/>
          </a:prstGeom>
        </p:spPr>
      </p:pic>
      <p:pic>
        <p:nvPicPr>
          <p:cNvPr id="22" name="Picture 21" descr="A picture containing text, businesscard&#10;&#10;Description automatically generated">
            <a:extLst>
              <a:ext uri="{FF2B5EF4-FFF2-40B4-BE49-F238E27FC236}">
                <a16:creationId xmlns:a16="http://schemas.microsoft.com/office/drawing/2014/main" id="{7CFE7D15-7F58-4E45-AE5F-509689AF7BD2}"/>
              </a:ext>
            </a:extLst>
          </p:cNvPr>
          <p:cNvPicPr>
            <a:picLocks noChangeAspect="1"/>
          </p:cNvPicPr>
          <p:nvPr/>
        </p:nvPicPr>
        <p:blipFill>
          <a:blip r:embed="rId9"/>
          <a:stretch>
            <a:fillRect/>
          </a:stretch>
        </p:blipFill>
        <p:spPr>
          <a:xfrm>
            <a:off x="8262494" y="3429000"/>
            <a:ext cx="1432613" cy="1020278"/>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94CE0255-EA62-4A8A-AF18-11B1012B40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5356" y="2924529"/>
            <a:ext cx="1478699" cy="2111008"/>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3CBAEA95-BB5A-46E2-B943-422573AFC9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1212" y="3013875"/>
            <a:ext cx="1482265" cy="2060927"/>
          </a:xfrm>
          <a:prstGeom prst="rect">
            <a:avLst/>
          </a:prstGeom>
        </p:spPr>
      </p:pic>
      <p:sp>
        <p:nvSpPr>
          <p:cNvPr id="18" name="TextBox 17">
            <a:extLst>
              <a:ext uri="{FF2B5EF4-FFF2-40B4-BE49-F238E27FC236}">
                <a16:creationId xmlns:a16="http://schemas.microsoft.com/office/drawing/2014/main" id="{F98C8CDC-A8C5-4A22-9F4A-0703E9DB061A}"/>
              </a:ext>
            </a:extLst>
          </p:cNvPr>
          <p:cNvSpPr txBox="1"/>
          <p:nvPr/>
        </p:nvSpPr>
        <p:spPr>
          <a:xfrm>
            <a:off x="1799512"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A</a:t>
            </a:r>
          </a:p>
        </p:txBody>
      </p:sp>
      <p:sp>
        <p:nvSpPr>
          <p:cNvPr id="19" name="TextBox 18">
            <a:extLst>
              <a:ext uri="{FF2B5EF4-FFF2-40B4-BE49-F238E27FC236}">
                <a16:creationId xmlns:a16="http://schemas.microsoft.com/office/drawing/2014/main" id="{7FFB7779-F72B-4C28-B48B-57C150CD14A5}"/>
              </a:ext>
            </a:extLst>
          </p:cNvPr>
          <p:cNvSpPr txBox="1"/>
          <p:nvPr/>
        </p:nvSpPr>
        <p:spPr>
          <a:xfrm>
            <a:off x="8796405" y="1913893"/>
            <a:ext cx="618376" cy="584775"/>
          </a:xfrm>
          <a:prstGeom prst="rect">
            <a:avLst/>
          </a:prstGeom>
          <a:solidFill>
            <a:srgbClr val="002060"/>
          </a:solidFill>
        </p:spPr>
        <p:txBody>
          <a:bodyPr wrap="square" rtlCol="0">
            <a:spAutoFit/>
          </a:bodyPr>
          <a:lstStyle/>
          <a:p>
            <a:pPr algn="ctr"/>
            <a:r>
              <a:rPr lang="en-GB" sz="3200" b="1" dirty="0">
                <a:solidFill>
                  <a:schemeClr val="bg1"/>
                </a:solidFill>
                <a:latin typeface="Cavolini" panose="03000502040302020204" pitchFamily="66" charset="0"/>
                <a:cs typeface="Cavolini" panose="03000502040302020204" pitchFamily="66" charset="0"/>
              </a:rPr>
              <a:t>B</a:t>
            </a:r>
          </a:p>
        </p:txBody>
      </p:sp>
    </p:spTree>
    <p:extLst>
      <p:ext uri="{BB962C8B-B14F-4D97-AF65-F5344CB8AC3E}">
        <p14:creationId xmlns:p14="http://schemas.microsoft.com/office/powerpoint/2010/main" val="178000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3487</TotalTime>
  <Words>2035</Words>
  <Application>Microsoft Office PowerPoint</Application>
  <PresentationFormat>Widescreen</PresentationFormat>
  <Paragraphs>288</Paragraphs>
  <Slides>15</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Arial</vt:lpstr>
      <vt:lpstr>Calibri</vt:lpstr>
      <vt:lpstr>Cavolini</vt:lpstr>
      <vt:lpstr>Century gothic</vt:lpstr>
      <vt:lpstr>Century gothic</vt:lpstr>
      <vt:lpstr>Eras Demi ITC</vt:lpstr>
      <vt:lpstr>Modern Love</vt:lpstr>
      <vt:lpstr>Symbol</vt:lpstr>
      <vt:lpstr>Wingdings</vt:lpstr>
      <vt:lpstr>1_Office Theme</vt:lpstr>
      <vt:lpstr>Describing me and others</vt:lpstr>
      <vt:lpstr>closed [eu]</vt:lpstr>
      <vt:lpstr>prononcer</vt:lpstr>
      <vt:lpstr>écouter</vt:lpstr>
      <vt:lpstr>vocabulaire</vt:lpstr>
      <vt:lpstr>ils / elles:</vt:lpstr>
      <vt:lpstr>écouter</vt:lpstr>
      <vt:lpstr>écouter</vt:lpstr>
      <vt:lpstr>écouter</vt:lpstr>
      <vt:lpstr>écouter</vt:lpstr>
      <vt:lpstr>écouter</vt:lpstr>
      <vt:lpstr>écouter</vt:lpstr>
      <vt:lpstr>lire</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94</cp:revision>
  <dcterms:created xsi:type="dcterms:W3CDTF">2021-07-02T19:27:01Z</dcterms:created>
  <dcterms:modified xsi:type="dcterms:W3CDTF">2023-09-29T04:21:21Z</dcterms:modified>
</cp:coreProperties>
</file>