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277" r:id="rId3"/>
    <p:sldId id="578" r:id="rId4"/>
    <p:sldId id="261" r:id="rId5"/>
    <p:sldId id="575" r:id="rId6"/>
    <p:sldId id="576" r:id="rId7"/>
    <p:sldId id="577" r:id="rId8"/>
    <p:sldId id="410" r:id="rId9"/>
    <p:sldId id="579" r:id="rId10"/>
    <p:sldId id="294" r:id="rId11"/>
    <p:sldId id="581" r:id="rId12"/>
    <p:sldId id="582" r:id="rId13"/>
    <p:sldId id="583" r:id="rId14"/>
    <p:sldId id="296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55112" autoAdjust="0"/>
  </p:normalViewPr>
  <p:slideViewPr>
    <p:cSldViewPr snapToGrid="0">
      <p:cViewPr varScale="1">
        <p:scale>
          <a:sx n="59" d="100"/>
          <a:sy n="59" d="100"/>
        </p:scale>
        <p:origin x="270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[u]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[31]</a:t>
            </a:r>
          </a:p>
          <a:p>
            <a:pPr marL="0" indent="-216000">
              <a:lnSpc>
                <a:spcPct val="100000"/>
              </a:lnSpc>
            </a:pPr>
            <a:endParaRPr lang="it-IT" sz="1200" b="1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[124] maintenant [192]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toujours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rarement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[2535] souvent [287], </a:t>
            </a:r>
            <a:r>
              <a:rPr lang="fr-FR" sz="1200" b="0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known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adjectives</a:t>
            </a:r>
          </a:p>
          <a:p>
            <a:pPr marL="0" indent="-216000">
              <a:lnSpc>
                <a:spcPct val="100000"/>
              </a:lnSpc>
            </a:pP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 sommes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seul [102]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rapide [672]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strict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sage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[2898] jouer [219] travailler [290] silence [1281] en retard [n/a]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three new words and revisit three previously taught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word and its English meaning and image.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to practise pronunciation.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steps 1 and 2 with the next two slides.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95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377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new vocabulary.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hear the example.  Demonstrate that pupils need to select the adjective / adverb they hear from the three options provided.  They could write the word in English (or additionally also in French to practise transcribing it).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show answer.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Repeat steps 1 and 2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souvent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présents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souvent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ensemble à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l’école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maintenant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maintenant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difficiles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seuls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à 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maison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toujours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rapides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classe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rarement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absents.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83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known parts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être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1-9 and the correct French verb (part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)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audio (player bottom right of phone screen) to 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What questions does Adèle ask? How do the brother and sister feel about homework? How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is Adèle feeling and why?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 Jean-Michel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Clémentine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ensemble, chez nous, Pierre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Pierre fait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devoirs. Il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car la prof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sages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Aujourd'hui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octobre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weekend ! :)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heureuse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Et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contents ? 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Adèle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’(with gestures,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production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aseline="0" dirty="0" err="1"/>
              <a:t>adulte</a:t>
            </a:r>
            <a:r>
              <a:rPr lang="en-GB" baseline="0" dirty="0"/>
              <a:t> [1580] couple [1167] cousin [3387] double [574] nature [542] plus [19] pollution [3073] routine [3120] stupide [3407] super [2993] </a:t>
            </a:r>
            <a:r>
              <a:rPr lang="en-GB" baseline="0" dirty="0" err="1"/>
              <a:t>touriste</a:t>
            </a:r>
            <a:r>
              <a:rPr lang="en-GB" baseline="0" dirty="0"/>
              <a:t> [2653] troupe [1282]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39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 (4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distinguish aurally between [u] and [</a:t>
            </a:r>
            <a:r>
              <a:rPr lang="en-GB" b="0" dirty="0" err="1"/>
              <a:t>ou</a:t>
            </a:r>
            <a:r>
              <a:rPr lang="en-GB" b="0" dirty="0"/>
              <a:t>]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</a:rPr>
              <a:t>and to connect this difference in sound with a change in meaning (view or you (all)).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example to prepare students for the full game on the slide that follows.</a:t>
            </a:r>
          </a:p>
          <a:p>
            <a:r>
              <a:rPr lang="en-GB" dirty="0"/>
              <a:t>2. Explain to students that they will hear a ‘code’ in French which will direct them to the lily pad where the fly is. The ‘code’ will be </a:t>
            </a:r>
            <a:r>
              <a:rPr lang="en-GB" b="1" dirty="0"/>
              <a:t>two</a:t>
            </a:r>
            <a:r>
              <a:rPr lang="en-GB" dirty="0"/>
              <a:t> words long in the example (</a:t>
            </a:r>
            <a:r>
              <a:rPr lang="en-GB" b="1" dirty="0"/>
              <a:t>five </a:t>
            </a:r>
            <a:r>
              <a:rPr lang="en-GB" b="0" dirty="0"/>
              <a:t>words long in the game) and will consist of a mix of </a:t>
            </a:r>
            <a:r>
              <a:rPr lang="en-GB" b="0" i="1" dirty="0" err="1"/>
              <a:t>vue</a:t>
            </a:r>
            <a:r>
              <a:rPr lang="en-GB" b="0" dirty="0"/>
              <a:t> and </a:t>
            </a:r>
            <a:r>
              <a:rPr lang="en-GB" b="0" i="1" dirty="0" err="1"/>
              <a:t>vous</a:t>
            </a:r>
            <a:r>
              <a:rPr lang="en-GB" b="0" i="1" u="none" dirty="0"/>
              <a:t>. </a:t>
            </a:r>
            <a:r>
              <a:rPr lang="en-GB" b="0" i="0" u="none" dirty="0"/>
              <a:t>If they </a:t>
            </a:r>
            <a:r>
              <a:rPr lang="en-GB" b="0" i="1" u="none" dirty="0" err="1"/>
              <a:t>vue</a:t>
            </a:r>
            <a:r>
              <a:rPr lang="en-GB" b="0" i="0" u="none" dirty="0"/>
              <a:t> they should follow the arrow labelled ‘</a:t>
            </a:r>
            <a:r>
              <a:rPr lang="en-GB" b="1" i="0" u="none" dirty="0"/>
              <a:t>1</a:t>
            </a:r>
            <a:r>
              <a:rPr lang="en-GB" b="0" i="0" u="none" dirty="0"/>
              <a:t>’. If they hear </a:t>
            </a:r>
            <a:r>
              <a:rPr lang="en-GB" b="0" i="1" u="none" dirty="0" err="1"/>
              <a:t>vous</a:t>
            </a:r>
            <a:r>
              <a:rPr lang="en-GB" b="0" i="0" u="none" dirty="0"/>
              <a:t> they should follow the arrow labelled ‘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200" b="0" baseline="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  <a:endParaRPr lang="en-GB" b="0" baseline="0" dirty="0"/>
          </a:p>
          <a:p>
            <a:r>
              <a:rPr lang="en-GB" dirty="0"/>
              <a:t>3. Click on the arrow to hear the code.</a:t>
            </a:r>
          </a:p>
          <a:p>
            <a:r>
              <a:rPr lang="en-GB" dirty="0"/>
              <a:t>4. Pupils hear </a:t>
            </a:r>
            <a:r>
              <a:rPr lang="en-GB" dirty="0" err="1"/>
              <a:t>vous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b="1" dirty="0"/>
              <a:t>Starting on the lily pad with the frog</a:t>
            </a:r>
            <a:r>
              <a:rPr lang="en-GB" dirty="0"/>
              <a:t> on it,</a:t>
            </a:r>
            <a:r>
              <a:rPr lang="en-GB" sz="1200" i="0" dirty="0">
                <a:solidFill>
                  <a:schemeClr val="accent1">
                    <a:lumMod val="50000"/>
                  </a:schemeClr>
                </a:solidFill>
              </a:rPr>
              <a:t> they move down one lily pad, following the </a:t>
            </a:r>
            <a:r>
              <a:rPr lang="en-GB" b="0" i="0" u="none" dirty="0"/>
              <a:t>‘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200" b="0" baseline="0" dirty="0">
                <a:solidFill>
                  <a:schemeClr val="accent5">
                    <a:lumMod val="50000"/>
                  </a:schemeClr>
                </a:solidFill>
              </a:rPr>
              <a:t>’ arrow. They then hear </a:t>
            </a:r>
            <a:r>
              <a:rPr lang="en-US" sz="1200" b="0" i="1" baseline="0" dirty="0" err="1">
                <a:solidFill>
                  <a:schemeClr val="accent5">
                    <a:lumMod val="50000"/>
                  </a:schemeClr>
                </a:solidFill>
              </a:rPr>
              <a:t>vue</a:t>
            </a:r>
            <a:r>
              <a:rPr lang="en-US" sz="1200" b="0" i="0" baseline="0" dirty="0">
                <a:solidFill>
                  <a:schemeClr val="accent5">
                    <a:lumMod val="50000"/>
                  </a:schemeClr>
                </a:solidFill>
              </a:rPr>
              <a:t> and move left one lily pad, following the ‘</a:t>
            </a:r>
            <a:r>
              <a:rPr lang="en-US" sz="1200" b="1" i="0" baseline="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1200" b="0" i="0" baseline="0" dirty="0">
                <a:solidFill>
                  <a:schemeClr val="accent5">
                    <a:lumMod val="50000"/>
                  </a:schemeClr>
                </a:solidFill>
              </a:rPr>
              <a:t>’ arrow, hopefully ending on lily pad ‘D’.</a:t>
            </a:r>
            <a:endParaRPr lang="en-GB" dirty="0"/>
          </a:p>
          <a:p>
            <a:r>
              <a:rPr lang="en-GB" dirty="0"/>
              <a:t>5. Click to reveal a transcript so that students can check their answer. </a:t>
            </a:r>
          </a:p>
          <a:p>
            <a:r>
              <a:rPr lang="en-GB" dirty="0"/>
              <a:t>6. Click on the lily pad with the letter the students call out. If they are correct, the lily pad disappears to reveal a fly. If they are incorrect, the lily pad disappears to reveal a net.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strike="noStrike" spc="-1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vous</a:t>
            </a:r>
            <a:r>
              <a:rPr lang="en-GB" sz="1200" b="0" i="0" strike="noStrike" spc="-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, </a:t>
            </a:r>
            <a:r>
              <a:rPr lang="en-GB" sz="1200" b="0" i="0" strike="noStrike" spc="-1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vue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[1/3]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Explain to students that they are now going to hear three longer codes consisting of five words (singular and plural forms of </a:t>
            </a:r>
            <a:r>
              <a:rPr lang="en-GB" i="1" dirty="0" err="1"/>
              <a:t>vue</a:t>
            </a:r>
            <a:r>
              <a:rPr lang="en-GB" i="1" dirty="0"/>
              <a:t> and </a:t>
            </a:r>
            <a:r>
              <a:rPr lang="en-GB" i="1" dirty="0" err="1"/>
              <a:t>vous</a:t>
            </a:r>
            <a:r>
              <a:rPr lang="en-GB" i="0" dirty="0"/>
              <a:t>). Click on </a:t>
            </a:r>
            <a:r>
              <a:rPr lang="en-GB" b="1" i="0" dirty="0" err="1"/>
              <a:t>vue</a:t>
            </a:r>
            <a:r>
              <a:rPr lang="en-GB" i="0" dirty="0"/>
              <a:t> | </a:t>
            </a:r>
            <a:r>
              <a:rPr lang="en-GB" b="1" i="0" dirty="0" err="1"/>
              <a:t>vous</a:t>
            </a:r>
            <a:r>
              <a:rPr lang="en-GB" i="0" dirty="0"/>
              <a:t> to hear the two words again.</a:t>
            </a:r>
            <a:endParaRPr lang="en-GB" dirty="0"/>
          </a:p>
          <a:p>
            <a:r>
              <a:rPr lang="en-GB" dirty="0"/>
              <a:t>2. Click on ‘1’ to play the first code. </a:t>
            </a:r>
            <a:r>
              <a:rPr lang="en-GB" b="1" dirty="0"/>
              <a:t>Starting on the lily pad with the frog</a:t>
            </a:r>
            <a:r>
              <a:rPr lang="en-GB" dirty="0"/>
              <a:t> on it, students trace the route with their fingers, or mini versions of the slide can be printed to trace with a pen.</a:t>
            </a:r>
          </a:p>
          <a:p>
            <a:r>
              <a:rPr lang="en-GB" dirty="0"/>
              <a:t>3. Play the audio for a second time if necessary.</a:t>
            </a:r>
          </a:p>
          <a:p>
            <a:r>
              <a:rPr lang="en-GB" dirty="0"/>
              <a:t>4. Ask ‘</a:t>
            </a:r>
            <a:r>
              <a:rPr lang="en-GB" dirty="0" err="1"/>
              <a:t>tu</a:t>
            </a:r>
            <a:r>
              <a:rPr lang="en-GB" dirty="0"/>
              <a:t> es </a:t>
            </a:r>
            <a:r>
              <a:rPr lang="en-GB" dirty="0" err="1"/>
              <a:t>où</a:t>
            </a:r>
            <a:r>
              <a:rPr lang="en-GB" dirty="0"/>
              <a:t> ?’ to elicit letters from the class.</a:t>
            </a:r>
          </a:p>
          <a:p>
            <a:r>
              <a:rPr lang="en-GB" dirty="0"/>
              <a:t>5. Click on the lily pad to reveal whether the students were correct (fly) or incorrect (net). </a:t>
            </a:r>
          </a:p>
          <a:p>
            <a:r>
              <a:rPr lang="en-GB" dirty="0"/>
              <a:t>6. Repeat steps 2-5 for the second and third codes (</a:t>
            </a:r>
            <a:r>
              <a:rPr lang="en-GB" b="1" dirty="0"/>
              <a:t>on the next two slides</a:t>
            </a:r>
            <a:r>
              <a:rPr lang="en-GB" b="0" dirty="0"/>
              <a:t>).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 (Answer = L)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90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[2/3]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 (Answer = C)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36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[3/3]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, </a:t>
            </a:r>
            <a:r>
              <a:rPr lang="en-GB" dirty="0" err="1"/>
              <a:t>vous</a:t>
            </a:r>
            <a:r>
              <a:rPr lang="en-GB" dirty="0"/>
              <a:t>, </a:t>
            </a:r>
            <a:r>
              <a:rPr lang="en-GB" dirty="0" err="1"/>
              <a:t>vue</a:t>
            </a:r>
            <a:r>
              <a:rPr lang="en-GB" dirty="0"/>
              <a:t> (Answer = H)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78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person singular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être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to present the 2nd person plural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French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es grand’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tell pupils about liaison between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draw attention to the plural adjective ending and the formal speech that French natives use when using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</a:rPr>
              <a:t>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we introduce only the plural meaning of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here.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use, for formal ‘you’ will be taught later.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‘nous’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Do the example with pupils first. Click to play audio.  Pupils decide whether they hear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êtes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sommes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and write the corresponding pronoun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‘nous’. Click to reveal answers. 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listen again and pupils write the adjective meaning in English. Click to reveal it.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for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Transcript:</a:t>
            </a:r>
            <a:br>
              <a:rPr lang="en-US" b="1" dirty="0"/>
            </a:br>
            <a:r>
              <a:rPr lang="en-US" b="0" dirty="0" err="1"/>
              <a:t>Exemple</a:t>
            </a:r>
            <a:r>
              <a:rPr lang="en-US" b="0" dirty="0"/>
              <a:t>: </a:t>
            </a:r>
            <a:r>
              <a:rPr lang="fr-FR" b="0" baseline="0" noProof="0" dirty="0"/>
              <a:t>...... sommes méchants.</a:t>
            </a:r>
          </a:p>
          <a:p>
            <a:pPr marL="228600" indent="-228600">
              <a:buAutoNum type="arabicPeriod"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sages.</a:t>
            </a:r>
            <a:endParaRPr lang="fr-FR" b="0" baseline="0" noProof="0" dirty="0"/>
          </a:p>
          <a:p>
            <a:pPr marL="228600" indent="-228600">
              <a:buAutoNum type="arabicPeriod"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drôles.</a:t>
            </a:r>
            <a:endParaRPr lang="fr-FR" b="0" baseline="0" noProof="0" dirty="0"/>
          </a:p>
          <a:p>
            <a:pPr marL="228600" indent="-228600">
              <a:buAutoNum type="arabicPeriod"/>
            </a:pPr>
            <a:r>
              <a:rPr lang="fr-FR" b="0" baseline="0" noProof="0" dirty="0"/>
              <a:t>...... sommes indépendants.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/>
              <a:t>...... 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êtes rapides.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/>
              <a:t>...... sommes prudents</a:t>
            </a: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0" baseline="0" noProof="0" dirty="0">
                <a:latin typeface="Calibri" panose="020F0502020204030204" pitchFamily="34" charset="0"/>
                <a:cs typeface="Calibri" panose="020F0502020204030204" pitchFamily="34" charset="0"/>
              </a:rPr>
              <a:t>……êtes intelligents.</a:t>
            </a:r>
            <a:endParaRPr lang="fr-FR" b="0" baseline="0" noProof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6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audio" Target="../media/audio38.wav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audio" Target="../media/audio37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9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audio" Target="../media/audio38.wav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audio" Target="../media/audio40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audio" Target="../media/audio38.wav"/><Relationship Id="rId4" Type="http://schemas.openxmlformats.org/officeDocument/2006/relationships/audio" Target="../media/audio42.wav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26.gif"/><Relationship Id="rId1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audio" Target="../media/audio46.wav"/><Relationship Id="rId12" Type="http://schemas.openxmlformats.org/officeDocument/2006/relationships/image" Target="../media/image25.gif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5" Type="http://schemas.openxmlformats.org/officeDocument/2006/relationships/audio" Target="../media/audio44.wav"/><Relationship Id="rId15" Type="http://schemas.openxmlformats.org/officeDocument/2006/relationships/image" Target="../media/image28.gif"/><Relationship Id="rId10" Type="http://schemas.openxmlformats.org/officeDocument/2006/relationships/audio" Target="../media/audio49.wav"/><Relationship Id="rId19" Type="http://schemas.openxmlformats.org/officeDocument/2006/relationships/audio" Target="../media/audio52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audio" Target="../media/audio53.wav"/><Relationship Id="rId15" Type="http://schemas.openxmlformats.org/officeDocument/2006/relationships/audio" Target="../media/audio54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gif"/><Relationship Id="rId1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6.png"/><Relationship Id="rId3" Type="http://schemas.microsoft.com/office/2007/relationships/media" Target="../media/media2.mkv"/><Relationship Id="rId21" Type="http://schemas.openxmlformats.org/officeDocument/2006/relationships/image" Target="../media/image9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5.png"/><Relationship Id="rId2" Type="http://schemas.openxmlformats.org/officeDocument/2006/relationships/video" Target="../media/media1.mk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7.wav"/><Relationship Id="rId3" Type="http://schemas.openxmlformats.org/officeDocument/2006/relationships/image" Target="../media/image3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0.wav"/><Relationship Id="rId3" Type="http://schemas.openxmlformats.org/officeDocument/2006/relationships/image" Target="../media/image12.png"/><Relationship Id="rId7" Type="http://schemas.openxmlformats.org/officeDocument/2006/relationships/audio" Target="../media/audio18.wav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audio" Target="../media/audio19.wav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audio" Target="../media/audio25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6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25.gif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audio" Target="../media/audio35.wav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gif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audio" Target="../media/audio27.wav"/><Relationship Id="rId15" Type="http://schemas.openxmlformats.org/officeDocument/2006/relationships/image" Target="../media/image27.gif"/><Relationship Id="rId10" Type="http://schemas.openxmlformats.org/officeDocument/2006/relationships/audio" Target="../media/audio32.wav"/><Relationship Id="rId19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audio" Target="../media/audio31.wav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42204" y="4542009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vous êtes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400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all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are, plural)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[u]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[ou]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B60A3-2F6C-4AB4-8D41-195211332657}"/>
              </a:ext>
            </a:extLst>
          </p:cNvPr>
          <p:cNvSpPr txBox="1"/>
          <p:nvPr/>
        </p:nvSpPr>
        <p:spPr>
          <a:xfrm>
            <a:off x="9993745" y="6497904"/>
            <a:ext cx="219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1C5E96-C784-4E42-861B-C7562B1D7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8" y="1514750"/>
            <a:ext cx="4011516" cy="2615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711E326-C2B1-45E0-B2B2-C0724CAD1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61" y="1072481"/>
            <a:ext cx="3861604" cy="38334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ensemble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seul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[alone]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58907E2-0B08-4150-A771-A755DD25D8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13" y="1601824"/>
            <a:ext cx="4539990" cy="3429000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4022A162-951E-499E-92B2-C7B48A547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37863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2D90BA7D-62C5-462C-9DB3-95D09899BE5A}"/>
              </a:ext>
            </a:extLst>
          </p:cNvPr>
          <p:cNvSpPr/>
          <p:nvPr/>
        </p:nvSpPr>
        <p:spPr>
          <a:xfrm>
            <a:off x="914400" y="77103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6A090B7E-9136-48F6-BCAA-ADAE1F3C8D7E}"/>
              </a:ext>
            </a:extLst>
          </p:cNvPr>
          <p:cNvSpPr txBox="1"/>
          <p:nvPr/>
        </p:nvSpPr>
        <p:spPr>
          <a:xfrm>
            <a:off x="914400" y="89315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sem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sem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1147D-F981-4609-9B29-E35FFDF2323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1601824"/>
            <a:ext cx="5744308" cy="2872154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80BD34-3921-492B-9498-9D4AE5B706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49" y="2378982"/>
            <a:ext cx="3868615" cy="16167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toujours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maintenant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[always]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[now]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4921BEC4-C7AC-4B2D-8D69-1646DD87E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2150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238C8A08-97A4-47A3-BE67-2A97059D6A68}"/>
              </a:ext>
            </a:extLst>
          </p:cNvPr>
          <p:cNvSpPr/>
          <p:nvPr/>
        </p:nvSpPr>
        <p:spPr>
          <a:xfrm>
            <a:off x="914400" y="127116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1" name="T3_W8_7.1.wav"/>
            </a:hlinkClick>
            <a:extLst>
              <a:ext uri="{FF2B5EF4-FFF2-40B4-BE49-F238E27FC236}">
                <a16:creationId xmlns:a16="http://schemas.microsoft.com/office/drawing/2014/main" id="{823BA141-0580-4171-A846-F9FD0BD8C50B}"/>
              </a:ext>
            </a:extLst>
          </p:cNvPr>
          <p:cNvSpPr txBox="1"/>
          <p:nvPr/>
        </p:nvSpPr>
        <p:spPr>
          <a:xfrm>
            <a:off x="914400" y="139328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8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j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j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nten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nten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552C2-168A-41E1-BFF9-CA4B35724D73}"/>
              </a:ext>
            </a:extLst>
          </p:cNvPr>
          <p:cNvSpPr txBox="1"/>
          <p:nvPr/>
        </p:nvSpPr>
        <p:spPr>
          <a:xfrm>
            <a:off x="1256850" y="5044467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F205D-8ECF-40CF-A317-40182281363C}"/>
              </a:ext>
            </a:extLst>
          </p:cNvPr>
          <p:cNvSpPr txBox="1"/>
          <p:nvPr/>
        </p:nvSpPr>
        <p:spPr>
          <a:xfrm>
            <a:off x="7261690" y="5068732"/>
            <a:ext cx="386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rarement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E1B935-8A2D-40D5-9756-21FE98723664}"/>
              </a:ext>
            </a:extLst>
          </p:cNvPr>
          <p:cNvSpPr txBox="1"/>
          <p:nvPr/>
        </p:nvSpPr>
        <p:spPr>
          <a:xfrm>
            <a:off x="126386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[often]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212F0-9ED1-43B1-8A84-BBF3BAED2505}"/>
              </a:ext>
            </a:extLst>
          </p:cNvPr>
          <p:cNvSpPr txBox="1"/>
          <p:nvPr/>
        </p:nvSpPr>
        <p:spPr>
          <a:xfrm>
            <a:off x="7268701" y="5577800"/>
            <a:ext cx="386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[rarely]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39A71-AFF1-480E-B97D-FBC71AE520FA}"/>
              </a:ext>
            </a:extLst>
          </p:cNvPr>
          <p:cNvGrpSpPr/>
          <p:nvPr/>
        </p:nvGrpSpPr>
        <p:grpSpPr>
          <a:xfrm>
            <a:off x="1229440" y="1456355"/>
            <a:ext cx="3896025" cy="3491204"/>
            <a:chOff x="1229440" y="1456355"/>
            <a:chExt cx="3896025" cy="34912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80B8E9-B710-4E91-8CCF-280FF9B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40" y="1456355"/>
              <a:ext cx="3896025" cy="3491204"/>
            </a:xfrm>
            <a:prstGeom prst="rect">
              <a:avLst/>
            </a:prstGeom>
          </p:spPr>
        </p:pic>
        <p:sp>
          <p:nvSpPr>
            <p:cNvPr id="2" name="Star: 7 Points 1">
              <a:extLst>
                <a:ext uri="{FF2B5EF4-FFF2-40B4-BE49-F238E27FC236}">
                  <a16:creationId xmlns:a16="http://schemas.microsoft.com/office/drawing/2014/main" id="{BAC77E28-3685-436B-9D79-7DEFA68BB5E4}"/>
                </a:ext>
              </a:extLst>
            </p:cNvPr>
            <p:cNvSpPr/>
            <p:nvPr/>
          </p:nvSpPr>
          <p:spPr>
            <a:xfrm>
              <a:off x="1565031" y="3833446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tar: 7 Points 17">
              <a:extLst>
                <a:ext uri="{FF2B5EF4-FFF2-40B4-BE49-F238E27FC236}">
                  <a16:creationId xmlns:a16="http://schemas.microsoft.com/office/drawing/2014/main" id="{28B9A242-C92A-4B6E-B526-089950FDB263}"/>
                </a:ext>
              </a:extLst>
            </p:cNvPr>
            <p:cNvSpPr/>
            <p:nvPr/>
          </p:nvSpPr>
          <p:spPr>
            <a:xfrm>
              <a:off x="3704493" y="256149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tar: 7 Points 18">
              <a:extLst>
                <a:ext uri="{FF2B5EF4-FFF2-40B4-BE49-F238E27FC236}">
                  <a16:creationId xmlns:a16="http://schemas.microsoft.com/office/drawing/2014/main" id="{F920850A-DFC9-471D-A950-4707A758A095}"/>
                </a:ext>
              </a:extLst>
            </p:cNvPr>
            <p:cNvSpPr/>
            <p:nvPr/>
          </p:nvSpPr>
          <p:spPr>
            <a:xfrm>
              <a:off x="2057400" y="3023041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tar: 7 Points 21">
              <a:extLst>
                <a:ext uri="{FF2B5EF4-FFF2-40B4-BE49-F238E27FC236}">
                  <a16:creationId xmlns:a16="http://schemas.microsoft.com/office/drawing/2014/main" id="{E8DD34D8-6733-4E2D-8E45-7BEB11A39CE5}"/>
                </a:ext>
              </a:extLst>
            </p:cNvPr>
            <p:cNvSpPr/>
            <p:nvPr/>
          </p:nvSpPr>
          <p:spPr>
            <a:xfrm>
              <a:off x="3131544" y="2983523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tar: 7 Points 23">
              <a:extLst>
                <a:ext uri="{FF2B5EF4-FFF2-40B4-BE49-F238E27FC236}">
                  <a16:creationId xmlns:a16="http://schemas.microsoft.com/office/drawing/2014/main" id="{83946ECA-F4B8-48DB-8167-9E3CEF9EC418}"/>
                </a:ext>
              </a:extLst>
            </p:cNvPr>
            <p:cNvSpPr/>
            <p:nvPr/>
          </p:nvSpPr>
          <p:spPr>
            <a:xfrm>
              <a:off x="3704492" y="298352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tar: 7 Points 24">
              <a:extLst>
                <a:ext uri="{FF2B5EF4-FFF2-40B4-BE49-F238E27FC236}">
                  <a16:creationId xmlns:a16="http://schemas.microsoft.com/office/drawing/2014/main" id="{FB590CE6-3727-4623-8B81-EB8B5FEF3853}"/>
                </a:ext>
              </a:extLst>
            </p:cNvPr>
            <p:cNvSpPr/>
            <p:nvPr/>
          </p:nvSpPr>
          <p:spPr>
            <a:xfrm>
              <a:off x="2074985" y="3445072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tar: 7 Points 25">
              <a:extLst>
                <a:ext uri="{FF2B5EF4-FFF2-40B4-BE49-F238E27FC236}">
                  <a16:creationId xmlns:a16="http://schemas.microsoft.com/office/drawing/2014/main" id="{E81896B9-5F4E-4D89-A13E-A75BCE224A5C}"/>
                </a:ext>
              </a:extLst>
            </p:cNvPr>
            <p:cNvSpPr/>
            <p:nvPr/>
          </p:nvSpPr>
          <p:spPr>
            <a:xfrm>
              <a:off x="3166714" y="3423138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tar: 7 Points 26">
              <a:extLst>
                <a:ext uri="{FF2B5EF4-FFF2-40B4-BE49-F238E27FC236}">
                  <a16:creationId xmlns:a16="http://schemas.microsoft.com/office/drawing/2014/main" id="{CB9BF26D-CB9F-4B8F-9F09-3CF082E6D71C}"/>
                </a:ext>
              </a:extLst>
            </p:cNvPr>
            <p:cNvSpPr/>
            <p:nvPr/>
          </p:nvSpPr>
          <p:spPr>
            <a:xfrm>
              <a:off x="4262945" y="3405553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Star: 7 Points 27">
              <a:extLst>
                <a:ext uri="{FF2B5EF4-FFF2-40B4-BE49-F238E27FC236}">
                  <a16:creationId xmlns:a16="http://schemas.microsoft.com/office/drawing/2014/main" id="{428738EB-A4A0-4BB0-92CD-22FA734EAF8D}"/>
                </a:ext>
              </a:extLst>
            </p:cNvPr>
            <p:cNvSpPr/>
            <p:nvPr/>
          </p:nvSpPr>
          <p:spPr>
            <a:xfrm>
              <a:off x="2626669" y="3827584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Star: 7 Points 28">
              <a:extLst>
                <a:ext uri="{FF2B5EF4-FFF2-40B4-BE49-F238E27FC236}">
                  <a16:creationId xmlns:a16="http://schemas.microsoft.com/office/drawing/2014/main" id="{9C0BBA8F-2ACB-4A97-9AF5-B3B6409FC325}"/>
                </a:ext>
              </a:extLst>
            </p:cNvPr>
            <p:cNvSpPr/>
            <p:nvPr/>
          </p:nvSpPr>
          <p:spPr>
            <a:xfrm>
              <a:off x="3704492" y="3827584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Star: 7 Points 29">
              <a:extLst>
                <a:ext uri="{FF2B5EF4-FFF2-40B4-BE49-F238E27FC236}">
                  <a16:creationId xmlns:a16="http://schemas.microsoft.com/office/drawing/2014/main" id="{CC75F161-5CD7-4B4D-91A3-EC344D9FB4EE}"/>
                </a:ext>
              </a:extLst>
            </p:cNvPr>
            <p:cNvSpPr/>
            <p:nvPr/>
          </p:nvSpPr>
          <p:spPr>
            <a:xfrm>
              <a:off x="2086624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ar: 7 Points 30">
              <a:extLst>
                <a:ext uri="{FF2B5EF4-FFF2-40B4-BE49-F238E27FC236}">
                  <a16:creationId xmlns:a16="http://schemas.microsoft.com/office/drawing/2014/main" id="{1BCEAC13-9BE7-438B-8756-3FFABC7F9165}"/>
                </a:ext>
              </a:extLst>
            </p:cNvPr>
            <p:cNvSpPr/>
            <p:nvPr/>
          </p:nvSpPr>
          <p:spPr>
            <a:xfrm>
              <a:off x="3146039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Star: 7 Points 31">
              <a:extLst>
                <a:ext uri="{FF2B5EF4-FFF2-40B4-BE49-F238E27FC236}">
                  <a16:creationId xmlns:a16="http://schemas.microsoft.com/office/drawing/2014/main" id="{CF369239-76EE-4E7C-9B32-043ECF3FE6B2}"/>
                </a:ext>
              </a:extLst>
            </p:cNvPr>
            <p:cNvSpPr/>
            <p:nvPr/>
          </p:nvSpPr>
          <p:spPr>
            <a:xfrm>
              <a:off x="3737534" y="4196315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ADB8E5-66E4-49BF-9310-DC91628BC7F6}"/>
              </a:ext>
            </a:extLst>
          </p:cNvPr>
          <p:cNvGrpSpPr/>
          <p:nvPr/>
        </p:nvGrpSpPr>
        <p:grpSpPr>
          <a:xfrm>
            <a:off x="7084826" y="1492060"/>
            <a:ext cx="3896025" cy="3491204"/>
            <a:chOff x="7084826" y="1492060"/>
            <a:chExt cx="3896025" cy="34912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FBDF05-0443-4B5E-A055-42E9478F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6" y="1492060"/>
              <a:ext cx="3896025" cy="3491204"/>
            </a:xfrm>
            <a:prstGeom prst="rect">
              <a:avLst/>
            </a:prstGeom>
          </p:spPr>
        </p:pic>
        <p:sp>
          <p:nvSpPr>
            <p:cNvPr id="33" name="Star: 7 Points 32">
              <a:extLst>
                <a:ext uri="{FF2B5EF4-FFF2-40B4-BE49-F238E27FC236}">
                  <a16:creationId xmlns:a16="http://schemas.microsoft.com/office/drawing/2014/main" id="{4E617CC0-E7D0-4067-9D2F-F8C134F336EE}"/>
                </a:ext>
              </a:extLst>
            </p:cNvPr>
            <p:cNvSpPr/>
            <p:nvPr/>
          </p:nvSpPr>
          <p:spPr>
            <a:xfrm>
              <a:off x="9050859" y="3423138"/>
              <a:ext cx="492369" cy="422031"/>
            </a:xfrm>
            <a:prstGeom prst="star7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DFDC15A3-02E7-463F-8B39-983EE605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41" y="-12889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10" name="T3_W8_7.1.wav"/>
            </a:hlinkClick>
            <a:extLst>
              <a:ext uri="{FF2B5EF4-FFF2-40B4-BE49-F238E27FC236}">
                <a16:creationId xmlns:a16="http://schemas.microsoft.com/office/drawing/2014/main" id="{C6D7C793-E82E-499E-95CE-944784990844}"/>
              </a:ext>
            </a:extLst>
          </p:cNvPr>
          <p:cNvSpPr/>
          <p:nvPr/>
        </p:nvSpPr>
        <p:spPr>
          <a:xfrm>
            <a:off x="965841" y="102077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TextBox 35">
            <a:hlinkClick r:id="" action="ppaction://noaction">
              <a:snd r:embed="rId10" name="T3_W8_7.1.wav"/>
            </a:hlinkClick>
            <a:extLst>
              <a:ext uri="{FF2B5EF4-FFF2-40B4-BE49-F238E27FC236}">
                <a16:creationId xmlns:a16="http://schemas.microsoft.com/office/drawing/2014/main" id="{7EBEDA2E-2A62-4237-A82A-5C368F44AED8}"/>
              </a:ext>
            </a:extLst>
          </p:cNvPr>
          <p:cNvSpPr txBox="1"/>
          <p:nvPr/>
        </p:nvSpPr>
        <p:spPr>
          <a:xfrm>
            <a:off x="965841" y="114289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8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v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v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re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re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515889"/>
              </p:ext>
            </p:extLst>
          </p:nvPr>
        </p:nvGraphicFramePr>
        <p:xfrm>
          <a:off x="4110796" y="2986613"/>
          <a:ext cx="5090555" cy="3383280"/>
        </p:xfrm>
        <a:graphic>
          <a:graphicData uri="http://schemas.openxmlformats.org/drawingml/2006/table">
            <a:tbl>
              <a:tblPr/>
              <a:tblGrid>
                <a:gridCol w="161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3948440340"/>
                    </a:ext>
                  </a:extLst>
                </a:gridCol>
              </a:tblGrid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ill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naughty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19677"/>
              </p:ext>
            </p:extLst>
          </p:nvPr>
        </p:nvGraphicFramePr>
        <p:xfrm>
          <a:off x="1006921" y="3002813"/>
          <a:ext cx="3039261" cy="3367080"/>
        </p:xfrm>
        <a:graphic>
          <a:graphicData uri="http://schemas.openxmlformats.org/drawingml/2006/table">
            <a:tbl>
              <a:tblPr/>
              <a:tblGrid>
                <a:gridCol w="65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 often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We are always 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s13_exemple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1097280" y="304823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s13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097280" y="353446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s13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097280" y="401362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s13_3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097280" y="44801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s13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097280" y="496929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s13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101600" y="549407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s13_6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097280" y="593723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3">
            <a:hlinkClick r:id="" action="ppaction://noaction">
              <a:snd r:embed="rId11" name="Add_W5_13.1.wav"/>
            </a:hlinkClick>
            <a:extLst>
              <a:ext uri="{FF2B5EF4-FFF2-40B4-BE49-F238E27FC236}">
                <a16:creationId xmlns:a16="http://schemas.microsoft.com/office/drawing/2014/main" id="{15C6D6D1-B52C-4B52-A84F-9C7C5166A09F}"/>
              </a:ext>
            </a:extLst>
          </p:cNvPr>
          <p:cNvSpPr/>
          <p:nvPr/>
        </p:nvSpPr>
        <p:spPr>
          <a:xfrm>
            <a:off x="160200" y="44640"/>
            <a:ext cx="109345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E826E335-8D58-40F9-95D5-BA97D80FF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277510"/>
              </p:ext>
            </p:extLst>
          </p:nvPr>
        </p:nvGraphicFramePr>
        <p:xfrm>
          <a:off x="9265965" y="2986613"/>
          <a:ext cx="1828755" cy="3367080"/>
        </p:xfrm>
        <a:graphic>
          <a:graphicData uri="http://schemas.openxmlformats.org/drawingml/2006/table">
            <a:tbl>
              <a:tblPr/>
              <a:tblGrid>
                <a:gridCol w="182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present.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at school.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now.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difficult.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at home.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in class.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absent.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0042F8D9-1D86-4614-9549-4DE4FEB00CBC}"/>
              </a:ext>
            </a:extLst>
          </p:cNvPr>
          <p:cNvGrpSpPr/>
          <p:nvPr/>
        </p:nvGrpSpPr>
        <p:grpSpPr>
          <a:xfrm>
            <a:off x="1006921" y="1999161"/>
            <a:ext cx="1008606" cy="997269"/>
            <a:chOff x="12921353" y="1863306"/>
            <a:chExt cx="2001486" cy="1978989"/>
          </a:xfrm>
        </p:grpSpPr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659AF684-504B-4CCD-8F63-A9E86253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1AA9DA-7788-4336-8B86-A8052A937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sp>
        <p:nvSpPr>
          <p:cNvPr id="30" name="CustomShape 14">
            <a:hlinkClick r:id="" action="ppaction://noaction">
              <a:snd r:embed="rId14" name="Add_W5_13.2.wav"/>
            </a:hlinkClick>
            <a:extLst>
              <a:ext uri="{FF2B5EF4-FFF2-40B4-BE49-F238E27FC236}">
                <a16:creationId xmlns:a16="http://schemas.microsoft.com/office/drawing/2014/main" id="{0537BA50-5008-442C-8251-EE8A46DFB6A4}"/>
              </a:ext>
            </a:extLst>
          </p:cNvPr>
          <p:cNvSpPr/>
          <p:nvPr/>
        </p:nvSpPr>
        <p:spPr>
          <a:xfrm>
            <a:off x="122176" y="499918"/>
            <a:ext cx="1090047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Elle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quoi 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FBA0F3-50DB-4D63-998F-9EF868873B05}"/>
              </a:ext>
            </a:extLst>
          </p:cNvPr>
          <p:cNvGrpSpPr/>
          <p:nvPr/>
        </p:nvGrpSpPr>
        <p:grpSpPr>
          <a:xfrm>
            <a:off x="8688138" y="1986595"/>
            <a:ext cx="1600085" cy="1000018"/>
            <a:chOff x="9003765" y="2453117"/>
            <a:chExt cx="2604498" cy="16277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3843DA-EE30-49F5-8810-EAF25371B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33" name="Picture 3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258F069-8578-4AA8-A0CD-384AB204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D944D10B-8044-4A84-ADE0-041804E0CC4C}"/>
              </a:ext>
            </a:extLst>
          </p:cNvPr>
          <p:cNvSpPr/>
          <p:nvPr/>
        </p:nvSpPr>
        <p:spPr>
          <a:xfrm>
            <a:off x="2455568" y="1960733"/>
            <a:ext cx="1644139" cy="907482"/>
          </a:xfrm>
          <a:prstGeom prst="wedgeEllipseCallout">
            <a:avLst>
              <a:gd name="adj1" fmla="val -74009"/>
              <a:gd name="adj2" fmla="val -509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êtes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C409AA-8C3C-49EC-8383-DCB97ABB76FA}"/>
              </a:ext>
            </a:extLst>
          </p:cNvPr>
          <p:cNvSpPr/>
          <p:nvPr/>
        </p:nvSpPr>
        <p:spPr>
          <a:xfrm>
            <a:off x="5738788" y="2996087"/>
            <a:ext cx="1714500" cy="483841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28B23D-593B-4CFF-8A5B-0E12E36D2E52}"/>
              </a:ext>
            </a:extLst>
          </p:cNvPr>
          <p:cNvSpPr/>
          <p:nvPr/>
        </p:nvSpPr>
        <p:spPr>
          <a:xfrm>
            <a:off x="5738788" y="3489402"/>
            <a:ext cx="1714500" cy="483841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6F5A18-CCA2-46F3-AAAB-3D9A3E4EBF9D}"/>
              </a:ext>
            </a:extLst>
          </p:cNvPr>
          <p:cNvSpPr/>
          <p:nvPr/>
        </p:nvSpPr>
        <p:spPr>
          <a:xfrm>
            <a:off x="4110796" y="3973243"/>
            <a:ext cx="1627992" cy="454342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9037C-04BD-46A5-BEDC-B9E132805AB4}"/>
              </a:ext>
            </a:extLst>
          </p:cNvPr>
          <p:cNvSpPr/>
          <p:nvPr/>
        </p:nvSpPr>
        <p:spPr>
          <a:xfrm>
            <a:off x="4099707" y="4436333"/>
            <a:ext cx="1627992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8E99EB-EB76-4B07-B77D-414BB5A415E1}"/>
              </a:ext>
            </a:extLst>
          </p:cNvPr>
          <p:cNvSpPr/>
          <p:nvPr/>
        </p:nvSpPr>
        <p:spPr>
          <a:xfrm>
            <a:off x="5727698" y="4923645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9C0CF0-C603-4F92-96F7-01BC854D4458}"/>
              </a:ext>
            </a:extLst>
          </p:cNvPr>
          <p:cNvSpPr/>
          <p:nvPr/>
        </p:nvSpPr>
        <p:spPr>
          <a:xfrm>
            <a:off x="7486852" y="5420069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6F0956-A7C4-49D1-8521-1F6BF0CCBDDC}"/>
              </a:ext>
            </a:extLst>
          </p:cNvPr>
          <p:cNvSpPr/>
          <p:nvPr/>
        </p:nvSpPr>
        <p:spPr>
          <a:xfrm>
            <a:off x="7473384" y="5878599"/>
            <a:ext cx="1714499" cy="475094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0D1CE0BC-9A03-4597-A5CC-14F26ED37E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062" y="970906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hlinkClick r:id="" action="ppaction://noaction">
              <a:snd r:embed="rId19" name="Add_W5_13.3M.wav"/>
            </a:hlinkClick>
            <a:extLst>
              <a:ext uri="{FF2B5EF4-FFF2-40B4-BE49-F238E27FC236}">
                <a16:creationId xmlns:a16="http://schemas.microsoft.com/office/drawing/2014/main" id="{A5ADBB8D-5876-446D-9182-F263FE4FAB0B}"/>
              </a:ext>
            </a:extLst>
          </p:cNvPr>
          <p:cNvSpPr/>
          <p:nvPr/>
        </p:nvSpPr>
        <p:spPr>
          <a:xfrm>
            <a:off x="944501" y="1154283"/>
            <a:ext cx="6209461" cy="409451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Choisis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 mot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correspondant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 1 à 6.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8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Adele_ecrit_un_message.wav"/>
            </a:hlinkClick>
          </p:cNvPr>
          <p:cNvSpPr/>
          <p:nvPr/>
        </p:nvSpPr>
        <p:spPr>
          <a:xfrm>
            <a:off x="101160" y="0"/>
            <a:ext cx="12090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message à Jean-Michel et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90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3255780" y="-1291747"/>
            <a:ext cx="5368751" cy="1029769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1434058" y="1651285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1800676" y="2039356"/>
            <a:ext cx="6172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Salut Jean-Michel et </a:t>
            </a:r>
            <a:r>
              <a:rPr lang="en-GB" sz="2200" kern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r>
              <a:rPr lang="en-GB" sz="2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br>
              <a:rPr lang="en-GB" sz="2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200" kern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kern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>
              <a:lnSpc>
                <a:spcPct val="100000"/>
              </a:lnSpc>
            </a:pP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ensemble, chez nous, Pierre et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Et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où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149690" y="870318"/>
            <a:ext cx="2048828" cy="1703826"/>
          </a:xfrm>
          <a:prstGeom prst="ellipse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0" y="512870"/>
            <a:ext cx="3467509" cy="233543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EFB9680-BD25-41BE-9A73-3E94EBC08E12}"/>
              </a:ext>
            </a:extLst>
          </p:cNvPr>
          <p:cNvGrpSpPr/>
          <p:nvPr/>
        </p:nvGrpSpPr>
        <p:grpSpPr>
          <a:xfrm>
            <a:off x="7764829" y="1851827"/>
            <a:ext cx="1008606" cy="997269"/>
            <a:chOff x="12921353" y="1863306"/>
            <a:chExt cx="2001486" cy="1978989"/>
          </a:xfrm>
        </p:grpSpPr>
        <p:pic>
          <p:nvPicPr>
            <p:cNvPr id="68" name="Picture 67" descr="Logo&#10;&#10;Description automatically generated">
              <a:extLst>
                <a:ext uri="{FF2B5EF4-FFF2-40B4-BE49-F238E27FC236}">
                  <a16:creationId xmlns:a16="http://schemas.microsoft.com/office/drawing/2014/main" id="{E2CE83FA-FC9B-4339-9CA3-79055B15D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661CD2-9D59-4F47-BB32-04480675E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3031D76F-B530-4CE8-ABDD-CFA137FBE43F}"/>
              </a:ext>
            </a:extLst>
          </p:cNvPr>
          <p:cNvSpPr/>
          <p:nvPr/>
        </p:nvSpPr>
        <p:spPr>
          <a:xfrm>
            <a:off x="10683391" y="3651504"/>
            <a:ext cx="334048" cy="3420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F5CEB-32C5-4408-BFF0-9431643B60D9}"/>
              </a:ext>
            </a:extLst>
          </p:cNvPr>
          <p:cNvSpPr/>
          <p:nvPr/>
        </p:nvSpPr>
        <p:spPr>
          <a:xfrm>
            <a:off x="1763808" y="3389546"/>
            <a:ext cx="83526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Pierre fait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devoirs. Il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important car la prof  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stricte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  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sages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nous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dimanche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10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octobre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super,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le weekend ! 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Je 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! Et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 contents ?  </a:t>
            </a:r>
            <a:b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Bisous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</a:p>
          <a:p>
            <a:pPr lvl="0"/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Adèle</a:t>
            </a:r>
            <a:endParaRPr lang="en-GB" sz="22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C5432841-F9F2-4FDF-8B13-842DFC533EE4}"/>
              </a:ext>
            </a:extLst>
          </p:cNvPr>
          <p:cNvSpPr txBox="1">
            <a:spLocks/>
          </p:cNvSpPr>
          <p:nvPr/>
        </p:nvSpPr>
        <p:spPr>
          <a:xfrm>
            <a:off x="11289502" y="2667585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61CD5DEA-58B3-45FA-84AD-CF7CC2A2F6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94" y="1537525"/>
            <a:ext cx="1126594" cy="11300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5C37FC-BCA6-4A49-A0B6-77251776BAF1}"/>
              </a:ext>
            </a:extLst>
          </p:cNvPr>
          <p:cNvSpPr/>
          <p:nvPr/>
        </p:nvSpPr>
        <p:spPr>
          <a:xfrm>
            <a:off x="2549399" y="2739062"/>
            <a:ext cx="1210648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9285ED-700D-486D-99D4-A8B46BFF7EFB}"/>
              </a:ext>
            </a:extLst>
          </p:cNvPr>
          <p:cNvSpPr/>
          <p:nvPr/>
        </p:nvSpPr>
        <p:spPr>
          <a:xfrm>
            <a:off x="4965194" y="3076802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FB85AF0-276F-40DA-9158-75C6481BD538}"/>
              </a:ext>
            </a:extLst>
          </p:cNvPr>
          <p:cNvSpPr/>
          <p:nvPr/>
        </p:nvSpPr>
        <p:spPr>
          <a:xfrm>
            <a:off x="7228159" y="3417556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94C22932-C196-49C9-BA57-652DEACF61C6}"/>
              </a:ext>
            </a:extLst>
          </p:cNvPr>
          <p:cNvSpPr/>
          <p:nvPr/>
        </p:nvSpPr>
        <p:spPr>
          <a:xfrm>
            <a:off x="3249762" y="3771695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8878828-3B02-4853-8ECA-9724DFBBE6FC}"/>
              </a:ext>
            </a:extLst>
          </p:cNvPr>
          <p:cNvSpPr/>
          <p:nvPr/>
        </p:nvSpPr>
        <p:spPr>
          <a:xfrm>
            <a:off x="3822682" y="4095802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79F09DC-55F0-43AF-B268-C1EDACEC0D8E}"/>
              </a:ext>
            </a:extLst>
          </p:cNvPr>
          <p:cNvSpPr/>
          <p:nvPr/>
        </p:nvSpPr>
        <p:spPr>
          <a:xfrm>
            <a:off x="4230988" y="4432896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487B2EA-7D08-4FB4-907C-ADE62D243BF0}"/>
              </a:ext>
            </a:extLst>
          </p:cNvPr>
          <p:cNvSpPr/>
          <p:nvPr/>
        </p:nvSpPr>
        <p:spPr>
          <a:xfrm>
            <a:off x="8535151" y="4420314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63FAE24-7C8B-4D30-A030-507929AD68B3}"/>
              </a:ext>
            </a:extLst>
          </p:cNvPr>
          <p:cNvSpPr/>
          <p:nvPr/>
        </p:nvSpPr>
        <p:spPr>
          <a:xfrm>
            <a:off x="5912691" y="4798783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BCFE4B-953B-477E-8DE1-FD7845D56766}"/>
              </a:ext>
            </a:extLst>
          </p:cNvPr>
          <p:cNvSpPr/>
          <p:nvPr/>
        </p:nvSpPr>
        <p:spPr>
          <a:xfrm>
            <a:off x="2581802" y="5104862"/>
            <a:ext cx="1145841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66"/>
                </a:solidFill>
                <a:latin typeface="Century Gothic" panose="020B0502020202020204" pitchFamily="34" charset="0"/>
              </a:rPr>
              <a:t>ℓ≠∂</a:t>
            </a:r>
            <a:r>
              <a:rPr lang="az-Cyrl-AZ" dirty="0">
                <a:solidFill>
                  <a:srgbClr val="FF0066"/>
                </a:solidFill>
                <a:latin typeface="Century Gothic" panose="020B0502020202020204" pitchFamily="34" charset="0"/>
              </a:rPr>
              <a:t>Ф</a:t>
            </a:r>
            <a:r>
              <a:rPr lang="el-GR" dirty="0">
                <a:solidFill>
                  <a:srgbClr val="FF0066"/>
                </a:solidFill>
                <a:latin typeface="Century Gothic" panose="020B0502020202020204" pitchFamily="34" charset="0"/>
              </a:rPr>
              <a:t>Θ</a:t>
            </a:r>
            <a:endParaRPr lang="en-GB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6EEA7-7AA5-4C8E-AA9E-2B65CEBDC271}"/>
              </a:ext>
            </a:extLst>
          </p:cNvPr>
          <p:cNvSpPr txBox="1"/>
          <p:nvPr/>
        </p:nvSpPr>
        <p:spPr>
          <a:xfrm>
            <a:off x="5391188" y="1651772"/>
            <a:ext cx="3083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Lorient, le 10.10.21.</a:t>
            </a:r>
          </a:p>
        </p:txBody>
      </p:sp>
      <p:pic>
        <p:nvPicPr>
          <p:cNvPr id="8" name="Adele_letter">
            <a:hlinkClick r:id="" action="ppaction://media"/>
            <a:extLst>
              <a:ext uri="{FF2B5EF4-FFF2-40B4-BE49-F238E27FC236}">
                <a16:creationId xmlns:a16="http://schemas.microsoft.com/office/drawing/2014/main" id="{62EAC8D5-9DC0-4AA2-8CCE-37A980400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5512" y="5158253"/>
            <a:ext cx="609600" cy="609600"/>
          </a:xfrm>
          <a:prstGeom prst="rect">
            <a:avLst/>
          </a:prstGeom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4445B167-B72C-4467-B020-6E54FBE719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895" y="276086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5" name="Add_W5_14.1.wav"/>
            </a:hlinkClick>
            <a:extLst>
              <a:ext uri="{FF2B5EF4-FFF2-40B4-BE49-F238E27FC236}">
                <a16:creationId xmlns:a16="http://schemas.microsoft.com/office/drawing/2014/main" id="{7245ABB3-83B1-40DE-ACA1-CEA0984F04B0}"/>
              </a:ext>
            </a:extLst>
          </p:cNvPr>
          <p:cNvSpPr/>
          <p:nvPr/>
        </p:nvSpPr>
        <p:spPr>
          <a:xfrm>
            <a:off x="919334" y="459464"/>
            <a:ext cx="7686720" cy="400110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 Elle fait des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erreurs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!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1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15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10" y="125056"/>
            <a:ext cx="1467348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[u]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93CFF18-6F03-42E6-8EC5-E7D5488B5E2E}"/>
              </a:ext>
            </a:extLst>
          </p:cNvPr>
          <p:cNvSpPr/>
          <p:nvPr/>
        </p:nvSpPr>
        <p:spPr>
          <a:xfrm>
            <a:off x="629377" y="1927244"/>
            <a:ext cx="223723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AFC1BFF-5682-4A7B-B6E4-150D93E99872}"/>
              </a:ext>
            </a:extLst>
          </p:cNvPr>
          <p:cNvSpPr/>
          <p:nvPr/>
        </p:nvSpPr>
        <p:spPr>
          <a:xfrm>
            <a:off x="5326635" y="1939042"/>
            <a:ext cx="37259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2" descr="boy pointing to a girl">
            <a:extLst>
              <a:ext uri="{FF2B5EF4-FFF2-40B4-BE49-F238E27FC236}">
                <a16:creationId xmlns:a16="http://schemas.microsoft.com/office/drawing/2014/main" id="{17F7B7FC-149B-40CA-90B0-8F52EE2C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42" y="4313700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roup of children">
            <a:extLst>
              <a:ext uri="{FF2B5EF4-FFF2-40B4-BE49-F238E27FC236}">
                <a16:creationId xmlns:a16="http://schemas.microsoft.com/office/drawing/2014/main" id="{7E097D7A-6345-4E72-B437-06CBB219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92" y="3960750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52EF94EC-1187-4AD8-B5D3-96056F93D3A2}"/>
              </a:ext>
            </a:extLst>
          </p:cNvPr>
          <p:cNvSpPr/>
          <p:nvPr/>
        </p:nvSpPr>
        <p:spPr>
          <a:xfrm>
            <a:off x="5889746" y="117421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u">
            <a:hlinkClick r:id="" action="ppaction://media"/>
            <a:extLst>
              <a:ext uri="{FF2B5EF4-FFF2-40B4-BE49-F238E27FC236}">
                <a16:creationId xmlns:a16="http://schemas.microsoft.com/office/drawing/2014/main" id="{649213C6-54E5-4882-85A6-F916CC146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7626" y="176334"/>
            <a:ext cx="2301459" cy="1726094"/>
          </a:xfrm>
          <a:prstGeom prst="rect">
            <a:avLst/>
          </a:prstGeom>
        </p:spPr>
      </p:pic>
      <p:pic>
        <p:nvPicPr>
          <p:cNvPr id="4" name="tu">
            <a:hlinkClick r:id="" action="ppaction://media"/>
            <a:extLst>
              <a:ext uri="{FF2B5EF4-FFF2-40B4-BE49-F238E27FC236}">
                <a16:creationId xmlns:a16="http://schemas.microsoft.com/office/drawing/2014/main" id="{1DAEFF89-04EA-441A-947E-4822818B9F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87626" y="2012423"/>
            <a:ext cx="2301459" cy="1726094"/>
          </a:xfrm>
          <a:prstGeom prst="rect">
            <a:avLst/>
          </a:prstGeom>
        </p:spPr>
      </p:pic>
      <p:pic>
        <p:nvPicPr>
          <p:cNvPr id="5" name="ou">
            <a:hlinkClick r:id="" action="ppaction://media"/>
            <a:extLst>
              <a:ext uri="{FF2B5EF4-FFF2-40B4-BE49-F238E27FC236}">
                <a16:creationId xmlns:a16="http://schemas.microsoft.com/office/drawing/2014/main" id="{4190BDDF-231A-48DE-B22D-086F7AAAB4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18421" y="171715"/>
            <a:ext cx="2328675" cy="1746506"/>
          </a:xfrm>
          <a:prstGeom prst="rect">
            <a:avLst/>
          </a:prstGeom>
        </p:spPr>
      </p:pic>
      <p:pic>
        <p:nvPicPr>
          <p:cNvPr id="6" name="nous">
            <a:hlinkClick r:id="" action="ppaction://media"/>
            <a:extLst>
              <a:ext uri="{FF2B5EF4-FFF2-40B4-BE49-F238E27FC236}">
                <a16:creationId xmlns:a16="http://schemas.microsoft.com/office/drawing/2014/main" id="{59AF1121-E5F0-4C92-849A-FB64547C19E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2445" y="1982686"/>
            <a:ext cx="2328675" cy="1746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Google Shape;410;p19">
            <a:extLst>
              <a:ext uri="{FF2B5EF4-FFF2-40B4-BE49-F238E27FC236}">
                <a16:creationId xmlns:a16="http://schemas.microsoft.com/office/drawing/2014/main" id="{2929323F-D715-44D9-A1B0-09555425A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387;p19">
            <a:extLst>
              <a:ext uri="{FF2B5EF4-FFF2-40B4-BE49-F238E27FC236}">
                <a16:creationId xmlns:a16="http://schemas.microsoft.com/office/drawing/2014/main" id="{090F4073-0175-4B0E-9BB5-60472DA86DF7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88;p19">
            <a:extLst>
              <a:ext uri="{FF2B5EF4-FFF2-40B4-BE49-F238E27FC236}">
                <a16:creationId xmlns:a16="http://schemas.microsoft.com/office/drawing/2014/main" id="{7050D4C6-263E-415E-91AA-183D43AFBEF4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E220D758-6436-4865-8EBC-453B40DCE47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9797119B-B5EC-4D19-B35D-AAA9E2645AD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C2C1E791-E1A3-4C50-983B-D463DB5867C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34AF979D-3609-4C2A-8F2A-794FD6817E6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0D1950DA-D507-4518-9F4C-22E3C3F1E29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DF7270A0-3899-4515-8ADB-44940C8CA8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extBox 24">
            <a:hlinkClick r:id="" action="ppaction://noaction">
              <a:snd r:embed="rId4" name="adulte.wav"/>
            </a:hlinkClick>
            <a:extLst>
              <a:ext uri="{FF2B5EF4-FFF2-40B4-BE49-F238E27FC236}">
                <a16:creationId xmlns:a16="http://schemas.microsoft.com/office/drawing/2014/main" id="{247B43FC-E829-4606-B917-1406AC81B97C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adulte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hlinkClick r:id="" action="ppaction://noaction">
              <a:snd r:embed="rId5" name="couple.wav"/>
            </a:hlinkClick>
            <a:extLst>
              <a:ext uri="{FF2B5EF4-FFF2-40B4-BE49-F238E27FC236}">
                <a16:creationId xmlns:a16="http://schemas.microsoft.com/office/drawing/2014/main" id="{EB2F944E-5655-4975-857E-5972F98DCAA2}"/>
              </a:ext>
            </a:extLst>
          </p:cNvPr>
          <p:cNvSpPr txBox="1"/>
          <p:nvPr/>
        </p:nvSpPr>
        <p:spPr>
          <a:xfrm rot="235197">
            <a:off x="4065496" y="109428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couple</a:t>
            </a:r>
          </a:p>
        </p:txBody>
      </p:sp>
      <p:sp>
        <p:nvSpPr>
          <p:cNvPr id="27" name="TextBox 26">
            <a:hlinkClick r:id="" action="ppaction://noaction">
              <a:snd r:embed="rId6" name="cousin.wav"/>
            </a:hlinkClick>
            <a:extLst>
              <a:ext uri="{FF2B5EF4-FFF2-40B4-BE49-F238E27FC236}">
                <a16:creationId xmlns:a16="http://schemas.microsoft.com/office/drawing/2014/main" id="{86253B64-DC75-41AA-A4E3-18ED1750414F}"/>
              </a:ext>
            </a:extLst>
          </p:cNvPr>
          <p:cNvSpPr txBox="1"/>
          <p:nvPr/>
        </p:nvSpPr>
        <p:spPr>
          <a:xfrm rot="20987516">
            <a:off x="8214723" y="89672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cousin</a:t>
            </a:r>
          </a:p>
        </p:txBody>
      </p:sp>
      <p:sp>
        <p:nvSpPr>
          <p:cNvPr id="28" name="TextBox 27">
            <a:hlinkClick r:id="" action="ppaction://noaction">
              <a:snd r:embed="rId7" name="double.wav"/>
            </a:hlinkClick>
            <a:extLst>
              <a:ext uri="{FF2B5EF4-FFF2-40B4-BE49-F238E27FC236}">
                <a16:creationId xmlns:a16="http://schemas.microsoft.com/office/drawing/2014/main" id="{BE25F6AA-3B20-45F3-B2B4-973E3BC13FDB}"/>
              </a:ext>
            </a:extLst>
          </p:cNvPr>
          <p:cNvSpPr txBox="1"/>
          <p:nvPr/>
        </p:nvSpPr>
        <p:spPr>
          <a:xfrm rot="503311">
            <a:off x="5229984" y="269316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double</a:t>
            </a:r>
          </a:p>
        </p:txBody>
      </p:sp>
      <p:sp>
        <p:nvSpPr>
          <p:cNvPr id="29" name="TextBox 28">
            <a:hlinkClick r:id="" action="ppaction://noaction">
              <a:snd r:embed="rId8" name="nature.wav"/>
            </a:hlinkClick>
            <a:extLst>
              <a:ext uri="{FF2B5EF4-FFF2-40B4-BE49-F238E27FC236}">
                <a16:creationId xmlns:a16="http://schemas.microsoft.com/office/drawing/2014/main" id="{0615C051-9ED5-4352-AA33-3F83FA25F6F9}"/>
              </a:ext>
            </a:extLst>
          </p:cNvPr>
          <p:cNvSpPr txBox="1"/>
          <p:nvPr/>
        </p:nvSpPr>
        <p:spPr>
          <a:xfrm rot="20987516">
            <a:off x="541923" y="504796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nature</a:t>
            </a:r>
          </a:p>
        </p:txBody>
      </p:sp>
      <p:sp>
        <p:nvSpPr>
          <p:cNvPr id="30" name="TextBox 29">
            <a:hlinkClick r:id="" action="ppaction://noaction">
              <a:snd r:embed="rId9" name="plus.wav"/>
            </a:hlinkClick>
            <a:extLst>
              <a:ext uri="{FF2B5EF4-FFF2-40B4-BE49-F238E27FC236}">
                <a16:creationId xmlns:a16="http://schemas.microsoft.com/office/drawing/2014/main" id="{75FDD896-0D9C-482B-A618-CFBD50D27210}"/>
              </a:ext>
            </a:extLst>
          </p:cNvPr>
          <p:cNvSpPr txBox="1"/>
          <p:nvPr/>
        </p:nvSpPr>
        <p:spPr>
          <a:xfrm rot="748926">
            <a:off x="3435690" y="435457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plus</a:t>
            </a:r>
          </a:p>
        </p:txBody>
      </p:sp>
      <p:sp>
        <p:nvSpPr>
          <p:cNvPr id="31" name="TextBox 30">
            <a:hlinkClick r:id="" action="ppaction://noaction">
              <a:snd r:embed="rId10" name="pollution.wav"/>
            </a:hlinkClick>
            <a:extLst>
              <a:ext uri="{FF2B5EF4-FFF2-40B4-BE49-F238E27FC236}">
                <a16:creationId xmlns:a16="http://schemas.microsoft.com/office/drawing/2014/main" id="{8DC537BA-A79B-4A1B-9333-424D58B068EA}"/>
              </a:ext>
            </a:extLst>
          </p:cNvPr>
          <p:cNvSpPr txBox="1"/>
          <p:nvPr/>
        </p:nvSpPr>
        <p:spPr>
          <a:xfrm rot="20987516">
            <a:off x="8440610" y="266341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pollution</a:t>
            </a:r>
          </a:p>
        </p:txBody>
      </p:sp>
      <p:sp>
        <p:nvSpPr>
          <p:cNvPr id="32" name="TextBox 31">
            <a:hlinkClick r:id="" action="ppaction://noaction">
              <a:snd r:embed="rId11" name="routine.wav"/>
            </a:hlinkClick>
            <a:extLst>
              <a:ext uri="{FF2B5EF4-FFF2-40B4-BE49-F238E27FC236}">
                <a16:creationId xmlns:a16="http://schemas.microsoft.com/office/drawing/2014/main" id="{EC81D06B-77D1-46F4-83D5-A47A09316516}"/>
              </a:ext>
            </a:extLst>
          </p:cNvPr>
          <p:cNvSpPr txBox="1"/>
          <p:nvPr/>
        </p:nvSpPr>
        <p:spPr>
          <a:xfrm rot="1209715">
            <a:off x="8218360" y="42855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routine</a:t>
            </a:r>
          </a:p>
        </p:txBody>
      </p:sp>
      <p:sp>
        <p:nvSpPr>
          <p:cNvPr id="33" name="TextBox 32">
            <a:hlinkClick r:id="" action="ppaction://noaction">
              <a:snd r:embed="rId12" name="stupide.wav"/>
            </a:hlinkClick>
            <a:extLst>
              <a:ext uri="{FF2B5EF4-FFF2-40B4-BE49-F238E27FC236}">
                <a16:creationId xmlns:a16="http://schemas.microsoft.com/office/drawing/2014/main" id="{E2E0E31D-C939-48DA-BDE0-A2D691C04D5D}"/>
              </a:ext>
            </a:extLst>
          </p:cNvPr>
          <p:cNvSpPr txBox="1"/>
          <p:nvPr/>
        </p:nvSpPr>
        <p:spPr>
          <a:xfrm rot="20987516">
            <a:off x="5965974" y="509848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stupide</a:t>
            </a:r>
          </a:p>
        </p:txBody>
      </p:sp>
      <p:sp>
        <p:nvSpPr>
          <p:cNvPr id="34" name="TextBox 33">
            <a:hlinkClick r:id="" action="ppaction://noaction">
              <a:snd r:embed="rId13" name="super.wav"/>
            </a:hlinkClick>
            <a:extLst>
              <a:ext uri="{FF2B5EF4-FFF2-40B4-BE49-F238E27FC236}">
                <a16:creationId xmlns:a16="http://schemas.microsoft.com/office/drawing/2014/main" id="{EBB96EA6-CEBF-4F16-9A2A-F436C8338D1D}"/>
              </a:ext>
            </a:extLst>
          </p:cNvPr>
          <p:cNvSpPr txBox="1"/>
          <p:nvPr/>
        </p:nvSpPr>
        <p:spPr>
          <a:xfrm rot="20987516">
            <a:off x="250071" y="123991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super</a:t>
            </a:r>
          </a:p>
        </p:txBody>
      </p:sp>
      <p:sp>
        <p:nvSpPr>
          <p:cNvPr id="35" name="TextBox 34">
            <a:hlinkClick r:id="" action="ppaction://noaction">
              <a:snd r:embed="rId14" name="touriste.wav"/>
            </a:hlinkClick>
            <a:extLst>
              <a:ext uri="{FF2B5EF4-FFF2-40B4-BE49-F238E27FC236}">
                <a16:creationId xmlns:a16="http://schemas.microsoft.com/office/drawing/2014/main" id="{BAE4FBAB-69C0-416B-9F79-BE9BE3235685}"/>
              </a:ext>
            </a:extLst>
          </p:cNvPr>
          <p:cNvSpPr txBox="1"/>
          <p:nvPr/>
        </p:nvSpPr>
        <p:spPr>
          <a:xfrm rot="577107">
            <a:off x="2636090" y="58330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touriste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hlinkClick r:id="" action="ppaction://noaction">
              <a:snd r:embed="rId15" name="troupe.wav"/>
            </a:hlinkClick>
            <a:extLst>
              <a:ext uri="{FF2B5EF4-FFF2-40B4-BE49-F238E27FC236}">
                <a16:creationId xmlns:a16="http://schemas.microsoft.com/office/drawing/2014/main" id="{29E900B8-B229-40B0-A0EA-AE39667BFFC2}"/>
              </a:ext>
            </a:extLst>
          </p:cNvPr>
          <p:cNvSpPr txBox="1"/>
          <p:nvPr/>
        </p:nvSpPr>
        <p:spPr>
          <a:xfrm rot="20987516">
            <a:off x="8013472" y="60812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troupe</a:t>
            </a:r>
          </a:p>
        </p:txBody>
      </p:sp>
      <p:sp>
        <p:nvSpPr>
          <p:cNvPr id="37" name="Oval Callout 13">
            <a:extLst>
              <a:ext uri="{FF2B5EF4-FFF2-40B4-BE49-F238E27FC236}">
                <a16:creationId xmlns:a16="http://schemas.microsoft.com/office/drawing/2014/main" id="{3F6F4093-E591-4C5B-836B-BC690C419D60}"/>
              </a:ext>
            </a:extLst>
          </p:cNvPr>
          <p:cNvSpPr/>
          <p:nvPr/>
        </p:nvSpPr>
        <p:spPr>
          <a:xfrm>
            <a:off x="108213" y="3261542"/>
            <a:ext cx="3288277" cy="1560350"/>
          </a:xfrm>
          <a:prstGeom prst="wedgeEllipseCallout">
            <a:avLst>
              <a:gd name="adj1" fmla="val 64387"/>
              <a:gd name="adj2" fmla="val 3730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 exception to SFC – you pronounce the ‘s’!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B381D7C6-4951-4A59-96F2-3D0C3B5BAF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24" y="-78988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hlinkClick r:id="" action="ppaction://noaction">
              <a:snd r:embed="rId18" name="Prononce les mots.wav"/>
            </a:hlinkClick>
            <a:extLst>
              <a:ext uri="{FF2B5EF4-FFF2-40B4-BE49-F238E27FC236}">
                <a16:creationId xmlns:a16="http://schemas.microsoft.com/office/drawing/2014/main" id="{37F6FC5B-5E0D-4B45-AABD-4B8A8BAD1164}"/>
              </a:ext>
            </a:extLst>
          </p:cNvPr>
          <p:cNvSpPr/>
          <p:nvPr/>
        </p:nvSpPr>
        <p:spPr>
          <a:xfrm>
            <a:off x="918124" y="35978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CDF951-590E-4242-9B94-4C9204CA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114" y="1009785"/>
            <a:ext cx="1756664" cy="455552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4C7B5-B49D-4D73-8CE3-FD14A115FCFB}"/>
              </a:ext>
            </a:extLst>
          </p:cNvPr>
          <p:cNvSpPr txBox="1"/>
          <p:nvPr/>
        </p:nvSpPr>
        <p:spPr>
          <a:xfrm>
            <a:off x="72644" y="553725"/>
            <a:ext cx="117773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Exemple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mouche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22AA82-704B-43B5-8E56-07656B625D4A}"/>
              </a:ext>
            </a:extLst>
          </p:cNvPr>
          <p:cNvSpPr/>
          <p:nvPr/>
        </p:nvSpPr>
        <p:spPr>
          <a:xfrm>
            <a:off x="4439081" y="3305709"/>
            <a:ext cx="7518246" cy="2849661"/>
          </a:xfrm>
          <a:prstGeom prst="ellipse">
            <a:avLst/>
          </a:prstGeom>
          <a:solidFill>
            <a:srgbClr val="A4D7EE"/>
          </a:solidFill>
          <a:ln>
            <a:solidFill>
              <a:srgbClr val="A4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D513A09-C9F9-4AE9-9DDB-AB35562BA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350082" y="3204621"/>
            <a:ext cx="377944" cy="78871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2DA1803-E675-42B9-AA18-B803709EA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0906232" y="4135859"/>
            <a:ext cx="377944" cy="78871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F769F34-D5F9-4C17-A0E7-A353837B6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292430" y="5103537"/>
            <a:ext cx="348390" cy="727037"/>
          </a:xfrm>
          <a:prstGeom prst="rect">
            <a:avLst/>
          </a:prstGeom>
        </p:spPr>
      </p:pic>
      <p:pic>
        <p:nvPicPr>
          <p:cNvPr id="10" name="Picture 2" descr="Fly Bug Insect Clip Art">
            <a:extLst>
              <a:ext uri="{FF2B5EF4-FFF2-40B4-BE49-F238E27FC236}">
                <a16:creationId xmlns:a16="http://schemas.microsoft.com/office/drawing/2014/main" id="{84F27761-2F50-457D-9523-EDA1390B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8366" y="5308828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Go Forward or Next 10">
            <a:hlinkClick r:id="" action="ppaction://noaction" highlightClick="1">
              <a:snd r:embed="rId7" name="vous_vue.wav"/>
            </a:hlinkClick>
            <a:extLst>
              <a:ext uri="{FF2B5EF4-FFF2-40B4-BE49-F238E27FC236}">
                <a16:creationId xmlns:a16="http://schemas.microsoft.com/office/drawing/2014/main" id="{D76ACB64-57FE-45E6-A96C-83D67DAB78BA}"/>
              </a:ext>
            </a:extLst>
          </p:cNvPr>
          <p:cNvSpPr/>
          <p:nvPr/>
        </p:nvSpPr>
        <p:spPr>
          <a:xfrm>
            <a:off x="4840352" y="4286751"/>
            <a:ext cx="514350" cy="492443"/>
          </a:xfrm>
          <a:prstGeom prst="actionButtonForwardNex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flower&#10;&#10;Description automatically generated">
            <a:extLst>
              <a:ext uri="{FF2B5EF4-FFF2-40B4-BE49-F238E27FC236}">
                <a16:creationId xmlns:a16="http://schemas.microsoft.com/office/drawing/2014/main" id="{A9B1E6ED-E923-435B-8F58-E72CA09501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4" y="5015353"/>
            <a:ext cx="1068497" cy="846713"/>
          </a:xfrm>
          <a:prstGeom prst="rect">
            <a:avLst/>
          </a:prstGeom>
        </p:spPr>
      </p:pic>
      <p:pic>
        <p:nvPicPr>
          <p:cNvPr id="14" name="Picture 13" descr="A picture containing flower&#10;&#10;Description automatically generated">
            <a:extLst>
              <a:ext uri="{FF2B5EF4-FFF2-40B4-BE49-F238E27FC236}">
                <a16:creationId xmlns:a16="http://schemas.microsoft.com/office/drawing/2014/main" id="{BB6465A8-44AD-4D3E-9CEE-5E74AD8C47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05" y="4101847"/>
            <a:ext cx="1068497" cy="846713"/>
          </a:xfrm>
          <a:prstGeom prst="rect">
            <a:avLst/>
          </a:prstGeom>
        </p:spPr>
      </p:pic>
      <p:pic>
        <p:nvPicPr>
          <p:cNvPr id="15" name="Picture 14" descr="A picture containing flower&#10;&#10;Description automatically generated">
            <a:extLst>
              <a:ext uri="{FF2B5EF4-FFF2-40B4-BE49-F238E27FC236}">
                <a16:creationId xmlns:a16="http://schemas.microsoft.com/office/drawing/2014/main" id="{7E0D33F8-8E3A-4C9C-82B9-9E53ED37B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4" y="4073272"/>
            <a:ext cx="1068497" cy="846713"/>
          </a:xfrm>
          <a:prstGeom prst="rect">
            <a:avLst/>
          </a:prstGeom>
        </p:spPr>
      </p:pic>
      <p:pic>
        <p:nvPicPr>
          <p:cNvPr id="16" name="Picture 4" descr="Amphibian, Animal, Frog, Nature">
            <a:extLst>
              <a:ext uri="{FF2B5EF4-FFF2-40B4-BE49-F238E27FC236}">
                <a16:creationId xmlns:a16="http://schemas.microsoft.com/office/drawing/2014/main" id="{DF0C9890-90F5-49DC-B751-7E0C35E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7277" y="4204995"/>
            <a:ext cx="752671" cy="54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E9267DC6-0A85-430F-BDDA-E82648AB17F9}"/>
              </a:ext>
            </a:extLst>
          </p:cNvPr>
          <p:cNvSpPr/>
          <p:nvPr/>
        </p:nvSpPr>
        <p:spPr>
          <a:xfrm rot="10800000">
            <a:off x="7913505" y="4832093"/>
            <a:ext cx="284699" cy="392885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B12CF0-9684-4234-BFF6-32B63E6A9335}"/>
              </a:ext>
            </a:extLst>
          </p:cNvPr>
          <p:cNvGrpSpPr/>
          <p:nvPr/>
        </p:nvGrpSpPr>
        <p:grpSpPr>
          <a:xfrm>
            <a:off x="5819478" y="4999100"/>
            <a:ext cx="1068497" cy="846713"/>
            <a:chOff x="5935676" y="5004338"/>
            <a:chExt cx="1068497" cy="846713"/>
          </a:xfrm>
        </p:grpSpPr>
        <p:pic>
          <p:nvPicPr>
            <p:cNvPr id="19" name="Picture 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E771044-4D76-4543-8D53-0B6F8E4B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676" y="5004338"/>
              <a:ext cx="1068497" cy="8467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597255-EC45-4FBA-9104-BF80ABCF3E36}"/>
                </a:ext>
              </a:extLst>
            </p:cNvPr>
            <p:cNvSpPr txBox="1"/>
            <p:nvPr/>
          </p:nvSpPr>
          <p:spPr>
            <a:xfrm>
              <a:off x="6161960" y="502824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22" name="Arrow: Up 21">
            <a:extLst>
              <a:ext uri="{FF2B5EF4-FFF2-40B4-BE49-F238E27FC236}">
                <a16:creationId xmlns:a16="http://schemas.microsoft.com/office/drawing/2014/main" id="{32E32E83-83E3-4A02-B564-CA9642E188D6}"/>
              </a:ext>
            </a:extLst>
          </p:cNvPr>
          <p:cNvSpPr/>
          <p:nvPr/>
        </p:nvSpPr>
        <p:spPr>
          <a:xfrm rot="5400000">
            <a:off x="10192305" y="4388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0D589713-C2AF-404A-BB72-FE2F4EBD4ABC}"/>
              </a:ext>
            </a:extLst>
          </p:cNvPr>
          <p:cNvSpPr/>
          <p:nvPr/>
        </p:nvSpPr>
        <p:spPr>
          <a:xfrm rot="16200000">
            <a:off x="7125105" y="5306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1C8258AC-2C88-4B1C-8BC5-7FB39B3E7F97}"/>
              </a:ext>
            </a:extLst>
          </p:cNvPr>
          <p:cNvSpPr/>
          <p:nvPr/>
        </p:nvSpPr>
        <p:spPr>
          <a:xfrm rot="5400000">
            <a:off x="8608305" y="4388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F941F75F-E7DB-4AC9-AC9D-67EDF60A5DBF}"/>
              </a:ext>
            </a:extLst>
          </p:cNvPr>
          <p:cNvSpPr/>
          <p:nvPr/>
        </p:nvSpPr>
        <p:spPr>
          <a:xfrm rot="5400000">
            <a:off x="8608305" y="53069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9AC51-ABE5-4BAF-80C9-D43049AA2C0E}"/>
              </a:ext>
            </a:extLst>
          </p:cNvPr>
          <p:cNvSpPr txBox="1"/>
          <p:nvPr/>
        </p:nvSpPr>
        <p:spPr>
          <a:xfrm>
            <a:off x="8586990" y="41328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E6DC0-DE07-427A-9B77-DE2F4D02CE8B}"/>
              </a:ext>
            </a:extLst>
          </p:cNvPr>
          <p:cNvSpPr txBox="1"/>
          <p:nvPr/>
        </p:nvSpPr>
        <p:spPr>
          <a:xfrm>
            <a:off x="9237916" y="390299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5D32E-C856-47D4-8045-C50631A139C0}"/>
              </a:ext>
            </a:extLst>
          </p:cNvPr>
          <p:cNvSpPr txBox="1"/>
          <p:nvPr/>
        </p:nvSpPr>
        <p:spPr>
          <a:xfrm>
            <a:off x="7201969" y="510273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0350A-BD87-4304-96F6-76E1B40A8863}"/>
              </a:ext>
            </a:extLst>
          </p:cNvPr>
          <p:cNvSpPr txBox="1"/>
          <p:nvPr/>
        </p:nvSpPr>
        <p:spPr>
          <a:xfrm>
            <a:off x="10203229" y="41478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42FFB4-0A0F-4FB2-B1FB-33AD1CAB5BB8}"/>
              </a:ext>
            </a:extLst>
          </p:cNvPr>
          <p:cNvSpPr txBox="1"/>
          <p:nvPr/>
        </p:nvSpPr>
        <p:spPr>
          <a:xfrm>
            <a:off x="7688850" y="48497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023D22-C546-4EBB-AC76-3F7B4D5BA556}"/>
              </a:ext>
            </a:extLst>
          </p:cNvPr>
          <p:cNvSpPr txBox="1"/>
          <p:nvPr/>
        </p:nvSpPr>
        <p:spPr>
          <a:xfrm>
            <a:off x="8620940" y="509118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2B583D-632B-4B42-A7DB-D2FC00241321}"/>
              </a:ext>
            </a:extLst>
          </p:cNvPr>
          <p:cNvGrpSpPr/>
          <p:nvPr/>
        </p:nvGrpSpPr>
        <p:grpSpPr>
          <a:xfrm>
            <a:off x="9010428" y="3163482"/>
            <a:ext cx="1068497" cy="846713"/>
            <a:chOff x="9010428" y="3163482"/>
            <a:chExt cx="1068497" cy="846713"/>
          </a:xfrm>
        </p:grpSpPr>
        <p:pic>
          <p:nvPicPr>
            <p:cNvPr id="33" name="Picture 3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98CBA38-480C-4990-A4D7-F10DFB3FC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428" y="3163482"/>
              <a:ext cx="1068497" cy="84671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D113FB-116B-4A60-8337-335AAF76D310}"/>
                </a:ext>
              </a:extLst>
            </p:cNvPr>
            <p:cNvSpPr txBox="1"/>
            <p:nvPr/>
          </p:nvSpPr>
          <p:spPr>
            <a:xfrm>
              <a:off x="9192033" y="319467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6FCE10-51FC-4D45-9A3E-703815B638FC}"/>
              </a:ext>
            </a:extLst>
          </p:cNvPr>
          <p:cNvGrpSpPr/>
          <p:nvPr/>
        </p:nvGrpSpPr>
        <p:grpSpPr>
          <a:xfrm>
            <a:off x="10562262" y="4101847"/>
            <a:ext cx="1068497" cy="846713"/>
            <a:chOff x="10562262" y="4101847"/>
            <a:chExt cx="1068497" cy="846713"/>
          </a:xfrm>
        </p:grpSpPr>
        <p:pic>
          <p:nvPicPr>
            <p:cNvPr id="36" name="Picture 3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945897B-56F6-4DA9-8275-D9B4D8E4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262" y="4101847"/>
              <a:ext cx="1068497" cy="84671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3C30AC-787F-4BE7-B96B-1C1B201491DF}"/>
                </a:ext>
              </a:extLst>
            </p:cNvPr>
            <p:cNvSpPr txBox="1"/>
            <p:nvPr/>
          </p:nvSpPr>
          <p:spPr>
            <a:xfrm>
              <a:off x="10717723" y="41398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C8DBE3F-02CC-442F-9B29-68F9C4FE686A}"/>
              </a:ext>
            </a:extLst>
          </p:cNvPr>
          <p:cNvSpPr/>
          <p:nvPr/>
        </p:nvSpPr>
        <p:spPr>
          <a:xfrm>
            <a:off x="2307528" y="3104447"/>
            <a:ext cx="3116338" cy="997400"/>
          </a:xfrm>
          <a:prstGeom prst="wedgeEllipseCallout">
            <a:avLst>
              <a:gd name="adj1" fmla="val 40241"/>
              <a:gd name="adj2" fmla="val 64561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vous</a:t>
            </a:r>
            <a:r>
              <a:rPr lang="en-GB" sz="2800" b="1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, </a:t>
            </a:r>
            <a:r>
              <a:rPr lang="en-GB" sz="2800" b="1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vue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CBCDAD-7E3A-49A2-A3C6-5E90E4D900D4}"/>
              </a:ext>
            </a:extLst>
          </p:cNvPr>
          <p:cNvGrpSpPr/>
          <p:nvPr/>
        </p:nvGrpSpPr>
        <p:grpSpPr>
          <a:xfrm>
            <a:off x="8982001" y="4999100"/>
            <a:ext cx="1068497" cy="846713"/>
            <a:chOff x="9011505" y="5015353"/>
            <a:chExt cx="1068497" cy="846713"/>
          </a:xfrm>
        </p:grpSpPr>
        <p:pic>
          <p:nvPicPr>
            <p:cNvPr id="40" name="Picture 3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83FA12E-764B-4DEE-BC64-0D53BD98F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505" y="5015353"/>
              <a:ext cx="1068497" cy="84671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9BD0E0-A980-469A-A989-4310D390967A}"/>
                </a:ext>
              </a:extLst>
            </p:cNvPr>
            <p:cNvSpPr txBox="1"/>
            <p:nvPr/>
          </p:nvSpPr>
          <p:spPr>
            <a:xfrm>
              <a:off x="9119916" y="505657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2" name="Arrow: Up 41">
            <a:extLst>
              <a:ext uri="{FF2B5EF4-FFF2-40B4-BE49-F238E27FC236}">
                <a16:creationId xmlns:a16="http://schemas.microsoft.com/office/drawing/2014/main" id="{7DA81982-5970-41BF-BEEA-A3B42B7093E2}"/>
              </a:ext>
            </a:extLst>
          </p:cNvPr>
          <p:cNvSpPr/>
          <p:nvPr/>
        </p:nvSpPr>
        <p:spPr>
          <a:xfrm>
            <a:off x="9396705" y="3827399"/>
            <a:ext cx="284699" cy="392886"/>
          </a:xfrm>
          <a:prstGeom prst="up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CustomShape 6"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Ferdinand the frog is hungry!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0B2F2-7215-4277-8A60-D527CFB59EBA}"/>
              </a:ext>
            </a:extLst>
          </p:cNvPr>
          <p:cNvSpPr txBox="1"/>
          <p:nvPr/>
        </p:nvSpPr>
        <p:spPr>
          <a:xfrm>
            <a:off x="234673" y="5857854"/>
            <a:ext cx="2864985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– view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you (all)</a:t>
            </a:r>
          </a:p>
        </p:txBody>
      </p:sp>
      <p:sp>
        <p:nvSpPr>
          <p:cNvPr id="4" name="Rectangle 3">
            <a:hlinkClick r:id="" action="ppaction://noaction">
              <a:snd r:embed="rId10" name="Ferdinand_cherche.wav"/>
            </a:hlinkClick>
            <a:extLst>
              <a:ext uri="{FF2B5EF4-FFF2-40B4-BE49-F238E27FC236}">
                <a16:creationId xmlns:a16="http://schemas.microsoft.com/office/drawing/2014/main" id="{ABBE2D11-99D4-4088-85FF-4741B535315A}"/>
              </a:ext>
            </a:extLst>
          </p:cNvPr>
          <p:cNvSpPr/>
          <p:nvPr/>
        </p:nvSpPr>
        <p:spPr>
          <a:xfrm>
            <a:off x="72644" y="503695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0070C0"/>
                </a:solidFill>
                <a:latin typeface="Century Gothic" panose="020F0302020204030204"/>
              </a:rPr>
              <a:t>Ferdinand </a:t>
            </a:r>
            <a:r>
              <a:rPr lang="en-US" sz="2400" b="1" dirty="0" err="1">
                <a:solidFill>
                  <a:srgbClr val="0070C0"/>
                </a:solidFill>
                <a:latin typeface="Century Gothic" panose="020F0302020204030204"/>
              </a:rPr>
              <a:t>cherche</a:t>
            </a:r>
            <a:r>
              <a:rPr lang="en-US" sz="2400" b="1" dirty="0">
                <a:solidFill>
                  <a:srgbClr val="0070C0"/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entury Gothic" panose="020F0302020204030204"/>
              </a:rPr>
              <a:t>une</a:t>
            </a:r>
            <a:r>
              <a:rPr lang="en-US" sz="2400" b="1" dirty="0">
                <a:solidFill>
                  <a:srgbClr val="0070C0"/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entury Gothic" panose="020F0302020204030204"/>
              </a:rPr>
              <a:t>mouche</a:t>
            </a:r>
            <a:r>
              <a:rPr lang="en-US" sz="2400" b="1" dirty="0">
                <a:solidFill>
                  <a:srgbClr val="0070C0"/>
                </a:solidFill>
                <a:latin typeface="Century Gothic" panose="020F0302020204030204"/>
              </a:rPr>
              <a:t> ! 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921500-764D-4C17-BC52-0E0BB3EC7A51}"/>
              </a:ext>
            </a:extLst>
          </p:cNvPr>
          <p:cNvSpPr txBox="1"/>
          <p:nvPr/>
        </p:nvSpPr>
        <p:spPr>
          <a:xfrm>
            <a:off x="5475403" y="185782"/>
            <a:ext cx="286498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mouche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fly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Picture 2" descr="Fly Bug Insect Clip Art">
            <a:extLst>
              <a:ext uri="{FF2B5EF4-FFF2-40B4-BE49-F238E27FC236}">
                <a16:creationId xmlns:a16="http://schemas.microsoft.com/office/drawing/2014/main" id="{2DF4A120-12BC-43CF-932D-DE5900C7D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0842" y="891922"/>
            <a:ext cx="489247" cy="5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Amphibian, Animal, Frog, Nature">
            <a:extLst>
              <a:ext uri="{FF2B5EF4-FFF2-40B4-BE49-F238E27FC236}">
                <a16:creationId xmlns:a16="http://schemas.microsoft.com/office/drawing/2014/main" id="{E1538B36-2A47-4EE2-B640-DAA95222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970" y="599988"/>
            <a:ext cx="1241423" cy="8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6E15DFD9-F0DD-482B-8E7F-62A00B1CC6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334" y="1530128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3" name="Add_W5_4.1.wav"/>
            </a:hlinkClick>
            <a:extLst>
              <a:ext uri="{FF2B5EF4-FFF2-40B4-BE49-F238E27FC236}">
                <a16:creationId xmlns:a16="http://schemas.microsoft.com/office/drawing/2014/main" id="{12F8FE78-71B6-4B74-A349-2D6A31053BC8}"/>
              </a:ext>
            </a:extLst>
          </p:cNvPr>
          <p:cNvSpPr/>
          <p:nvPr/>
        </p:nvSpPr>
        <p:spPr>
          <a:xfrm>
            <a:off x="1143156" y="1713506"/>
            <a:ext cx="5164792" cy="547644"/>
          </a:xfrm>
          <a:prstGeom prst="wedgeRoundRectCallout">
            <a:avLst>
              <a:gd name="adj1" fmla="val -58038"/>
              <a:gd name="adj2" fmla="val -99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80CD5501-69D5-4E7A-A395-C65A07DECEA3}"/>
              </a:ext>
            </a:extLst>
          </p:cNvPr>
          <p:cNvSpPr/>
          <p:nvPr/>
        </p:nvSpPr>
        <p:spPr>
          <a:xfrm>
            <a:off x="1184110" y="1733041"/>
            <a:ext cx="5236860" cy="5476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[1]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[2]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Ferdinand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cherche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mouche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! [1/3]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C94FA2A8-2BA8-4C09-81EF-9856991E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93435" y="615323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400485" y="3195850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1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428262" y="5719570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43159" y="2475853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L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832757" y="6122415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982CA795-81C2-4D9E-B406-CB1CCE610232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vue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[1] |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vous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[2]</a:t>
            </a:r>
            <a:endParaRPr lang="en-US" sz="24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96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Ferdinand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cherche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mouche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! [2/3]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C94FA2A8-2BA8-4C09-81EF-9856991E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93435" y="615323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382549" y="315042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2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434358" y="5756305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43159" y="2475853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L</a:t>
              </a: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832757" y="6122415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9" name="Rectangle 228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7C0FE95F-211F-4659-8A7C-CEB1BCE937E3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vue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[1] |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vous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[2]</a:t>
            </a:r>
            <a:endParaRPr lang="en-US" sz="24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6">
            <a:hlinkClick r:id="" action="ppaction://noaction">
              <a:snd r:embed="rId3" name="Ferdinand_cherche.wav"/>
            </a:hlinkClick>
            <a:extLst>
              <a:ext uri="{FF2B5EF4-FFF2-40B4-BE49-F238E27FC236}">
                <a16:creationId xmlns:a16="http://schemas.microsoft.com/office/drawing/2014/main" id="{851783F3-AF7F-48C6-A12E-98615BC10347}"/>
              </a:ext>
            </a:extLst>
          </p:cNvPr>
          <p:cNvSpPr/>
          <p:nvPr/>
        </p:nvSpPr>
        <p:spPr>
          <a:xfrm>
            <a:off x="72644" y="3248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Ferdinand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cherche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mouche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! [3/3]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385337-419B-47B3-B2D4-A6B709B5846C}"/>
              </a:ext>
            </a:extLst>
          </p:cNvPr>
          <p:cNvSpPr/>
          <p:nvPr/>
        </p:nvSpPr>
        <p:spPr>
          <a:xfrm>
            <a:off x="0" y="515770"/>
            <a:ext cx="12196119" cy="6428640"/>
          </a:xfrm>
          <a:prstGeom prst="rect">
            <a:avLst/>
          </a:prstGeom>
          <a:solidFill>
            <a:srgbClr val="A4D7EE"/>
          </a:solidFill>
          <a:ln w="12700" cap="flat" cmpd="sng" algn="ctr">
            <a:solidFill>
              <a:srgbClr val="A4D7E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3D16B7F8-4312-423B-8F29-85F25FA03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102148" y="759414"/>
            <a:ext cx="377944" cy="7887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B0912B1-2554-407F-AD3F-98AEB99830A8}"/>
              </a:ext>
            </a:extLst>
          </p:cNvPr>
          <p:cNvGrpSpPr/>
          <p:nvPr/>
        </p:nvGrpSpPr>
        <p:grpSpPr>
          <a:xfrm>
            <a:off x="4766400" y="711853"/>
            <a:ext cx="1068497" cy="846713"/>
            <a:chOff x="4766400" y="108000"/>
            <a:chExt cx="1068497" cy="846713"/>
          </a:xfrm>
        </p:grpSpPr>
        <p:pic>
          <p:nvPicPr>
            <p:cNvPr id="47" name="Picture 46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26BCEC3-337E-4C35-A0E9-FE6E688D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108000"/>
              <a:ext cx="1068497" cy="84671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7323D4-923A-42D6-A49C-96BBC6469BDA}"/>
                </a:ext>
              </a:extLst>
            </p:cNvPr>
            <p:cNvSpPr txBox="1"/>
            <p:nvPr/>
          </p:nvSpPr>
          <p:spPr>
            <a:xfrm>
              <a:off x="4912001" y="14688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P</a:t>
              </a:r>
            </a:p>
          </p:txBody>
        </p:sp>
      </p:grp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6A0B5C13-4942-4E63-ADFA-E55E2A14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3" y="2533538"/>
            <a:ext cx="377944" cy="788712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89BBFC59-B63A-4CD2-9A57-05BFAEE52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96715" y="1597313"/>
            <a:ext cx="377944" cy="788712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13664E99-D789-446F-B18E-E193EB207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8176592" y="749819"/>
            <a:ext cx="377944" cy="788712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6D48A94D-A602-4D12-BF89-BD6A56007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703613" y="1590879"/>
            <a:ext cx="377944" cy="788712"/>
          </a:xfrm>
          <a:prstGeom prst="rect">
            <a:avLst/>
          </a:prstGeom>
        </p:spPr>
      </p:pic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ADB69CF9-6D30-4598-81D8-74C8C9910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7" y="3464476"/>
            <a:ext cx="377944" cy="788712"/>
          </a:xfrm>
          <a:prstGeom prst="rect">
            <a:avLst/>
          </a:prstGeom>
        </p:spPr>
      </p:pic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5DF4B0B-8DA6-4F70-AB11-7F8BEAB98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11197815" y="4365971"/>
            <a:ext cx="377944" cy="788712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1903012-20AE-4FD4-856A-1EEE7FCE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9691268" y="5314868"/>
            <a:ext cx="377944" cy="788712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53BEAD17-F29A-41C5-A7B9-F0826634A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098452" y="6174518"/>
            <a:ext cx="377944" cy="788712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72F173E2-F79D-415C-A001-5D2E5F1F5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3582194" y="5317291"/>
            <a:ext cx="377944" cy="788712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4BC90C04-D7A9-47EA-A77B-FD86939DB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2060124" y="6174517"/>
            <a:ext cx="377944" cy="788712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CE292D8-D868-4CB6-80DC-3A4E74463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1760" flipV="1">
            <a:off x="565474" y="5310120"/>
            <a:ext cx="377944" cy="788712"/>
          </a:xfrm>
          <a:prstGeom prst="rect">
            <a:avLst/>
          </a:prstGeom>
        </p:spPr>
      </p:pic>
      <p:pic>
        <p:nvPicPr>
          <p:cNvPr id="61" name="Picture 2" descr="Fly Bug Insect Clip Art">
            <a:extLst>
              <a:ext uri="{FF2B5EF4-FFF2-40B4-BE49-F238E27FC236}">
                <a16:creationId xmlns:a16="http://schemas.microsoft.com/office/drawing/2014/main" id="{64A3146E-18E9-495C-8F67-CE50B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28" y="365632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y Bug Insect Clip Art">
            <a:extLst>
              <a:ext uri="{FF2B5EF4-FFF2-40B4-BE49-F238E27FC236}">
                <a16:creationId xmlns:a16="http://schemas.microsoft.com/office/drawing/2014/main" id="{21FFA59F-B3EF-4299-9C11-3B49C896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75242" y="2757671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flower&#10;&#10;Description automatically generated">
            <a:extLst>
              <a:ext uri="{FF2B5EF4-FFF2-40B4-BE49-F238E27FC236}">
                <a16:creationId xmlns:a16="http://schemas.microsoft.com/office/drawing/2014/main" id="{6482F621-2F0A-4A2D-878F-2790C415C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00" y="5262253"/>
            <a:ext cx="1068497" cy="846713"/>
          </a:xfrm>
          <a:prstGeom prst="rect">
            <a:avLst/>
          </a:prstGeom>
        </p:spPr>
      </p:pic>
      <p:pic>
        <p:nvPicPr>
          <p:cNvPr id="64" name="Picture 63" descr="A picture containing flower&#10;&#10;Description automatically generated">
            <a:extLst>
              <a:ext uri="{FF2B5EF4-FFF2-40B4-BE49-F238E27FC236}">
                <a16:creationId xmlns:a16="http://schemas.microsoft.com/office/drawing/2014/main" id="{47FD79C2-938B-4168-9AE5-05A5A5ECB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8" y="4316802"/>
            <a:ext cx="1068497" cy="846713"/>
          </a:xfrm>
          <a:prstGeom prst="rect">
            <a:avLst/>
          </a:prstGeom>
        </p:spPr>
      </p:pic>
      <p:pic>
        <p:nvPicPr>
          <p:cNvPr id="65" name="Picture 64" descr="A picture containing flower&#10;&#10;Description automatically generated">
            <a:extLst>
              <a:ext uri="{FF2B5EF4-FFF2-40B4-BE49-F238E27FC236}">
                <a16:creationId xmlns:a16="http://schemas.microsoft.com/office/drawing/2014/main" id="{F9123D83-5731-473C-9E56-C7258128A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5262253"/>
            <a:ext cx="1068497" cy="846713"/>
          </a:xfrm>
          <a:prstGeom prst="rect">
            <a:avLst/>
          </a:prstGeom>
        </p:spPr>
      </p:pic>
      <p:pic>
        <p:nvPicPr>
          <p:cNvPr id="66" name="Picture 65" descr="A picture containing flower&#10;&#10;Description automatically generated">
            <a:extLst>
              <a:ext uri="{FF2B5EF4-FFF2-40B4-BE49-F238E27FC236}">
                <a16:creationId xmlns:a16="http://schemas.microsoft.com/office/drawing/2014/main" id="{8006B907-163E-435E-8354-2267C3EBE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712610"/>
            <a:ext cx="1068497" cy="846713"/>
          </a:xfrm>
          <a:prstGeom prst="rect">
            <a:avLst/>
          </a:prstGeom>
        </p:spPr>
      </p:pic>
      <p:pic>
        <p:nvPicPr>
          <p:cNvPr id="67" name="Picture 66" descr="A picture containing flower&#10;&#10;Description automatically generated">
            <a:extLst>
              <a:ext uri="{FF2B5EF4-FFF2-40B4-BE49-F238E27FC236}">
                <a16:creationId xmlns:a16="http://schemas.microsoft.com/office/drawing/2014/main" id="{31693CB7-F2BE-4165-A3A0-2028FA09F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02" y="2473698"/>
            <a:ext cx="1068497" cy="846713"/>
          </a:xfrm>
          <a:prstGeom prst="rect">
            <a:avLst/>
          </a:prstGeom>
        </p:spPr>
      </p:pic>
      <p:pic>
        <p:nvPicPr>
          <p:cNvPr id="68" name="Picture 67" descr="A picture containing flower&#10;&#10;Description automatically generated">
            <a:extLst>
              <a:ext uri="{FF2B5EF4-FFF2-40B4-BE49-F238E27FC236}">
                <a16:creationId xmlns:a16="http://schemas.microsoft.com/office/drawing/2014/main" id="{23625FDC-8253-41B1-96E9-61196862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1556587"/>
            <a:ext cx="1068497" cy="846713"/>
          </a:xfrm>
          <a:prstGeom prst="rect">
            <a:avLst/>
          </a:prstGeom>
        </p:spPr>
      </p:pic>
      <p:pic>
        <p:nvPicPr>
          <p:cNvPr id="69" name="Picture 68" descr="A picture containing flower&#10;&#10;Description automatically generated">
            <a:extLst>
              <a:ext uri="{FF2B5EF4-FFF2-40B4-BE49-F238E27FC236}">
                <a16:creationId xmlns:a16="http://schemas.microsoft.com/office/drawing/2014/main" id="{086EA7D6-A706-42C8-84A5-2378956F5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4326207"/>
            <a:ext cx="1068497" cy="846713"/>
          </a:xfrm>
          <a:prstGeom prst="rect">
            <a:avLst/>
          </a:prstGeom>
        </p:spPr>
      </p:pic>
      <p:pic>
        <p:nvPicPr>
          <p:cNvPr id="70" name="Picture 69" descr="A picture containing flower&#10;&#10;Description automatically generated">
            <a:extLst>
              <a:ext uri="{FF2B5EF4-FFF2-40B4-BE49-F238E27FC236}">
                <a16:creationId xmlns:a16="http://schemas.microsoft.com/office/drawing/2014/main" id="{FB037F65-7521-4999-B107-D631E4C4C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4326207"/>
            <a:ext cx="1068497" cy="846713"/>
          </a:xfrm>
          <a:prstGeom prst="rect">
            <a:avLst/>
          </a:prstGeom>
        </p:spPr>
      </p:pic>
      <p:pic>
        <p:nvPicPr>
          <p:cNvPr id="71" name="Picture 70" descr="A picture containing flower&#10;&#10;Description automatically generated">
            <a:extLst>
              <a:ext uri="{FF2B5EF4-FFF2-40B4-BE49-F238E27FC236}">
                <a16:creationId xmlns:a16="http://schemas.microsoft.com/office/drawing/2014/main" id="{D5D0DE7F-AE11-4E70-9D64-275A81F9C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4326207"/>
            <a:ext cx="1068497" cy="846713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id="{591B462B-9F74-448B-A177-CD3A81A45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4326207"/>
            <a:ext cx="1068497" cy="846713"/>
          </a:xfrm>
          <a:prstGeom prst="rect">
            <a:avLst/>
          </a:prstGeom>
        </p:spPr>
      </p:pic>
      <p:pic>
        <p:nvPicPr>
          <p:cNvPr id="73" name="Picture 72" descr="A picture containing flower&#10;&#10;Description automatically generated">
            <a:extLst>
              <a:ext uri="{FF2B5EF4-FFF2-40B4-BE49-F238E27FC236}">
                <a16:creationId xmlns:a16="http://schemas.microsoft.com/office/drawing/2014/main" id="{58B23893-6997-4866-AD5C-9EC87FBA0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4326207"/>
            <a:ext cx="1068497" cy="846713"/>
          </a:xfrm>
          <a:prstGeom prst="rect">
            <a:avLst/>
          </a:prstGeom>
        </p:spPr>
      </p:pic>
      <p:pic>
        <p:nvPicPr>
          <p:cNvPr id="74" name="Picture 73" descr="A picture containing flower&#10;&#10;Description automatically generated">
            <a:extLst>
              <a:ext uri="{FF2B5EF4-FFF2-40B4-BE49-F238E27FC236}">
                <a16:creationId xmlns:a16="http://schemas.microsoft.com/office/drawing/2014/main" id="{A3ED61D3-8B2E-43F4-96B7-618897648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1" y="3412701"/>
            <a:ext cx="1068497" cy="846713"/>
          </a:xfrm>
          <a:prstGeom prst="rect">
            <a:avLst/>
          </a:prstGeom>
        </p:spPr>
      </p:pic>
      <p:pic>
        <p:nvPicPr>
          <p:cNvPr id="75" name="Picture 74" descr="A picture containing flower&#10;&#10;Description automatically generated">
            <a:extLst>
              <a:ext uri="{FF2B5EF4-FFF2-40B4-BE49-F238E27FC236}">
                <a16:creationId xmlns:a16="http://schemas.microsoft.com/office/drawing/2014/main" id="{239A6CFB-C78E-49BE-9B35-2C1B2C47B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3412701"/>
            <a:ext cx="1068497" cy="846713"/>
          </a:xfrm>
          <a:prstGeom prst="rect">
            <a:avLst/>
          </a:prstGeom>
        </p:spPr>
      </p:pic>
      <p:pic>
        <p:nvPicPr>
          <p:cNvPr id="76" name="Picture 75" descr="A picture containing flower&#10;&#10;Description automatically generated">
            <a:extLst>
              <a:ext uri="{FF2B5EF4-FFF2-40B4-BE49-F238E27FC236}">
                <a16:creationId xmlns:a16="http://schemas.microsoft.com/office/drawing/2014/main" id="{27049445-05A0-4529-91F4-DA89951B4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00" y="3412701"/>
            <a:ext cx="1068497" cy="846713"/>
          </a:xfrm>
          <a:prstGeom prst="rect">
            <a:avLst/>
          </a:prstGeom>
        </p:spPr>
      </p:pic>
      <p:pic>
        <p:nvPicPr>
          <p:cNvPr id="77" name="Picture 76" descr="A picture containing flower&#10;&#10;Description automatically generated">
            <a:extLst>
              <a:ext uri="{FF2B5EF4-FFF2-40B4-BE49-F238E27FC236}">
                <a16:creationId xmlns:a16="http://schemas.microsoft.com/office/drawing/2014/main" id="{55602F59-8BB8-4BC3-A154-BC075EAE1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3412701"/>
            <a:ext cx="1068497" cy="846713"/>
          </a:xfrm>
          <a:prstGeom prst="rect">
            <a:avLst/>
          </a:prstGeom>
        </p:spPr>
      </p:pic>
      <p:pic>
        <p:nvPicPr>
          <p:cNvPr id="78" name="Picture 77" descr="A picture containing flower&#10;&#10;Description automatically generated">
            <a:extLst>
              <a:ext uri="{FF2B5EF4-FFF2-40B4-BE49-F238E27FC236}">
                <a16:creationId xmlns:a16="http://schemas.microsoft.com/office/drawing/2014/main" id="{D4DDB948-5596-4DC5-ACAF-8DD8FE486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3412701"/>
            <a:ext cx="1068497" cy="846713"/>
          </a:xfrm>
          <a:prstGeom prst="rect">
            <a:avLst/>
          </a:prstGeom>
        </p:spPr>
      </p:pic>
      <p:pic>
        <p:nvPicPr>
          <p:cNvPr id="79" name="Picture 78" descr="A picture containing flower&#10;&#10;Description automatically generated">
            <a:extLst>
              <a:ext uri="{FF2B5EF4-FFF2-40B4-BE49-F238E27FC236}">
                <a16:creationId xmlns:a16="http://schemas.microsoft.com/office/drawing/2014/main" id="{B90E8ED4-CA36-4486-AC24-7555BBDF7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55" y="2474336"/>
            <a:ext cx="1068497" cy="846713"/>
          </a:xfrm>
          <a:prstGeom prst="rect">
            <a:avLst/>
          </a:prstGeom>
        </p:spPr>
      </p:pic>
      <p:pic>
        <p:nvPicPr>
          <p:cNvPr id="80" name="Picture 79" descr="A picture containing flower&#10;&#10;Description automatically generated">
            <a:extLst>
              <a:ext uri="{FF2B5EF4-FFF2-40B4-BE49-F238E27FC236}">
                <a16:creationId xmlns:a16="http://schemas.microsoft.com/office/drawing/2014/main" id="{50DE9984-B0D1-497F-A803-A32592A13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23" y="2474336"/>
            <a:ext cx="1068497" cy="846713"/>
          </a:xfrm>
          <a:prstGeom prst="rect">
            <a:avLst/>
          </a:prstGeom>
        </p:spPr>
      </p:pic>
      <p:pic>
        <p:nvPicPr>
          <p:cNvPr id="81" name="Picture 80" descr="A picture containing flower&#10;&#10;Description automatically generated">
            <a:extLst>
              <a:ext uri="{FF2B5EF4-FFF2-40B4-BE49-F238E27FC236}">
                <a16:creationId xmlns:a16="http://schemas.microsoft.com/office/drawing/2014/main" id="{DD01AFCF-7CD0-4983-81BF-4AC9A502F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2474336"/>
            <a:ext cx="1068497" cy="846713"/>
          </a:xfrm>
          <a:prstGeom prst="rect">
            <a:avLst/>
          </a:prstGeom>
        </p:spPr>
      </p:pic>
      <p:pic>
        <p:nvPicPr>
          <p:cNvPr id="82" name="Picture 8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43D565-ACDD-4CC3-BC77-56269FEED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1556587"/>
            <a:ext cx="1068497" cy="846713"/>
          </a:xfrm>
          <a:prstGeom prst="rect">
            <a:avLst/>
          </a:prstGeom>
        </p:spPr>
      </p:pic>
      <p:pic>
        <p:nvPicPr>
          <p:cNvPr id="83" name="Picture 82" descr="A picture containing flower&#10;&#10;Description automatically generated">
            <a:extLst>
              <a:ext uri="{FF2B5EF4-FFF2-40B4-BE49-F238E27FC236}">
                <a16:creationId xmlns:a16="http://schemas.microsoft.com/office/drawing/2014/main" id="{A565F2CF-0CD4-4AC8-BF81-AF66CE622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9" y="1556587"/>
            <a:ext cx="1068497" cy="846713"/>
          </a:xfrm>
          <a:prstGeom prst="rect">
            <a:avLst/>
          </a:prstGeom>
        </p:spPr>
      </p:pic>
      <p:pic>
        <p:nvPicPr>
          <p:cNvPr id="84" name="Picture 4" descr="Amphibian, Animal, Frog, Nature">
            <a:extLst>
              <a:ext uri="{FF2B5EF4-FFF2-40B4-BE49-F238E27FC236}">
                <a16:creationId xmlns:a16="http://schemas.microsoft.com/office/drawing/2014/main" id="{C3B337DD-602C-44FC-A04C-82B9721A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9396" y="3357113"/>
            <a:ext cx="976772" cy="7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C8DB902-319C-4FAA-947E-F6CECCF88B01}"/>
              </a:ext>
            </a:extLst>
          </p:cNvPr>
          <p:cNvGrpSpPr/>
          <p:nvPr/>
        </p:nvGrpSpPr>
        <p:grpSpPr>
          <a:xfrm>
            <a:off x="225424" y="5262253"/>
            <a:ext cx="1068497" cy="846713"/>
            <a:chOff x="225424" y="4658400"/>
            <a:chExt cx="1068497" cy="846713"/>
          </a:xfrm>
        </p:grpSpPr>
        <p:pic>
          <p:nvPicPr>
            <p:cNvPr id="86" name="Picture 8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88AFAB49-78FB-4C70-A6FA-A451F519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24" y="4658400"/>
              <a:ext cx="1068497" cy="84671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E7E339A-A1EC-4492-ABBF-EA88B8337C45}"/>
                </a:ext>
              </a:extLst>
            </p:cNvPr>
            <p:cNvSpPr txBox="1"/>
            <p:nvPr/>
          </p:nvSpPr>
          <p:spPr>
            <a:xfrm>
              <a:off x="340455" y="470903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D</a:t>
              </a:r>
            </a:p>
          </p:txBody>
        </p:sp>
      </p:grpSp>
      <p:pic>
        <p:nvPicPr>
          <p:cNvPr id="88" name="Picture 87" descr="A picture containing flower&#10;&#10;Description automatically generated">
            <a:extLst>
              <a:ext uri="{FF2B5EF4-FFF2-40B4-BE49-F238E27FC236}">
                <a16:creationId xmlns:a16="http://schemas.microsoft.com/office/drawing/2014/main" id="{B1AB7558-07AD-4243-B1E3-42C6B9E7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57" y="5261361"/>
            <a:ext cx="1068497" cy="846713"/>
          </a:xfrm>
          <a:prstGeom prst="rect">
            <a:avLst/>
          </a:prstGeom>
        </p:spPr>
      </p:pic>
      <p:sp>
        <p:nvSpPr>
          <p:cNvPr id="89" name="Arrow: Up 88">
            <a:extLst>
              <a:ext uri="{FF2B5EF4-FFF2-40B4-BE49-F238E27FC236}">
                <a16:creationId xmlns:a16="http://schemas.microsoft.com/office/drawing/2014/main" id="{185BEE0C-C6AB-453D-8C02-896E61632867}"/>
              </a:ext>
            </a:extLst>
          </p:cNvPr>
          <p:cNvSpPr/>
          <p:nvPr/>
        </p:nvSpPr>
        <p:spPr>
          <a:xfrm rot="10800000">
            <a:off x="8204400" y="5070258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18DE0677-2614-4261-B752-D747DE8EB804}"/>
              </a:ext>
            </a:extLst>
          </p:cNvPr>
          <p:cNvSpPr/>
          <p:nvPr/>
        </p:nvSpPr>
        <p:spPr>
          <a:xfrm rot="10800000">
            <a:off x="82044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AC14F51D-CCEC-4720-9BB4-22922D793E81}"/>
              </a:ext>
            </a:extLst>
          </p:cNvPr>
          <p:cNvSpPr/>
          <p:nvPr/>
        </p:nvSpPr>
        <p:spPr>
          <a:xfrm rot="10800000">
            <a:off x="5184000" y="4142947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B02592C1-70EB-4BF8-A1CC-C4E5D9E0767A}"/>
              </a:ext>
            </a:extLst>
          </p:cNvPr>
          <p:cNvSpPr/>
          <p:nvPr/>
        </p:nvSpPr>
        <p:spPr>
          <a:xfrm rot="10800000">
            <a:off x="2113200" y="5057460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65C35AD6-1439-483F-B60D-6CBFC9BDAA33}"/>
              </a:ext>
            </a:extLst>
          </p:cNvPr>
          <p:cNvSpPr/>
          <p:nvPr/>
        </p:nvSpPr>
        <p:spPr>
          <a:xfrm>
            <a:off x="3628800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Arrow: Up 93">
            <a:extLst>
              <a:ext uri="{FF2B5EF4-FFF2-40B4-BE49-F238E27FC236}">
                <a16:creationId xmlns:a16="http://schemas.microsoft.com/office/drawing/2014/main" id="{C30166C3-6ACC-4E6A-91F3-CAEA2FE30A87}"/>
              </a:ext>
            </a:extLst>
          </p:cNvPr>
          <p:cNvSpPr/>
          <p:nvPr/>
        </p:nvSpPr>
        <p:spPr>
          <a:xfrm>
            <a:off x="3628800" y="313628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83B1D6C8-4D41-4E7A-AC69-40B03F21C1F9}"/>
              </a:ext>
            </a:extLst>
          </p:cNvPr>
          <p:cNvSpPr/>
          <p:nvPr/>
        </p:nvSpPr>
        <p:spPr>
          <a:xfrm>
            <a:off x="3628511" y="220964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8C9775F3-9354-49D9-8570-1B2FECB22BB0}"/>
              </a:ext>
            </a:extLst>
          </p:cNvPr>
          <p:cNvSpPr/>
          <p:nvPr/>
        </p:nvSpPr>
        <p:spPr>
          <a:xfrm>
            <a:off x="2114091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35955A-DB44-4485-BC35-1A72A373E6AD}"/>
              </a:ext>
            </a:extLst>
          </p:cNvPr>
          <p:cNvGrpSpPr/>
          <p:nvPr/>
        </p:nvGrpSpPr>
        <p:grpSpPr>
          <a:xfrm>
            <a:off x="3253955" y="1556587"/>
            <a:ext cx="1068497" cy="846713"/>
            <a:chOff x="3253955" y="952734"/>
            <a:chExt cx="1068497" cy="846713"/>
          </a:xfrm>
        </p:grpSpPr>
        <p:pic>
          <p:nvPicPr>
            <p:cNvPr id="98" name="Picture 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DF01CB-EA69-4D1C-8017-AA5A8883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55" y="952734"/>
              <a:ext cx="1068497" cy="84671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125F6EF-E2CB-488E-B40B-5245731AD75C}"/>
                </a:ext>
              </a:extLst>
            </p:cNvPr>
            <p:cNvSpPr txBox="1"/>
            <p:nvPr/>
          </p:nvSpPr>
          <p:spPr>
            <a:xfrm>
              <a:off x="3371570" y="99364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A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4A20DB0-516C-41E3-9B7D-5173BB244467}"/>
              </a:ext>
            </a:extLst>
          </p:cNvPr>
          <p:cNvGrpSpPr/>
          <p:nvPr/>
        </p:nvGrpSpPr>
        <p:grpSpPr>
          <a:xfrm>
            <a:off x="1740471" y="2474336"/>
            <a:ext cx="1068497" cy="846713"/>
            <a:chOff x="1740471" y="1870483"/>
            <a:chExt cx="1068497" cy="846713"/>
          </a:xfrm>
        </p:grpSpPr>
        <p:pic>
          <p:nvPicPr>
            <p:cNvPr id="101" name="Picture 100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CFDBF19-C6A6-42EB-A084-6A640254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471" y="1870483"/>
              <a:ext cx="1068497" cy="84671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7D226BA-217D-4D25-955A-2B52289097EC}"/>
                </a:ext>
              </a:extLst>
            </p:cNvPr>
            <p:cNvSpPr txBox="1"/>
            <p:nvPr/>
          </p:nvSpPr>
          <p:spPr>
            <a:xfrm>
              <a:off x="1883189" y="191801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B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226472-A195-4136-9239-92A6656C5831}"/>
              </a:ext>
            </a:extLst>
          </p:cNvPr>
          <p:cNvGrpSpPr/>
          <p:nvPr/>
        </p:nvGrpSpPr>
        <p:grpSpPr>
          <a:xfrm>
            <a:off x="226987" y="3412701"/>
            <a:ext cx="1068497" cy="846713"/>
            <a:chOff x="226987" y="2808848"/>
            <a:chExt cx="1068497" cy="846713"/>
          </a:xfrm>
        </p:grpSpPr>
        <p:pic>
          <p:nvPicPr>
            <p:cNvPr id="104" name="Picture 103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9232C6B9-FB2F-424D-A556-20FACCF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7" y="2808848"/>
              <a:ext cx="1068497" cy="84671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2453C49-EC74-4D80-A43D-DD16630E675C}"/>
                </a:ext>
              </a:extLst>
            </p:cNvPr>
            <p:cNvSpPr txBox="1"/>
            <p:nvPr/>
          </p:nvSpPr>
          <p:spPr>
            <a:xfrm>
              <a:off x="335752" y="2875609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C</a:t>
              </a:r>
            </a:p>
          </p:txBody>
        </p:sp>
      </p:grpSp>
      <p:sp>
        <p:nvSpPr>
          <p:cNvPr id="106" name="Arrow: Up 105">
            <a:extLst>
              <a:ext uri="{FF2B5EF4-FFF2-40B4-BE49-F238E27FC236}">
                <a16:creationId xmlns:a16="http://schemas.microsoft.com/office/drawing/2014/main" id="{9E9BB23A-B309-4F25-AF8A-C88B66E5D71F}"/>
              </a:ext>
            </a:extLst>
          </p:cNvPr>
          <p:cNvSpPr/>
          <p:nvPr/>
        </p:nvSpPr>
        <p:spPr>
          <a:xfrm>
            <a:off x="66708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Arrow: Up 106">
            <a:extLst>
              <a:ext uri="{FF2B5EF4-FFF2-40B4-BE49-F238E27FC236}">
                <a16:creationId xmlns:a16="http://schemas.microsoft.com/office/drawing/2014/main" id="{AF348C22-FD86-4FE1-A6AF-24FB53A8DEC6}"/>
              </a:ext>
            </a:extLst>
          </p:cNvPr>
          <p:cNvSpPr/>
          <p:nvPr/>
        </p:nvSpPr>
        <p:spPr>
          <a:xfrm>
            <a:off x="82044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B566F64-D119-4F66-831F-7AA0E31B3F5E}"/>
              </a:ext>
            </a:extLst>
          </p:cNvPr>
          <p:cNvGrpSpPr/>
          <p:nvPr/>
        </p:nvGrpSpPr>
        <p:grpSpPr>
          <a:xfrm>
            <a:off x="9360000" y="1556587"/>
            <a:ext cx="1068497" cy="846713"/>
            <a:chOff x="9360000" y="952734"/>
            <a:chExt cx="1068497" cy="846713"/>
          </a:xfrm>
        </p:grpSpPr>
        <p:pic>
          <p:nvPicPr>
            <p:cNvPr id="109" name="Picture 10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7B2FFDBE-E13A-4D78-874A-769E86808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952734"/>
              <a:ext cx="1068497" cy="84671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A7CD6-AB7A-4FD7-A270-91EC4E880E38}"/>
                </a:ext>
              </a:extLst>
            </p:cNvPr>
            <p:cNvSpPr txBox="1"/>
            <p:nvPr/>
          </p:nvSpPr>
          <p:spPr>
            <a:xfrm>
              <a:off x="9523542" y="979003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M</a:t>
              </a:r>
            </a:p>
          </p:txBody>
        </p:sp>
      </p:grpSp>
      <p:sp>
        <p:nvSpPr>
          <p:cNvPr id="111" name="Arrow: Up 110">
            <a:extLst>
              <a:ext uri="{FF2B5EF4-FFF2-40B4-BE49-F238E27FC236}">
                <a16:creationId xmlns:a16="http://schemas.microsoft.com/office/drawing/2014/main" id="{FA389EAC-1C20-4C39-9962-79C8B3DEFBB4}"/>
              </a:ext>
            </a:extLst>
          </p:cNvPr>
          <p:cNvSpPr/>
          <p:nvPr/>
        </p:nvSpPr>
        <p:spPr>
          <a:xfrm>
            <a:off x="5184000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2" name="Arrow: Up 111">
            <a:extLst>
              <a:ext uri="{FF2B5EF4-FFF2-40B4-BE49-F238E27FC236}">
                <a16:creationId xmlns:a16="http://schemas.microsoft.com/office/drawing/2014/main" id="{D0D0DA71-3D36-4F21-9910-7F63F45556BC}"/>
              </a:ext>
            </a:extLst>
          </p:cNvPr>
          <p:cNvSpPr/>
          <p:nvPr/>
        </p:nvSpPr>
        <p:spPr>
          <a:xfrm>
            <a:off x="6667200" y="3138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3" name="Arrow: Up 112">
            <a:extLst>
              <a:ext uri="{FF2B5EF4-FFF2-40B4-BE49-F238E27FC236}">
                <a16:creationId xmlns:a16="http://schemas.microsoft.com/office/drawing/2014/main" id="{F58C9921-81F9-4BC3-BC9F-854BE889C2C6}"/>
              </a:ext>
            </a:extLst>
          </p:cNvPr>
          <p:cNvSpPr/>
          <p:nvPr/>
        </p:nvSpPr>
        <p:spPr>
          <a:xfrm>
            <a:off x="6669283" y="1298318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4" name="Arrow: Up 113">
            <a:extLst>
              <a:ext uri="{FF2B5EF4-FFF2-40B4-BE49-F238E27FC236}">
                <a16:creationId xmlns:a16="http://schemas.microsoft.com/office/drawing/2014/main" id="{9D0BE943-E1C5-4F2D-B438-B0A018059BF3}"/>
              </a:ext>
            </a:extLst>
          </p:cNvPr>
          <p:cNvSpPr/>
          <p:nvPr/>
        </p:nvSpPr>
        <p:spPr>
          <a:xfrm>
            <a:off x="8202856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5" name="Picture 114" descr="A picture containing flower&#10;&#10;Description automatically generated">
            <a:extLst>
              <a:ext uri="{FF2B5EF4-FFF2-40B4-BE49-F238E27FC236}">
                <a16:creationId xmlns:a16="http://schemas.microsoft.com/office/drawing/2014/main" id="{22394844-B070-4D2E-AC8B-8B14F957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37" y="2475853"/>
            <a:ext cx="1068497" cy="846713"/>
          </a:xfrm>
          <a:prstGeom prst="rect">
            <a:avLst/>
          </a:prstGeom>
        </p:spPr>
      </p:pic>
      <p:sp>
        <p:nvSpPr>
          <p:cNvPr id="116" name="Arrow: Up 115">
            <a:extLst>
              <a:ext uri="{FF2B5EF4-FFF2-40B4-BE49-F238E27FC236}">
                <a16:creationId xmlns:a16="http://schemas.microsoft.com/office/drawing/2014/main" id="{22553BA9-A3CA-4BEF-92C4-14B9274C8ED1}"/>
              </a:ext>
            </a:extLst>
          </p:cNvPr>
          <p:cNvSpPr/>
          <p:nvPr/>
        </p:nvSpPr>
        <p:spPr>
          <a:xfrm>
            <a:off x="9737891" y="22094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7" name="Arrow: Up 116">
            <a:extLst>
              <a:ext uri="{FF2B5EF4-FFF2-40B4-BE49-F238E27FC236}">
                <a16:creationId xmlns:a16="http://schemas.microsoft.com/office/drawing/2014/main" id="{4DB2FE20-C536-4F8D-B0A0-1BA7FCF52AD3}"/>
              </a:ext>
            </a:extLst>
          </p:cNvPr>
          <p:cNvSpPr/>
          <p:nvPr/>
        </p:nvSpPr>
        <p:spPr>
          <a:xfrm>
            <a:off x="9738000" y="4142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Arrow: Up 117">
            <a:extLst>
              <a:ext uri="{FF2B5EF4-FFF2-40B4-BE49-F238E27FC236}">
                <a16:creationId xmlns:a16="http://schemas.microsoft.com/office/drawing/2014/main" id="{0254F433-BB47-4BBE-B9B0-EB2284FEAE28}"/>
              </a:ext>
            </a:extLst>
          </p:cNvPr>
          <p:cNvSpPr/>
          <p:nvPr/>
        </p:nvSpPr>
        <p:spPr>
          <a:xfrm rot="10800000">
            <a:off x="6670800" y="5055125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9" name="Picture 118" descr="A picture containing flower&#10;&#10;Description automatically generated">
            <a:extLst>
              <a:ext uri="{FF2B5EF4-FFF2-40B4-BE49-F238E27FC236}">
                <a16:creationId xmlns:a16="http://schemas.microsoft.com/office/drawing/2014/main" id="{E271F248-C1D7-4F82-B520-1B4BF78A7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00" y="5262253"/>
            <a:ext cx="1068497" cy="846713"/>
          </a:xfrm>
          <a:prstGeom prst="rect">
            <a:avLst/>
          </a:prstGeom>
        </p:spPr>
      </p:pic>
      <p:sp>
        <p:nvSpPr>
          <p:cNvPr id="120" name="Arrow: Up 119">
            <a:extLst>
              <a:ext uri="{FF2B5EF4-FFF2-40B4-BE49-F238E27FC236}">
                <a16:creationId xmlns:a16="http://schemas.microsoft.com/office/drawing/2014/main" id="{19705D7D-D79D-4E08-B940-65A1AB80F161}"/>
              </a:ext>
            </a:extLst>
          </p:cNvPr>
          <p:cNvSpPr/>
          <p:nvPr/>
        </p:nvSpPr>
        <p:spPr>
          <a:xfrm>
            <a:off x="2117833" y="4103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1" name="Arrow: Up 120">
            <a:extLst>
              <a:ext uri="{FF2B5EF4-FFF2-40B4-BE49-F238E27FC236}">
                <a16:creationId xmlns:a16="http://schemas.microsoft.com/office/drawing/2014/main" id="{8B2EEB55-0FC1-435D-994E-1F07E6765A3D}"/>
              </a:ext>
            </a:extLst>
          </p:cNvPr>
          <p:cNvSpPr/>
          <p:nvPr/>
        </p:nvSpPr>
        <p:spPr>
          <a:xfrm rot="5400000">
            <a:off x="10521223" y="277095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Arrow: Up 121">
            <a:extLst>
              <a:ext uri="{FF2B5EF4-FFF2-40B4-BE49-F238E27FC236}">
                <a16:creationId xmlns:a16="http://schemas.microsoft.com/office/drawing/2014/main" id="{4289E7C8-106E-48C6-A826-8684A2412044}"/>
              </a:ext>
            </a:extLst>
          </p:cNvPr>
          <p:cNvSpPr/>
          <p:nvPr/>
        </p:nvSpPr>
        <p:spPr>
          <a:xfrm rot="5400000">
            <a:off x="10523139" y="461646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Arrow: Up 122">
            <a:extLst>
              <a:ext uri="{FF2B5EF4-FFF2-40B4-BE49-F238E27FC236}">
                <a16:creationId xmlns:a16="http://schemas.microsoft.com/office/drawing/2014/main" id="{5C6CF861-0755-4264-BB7B-51EDEF02990A}"/>
              </a:ext>
            </a:extLst>
          </p:cNvPr>
          <p:cNvSpPr/>
          <p:nvPr/>
        </p:nvSpPr>
        <p:spPr>
          <a:xfrm rot="5400000">
            <a:off x="90144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4" name="Arrow: Up 123">
            <a:extLst>
              <a:ext uri="{FF2B5EF4-FFF2-40B4-BE49-F238E27FC236}">
                <a16:creationId xmlns:a16="http://schemas.microsoft.com/office/drawing/2014/main" id="{3683C6E3-3C90-4D13-9899-3B2D89BA4F4B}"/>
              </a:ext>
            </a:extLst>
          </p:cNvPr>
          <p:cNvSpPr/>
          <p:nvPr/>
        </p:nvSpPr>
        <p:spPr>
          <a:xfrm rot="5400000">
            <a:off x="90144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5" name="Arrow: Up 124">
            <a:extLst>
              <a:ext uri="{FF2B5EF4-FFF2-40B4-BE49-F238E27FC236}">
                <a16:creationId xmlns:a16="http://schemas.microsoft.com/office/drawing/2014/main" id="{D9536E62-4681-4C53-AECF-47AAC5A73981}"/>
              </a:ext>
            </a:extLst>
          </p:cNvPr>
          <p:cNvSpPr/>
          <p:nvPr/>
        </p:nvSpPr>
        <p:spPr>
          <a:xfrm rot="5400000">
            <a:off x="90144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6" name="Arrow: Up 125">
            <a:extLst>
              <a:ext uri="{FF2B5EF4-FFF2-40B4-BE49-F238E27FC236}">
                <a16:creationId xmlns:a16="http://schemas.microsoft.com/office/drawing/2014/main" id="{F600A4AE-BB41-45C5-A6E2-5014D7739555}"/>
              </a:ext>
            </a:extLst>
          </p:cNvPr>
          <p:cNvSpPr/>
          <p:nvPr/>
        </p:nvSpPr>
        <p:spPr>
          <a:xfrm rot="5400000">
            <a:off x="9015721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7" name="Arrow: Up 126">
            <a:extLst>
              <a:ext uri="{FF2B5EF4-FFF2-40B4-BE49-F238E27FC236}">
                <a16:creationId xmlns:a16="http://schemas.microsoft.com/office/drawing/2014/main" id="{427D486B-3D25-444D-8294-AD90E3593C40}"/>
              </a:ext>
            </a:extLst>
          </p:cNvPr>
          <p:cNvSpPr/>
          <p:nvPr/>
        </p:nvSpPr>
        <p:spPr>
          <a:xfrm rot="5400000">
            <a:off x="7462800" y="98072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8" name="Arrow: Up 127">
            <a:extLst>
              <a:ext uri="{FF2B5EF4-FFF2-40B4-BE49-F238E27FC236}">
                <a16:creationId xmlns:a16="http://schemas.microsoft.com/office/drawing/2014/main" id="{16FD048F-45FA-4D97-8D3B-031776A7CC9E}"/>
              </a:ext>
            </a:extLst>
          </p:cNvPr>
          <p:cNvSpPr/>
          <p:nvPr/>
        </p:nvSpPr>
        <p:spPr>
          <a:xfrm rot="5400000">
            <a:off x="7462800" y="18422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9" name="Arrow: Up 128">
            <a:extLst>
              <a:ext uri="{FF2B5EF4-FFF2-40B4-BE49-F238E27FC236}">
                <a16:creationId xmlns:a16="http://schemas.microsoft.com/office/drawing/2014/main" id="{C225A61D-86EC-4970-BEB0-F442A732487A}"/>
              </a:ext>
            </a:extLst>
          </p:cNvPr>
          <p:cNvSpPr/>
          <p:nvPr/>
        </p:nvSpPr>
        <p:spPr>
          <a:xfrm rot="5400000">
            <a:off x="7462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0" name="Arrow: Up 129">
            <a:extLst>
              <a:ext uri="{FF2B5EF4-FFF2-40B4-BE49-F238E27FC236}">
                <a16:creationId xmlns:a16="http://schemas.microsoft.com/office/drawing/2014/main" id="{496FEC30-EE72-4644-92E5-190DD1A114DD}"/>
              </a:ext>
            </a:extLst>
          </p:cNvPr>
          <p:cNvSpPr/>
          <p:nvPr/>
        </p:nvSpPr>
        <p:spPr>
          <a:xfrm rot="5400000">
            <a:off x="7462800" y="4619064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Arrow: Up 130">
            <a:extLst>
              <a:ext uri="{FF2B5EF4-FFF2-40B4-BE49-F238E27FC236}">
                <a16:creationId xmlns:a16="http://schemas.microsoft.com/office/drawing/2014/main" id="{00E1C017-5E1B-4223-AFC8-F413CB55837D}"/>
              </a:ext>
            </a:extLst>
          </p:cNvPr>
          <p:cNvSpPr/>
          <p:nvPr/>
        </p:nvSpPr>
        <p:spPr>
          <a:xfrm rot="5400000">
            <a:off x="746287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2" name="Arrow: Up 131">
            <a:extLst>
              <a:ext uri="{FF2B5EF4-FFF2-40B4-BE49-F238E27FC236}">
                <a16:creationId xmlns:a16="http://schemas.microsoft.com/office/drawing/2014/main" id="{49551712-C133-450A-9039-3101C6F070C8}"/>
              </a:ext>
            </a:extLst>
          </p:cNvPr>
          <p:cNvSpPr/>
          <p:nvPr/>
        </p:nvSpPr>
        <p:spPr>
          <a:xfrm rot="16200000">
            <a:off x="5879563" y="98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3" name="Arrow: Up 132">
            <a:extLst>
              <a:ext uri="{FF2B5EF4-FFF2-40B4-BE49-F238E27FC236}">
                <a16:creationId xmlns:a16="http://schemas.microsoft.com/office/drawing/2014/main" id="{178D74B4-CA8A-4D22-9828-9271209CA45C}"/>
              </a:ext>
            </a:extLst>
          </p:cNvPr>
          <p:cNvSpPr/>
          <p:nvPr/>
        </p:nvSpPr>
        <p:spPr>
          <a:xfrm rot="16200000">
            <a:off x="5878800" y="1842857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4" name="Arrow: Up 133">
            <a:extLst>
              <a:ext uri="{FF2B5EF4-FFF2-40B4-BE49-F238E27FC236}">
                <a16:creationId xmlns:a16="http://schemas.microsoft.com/office/drawing/2014/main" id="{31FBF666-E706-4097-81BF-2D55DFDE1B73}"/>
              </a:ext>
            </a:extLst>
          </p:cNvPr>
          <p:cNvSpPr/>
          <p:nvPr/>
        </p:nvSpPr>
        <p:spPr>
          <a:xfrm rot="16200000">
            <a:off x="5878800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D29FD65B-F0BF-4CD1-9679-D9E04028A6C2}"/>
              </a:ext>
            </a:extLst>
          </p:cNvPr>
          <p:cNvSpPr/>
          <p:nvPr/>
        </p:nvSpPr>
        <p:spPr>
          <a:xfrm rot="16200000">
            <a:off x="4395600" y="184285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4367C738-2CD6-4F13-AD24-9FD8C4C745EA}"/>
              </a:ext>
            </a:extLst>
          </p:cNvPr>
          <p:cNvSpPr/>
          <p:nvPr/>
        </p:nvSpPr>
        <p:spPr>
          <a:xfrm rot="16200000">
            <a:off x="4393762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600F4D50-1899-44D7-8025-E6678B6C5312}"/>
              </a:ext>
            </a:extLst>
          </p:cNvPr>
          <p:cNvSpPr/>
          <p:nvPr/>
        </p:nvSpPr>
        <p:spPr>
          <a:xfrm rot="16200000">
            <a:off x="43956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8" name="Arrow: Up 137">
            <a:extLst>
              <a:ext uri="{FF2B5EF4-FFF2-40B4-BE49-F238E27FC236}">
                <a16:creationId xmlns:a16="http://schemas.microsoft.com/office/drawing/2014/main" id="{72AC3E32-A65C-42CB-A57B-383EC5C09C81}"/>
              </a:ext>
            </a:extLst>
          </p:cNvPr>
          <p:cNvSpPr/>
          <p:nvPr/>
        </p:nvSpPr>
        <p:spPr>
          <a:xfrm rot="16200000">
            <a:off x="4393761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9" name="Arrow: Up 138">
            <a:extLst>
              <a:ext uri="{FF2B5EF4-FFF2-40B4-BE49-F238E27FC236}">
                <a16:creationId xmlns:a16="http://schemas.microsoft.com/office/drawing/2014/main" id="{615C6359-B276-4D3A-B897-DF505ACA7560}"/>
              </a:ext>
            </a:extLst>
          </p:cNvPr>
          <p:cNvSpPr/>
          <p:nvPr/>
        </p:nvSpPr>
        <p:spPr>
          <a:xfrm rot="16200000">
            <a:off x="2895159" y="27710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0" name="Arrow: Up 139">
            <a:extLst>
              <a:ext uri="{FF2B5EF4-FFF2-40B4-BE49-F238E27FC236}">
                <a16:creationId xmlns:a16="http://schemas.microsoft.com/office/drawing/2014/main" id="{233C343D-3773-4C22-B7D4-B8666D76F7CD}"/>
              </a:ext>
            </a:extLst>
          </p:cNvPr>
          <p:cNvSpPr/>
          <p:nvPr/>
        </p:nvSpPr>
        <p:spPr>
          <a:xfrm rot="16200000">
            <a:off x="2895158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1" name="Arrow: Up 140">
            <a:extLst>
              <a:ext uri="{FF2B5EF4-FFF2-40B4-BE49-F238E27FC236}">
                <a16:creationId xmlns:a16="http://schemas.microsoft.com/office/drawing/2014/main" id="{0B626E3B-FD81-499C-B095-F83F83F14EAF}"/>
              </a:ext>
            </a:extLst>
          </p:cNvPr>
          <p:cNvSpPr/>
          <p:nvPr/>
        </p:nvSpPr>
        <p:spPr>
          <a:xfrm rot="16200000">
            <a:off x="289505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2" name="Arrow: Up 141">
            <a:extLst>
              <a:ext uri="{FF2B5EF4-FFF2-40B4-BE49-F238E27FC236}">
                <a16:creationId xmlns:a16="http://schemas.microsoft.com/office/drawing/2014/main" id="{4D62E3D8-BF55-4BA4-8509-3EC11FCFBE3B}"/>
              </a:ext>
            </a:extLst>
          </p:cNvPr>
          <p:cNvSpPr/>
          <p:nvPr/>
        </p:nvSpPr>
        <p:spPr>
          <a:xfrm rot="16200000">
            <a:off x="1363503" y="3699286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3" name="Arrow: Up 142">
            <a:extLst>
              <a:ext uri="{FF2B5EF4-FFF2-40B4-BE49-F238E27FC236}">
                <a16:creationId xmlns:a16="http://schemas.microsoft.com/office/drawing/2014/main" id="{0EE63EBF-6EE0-4B0C-8C8B-47AD35C69CA8}"/>
              </a:ext>
            </a:extLst>
          </p:cNvPr>
          <p:cNvSpPr/>
          <p:nvPr/>
        </p:nvSpPr>
        <p:spPr>
          <a:xfrm rot="16200000">
            <a:off x="1363502" y="5571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4" name="Arrow: Up 143">
            <a:extLst>
              <a:ext uri="{FF2B5EF4-FFF2-40B4-BE49-F238E27FC236}">
                <a16:creationId xmlns:a16="http://schemas.microsoft.com/office/drawing/2014/main" id="{F8990804-FC0D-4F1E-B6F7-B8A2800D4194}"/>
              </a:ext>
            </a:extLst>
          </p:cNvPr>
          <p:cNvSpPr/>
          <p:nvPr/>
        </p:nvSpPr>
        <p:spPr>
          <a:xfrm rot="16200000">
            <a:off x="5878800" y="5570171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3702CDE7-C6FD-43E7-9AF1-C171ACB27495}"/>
              </a:ext>
            </a:extLst>
          </p:cNvPr>
          <p:cNvSpPr/>
          <p:nvPr/>
        </p:nvSpPr>
        <p:spPr>
          <a:xfrm rot="5400000">
            <a:off x="5878800" y="3699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6" name="Arrow: Up 145">
            <a:extLst>
              <a:ext uri="{FF2B5EF4-FFF2-40B4-BE49-F238E27FC236}">
                <a16:creationId xmlns:a16="http://schemas.microsoft.com/office/drawing/2014/main" id="{4222487E-2A4C-4A7B-A3FE-CA002097B09A}"/>
              </a:ext>
            </a:extLst>
          </p:cNvPr>
          <p:cNvSpPr/>
          <p:nvPr/>
        </p:nvSpPr>
        <p:spPr>
          <a:xfrm rot="5400000">
            <a:off x="5878800" y="46178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3D5DE59-5705-41E1-B0E8-973C381273CD}"/>
              </a:ext>
            </a:extLst>
          </p:cNvPr>
          <p:cNvSpPr txBox="1"/>
          <p:nvPr/>
        </p:nvSpPr>
        <p:spPr>
          <a:xfrm>
            <a:off x="5857485" y="344371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AE755EC-8FD7-4267-B439-B38434191EBC}"/>
              </a:ext>
            </a:extLst>
          </p:cNvPr>
          <p:cNvSpPr txBox="1"/>
          <p:nvPr/>
        </p:nvSpPr>
        <p:spPr>
          <a:xfrm>
            <a:off x="6508411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6C0358-D846-4457-BD16-57843CAAAC14}"/>
              </a:ext>
            </a:extLst>
          </p:cNvPr>
          <p:cNvSpPr txBox="1"/>
          <p:nvPr/>
        </p:nvSpPr>
        <p:spPr>
          <a:xfrm>
            <a:off x="6547814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E44914-1F5A-46C4-A3FF-0A7C4341A667}"/>
              </a:ext>
            </a:extLst>
          </p:cNvPr>
          <p:cNvSpPr txBox="1"/>
          <p:nvPr/>
        </p:nvSpPr>
        <p:spPr>
          <a:xfrm>
            <a:off x="7450113" y="1658674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393A028-838E-4A4C-ADEE-C0F00B1DCA26}"/>
              </a:ext>
            </a:extLst>
          </p:cNvPr>
          <p:cNvSpPr txBox="1"/>
          <p:nvPr/>
        </p:nvSpPr>
        <p:spPr>
          <a:xfrm>
            <a:off x="8987692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A43C475-2E1B-4716-B282-9FB1694B3A21}"/>
              </a:ext>
            </a:extLst>
          </p:cNvPr>
          <p:cNvSpPr txBox="1"/>
          <p:nvPr/>
        </p:nvSpPr>
        <p:spPr>
          <a:xfrm>
            <a:off x="9617611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60ADA9-ED5A-4E40-B35E-3767FA1F8A51}"/>
              </a:ext>
            </a:extLst>
          </p:cNvPr>
          <p:cNvSpPr txBox="1"/>
          <p:nvPr/>
        </p:nvSpPr>
        <p:spPr>
          <a:xfrm>
            <a:off x="8046605" y="5908911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F9A02F5-5051-4C2F-BE97-ACA6192B34C7}"/>
              </a:ext>
            </a:extLst>
          </p:cNvPr>
          <p:cNvSpPr txBox="1"/>
          <p:nvPr/>
        </p:nvSpPr>
        <p:spPr>
          <a:xfrm>
            <a:off x="8984044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58C2599-566B-436C-B85E-40B782A3A6D8}"/>
              </a:ext>
            </a:extLst>
          </p:cNvPr>
          <p:cNvSpPr txBox="1"/>
          <p:nvPr/>
        </p:nvSpPr>
        <p:spPr>
          <a:xfrm>
            <a:off x="8053738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AE387FF-A8E9-431E-9073-912CC5D958FD}"/>
              </a:ext>
            </a:extLst>
          </p:cNvPr>
          <p:cNvSpPr txBox="1"/>
          <p:nvPr/>
        </p:nvSpPr>
        <p:spPr>
          <a:xfrm>
            <a:off x="5974785" y="726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064D915-1AC9-4EF5-B4AA-42A580F57B1C}"/>
              </a:ext>
            </a:extLst>
          </p:cNvPr>
          <p:cNvSpPr txBox="1"/>
          <p:nvPr/>
        </p:nvSpPr>
        <p:spPr>
          <a:xfrm>
            <a:off x="4472465" y="163918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0101CC6-092A-4E27-98C9-3089016763A1}"/>
              </a:ext>
            </a:extLst>
          </p:cNvPr>
          <p:cNvSpPr txBox="1"/>
          <p:nvPr/>
        </p:nvSpPr>
        <p:spPr>
          <a:xfrm>
            <a:off x="3501209" y="2277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DA5A54-8194-4CFA-8435-B88998692573}"/>
              </a:ext>
            </a:extLst>
          </p:cNvPr>
          <p:cNvSpPr txBox="1"/>
          <p:nvPr/>
        </p:nvSpPr>
        <p:spPr>
          <a:xfrm>
            <a:off x="2967222" y="348496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2B0C42F-2B46-4248-B7EF-B2D9653B1DA1}"/>
              </a:ext>
            </a:extLst>
          </p:cNvPr>
          <p:cNvSpPr txBox="1"/>
          <p:nvPr/>
        </p:nvSpPr>
        <p:spPr>
          <a:xfrm>
            <a:off x="1986016" y="32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52F1F6F-E3DC-455F-AD58-EC1A18810E02}"/>
              </a:ext>
            </a:extLst>
          </p:cNvPr>
          <p:cNvSpPr txBox="1"/>
          <p:nvPr/>
        </p:nvSpPr>
        <p:spPr>
          <a:xfrm>
            <a:off x="1452001" y="532489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E3B2C1F-8118-49D7-90AB-33327AB20F50}"/>
              </a:ext>
            </a:extLst>
          </p:cNvPr>
          <p:cNvSpPr txBox="1"/>
          <p:nvPr/>
        </p:nvSpPr>
        <p:spPr>
          <a:xfrm>
            <a:off x="1936846" y="5013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CD03F-04C6-4025-AA9F-96FAC73EC7C4}"/>
              </a:ext>
            </a:extLst>
          </p:cNvPr>
          <p:cNvSpPr txBox="1"/>
          <p:nvPr/>
        </p:nvSpPr>
        <p:spPr>
          <a:xfrm>
            <a:off x="4472464" y="441359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2FA9CFA-2839-4B90-8C20-DE9CC7EF8906}"/>
              </a:ext>
            </a:extLst>
          </p:cNvPr>
          <p:cNvSpPr txBox="1"/>
          <p:nvPr/>
        </p:nvSpPr>
        <p:spPr>
          <a:xfrm>
            <a:off x="5064676" y="59102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989A08A-F9C5-4081-BEA4-15F7794E3188}"/>
              </a:ext>
            </a:extLst>
          </p:cNvPr>
          <p:cNvSpPr txBox="1"/>
          <p:nvPr/>
        </p:nvSpPr>
        <p:spPr>
          <a:xfrm>
            <a:off x="9583782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C6BA752-D97D-4E60-9B5D-0290478413E7}"/>
              </a:ext>
            </a:extLst>
          </p:cNvPr>
          <p:cNvSpPr txBox="1"/>
          <p:nvPr/>
        </p:nvSpPr>
        <p:spPr>
          <a:xfrm>
            <a:off x="7440633" y="4402036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26720E1-335C-4758-8E68-A83F7815B752}"/>
              </a:ext>
            </a:extLst>
          </p:cNvPr>
          <p:cNvSpPr txBox="1"/>
          <p:nvPr/>
        </p:nvSpPr>
        <p:spPr>
          <a:xfrm>
            <a:off x="5976000" y="1589219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CF106EE-5171-4DA0-B1A4-251388E89A0E}"/>
              </a:ext>
            </a:extLst>
          </p:cNvPr>
          <p:cNvSpPr txBox="1"/>
          <p:nvPr/>
        </p:nvSpPr>
        <p:spPr>
          <a:xfrm>
            <a:off x="8050250" y="227604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F855987-7D42-4791-9AA9-5042D7DC4033}"/>
              </a:ext>
            </a:extLst>
          </p:cNvPr>
          <p:cNvSpPr txBox="1"/>
          <p:nvPr/>
        </p:nvSpPr>
        <p:spPr>
          <a:xfrm>
            <a:off x="5963388" y="5359057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20EA0D3-A8E5-4A03-82AF-9DD1C4513D21}"/>
              </a:ext>
            </a:extLst>
          </p:cNvPr>
          <p:cNvSpPr txBox="1"/>
          <p:nvPr/>
        </p:nvSpPr>
        <p:spPr>
          <a:xfrm>
            <a:off x="4487747" y="25298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B76C564-25FA-4DDA-AE9A-98B55EE0707F}"/>
              </a:ext>
            </a:extLst>
          </p:cNvPr>
          <p:cNvSpPr txBox="1"/>
          <p:nvPr/>
        </p:nvSpPr>
        <p:spPr>
          <a:xfrm>
            <a:off x="1495108" y="347032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C4A14F9-1D1C-46D8-83F5-5DED3C293810}"/>
              </a:ext>
            </a:extLst>
          </p:cNvPr>
          <p:cNvSpPr txBox="1"/>
          <p:nvPr/>
        </p:nvSpPr>
        <p:spPr>
          <a:xfrm>
            <a:off x="302099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3E43EB1-3B8C-484C-9AEE-2DC27A44180D}"/>
              </a:ext>
            </a:extLst>
          </p:cNvPr>
          <p:cNvSpPr txBox="1"/>
          <p:nvPr/>
        </p:nvSpPr>
        <p:spPr>
          <a:xfrm>
            <a:off x="4989872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F8935-7E69-450C-A10B-21E08975B701}"/>
              </a:ext>
            </a:extLst>
          </p:cNvPr>
          <p:cNvSpPr txBox="1"/>
          <p:nvPr/>
        </p:nvSpPr>
        <p:spPr>
          <a:xfrm>
            <a:off x="6456303" y="1380199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EDE20DA-E39E-46D7-8EBE-F2032F6D6815}"/>
              </a:ext>
            </a:extLst>
          </p:cNvPr>
          <p:cNvSpPr txBox="1"/>
          <p:nvPr/>
        </p:nvSpPr>
        <p:spPr>
          <a:xfrm>
            <a:off x="7475489" y="72446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23187C3-6125-4560-8D99-90CE27C4BEB1}"/>
              </a:ext>
            </a:extLst>
          </p:cNvPr>
          <p:cNvSpPr txBox="1"/>
          <p:nvPr/>
        </p:nvSpPr>
        <p:spPr>
          <a:xfrm>
            <a:off x="7999397" y="13814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20F0CCD0-50E4-4B0F-9DF6-9ADFDC117D26}"/>
              </a:ext>
            </a:extLst>
          </p:cNvPr>
          <p:cNvSpPr txBox="1"/>
          <p:nvPr/>
        </p:nvSpPr>
        <p:spPr>
          <a:xfrm>
            <a:off x="10479952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6CD9453-0F45-47AD-9F73-E04EBF0F0261}"/>
              </a:ext>
            </a:extLst>
          </p:cNvPr>
          <p:cNvSpPr txBox="1"/>
          <p:nvPr/>
        </p:nvSpPr>
        <p:spPr>
          <a:xfrm>
            <a:off x="10526463" y="44020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77DA46E-FA3C-4D63-9F2A-7C80F1400912}"/>
              </a:ext>
            </a:extLst>
          </p:cNvPr>
          <p:cNvSpPr txBox="1"/>
          <p:nvPr/>
        </p:nvSpPr>
        <p:spPr>
          <a:xfrm>
            <a:off x="9027089" y="58215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3F6BDEF9-117C-4B46-9B85-78565E213BB1}"/>
              </a:ext>
            </a:extLst>
          </p:cNvPr>
          <p:cNvSpPr txBox="1"/>
          <p:nvPr/>
        </p:nvSpPr>
        <p:spPr>
          <a:xfrm>
            <a:off x="8001541" y="50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7EBDCD-8284-4AA2-8CBE-37453151FAAB}"/>
              </a:ext>
            </a:extLst>
          </p:cNvPr>
          <p:cNvSpPr txBox="1"/>
          <p:nvPr/>
        </p:nvSpPr>
        <p:spPr>
          <a:xfrm>
            <a:off x="8015811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DE726E-EF8A-4E78-A346-C9960435D170}"/>
              </a:ext>
            </a:extLst>
          </p:cNvPr>
          <p:cNvSpPr txBox="1"/>
          <p:nvPr/>
        </p:nvSpPr>
        <p:spPr>
          <a:xfrm>
            <a:off x="9038094" y="252803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9DAC645-C521-49F7-AE2A-7C60D0435884}"/>
              </a:ext>
            </a:extLst>
          </p:cNvPr>
          <p:cNvSpPr txBox="1"/>
          <p:nvPr/>
        </p:nvSpPr>
        <p:spPr>
          <a:xfrm>
            <a:off x="7462820" y="5328235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39C5CA4-CB73-404B-B73A-CB4879E446F9}"/>
              </a:ext>
            </a:extLst>
          </p:cNvPr>
          <p:cNvSpPr txBox="1"/>
          <p:nvPr/>
        </p:nvSpPr>
        <p:spPr>
          <a:xfrm>
            <a:off x="4509633" y="5359057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EA71102-1ED7-4554-B20E-BF2AD85E339A}"/>
              </a:ext>
            </a:extLst>
          </p:cNvPr>
          <p:cNvSpPr txBox="1"/>
          <p:nvPr/>
        </p:nvSpPr>
        <p:spPr>
          <a:xfrm>
            <a:off x="3033347" y="4414374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3D119BC-E0DE-40D0-B558-7BBA792874AA}"/>
              </a:ext>
            </a:extLst>
          </p:cNvPr>
          <p:cNvSpPr txBox="1"/>
          <p:nvPr/>
        </p:nvSpPr>
        <p:spPr>
          <a:xfrm>
            <a:off x="1903865" y="4160668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8175745-78E9-4E65-9C22-A6F5C975554F}"/>
              </a:ext>
            </a:extLst>
          </p:cNvPr>
          <p:cNvSpPr txBox="1"/>
          <p:nvPr/>
        </p:nvSpPr>
        <p:spPr>
          <a:xfrm>
            <a:off x="1935765" y="59102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0337ED9-90AD-4FAE-B252-8DDFF08650FE}"/>
              </a:ext>
            </a:extLst>
          </p:cNvPr>
          <p:cNvSpPr txBox="1"/>
          <p:nvPr/>
        </p:nvSpPr>
        <p:spPr>
          <a:xfrm>
            <a:off x="3501209" y="4160653"/>
            <a:ext cx="23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767EB50-92FB-4B80-AEB7-2B2499D52568}"/>
              </a:ext>
            </a:extLst>
          </p:cNvPr>
          <p:cNvSpPr txBox="1"/>
          <p:nvPr/>
        </p:nvSpPr>
        <p:spPr>
          <a:xfrm>
            <a:off x="3400485" y="3213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75E4344-8571-47B8-AFCC-8F255057CE76}"/>
              </a:ext>
            </a:extLst>
          </p:cNvPr>
          <p:cNvSpPr txBox="1"/>
          <p:nvPr/>
        </p:nvSpPr>
        <p:spPr>
          <a:xfrm>
            <a:off x="4989035" y="2277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6A7B9C8-413A-4D7C-9DB6-8C2FC34B974E}"/>
              </a:ext>
            </a:extLst>
          </p:cNvPr>
          <p:cNvSpPr txBox="1"/>
          <p:nvPr/>
        </p:nvSpPr>
        <p:spPr>
          <a:xfrm>
            <a:off x="5976000" y="25298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44EF1BB-7A60-4AC1-80BE-842C9AADBFE2}"/>
              </a:ext>
            </a:extLst>
          </p:cNvPr>
          <p:cNvSpPr txBox="1"/>
          <p:nvPr/>
        </p:nvSpPr>
        <p:spPr>
          <a:xfrm>
            <a:off x="7473724" y="3458722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53E2E23-72FB-4FBD-8A19-332BC3EA9D3C}"/>
              </a:ext>
            </a:extLst>
          </p:cNvPr>
          <p:cNvSpPr txBox="1"/>
          <p:nvPr/>
        </p:nvSpPr>
        <p:spPr>
          <a:xfrm>
            <a:off x="4959345" y="4160653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DA05C4F-593D-4D93-A65F-7A9B2EED60AC}"/>
              </a:ext>
            </a:extLst>
          </p:cNvPr>
          <p:cNvSpPr txBox="1"/>
          <p:nvPr/>
        </p:nvSpPr>
        <p:spPr>
          <a:xfrm>
            <a:off x="5891435" y="4402036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1186925B-3858-4AC2-9D9E-4367D62D605D}"/>
              </a:ext>
            </a:extLst>
          </p:cNvPr>
          <p:cNvSpPr txBox="1"/>
          <p:nvPr/>
        </p:nvSpPr>
        <p:spPr>
          <a:xfrm>
            <a:off x="6462528" y="5013881"/>
            <a:ext cx="25932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lang="en-GB" sz="2000" b="1" baseline="300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96" name="Action Button: Custom 16">
            <a:hlinkClick r:id="" action="ppaction://noaction" highlightClick="1">
              <a:snd r:embed="rId8" name="3_mouche.wav"/>
            </a:hlinkClick>
            <a:extLst>
              <a:ext uri="{FF2B5EF4-FFF2-40B4-BE49-F238E27FC236}">
                <a16:creationId xmlns:a16="http://schemas.microsoft.com/office/drawing/2014/main" id="{45FFD845-4D07-4B42-B1F1-F87444C81A08}"/>
              </a:ext>
            </a:extLst>
          </p:cNvPr>
          <p:cNvSpPr/>
          <p:nvPr/>
        </p:nvSpPr>
        <p:spPr>
          <a:xfrm>
            <a:off x="11447456" y="5817340"/>
            <a:ext cx="602170" cy="530544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C231816-7FB7-4536-822A-238813184927}"/>
              </a:ext>
            </a:extLst>
          </p:cNvPr>
          <p:cNvGrpSpPr/>
          <p:nvPr/>
        </p:nvGrpSpPr>
        <p:grpSpPr>
          <a:xfrm>
            <a:off x="1742400" y="6122653"/>
            <a:ext cx="1068497" cy="846713"/>
            <a:chOff x="1742400" y="5518800"/>
            <a:chExt cx="1068497" cy="846713"/>
          </a:xfrm>
        </p:grpSpPr>
        <p:pic>
          <p:nvPicPr>
            <p:cNvPr id="198" name="Picture 197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2BF5C960-D2E8-4E78-A75C-CA370940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400" y="5518800"/>
              <a:ext cx="1068497" cy="846713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E351EFA-5191-464F-9A28-DAEDF0605AA2}"/>
                </a:ext>
              </a:extLst>
            </p:cNvPr>
            <p:cNvSpPr txBox="1"/>
            <p:nvPr/>
          </p:nvSpPr>
          <p:spPr>
            <a:xfrm>
              <a:off x="1874226" y="5565315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E</a:t>
              </a:r>
            </a:p>
          </p:txBody>
        </p:sp>
      </p:grpSp>
      <p:sp>
        <p:nvSpPr>
          <p:cNvPr id="200" name="Arrow: Up 199">
            <a:extLst>
              <a:ext uri="{FF2B5EF4-FFF2-40B4-BE49-F238E27FC236}">
                <a16:creationId xmlns:a16="http://schemas.microsoft.com/office/drawing/2014/main" id="{63AA82D0-F7B1-4EF6-8543-978E6F1659D5}"/>
              </a:ext>
            </a:extLst>
          </p:cNvPr>
          <p:cNvSpPr/>
          <p:nvPr/>
        </p:nvSpPr>
        <p:spPr>
          <a:xfrm rot="10800000">
            <a:off x="2113200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20EFBB7-5B9D-455E-A913-97F50B47F637}"/>
              </a:ext>
            </a:extLst>
          </p:cNvPr>
          <p:cNvGrpSpPr/>
          <p:nvPr/>
        </p:nvGrpSpPr>
        <p:grpSpPr>
          <a:xfrm>
            <a:off x="9360000" y="3412701"/>
            <a:ext cx="1068497" cy="846713"/>
            <a:chOff x="9360000" y="2808848"/>
            <a:chExt cx="1068497" cy="846713"/>
          </a:xfrm>
        </p:grpSpPr>
        <p:pic>
          <p:nvPicPr>
            <p:cNvPr id="202" name="Picture 201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61E2233F-C148-442C-A0A4-8B414594E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2808848"/>
              <a:ext cx="1068497" cy="846713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EEA6B8F-493A-4FA5-814B-C8ECBCB95437}"/>
                </a:ext>
              </a:extLst>
            </p:cNvPr>
            <p:cNvSpPr txBox="1"/>
            <p:nvPr/>
          </p:nvSpPr>
          <p:spPr>
            <a:xfrm>
              <a:off x="9441892" y="283369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K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D0AE418-4696-4E0C-BCFB-F89F8D58A255}"/>
              </a:ext>
            </a:extLst>
          </p:cNvPr>
          <p:cNvGrpSpPr/>
          <p:nvPr/>
        </p:nvGrpSpPr>
        <p:grpSpPr>
          <a:xfrm>
            <a:off x="7833600" y="711853"/>
            <a:ext cx="1068497" cy="846713"/>
            <a:chOff x="7833600" y="108000"/>
            <a:chExt cx="1068497" cy="846713"/>
          </a:xfrm>
        </p:grpSpPr>
        <p:pic>
          <p:nvPicPr>
            <p:cNvPr id="205" name="Picture 204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C09F42-999D-4DE3-9427-FF98FEA5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00" y="108000"/>
              <a:ext cx="1068497" cy="846713"/>
            </a:xfrm>
            <a:prstGeom prst="rect">
              <a:avLst/>
            </a:prstGeom>
          </p:spPr>
        </p:pic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B55A9ADC-10D0-4630-B85C-F8E93AE25493}"/>
                </a:ext>
              </a:extLst>
            </p:cNvPr>
            <p:cNvSpPr txBox="1"/>
            <p:nvPr/>
          </p:nvSpPr>
          <p:spPr>
            <a:xfrm>
              <a:off x="7959669" y="164391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O</a:t>
              </a:r>
            </a:p>
          </p:txBody>
        </p:sp>
      </p:grpSp>
      <p:sp>
        <p:nvSpPr>
          <p:cNvPr id="207" name="Arrow: Up 206">
            <a:extLst>
              <a:ext uri="{FF2B5EF4-FFF2-40B4-BE49-F238E27FC236}">
                <a16:creationId xmlns:a16="http://schemas.microsoft.com/office/drawing/2014/main" id="{51A50EDC-5016-492B-8001-5FFFAF7F3D94}"/>
              </a:ext>
            </a:extLst>
          </p:cNvPr>
          <p:cNvSpPr/>
          <p:nvPr/>
        </p:nvSpPr>
        <p:spPr>
          <a:xfrm>
            <a:off x="8203078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8" name="Arrow: Up 207">
            <a:extLst>
              <a:ext uri="{FF2B5EF4-FFF2-40B4-BE49-F238E27FC236}">
                <a16:creationId xmlns:a16="http://schemas.microsoft.com/office/drawing/2014/main" id="{0B75E76B-89C0-4AAB-B10B-6B1ECDE90F4F}"/>
              </a:ext>
            </a:extLst>
          </p:cNvPr>
          <p:cNvSpPr/>
          <p:nvPr/>
        </p:nvSpPr>
        <p:spPr>
          <a:xfrm>
            <a:off x="5184000" y="1298653"/>
            <a:ext cx="284699" cy="392886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FF2AB92-2CD4-4AE2-A8AF-044E7B8E0CFD}"/>
              </a:ext>
            </a:extLst>
          </p:cNvPr>
          <p:cNvGrpSpPr/>
          <p:nvPr/>
        </p:nvGrpSpPr>
        <p:grpSpPr>
          <a:xfrm>
            <a:off x="3254400" y="5262253"/>
            <a:ext cx="1068497" cy="846713"/>
            <a:chOff x="3254400" y="4658400"/>
            <a:chExt cx="1068497" cy="846713"/>
          </a:xfrm>
        </p:grpSpPr>
        <p:pic>
          <p:nvPicPr>
            <p:cNvPr id="210" name="Picture 209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45F10B9-545E-46D8-A44D-ABA4FE79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00" y="4658400"/>
              <a:ext cx="1068497" cy="846713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004EAB7-D832-4D79-8171-9E86B844D8E0}"/>
                </a:ext>
              </a:extLst>
            </p:cNvPr>
            <p:cNvSpPr txBox="1"/>
            <p:nvPr/>
          </p:nvSpPr>
          <p:spPr>
            <a:xfrm>
              <a:off x="3406547" y="4705957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F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D520C5F-1772-4309-84A8-416DF51D85F1}"/>
              </a:ext>
            </a:extLst>
          </p:cNvPr>
          <p:cNvGrpSpPr/>
          <p:nvPr/>
        </p:nvGrpSpPr>
        <p:grpSpPr>
          <a:xfrm>
            <a:off x="10843200" y="4326253"/>
            <a:ext cx="1068497" cy="846713"/>
            <a:chOff x="10843200" y="3722400"/>
            <a:chExt cx="1068497" cy="846713"/>
          </a:xfrm>
        </p:grpSpPr>
        <p:pic>
          <p:nvPicPr>
            <p:cNvPr id="213" name="Picture 21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AA34203-FCF1-4B07-8CA9-7EB116CD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3722400"/>
              <a:ext cx="1068497" cy="846713"/>
            </a:xfrm>
            <a:prstGeom prst="rect">
              <a:avLst/>
            </a:prstGeom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8023624B-2FEC-4E1A-A176-B7669FE11E8C}"/>
                </a:ext>
              </a:extLst>
            </p:cNvPr>
            <p:cNvSpPr txBox="1"/>
            <p:nvPr/>
          </p:nvSpPr>
          <p:spPr>
            <a:xfrm>
              <a:off x="11024718" y="37520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J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7D9198-5B99-4915-9426-2FC985B44FC8}"/>
              </a:ext>
            </a:extLst>
          </p:cNvPr>
          <p:cNvGrpSpPr/>
          <p:nvPr/>
        </p:nvGrpSpPr>
        <p:grpSpPr>
          <a:xfrm>
            <a:off x="9360000" y="5261361"/>
            <a:ext cx="1068497" cy="846713"/>
            <a:chOff x="9360000" y="4657508"/>
            <a:chExt cx="1068497" cy="846713"/>
          </a:xfrm>
        </p:grpSpPr>
        <p:pic>
          <p:nvPicPr>
            <p:cNvPr id="216" name="Picture 21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541A1EBB-0E8E-4880-BC1C-EE0F367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00" y="4657508"/>
              <a:ext cx="1068497" cy="846713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2872E42-A908-4340-998B-1D6A8E9DF76D}"/>
                </a:ext>
              </a:extLst>
            </p:cNvPr>
            <p:cNvSpPr txBox="1"/>
            <p:nvPr/>
          </p:nvSpPr>
          <p:spPr>
            <a:xfrm>
              <a:off x="9441892" y="4721044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I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A9CE4AD-ED77-46E1-9FF3-7A1B02571168}"/>
              </a:ext>
            </a:extLst>
          </p:cNvPr>
          <p:cNvGrpSpPr/>
          <p:nvPr/>
        </p:nvGrpSpPr>
        <p:grpSpPr>
          <a:xfrm>
            <a:off x="4766400" y="6122653"/>
            <a:ext cx="1068497" cy="846713"/>
            <a:chOff x="4766400" y="5518800"/>
            <a:chExt cx="1068497" cy="846713"/>
          </a:xfrm>
        </p:grpSpPr>
        <p:pic>
          <p:nvPicPr>
            <p:cNvPr id="219" name="Picture 218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C98363A-D0AA-494E-9A85-E4A416B94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400" y="5518800"/>
              <a:ext cx="1068497" cy="846713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A501EFC7-9DDA-47FF-BECE-248F74161486}"/>
                </a:ext>
              </a:extLst>
            </p:cNvPr>
            <p:cNvSpPr txBox="1"/>
            <p:nvPr/>
          </p:nvSpPr>
          <p:spPr>
            <a:xfrm>
              <a:off x="4876181" y="5565316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G</a:t>
              </a:r>
            </a:p>
          </p:txBody>
        </p:sp>
      </p:grpSp>
      <p:sp>
        <p:nvSpPr>
          <p:cNvPr id="221" name="Arrow: Up 220">
            <a:extLst>
              <a:ext uri="{FF2B5EF4-FFF2-40B4-BE49-F238E27FC236}">
                <a16:creationId xmlns:a16="http://schemas.microsoft.com/office/drawing/2014/main" id="{6A5C14A3-0DB6-453D-8780-18144E055A85}"/>
              </a:ext>
            </a:extLst>
          </p:cNvPr>
          <p:cNvSpPr/>
          <p:nvPr/>
        </p:nvSpPr>
        <p:spPr>
          <a:xfrm rot="10800000">
            <a:off x="5182689" y="5985853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D3856204-A854-4F40-AE28-D78B8ED42EFD}"/>
              </a:ext>
            </a:extLst>
          </p:cNvPr>
          <p:cNvGrpSpPr/>
          <p:nvPr/>
        </p:nvGrpSpPr>
        <p:grpSpPr>
          <a:xfrm>
            <a:off x="10897116" y="2510400"/>
            <a:ext cx="1068497" cy="846713"/>
            <a:chOff x="10843159" y="1872000"/>
            <a:chExt cx="1068497" cy="846713"/>
          </a:xfrm>
        </p:grpSpPr>
        <p:pic>
          <p:nvPicPr>
            <p:cNvPr id="223" name="Picture 222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A28CB4BB-BF90-4CD4-B0DA-500EB57E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159" y="1872000"/>
              <a:ext cx="1068497" cy="846713"/>
            </a:xfrm>
            <a:prstGeom prst="rect">
              <a:avLst/>
            </a:prstGeom>
          </p:spPr>
        </p:pic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F9EC4D2-CB87-4170-976E-0C62A286EF1F}"/>
                </a:ext>
              </a:extLst>
            </p:cNvPr>
            <p:cNvSpPr txBox="1"/>
            <p:nvPr/>
          </p:nvSpPr>
          <p:spPr>
            <a:xfrm>
              <a:off x="10928025" y="1910060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052" y="43691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9" name="Picture 2" descr="Fly Bug Insect Clip Art">
            <a:extLst>
              <a:ext uri="{FF2B5EF4-FFF2-40B4-BE49-F238E27FC236}">
                <a16:creationId xmlns:a16="http://schemas.microsoft.com/office/drawing/2014/main" id="{CA044313-BE13-4012-ACEC-E65B722D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3558" y="6395659"/>
            <a:ext cx="367208" cy="38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A00D70B-C21E-4454-9B8F-555EBFDCE86D}"/>
              </a:ext>
            </a:extLst>
          </p:cNvPr>
          <p:cNvGrpSpPr/>
          <p:nvPr/>
        </p:nvGrpSpPr>
        <p:grpSpPr>
          <a:xfrm>
            <a:off x="7696050" y="6136996"/>
            <a:ext cx="1068497" cy="846713"/>
            <a:chOff x="7832757" y="5518562"/>
            <a:chExt cx="1068497" cy="846713"/>
          </a:xfrm>
        </p:grpSpPr>
        <p:pic>
          <p:nvPicPr>
            <p:cNvPr id="226" name="Picture 225" descr="A picture containing flower&#10;&#10;Description automatically generated">
              <a:extLst>
                <a:ext uri="{FF2B5EF4-FFF2-40B4-BE49-F238E27FC236}">
                  <a16:creationId xmlns:a16="http://schemas.microsoft.com/office/drawing/2014/main" id="{0F58B23C-820B-4616-9107-1F32AE17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57" y="5518562"/>
              <a:ext cx="1068497" cy="846713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1EB261-CA51-4674-AFA2-5A30FAFFCCC6}"/>
                </a:ext>
              </a:extLst>
            </p:cNvPr>
            <p:cNvSpPr txBox="1"/>
            <p:nvPr/>
          </p:nvSpPr>
          <p:spPr>
            <a:xfrm>
              <a:off x="7988897" y="5613222"/>
              <a:ext cx="4227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600" b="1" dirty="0">
                  <a:solidFill>
                    <a:srgbClr val="C00000"/>
                  </a:solidFill>
                  <a:latin typeface="Century Gothic" panose="020F0302020204030204"/>
                </a:rPr>
                <a:t>H</a:t>
              </a:r>
            </a:p>
          </p:txBody>
        </p:sp>
      </p:grpSp>
      <p:sp>
        <p:nvSpPr>
          <p:cNvPr id="228" name="Arrow: Up 227">
            <a:extLst>
              <a:ext uri="{FF2B5EF4-FFF2-40B4-BE49-F238E27FC236}">
                <a16:creationId xmlns:a16="http://schemas.microsoft.com/office/drawing/2014/main" id="{FAC3FC22-2D82-4D86-9519-5FC37B4AD304}"/>
              </a:ext>
            </a:extLst>
          </p:cNvPr>
          <p:cNvSpPr/>
          <p:nvPr/>
        </p:nvSpPr>
        <p:spPr>
          <a:xfrm rot="10800000">
            <a:off x="8204400" y="5984842"/>
            <a:ext cx="284699" cy="392885"/>
          </a:xfrm>
          <a:prstGeom prst="upArrow">
            <a:avLst/>
          </a:prstGeom>
          <a:solidFill>
            <a:srgbClr val="FFCC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0" name="Rectangle 229">
            <a:hlinkClick r:id="" action="ppaction://noaction">
              <a:snd r:embed="rId9" name="vue_vous.wav"/>
            </a:hlinkClick>
            <a:extLst>
              <a:ext uri="{FF2B5EF4-FFF2-40B4-BE49-F238E27FC236}">
                <a16:creationId xmlns:a16="http://schemas.microsoft.com/office/drawing/2014/main" id="{8E009AF2-95FF-4F39-AB09-9FE1D17967A8}"/>
              </a:ext>
            </a:extLst>
          </p:cNvPr>
          <p:cNvSpPr/>
          <p:nvPr/>
        </p:nvSpPr>
        <p:spPr>
          <a:xfrm>
            <a:off x="72644" y="664085"/>
            <a:ext cx="32519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vue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[1] |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vous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[2]</a:t>
            </a:r>
            <a:endParaRPr lang="en-US" sz="24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3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0" name="Google Shape;181;p8"/>
          <p:cNvPicPr/>
          <p:nvPr/>
        </p:nvPicPr>
        <p:blipFill rotWithShape="1">
          <a:blip r:embed="rId6"/>
          <a:srcRect r="39765"/>
          <a:stretch/>
        </p:blipFill>
        <p:spPr>
          <a:xfrm>
            <a:off x="288656" y="1578191"/>
            <a:ext cx="863738" cy="101248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99108" y="641526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how to say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 person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074163"/>
              </p:ext>
            </p:extLst>
          </p:nvPr>
        </p:nvGraphicFramePr>
        <p:xfrm>
          <a:off x="1242189" y="1222510"/>
          <a:ext cx="9281160" cy="142436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2189" y="2073931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299108" y="3028890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être to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sng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more than one person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, say: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26">
            <a:extLst>
              <a:ext uri="{FF2B5EF4-FFF2-40B4-BE49-F238E27FC236}">
                <a16:creationId xmlns:a16="http://schemas.microsoft.com/office/drawing/2014/main" id="{4320D65B-D1DB-4F69-8AC6-4DE60EA4A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9936"/>
              </p:ext>
            </p:extLst>
          </p:nvPr>
        </p:nvGraphicFramePr>
        <p:xfrm>
          <a:off x="1219006" y="3528357"/>
          <a:ext cx="9281160" cy="82776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grands.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5998928" y="3809826"/>
            <a:ext cx="3334853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219006" y="3675250"/>
            <a:ext cx="326724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grand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768366">
            <a:off x="1998502" y="4039991"/>
            <a:ext cx="474603" cy="4746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1922386" y="344556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7" name="Oval Callout 13">
            <a:extLst>
              <a:ext uri="{FF2B5EF4-FFF2-40B4-BE49-F238E27FC236}">
                <a16:creationId xmlns:a16="http://schemas.microsoft.com/office/drawing/2014/main" id="{CB56E398-43F5-4C3B-B07E-6F66676257A4}"/>
              </a:ext>
            </a:extLst>
          </p:cNvPr>
          <p:cNvSpPr/>
          <p:nvPr/>
        </p:nvSpPr>
        <p:spPr>
          <a:xfrm>
            <a:off x="2284321" y="4203457"/>
            <a:ext cx="3288277" cy="2373251"/>
          </a:xfrm>
          <a:prstGeom prst="wedgeEllipseCallout">
            <a:avLst>
              <a:gd name="adj1" fmla="val -42750"/>
              <a:gd name="adj2" fmla="val -49420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215F64F0-F96E-40EF-BE8F-7669B4E63A0B}"/>
              </a:ext>
            </a:extLst>
          </p:cNvPr>
          <p:cNvSpPr/>
          <p:nvPr/>
        </p:nvSpPr>
        <p:spPr>
          <a:xfrm>
            <a:off x="2519496" y="4606515"/>
            <a:ext cx="2817925" cy="1883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hear the ‘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(like ‘z’) on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because of the ‘e’. This liaison is </a:t>
            </a:r>
            <a:r>
              <a:rPr kumimoji="0" lang="en-GB" sz="2000" b="0" i="0" u="sng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always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made.</a:t>
            </a:r>
          </a:p>
        </p:txBody>
      </p:sp>
      <p:sp>
        <p:nvSpPr>
          <p:cNvPr id="41" name="Oval Callout 13">
            <a:extLst>
              <a:ext uri="{FF2B5EF4-FFF2-40B4-BE49-F238E27FC236}">
                <a16:creationId xmlns:a16="http://schemas.microsoft.com/office/drawing/2014/main" id="{CF8B4129-33FD-4EF1-A172-014749077874}"/>
              </a:ext>
            </a:extLst>
          </p:cNvPr>
          <p:cNvSpPr/>
          <p:nvPr/>
        </p:nvSpPr>
        <p:spPr>
          <a:xfrm>
            <a:off x="5685340" y="4215470"/>
            <a:ext cx="3118361" cy="1560350"/>
          </a:xfrm>
          <a:prstGeom prst="wedgeEllipseCallout">
            <a:avLst>
              <a:gd name="adj1" fmla="val -85774"/>
              <a:gd name="adj2" fmla="val -57417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A6130C0-3C0F-4362-90CE-1BF8C5123CA3}"/>
              </a:ext>
            </a:extLst>
          </p:cNvPr>
          <p:cNvSpPr/>
          <p:nvPr/>
        </p:nvSpPr>
        <p:spPr>
          <a:xfrm>
            <a:off x="5998928" y="4548875"/>
            <a:ext cx="2617534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‘you’ (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) needs a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adjective.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0" y="4087526"/>
            <a:ext cx="1420443" cy="9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etes_gr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etes_gra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38" grpId="0" animBg="1"/>
      <p:bldP spid="38" grpId="1" animBg="1"/>
      <p:bldP spid="9" grpId="0" animBg="1"/>
      <p:bldP spid="35" grpId="0"/>
      <p:bldP spid="37" grpId="0" animBg="1"/>
      <p:bldP spid="36" grpId="0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575354"/>
              </p:ext>
            </p:extLst>
          </p:nvPr>
        </p:nvGraphicFramePr>
        <p:xfrm>
          <a:off x="3262136" y="1484654"/>
          <a:ext cx="5784545" cy="4978777"/>
        </p:xfrm>
        <a:graphic>
          <a:graphicData uri="http://schemas.openxmlformats.org/drawingml/2006/table">
            <a:tbl>
              <a:tblPr/>
              <a:tblGrid>
                <a:gridCol w="278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6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vous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b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(you </a:t>
                      </a:r>
                      <a:r>
                        <a:rPr lang="en-GB" sz="2000" b="1" i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plural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nous</a:t>
                      </a:r>
                      <a:b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(we)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4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3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365864"/>
              </p:ext>
            </p:extLst>
          </p:nvPr>
        </p:nvGraphicFramePr>
        <p:xfrm>
          <a:off x="2450891" y="1484653"/>
          <a:ext cx="695520" cy="497877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6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7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8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97587" y="26300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29DBE51B-B140-4D7D-84EC-F71CC05B2C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8579" y="316935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9" name="Google Shape;245;p34">
            <a:extLst>
              <a:ext uri="{FF2B5EF4-FFF2-40B4-BE49-F238E27FC236}">
                <a16:creationId xmlns:a16="http://schemas.microsoft.com/office/drawing/2014/main" id="{CED39394-DB36-43AF-8530-E8E8FFC988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3743938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33B7CDF-15AB-47CD-8895-4FDE589C9C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53594" y="421387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1" name="Google Shape;247;p34">
            <a:extLst>
              <a:ext uri="{FF2B5EF4-FFF2-40B4-BE49-F238E27FC236}">
                <a16:creationId xmlns:a16="http://schemas.microsoft.com/office/drawing/2014/main" id="{EE1CD42A-B8A9-4C58-8535-605C1C7CA88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484312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78CF8016-E31A-4B18-8004-40223D21E47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53594" y="538240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4" name="Google Shape;249;p34">
            <a:extLst>
              <a:ext uri="{FF2B5EF4-FFF2-40B4-BE49-F238E27FC236}">
                <a16:creationId xmlns:a16="http://schemas.microsoft.com/office/drawing/2014/main" id="{4332FB4F-DF98-4DBD-A60F-89010202DE9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382694" y="594888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beep_sommes_mechants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2566370" y="2689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beep_zetes_sages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2564332" y="323791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beep_zetes_droles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2564332" y="37845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beep_sommes_independant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2566631" y="432052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beep_zetes_rapides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2566631" y="488910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beep_sommes_prudents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2575311" y="54406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1" name="beep_zetes_intelligents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2566631" y="598714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12" name="Add_W5_9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109345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Pierre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à Jean-Michel et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Clémentine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b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 Pierre et Adèle (nous) 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1534F0-0043-4AA0-9DA4-DBAEF5C6878F}"/>
              </a:ext>
            </a:extLst>
          </p:cNvPr>
          <p:cNvGrpSpPr/>
          <p:nvPr/>
        </p:nvGrpSpPr>
        <p:grpSpPr>
          <a:xfrm>
            <a:off x="5052697" y="1577633"/>
            <a:ext cx="1008606" cy="997269"/>
            <a:chOff x="12921353" y="1863306"/>
            <a:chExt cx="2001486" cy="1978989"/>
          </a:xfrm>
        </p:grpSpPr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54C370F2-FE83-4AC0-8BA3-2330E20D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50A215-1CBE-4AB9-9FE2-7D839F32A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DD1474-E1B3-4650-B957-BE3035C324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8" y="1879222"/>
            <a:ext cx="1775437" cy="49787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AC5EB-90A9-4199-9BBC-6B7C65AA2BA9}"/>
              </a:ext>
            </a:extLst>
          </p:cNvPr>
          <p:cNvGrpSpPr/>
          <p:nvPr/>
        </p:nvGrpSpPr>
        <p:grpSpPr>
          <a:xfrm>
            <a:off x="7254432" y="1584305"/>
            <a:ext cx="1600085" cy="1000018"/>
            <a:chOff x="9003765" y="2453117"/>
            <a:chExt cx="2604498" cy="1627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DDC180-13FB-45B9-BA3B-E25DBA057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30" name="Picture 2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D57AE008-E55E-40FC-9BDE-0B58EF1B4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graphicFrame>
        <p:nvGraphicFramePr>
          <p:cNvPr id="33" name="Table 2">
            <a:extLst>
              <a:ext uri="{FF2B5EF4-FFF2-40B4-BE49-F238E27FC236}">
                <a16:creationId xmlns:a16="http://schemas.microsoft.com/office/drawing/2014/main" id="{07911C32-9AE1-45AF-928C-0F81DBCC90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820169"/>
              </p:ext>
            </p:extLst>
          </p:nvPr>
        </p:nvGraphicFramePr>
        <p:xfrm>
          <a:off x="9223622" y="1493336"/>
          <a:ext cx="2660160" cy="4978777"/>
        </p:xfrm>
        <a:graphic>
          <a:graphicData uri="http://schemas.openxmlformats.org/drawingml/2006/table">
            <a:tbl>
              <a:tblPr/>
              <a:tblGrid>
                <a:gridCol w="266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6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5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3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39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71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84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3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4" name="Picture 3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56EC1-61A2-45CA-AAE3-DBA2C5D571C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96" y="1554624"/>
            <a:ext cx="680692" cy="484912"/>
          </a:xfrm>
          <a:prstGeom prst="rect">
            <a:avLst/>
          </a:prstGeom>
        </p:spPr>
      </p:pic>
      <p:pic>
        <p:nvPicPr>
          <p:cNvPr id="35" name="Picture 34" descr="Shape, circle, rectangle&#10;&#10;Description automatically generated">
            <a:extLst>
              <a:ext uri="{FF2B5EF4-FFF2-40B4-BE49-F238E27FC236}">
                <a16:creationId xmlns:a16="http://schemas.microsoft.com/office/drawing/2014/main" id="{0B56186B-8CBA-4D12-9F42-802FF283FCC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6" y="1532946"/>
            <a:ext cx="698524" cy="4912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339F2F-C3C2-42A5-9A4F-36363C9F10AA}"/>
              </a:ext>
            </a:extLst>
          </p:cNvPr>
          <p:cNvSpPr txBox="1"/>
          <p:nvPr/>
        </p:nvSpPr>
        <p:spPr>
          <a:xfrm>
            <a:off x="9223622" y="2630076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naughty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E0937-9423-4231-BB8A-F75F50464EB1}"/>
              </a:ext>
            </a:extLst>
          </p:cNvPr>
          <p:cNvSpPr txBox="1"/>
          <p:nvPr/>
        </p:nvSpPr>
        <p:spPr>
          <a:xfrm>
            <a:off x="9235086" y="3198167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well-behaved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262E39-330E-4919-81A7-082DE4B9D593}"/>
              </a:ext>
            </a:extLst>
          </p:cNvPr>
          <p:cNvSpPr txBox="1"/>
          <p:nvPr/>
        </p:nvSpPr>
        <p:spPr>
          <a:xfrm>
            <a:off x="9235697" y="3751891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173AAB-DC0C-489E-8321-DF752D54AF26}"/>
              </a:ext>
            </a:extLst>
          </p:cNvPr>
          <p:cNvSpPr txBox="1"/>
          <p:nvPr/>
        </p:nvSpPr>
        <p:spPr>
          <a:xfrm>
            <a:off x="9243846" y="429655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A4D2F-7E2C-486D-853E-348E95EB47BF}"/>
              </a:ext>
            </a:extLst>
          </p:cNvPr>
          <p:cNvSpPr txBox="1"/>
          <p:nvPr/>
        </p:nvSpPr>
        <p:spPr>
          <a:xfrm>
            <a:off x="9270866" y="485645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C9BD48-CA1B-45C4-A553-E0B71E1BE578}"/>
              </a:ext>
            </a:extLst>
          </p:cNvPr>
          <p:cNvSpPr txBox="1"/>
          <p:nvPr/>
        </p:nvSpPr>
        <p:spPr>
          <a:xfrm>
            <a:off x="9270866" y="5402630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8E898C-C670-4EA9-970C-79EE0105519A}"/>
              </a:ext>
            </a:extLst>
          </p:cNvPr>
          <p:cNvSpPr txBox="1"/>
          <p:nvPr/>
        </p:nvSpPr>
        <p:spPr>
          <a:xfrm>
            <a:off x="9252976" y="5954492"/>
            <a:ext cx="26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01A04079-A704-4D14-B577-3B1F031D11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315" y="808647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21" name="Add_W5_9.2M.wav"/>
            </a:hlinkClick>
            <a:extLst>
              <a:ext uri="{FF2B5EF4-FFF2-40B4-BE49-F238E27FC236}">
                <a16:creationId xmlns:a16="http://schemas.microsoft.com/office/drawing/2014/main" id="{104C7BCC-DE76-42CE-979D-1F25FA5754C6}"/>
              </a:ext>
            </a:extLst>
          </p:cNvPr>
          <p:cNvSpPr/>
          <p:nvPr/>
        </p:nvSpPr>
        <p:spPr>
          <a:xfrm>
            <a:off x="1216137" y="992025"/>
            <a:ext cx="9718772" cy="394393"/>
          </a:xfrm>
          <a:prstGeom prst="wedgeRoundRectCallout">
            <a:avLst>
              <a:gd name="adj1" fmla="val -54419"/>
              <a:gd name="adj2" fmla="val -995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i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vous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 1 à 6.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Puis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la description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anglais</a:t>
            </a:r>
            <a:r>
              <a:rPr lang="en-GB" sz="2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1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2652</Words>
  <Application>Microsoft Office PowerPoint</Application>
  <PresentationFormat>Widescreen</PresentationFormat>
  <Paragraphs>538</Paragraphs>
  <Slides>15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Describing me and others</vt:lpstr>
      <vt:lpstr>[u] </vt:lpstr>
      <vt:lpstr>prononcer</vt:lpstr>
      <vt:lpstr>écouter</vt:lpstr>
      <vt:lpstr>écouter</vt:lpstr>
      <vt:lpstr>écouter</vt:lpstr>
      <vt:lpstr>écouter</vt:lpstr>
      <vt:lpstr>Être</vt:lpstr>
      <vt:lpstr>écouter</vt:lpstr>
      <vt:lpstr>vocabulaire</vt:lpstr>
      <vt:lpstr>vocabulaire</vt:lpstr>
      <vt:lpstr>vocabulaire</vt:lpstr>
      <vt:lpstr>écouter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75</cp:revision>
  <dcterms:created xsi:type="dcterms:W3CDTF">2021-07-02T19:27:01Z</dcterms:created>
  <dcterms:modified xsi:type="dcterms:W3CDTF">2023-09-29T03:46:02Z</dcterms:modified>
</cp:coreProperties>
</file>