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75" r:id="rId2"/>
    <p:sldId id="277" r:id="rId3"/>
    <p:sldId id="578" r:id="rId4"/>
    <p:sldId id="584" r:id="rId5"/>
    <p:sldId id="585" r:id="rId6"/>
    <p:sldId id="586" r:id="rId7"/>
    <p:sldId id="587" r:id="rId8"/>
    <p:sldId id="410" r:id="rId9"/>
    <p:sldId id="588" r:id="rId10"/>
    <p:sldId id="294" r:id="rId11"/>
    <p:sldId id="581" r:id="rId12"/>
    <p:sldId id="582" r:id="rId13"/>
    <p:sldId id="589" r:id="rId14"/>
    <p:sldId id="590" r:id="rId15"/>
    <p:sldId id="29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F9FB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73" autoAdjust="0"/>
    <p:restoredTop sz="62814" autoAdjust="0"/>
  </p:normalViewPr>
  <p:slideViewPr>
    <p:cSldViewPr snapToGrid="0">
      <p:cViewPr varScale="1">
        <p:scale>
          <a:sx n="68" d="100"/>
          <a:sy n="68" d="100"/>
        </p:scale>
        <p:origin x="2346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2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</a:t>
            </a: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[u] 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and </a:t>
            </a: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</a:t>
            </a:r>
            <a:r>
              <a:rPr lang="en-GB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ou</a:t>
            </a: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- </a:t>
            </a:r>
            <a:r>
              <a:rPr lang="it-IT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tu </a:t>
            </a:r>
            <a:r>
              <a:rPr lang="it-IT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[12] </a:t>
            </a:r>
            <a:r>
              <a:rPr lang="it-IT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nous </a:t>
            </a:r>
            <a:r>
              <a:rPr lang="it-IT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[31]</a:t>
            </a:r>
          </a:p>
          <a:p>
            <a:pPr marL="0" indent="-216000">
              <a:lnSpc>
                <a:spcPct val="100000"/>
              </a:lnSpc>
            </a:pPr>
            <a:endParaRPr lang="it-IT" sz="1200" b="1" i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 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(new words in </a:t>
            </a: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bold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):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êtes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vous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[50]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ensemble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[124] maintenant [192]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toujours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[103]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rarement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[2535] souvent [287], </a:t>
            </a:r>
            <a:r>
              <a:rPr lang="fr-FR" sz="12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known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adjectives</a:t>
            </a:r>
          </a:p>
          <a:p>
            <a:pPr marL="0" indent="-216000">
              <a:lnSpc>
                <a:spcPct val="100000"/>
              </a:lnSpc>
            </a:pPr>
            <a:endParaRPr lang="fr-FR" sz="1200" b="0" i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fr-FR" sz="12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Revisit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1:  sommes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[5]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nous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[31] absent [2016] amusant [4695] calme [1731] content [1841] différent [350] difficile [296] drôle [2166] fort [107] grand [59] jeune [152] lent [2572] malade [1066] méchant [3184] intelligent [2509] indépendant [954] important [215] petit [138] présent [216] prudent [1529] 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seul [102]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rapide [672]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strict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[1859]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sage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[2643] triste [1843] </a:t>
            </a:r>
          </a:p>
          <a:p>
            <a:pPr marL="0" indent="-216000">
              <a:lnSpc>
                <a:spcPct val="100000"/>
              </a:lnSpc>
            </a:pP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2: 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détester [2898] jouer [219] travailler [290] silence [1281] en retard [n/a]</a:t>
            </a:r>
            <a:b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</a:br>
            <a:endParaRPr lang="fr-FR" sz="12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en-GB" sz="11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1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4 minutes (three slides)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three new words and revisit three previously taught words.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bring up the word and its English meaning and image.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Repeat to practise pronunciation.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Repeat steps 1 and 2 with the next two slides.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35120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[2/3]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69587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[2/3]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53770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4 minutes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aural comprehension of new vocabulary.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1. Click to hear the example.  Demonstrate that pupils need to select the adjective / adverb they hear from the three options provided.  They could write the word in English (or additionally also in French to practise transcribing it).</a:t>
            </a: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2. Click to show answer.</a:t>
            </a: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Repeat steps 1 and 2 with items 1-6.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Transcript: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Exemple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: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Vous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êtes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souvent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présents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Nous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sommes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souvent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ensemble à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l’école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Nous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sommes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ici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maintenant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Vous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êtes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maintenant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difficiles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Vous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êtes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seuls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 à la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maison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Nous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sommes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toujours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rapides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en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classe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Vous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êtes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Arial"/>
              </a:rPr>
              <a:t>rarement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 absents.</a:t>
            </a: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68378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8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production of known parts of 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être </a:t>
            </a:r>
            <a:r>
              <a:rPr lang="en-GB" sz="1200" b="0" i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 understanding of a longer text.</a:t>
            </a: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write 1-9 and the correct French verb (part of </a:t>
            </a:r>
            <a:r>
              <a:rPr lang="en-GB" sz="12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être</a:t>
            </a:r>
            <a:r>
              <a:rPr lang="en-GB" sz="1200" b="0" i="0" strike="noStrike" spc="-1" dirty="0">
                <a:solidFill>
                  <a:srgbClr val="000000"/>
                </a:solidFill>
                <a:latin typeface="+mn-lt"/>
                <a:ea typeface="Calibri"/>
              </a:rPr>
              <a:t>)</a:t>
            </a:r>
            <a:r>
              <a:rPr lang="en-GB" sz="1200" b="0" i="0" strike="noStrike" spc="-1" dirty="0">
                <a:solidFill>
                  <a:srgbClr val="000000"/>
                </a:solidFill>
                <a:latin typeface="Calibri"/>
                <a:ea typeface="Calibri"/>
              </a:rPr>
              <a:t>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audio (player bottom right of phone screen) to listen to the whole message and check answers. Click to reveal written answers, too.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Teacher uses questioning to ensure pupils’ understanding of the text.  E.g. What questions does Adèle ask? How do the brother and sister feel about homework? How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is Adèle feeling and why?</a:t>
            </a:r>
            <a:endParaRPr lang="en-GB" sz="1200" b="0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Transcript: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Salut Jean-Michel et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Clémentine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!</a:t>
            </a:r>
          </a:p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Ça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?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Nous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sommes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ensemble, chez nous, Pierre et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Et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vous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?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Vous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êtes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où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?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Pierre fait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devoirs. Il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déteste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ça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c'est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important car la prof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souvent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stricte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vous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?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Vous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êtes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sages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aussi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?</a:t>
            </a:r>
          </a:p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Aujourd'hui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nous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sommes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dimanche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10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octobre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C'est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super,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c'est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 weekend ! :) 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suis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heureuse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! Et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vous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vous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êtes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contents ? </a:t>
            </a:r>
          </a:p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Bisous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Adèle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recap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[u]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and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ou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Introduce and elicit the pronunciation of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individual SSC [u]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and 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ou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] and then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words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tu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’ and ‘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nous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’(with gestures,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students to repeat (with gesture, if using).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 err="1">
                <a:latin typeface="Arial"/>
              </a:rPr>
              <a:t>i</a:t>
            </a:r>
            <a:r>
              <a:rPr lang="en-GB" sz="1200" b="0" strike="noStrike" spc="-1" dirty="0">
                <a:latin typeface="Arial"/>
              </a:rPr>
              <a:t>) </a:t>
            </a:r>
            <a:r>
              <a:rPr lang="en-US" sz="1200" b="0" strike="noStrike" spc="-1" dirty="0">
                <a:latin typeface="Arial"/>
              </a:rPr>
              <a:t>g</a:t>
            </a:r>
            <a:r>
              <a:rPr lang="en-US" dirty="0"/>
              <a:t>esture for </a:t>
            </a:r>
            <a:r>
              <a:rPr lang="en-US" i="1" dirty="0" err="1"/>
              <a:t>tu</a:t>
            </a:r>
            <a:r>
              <a:rPr lang="en-US" dirty="0"/>
              <a:t> – pointing away to an imaginary person in front of you.</a:t>
            </a:r>
          </a:p>
          <a:p>
            <a:pPr>
              <a:lnSpc>
                <a:spcPct val="100000"/>
              </a:lnSpc>
            </a:pPr>
            <a:r>
              <a:rPr lang="en-GB" sz="1200" b="0" strike="noStrike" spc="-1" dirty="0">
                <a:latin typeface="Arial"/>
              </a:rPr>
              <a:t>ii) gesture for </a:t>
            </a:r>
            <a:r>
              <a:rPr lang="en-GB" sz="1200" b="0" i="1" strike="noStrike" spc="-1" dirty="0">
                <a:latin typeface="Arial"/>
              </a:rPr>
              <a:t>nous</a:t>
            </a:r>
            <a:r>
              <a:rPr lang="en-GB" sz="1200" b="0" strike="noStrike" spc="-1" dirty="0">
                <a:latin typeface="Arial"/>
              </a:rPr>
              <a:t> – spreading arms out in front palms down, do a sweeping motion (similar to a </a:t>
            </a:r>
            <a:r>
              <a:rPr lang="en-GB" sz="1200" b="0" strike="noStrike" spc="-1" dirty="0" err="1">
                <a:latin typeface="Arial"/>
              </a:rPr>
              <a:t>breastroke</a:t>
            </a:r>
            <a:r>
              <a:rPr lang="en-GB" sz="1200" b="0" strike="noStrike" spc="-1" dirty="0">
                <a:latin typeface="Arial"/>
              </a:rPr>
              <a:t> in swimming), motioning inclusivity ‘we’.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2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oral production of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[u]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and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ou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 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Start the timer.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tried to 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many words as they can correctly 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twenty seconds.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 B listens carefully and stops his/her partner for a count of 3 every time s/he pronounces a word with the English [u] or [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sound.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swap roles and the timer is restarted.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person who has pronounced the greatest number of words correctly wins. If there is a tie, the student with the greatest amount of time remaining wins.</a:t>
            </a:r>
            <a:endParaRPr lang="en-GB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Click on the words to hear them said by a native speaker. Pupils repeat.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Go over the meaning of the words. These are all cognates or near-cognates, purposefully chosen for unlearning the connection between the SSC and the English sound. </a:t>
            </a:r>
            <a:endParaRPr lang="en-GB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Word frequency (1 is the most frequent word in French): </a:t>
            </a:r>
            <a:br>
              <a:rPr lang="en-GB" baseline="0" dirty="0"/>
            </a:br>
            <a:r>
              <a:rPr lang="en-GB" baseline="0" dirty="0" err="1"/>
              <a:t>adulte</a:t>
            </a:r>
            <a:r>
              <a:rPr lang="en-GB" baseline="0" dirty="0"/>
              <a:t> [1580] couple [1167] cousin [3387] double [574] nature [542] plus [19] pollution [3073] routine [3120] stupide [3407] super [2993] </a:t>
            </a:r>
            <a:r>
              <a:rPr lang="en-GB" baseline="0" dirty="0" err="1"/>
              <a:t>touriste</a:t>
            </a:r>
            <a:r>
              <a:rPr lang="en-GB" baseline="0" dirty="0"/>
              <a:t> [2653] troupe [1282]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2391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b="1" dirty="0"/>
              <a:t>Attribution: with thanks to Natalie Finlayson for the idea for this minimal pairs activity.</a:t>
            </a:r>
            <a:br>
              <a:rPr lang="en-GB" b="1" dirty="0"/>
            </a:br>
            <a:br>
              <a:rPr lang="en-GB" b="1" dirty="0"/>
            </a:br>
            <a:r>
              <a:rPr lang="en-GB" b="1" dirty="0"/>
              <a:t>Timing: 5 minutes (4 slides)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distinguish aurally between [u] and [</a:t>
            </a:r>
            <a:r>
              <a:rPr lang="en-GB" b="0" dirty="0" err="1"/>
              <a:t>ou</a:t>
            </a:r>
            <a:r>
              <a:rPr lang="en-GB" b="0" dirty="0"/>
              <a:t>] </a:t>
            </a:r>
            <a:r>
              <a:rPr lang="en-GB" sz="1200" b="0" dirty="0">
                <a:solidFill>
                  <a:schemeClr val="accent5">
                    <a:lumMod val="50000"/>
                  </a:schemeClr>
                </a:solidFill>
              </a:rPr>
              <a:t>and to connect this difference in sound with a change in meaning (view or you (all)).</a:t>
            </a:r>
            <a:br>
              <a:rPr lang="en-GB" dirty="0"/>
            </a:br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Use this example to prepare students for the full game on the slide that follows.</a:t>
            </a:r>
          </a:p>
          <a:p>
            <a:r>
              <a:rPr lang="en-GB" dirty="0"/>
              <a:t>2. Explain to students that they will hear a ‘code’ in French which will direct them to the lily pad where the fly is. The ‘code’ will be </a:t>
            </a:r>
            <a:r>
              <a:rPr lang="en-GB" b="1" dirty="0"/>
              <a:t>two</a:t>
            </a:r>
            <a:r>
              <a:rPr lang="en-GB" dirty="0"/>
              <a:t> words long in the example (</a:t>
            </a:r>
            <a:r>
              <a:rPr lang="en-GB" b="1" dirty="0"/>
              <a:t>five </a:t>
            </a:r>
            <a:r>
              <a:rPr lang="en-GB" b="0" dirty="0"/>
              <a:t>words long in the game) and will consist of a mix of </a:t>
            </a:r>
            <a:r>
              <a:rPr lang="en-GB" b="0" i="1" dirty="0" err="1"/>
              <a:t>vue</a:t>
            </a:r>
            <a:r>
              <a:rPr lang="en-GB" b="0" dirty="0"/>
              <a:t> and </a:t>
            </a:r>
            <a:r>
              <a:rPr lang="en-GB" b="0" i="1" dirty="0" err="1"/>
              <a:t>vous</a:t>
            </a:r>
            <a:r>
              <a:rPr lang="en-GB" b="0" i="1" u="none" dirty="0"/>
              <a:t>. </a:t>
            </a:r>
            <a:r>
              <a:rPr lang="en-GB" b="0" i="0" u="none" dirty="0"/>
              <a:t>If they </a:t>
            </a:r>
            <a:r>
              <a:rPr lang="en-GB" b="0" i="1" u="none" dirty="0" err="1"/>
              <a:t>vue</a:t>
            </a:r>
            <a:r>
              <a:rPr lang="en-GB" b="0" i="0" u="none" dirty="0"/>
              <a:t> they should follow the arrow labelled ‘</a:t>
            </a:r>
            <a:r>
              <a:rPr lang="en-GB" b="1" i="0" u="none" dirty="0"/>
              <a:t>1</a:t>
            </a:r>
            <a:r>
              <a:rPr lang="en-GB" b="0" i="0" u="none" dirty="0"/>
              <a:t>’. If they hear </a:t>
            </a:r>
            <a:r>
              <a:rPr lang="en-GB" b="0" i="1" u="none" dirty="0" err="1"/>
              <a:t>vous</a:t>
            </a:r>
            <a:r>
              <a:rPr lang="en-GB" b="0" i="0" u="none" dirty="0"/>
              <a:t> they should follow the arrow labelled ‘</a:t>
            </a:r>
            <a:r>
              <a:rPr lang="en-US" sz="1200" b="1" dirty="0">
                <a:solidFill>
                  <a:schemeClr val="accent5">
                    <a:lumMod val="50000"/>
                  </a:schemeClr>
                </a:solidFill>
              </a:rPr>
              <a:t>2</a:t>
            </a:r>
            <a:r>
              <a:rPr lang="en-US" sz="1200" b="0" baseline="0" dirty="0">
                <a:solidFill>
                  <a:schemeClr val="accent5">
                    <a:lumMod val="50000"/>
                  </a:schemeClr>
                </a:solidFill>
              </a:rPr>
              <a:t>’.</a:t>
            </a:r>
            <a:endParaRPr lang="en-GB" b="0" baseline="0" dirty="0"/>
          </a:p>
          <a:p>
            <a:r>
              <a:rPr lang="en-GB" dirty="0"/>
              <a:t>3. Click on the arrow to hear the code.</a:t>
            </a:r>
          </a:p>
          <a:p>
            <a:r>
              <a:rPr lang="en-GB" dirty="0"/>
              <a:t>4. Pupils hear </a:t>
            </a:r>
            <a:r>
              <a:rPr lang="en-GB" dirty="0" err="1"/>
              <a:t>vous</a:t>
            </a:r>
            <a:r>
              <a:rPr lang="en-GB" sz="1200" i="1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en-GB" b="1" dirty="0"/>
              <a:t>Starting on the lily pad with the frog</a:t>
            </a:r>
            <a:r>
              <a:rPr lang="en-GB" dirty="0"/>
              <a:t> on it,</a:t>
            </a:r>
            <a:r>
              <a:rPr lang="en-GB" sz="1200" i="0" dirty="0">
                <a:solidFill>
                  <a:schemeClr val="accent1">
                    <a:lumMod val="50000"/>
                  </a:schemeClr>
                </a:solidFill>
              </a:rPr>
              <a:t> they move down one lily pad, following the </a:t>
            </a:r>
            <a:r>
              <a:rPr lang="en-GB" b="0" i="0" u="none" dirty="0"/>
              <a:t>‘</a:t>
            </a:r>
            <a:r>
              <a:rPr lang="en-US" sz="1200" b="1" dirty="0">
                <a:solidFill>
                  <a:schemeClr val="accent5">
                    <a:lumMod val="50000"/>
                  </a:schemeClr>
                </a:solidFill>
              </a:rPr>
              <a:t>2</a:t>
            </a:r>
            <a:r>
              <a:rPr lang="en-US" sz="1200" b="0" baseline="0" dirty="0">
                <a:solidFill>
                  <a:schemeClr val="accent5">
                    <a:lumMod val="50000"/>
                  </a:schemeClr>
                </a:solidFill>
              </a:rPr>
              <a:t>’ arrow. They then hear </a:t>
            </a:r>
            <a:r>
              <a:rPr lang="en-US" sz="1200" b="0" i="1" baseline="0" dirty="0" err="1">
                <a:solidFill>
                  <a:schemeClr val="accent5">
                    <a:lumMod val="50000"/>
                  </a:schemeClr>
                </a:solidFill>
              </a:rPr>
              <a:t>vue</a:t>
            </a:r>
            <a:r>
              <a:rPr lang="en-US" sz="1200" b="0" i="0" baseline="0" dirty="0">
                <a:solidFill>
                  <a:schemeClr val="accent5">
                    <a:lumMod val="50000"/>
                  </a:schemeClr>
                </a:solidFill>
              </a:rPr>
              <a:t> and move left one lily pad, following the ‘</a:t>
            </a:r>
            <a:r>
              <a:rPr lang="en-US" sz="1200" b="1" i="0" baseline="0" dirty="0">
                <a:solidFill>
                  <a:schemeClr val="accent5">
                    <a:lumMod val="50000"/>
                  </a:schemeClr>
                </a:solidFill>
              </a:rPr>
              <a:t>1</a:t>
            </a:r>
            <a:r>
              <a:rPr lang="en-US" sz="1200" b="0" i="0" baseline="0" dirty="0">
                <a:solidFill>
                  <a:schemeClr val="accent5">
                    <a:lumMod val="50000"/>
                  </a:schemeClr>
                </a:solidFill>
              </a:rPr>
              <a:t>’ arrow, hopefully ending on lily pad ‘D’.</a:t>
            </a:r>
            <a:endParaRPr lang="en-GB" dirty="0"/>
          </a:p>
          <a:p>
            <a:r>
              <a:rPr lang="en-GB" dirty="0"/>
              <a:t>5. Click to reveal a transcript so that students can check their answer. </a:t>
            </a:r>
          </a:p>
          <a:p>
            <a:r>
              <a:rPr lang="en-GB" dirty="0"/>
              <a:t>6. Click on the lily pad with the letter the students call out. If they are correct, the lily pad disappears to reveal a fly. If they are incorrect, the lily pad disappears to reveal a net.</a:t>
            </a:r>
          </a:p>
          <a:p>
            <a:endParaRPr lang="en-GB" dirty="0"/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strike="noStrike" spc="-1" dirty="0" err="1">
                <a:solidFill>
                  <a:schemeClr val="accent1">
                    <a:lumMod val="50000"/>
                  </a:schemeClr>
                </a:solidFill>
                <a:latin typeface="Arial"/>
              </a:rPr>
              <a:t>vous</a:t>
            </a:r>
            <a:r>
              <a:rPr lang="en-GB" sz="1200" b="0" i="0" strike="noStrike" spc="-1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, </a:t>
            </a:r>
            <a:r>
              <a:rPr lang="en-GB" sz="1200" b="0" i="0" strike="noStrike" spc="-1" dirty="0" err="1">
                <a:solidFill>
                  <a:schemeClr val="accent1">
                    <a:lumMod val="50000"/>
                  </a:schemeClr>
                </a:solidFill>
                <a:latin typeface="Arial"/>
              </a:rPr>
              <a:t>vue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b="1" dirty="0"/>
              <a:t>[1/3]</a:t>
            </a:r>
            <a:endParaRPr lang="en-GB" dirty="0"/>
          </a:p>
          <a:p>
            <a:endParaRPr lang="en-GB" dirty="0"/>
          </a:p>
          <a:p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Explain to students that they are now going to hear three longer codes consisting of five words (singular and plural forms of </a:t>
            </a:r>
            <a:r>
              <a:rPr lang="en-GB" i="1" dirty="0" err="1"/>
              <a:t>vue</a:t>
            </a:r>
            <a:r>
              <a:rPr lang="en-GB" i="1" dirty="0"/>
              <a:t> and </a:t>
            </a:r>
            <a:r>
              <a:rPr lang="en-GB" i="1" dirty="0" err="1"/>
              <a:t>vous</a:t>
            </a:r>
            <a:r>
              <a:rPr lang="en-GB" i="0" dirty="0"/>
              <a:t>). Click on </a:t>
            </a:r>
            <a:r>
              <a:rPr lang="en-GB" b="1" i="0" dirty="0" err="1"/>
              <a:t>vue</a:t>
            </a:r>
            <a:r>
              <a:rPr lang="en-GB" i="0" dirty="0"/>
              <a:t> | </a:t>
            </a:r>
            <a:r>
              <a:rPr lang="en-GB" b="1" i="0" dirty="0" err="1"/>
              <a:t>vous</a:t>
            </a:r>
            <a:r>
              <a:rPr lang="en-GB" i="0" dirty="0"/>
              <a:t> to hear the two words again.</a:t>
            </a:r>
            <a:endParaRPr lang="en-GB" dirty="0"/>
          </a:p>
          <a:p>
            <a:r>
              <a:rPr lang="en-GB" dirty="0"/>
              <a:t>2. Click on ‘1’ to play the first code. </a:t>
            </a:r>
            <a:r>
              <a:rPr lang="en-GB" b="1" dirty="0"/>
              <a:t>Starting on the lily pad with the frog</a:t>
            </a:r>
            <a:r>
              <a:rPr lang="en-GB" dirty="0"/>
              <a:t> on it, students trace the route with their fingers, or mini versions of the slide can be printed to trace with a pen.</a:t>
            </a:r>
          </a:p>
          <a:p>
            <a:r>
              <a:rPr lang="en-GB" dirty="0"/>
              <a:t>3. Play the audio for a second time if necessary.</a:t>
            </a:r>
          </a:p>
          <a:p>
            <a:r>
              <a:rPr lang="en-GB" dirty="0"/>
              <a:t>4. Ask ‘</a:t>
            </a:r>
            <a:r>
              <a:rPr lang="en-GB" dirty="0" err="1"/>
              <a:t>tu</a:t>
            </a:r>
            <a:r>
              <a:rPr lang="en-GB" dirty="0"/>
              <a:t> es </a:t>
            </a:r>
            <a:r>
              <a:rPr lang="en-GB" dirty="0" err="1"/>
              <a:t>où</a:t>
            </a:r>
            <a:r>
              <a:rPr lang="en-GB" dirty="0"/>
              <a:t> ?’ to elicit letters from the class.</a:t>
            </a:r>
          </a:p>
          <a:p>
            <a:r>
              <a:rPr lang="en-GB" dirty="0"/>
              <a:t>5. Click on the lily pad to reveal whether the students were correct (fly) or incorrect (net). </a:t>
            </a:r>
          </a:p>
          <a:p>
            <a:r>
              <a:rPr lang="en-GB" dirty="0"/>
              <a:t>6. Repeat steps 2-5 for the second and third codes (</a:t>
            </a:r>
            <a:r>
              <a:rPr lang="en-GB" b="1" dirty="0"/>
              <a:t>on the next two slides</a:t>
            </a:r>
            <a:r>
              <a:rPr lang="en-GB" b="0" dirty="0"/>
              <a:t>).</a:t>
            </a:r>
            <a:endParaRPr lang="en-GB" dirty="0"/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Transcript:</a:t>
            </a:r>
            <a:br>
              <a:rPr lang="en-GB" dirty="0"/>
            </a:br>
            <a:r>
              <a:rPr lang="en-GB" dirty="0"/>
              <a:t>1. </a:t>
            </a:r>
            <a:r>
              <a:rPr lang="en-GB" dirty="0" err="1"/>
              <a:t>vue</a:t>
            </a:r>
            <a:r>
              <a:rPr lang="en-GB" dirty="0"/>
              <a:t>, </a:t>
            </a:r>
            <a:r>
              <a:rPr lang="en-GB" dirty="0" err="1"/>
              <a:t>vous</a:t>
            </a:r>
            <a:r>
              <a:rPr lang="en-GB" dirty="0"/>
              <a:t>, </a:t>
            </a:r>
            <a:r>
              <a:rPr lang="en-GB" dirty="0" err="1"/>
              <a:t>vue</a:t>
            </a:r>
            <a:r>
              <a:rPr lang="en-GB" dirty="0"/>
              <a:t>, </a:t>
            </a:r>
            <a:r>
              <a:rPr lang="en-GB" dirty="0" err="1"/>
              <a:t>vous</a:t>
            </a:r>
            <a:r>
              <a:rPr lang="en-GB" dirty="0"/>
              <a:t>, </a:t>
            </a:r>
            <a:r>
              <a:rPr lang="en-GB" dirty="0" err="1"/>
              <a:t>vous</a:t>
            </a:r>
            <a:r>
              <a:rPr lang="en-GB" dirty="0"/>
              <a:t> (Answer = L)</a:t>
            </a: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9053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b="1" dirty="0"/>
              <a:t>[2/3]</a:t>
            </a:r>
            <a:endParaRPr lang="en-GB" dirty="0"/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Transcript:</a:t>
            </a:r>
            <a:br>
              <a:rPr lang="en-GB" dirty="0"/>
            </a:br>
            <a:r>
              <a:rPr lang="en-GB" dirty="0"/>
              <a:t>1. </a:t>
            </a:r>
            <a:r>
              <a:rPr lang="en-GB" dirty="0" err="1"/>
              <a:t>vous</a:t>
            </a:r>
            <a:r>
              <a:rPr lang="en-GB" dirty="0"/>
              <a:t>, </a:t>
            </a:r>
            <a:r>
              <a:rPr lang="en-GB" dirty="0" err="1"/>
              <a:t>vue</a:t>
            </a:r>
            <a:r>
              <a:rPr lang="en-GB" dirty="0"/>
              <a:t>, </a:t>
            </a:r>
            <a:r>
              <a:rPr lang="en-GB" dirty="0" err="1"/>
              <a:t>vue</a:t>
            </a:r>
            <a:r>
              <a:rPr lang="en-GB" dirty="0"/>
              <a:t>, </a:t>
            </a:r>
            <a:r>
              <a:rPr lang="en-GB" dirty="0" err="1"/>
              <a:t>vue</a:t>
            </a:r>
            <a:r>
              <a:rPr lang="en-GB" dirty="0"/>
              <a:t>, </a:t>
            </a:r>
            <a:r>
              <a:rPr lang="en-GB" dirty="0" err="1"/>
              <a:t>vous</a:t>
            </a:r>
            <a:r>
              <a:rPr lang="en-GB" dirty="0"/>
              <a:t> (Answer = C)</a:t>
            </a: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73688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b="1" dirty="0"/>
              <a:t>[3/3]</a:t>
            </a:r>
            <a:endParaRPr lang="en-GB" dirty="0"/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Transcript:</a:t>
            </a:r>
            <a:br>
              <a:rPr lang="en-GB" dirty="0"/>
            </a:br>
            <a:r>
              <a:rPr lang="en-GB" dirty="0"/>
              <a:t>1. </a:t>
            </a:r>
            <a:r>
              <a:rPr lang="en-GB" dirty="0" err="1"/>
              <a:t>vous</a:t>
            </a:r>
            <a:r>
              <a:rPr lang="en-GB" dirty="0"/>
              <a:t>, </a:t>
            </a:r>
            <a:r>
              <a:rPr lang="en-GB" dirty="0" err="1"/>
              <a:t>vous</a:t>
            </a:r>
            <a:r>
              <a:rPr lang="en-GB" dirty="0"/>
              <a:t>, </a:t>
            </a:r>
            <a:r>
              <a:rPr lang="en-GB" dirty="0" err="1"/>
              <a:t>vue</a:t>
            </a:r>
            <a:r>
              <a:rPr lang="en-GB" dirty="0"/>
              <a:t>, </a:t>
            </a:r>
            <a:r>
              <a:rPr lang="en-GB" dirty="0" err="1"/>
              <a:t>vous</a:t>
            </a:r>
            <a:r>
              <a:rPr lang="en-GB" dirty="0"/>
              <a:t>, </a:t>
            </a:r>
            <a:r>
              <a:rPr lang="en-GB" dirty="0" err="1"/>
              <a:t>vue</a:t>
            </a:r>
            <a:r>
              <a:rPr lang="en-GB" dirty="0"/>
              <a:t> (Answer = H)</a:t>
            </a: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32780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Aim</a:t>
            </a:r>
            <a:r>
              <a:rPr lang="en-GB" sz="1200" b="0" strike="noStrike" spc="-1" dirty="0">
                <a:latin typeface="Arial"/>
              </a:rPr>
              <a:t>: to revise the 2</a:t>
            </a:r>
            <a:r>
              <a:rPr lang="en-GB" sz="1200" b="0" strike="noStrike" spc="-1" baseline="30000" dirty="0">
                <a:latin typeface="Arial"/>
              </a:rPr>
              <a:t>nd</a:t>
            </a:r>
            <a:r>
              <a:rPr lang="en-GB" sz="1200" b="0" strike="noStrike" spc="-1" dirty="0">
                <a:latin typeface="Arial"/>
              </a:rPr>
              <a:t> person singular of </a:t>
            </a:r>
            <a:r>
              <a:rPr lang="en-GB" sz="12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être </a:t>
            </a:r>
            <a:r>
              <a:rPr lang="en-GB" sz="1200" b="0" i="0" strike="noStrike" spc="-1" dirty="0">
                <a:solidFill>
                  <a:srgbClr val="000000"/>
                </a:solidFill>
                <a:latin typeface="+mn-lt"/>
                <a:ea typeface="Calibri"/>
              </a:rPr>
              <a:t>and to present the 2nd person plural </a:t>
            </a:r>
            <a:r>
              <a:rPr lang="en-GB" sz="1200" b="0" i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vous</a:t>
            </a:r>
            <a:r>
              <a:rPr lang="en-GB" sz="12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i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êtes</a:t>
            </a:r>
            <a:r>
              <a:rPr lang="en-GB" sz="1200" b="0" i="0" strike="noStrike" spc="-1" dirty="0">
                <a:solidFill>
                  <a:srgbClr val="000000"/>
                </a:solidFill>
                <a:latin typeface="+mn-lt"/>
                <a:ea typeface="Calibri"/>
              </a:rPr>
              <a:t>.</a:t>
            </a:r>
            <a:endParaRPr lang="en-GB" sz="1200" b="0" i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the French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tu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es grand’ from pupils.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present </a:t>
            </a:r>
            <a:r>
              <a:rPr lang="en-GB" sz="1200" b="0" i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vous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i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êtes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 elicit the English meaning.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tell pupils about liaison between </a:t>
            </a:r>
            <a:r>
              <a:rPr lang="en-GB" sz="1200" b="0" i="1" strike="noStrike" spc="-1" dirty="0" err="1">
                <a:solidFill>
                  <a:srgbClr val="000000"/>
                </a:solidFill>
                <a:latin typeface="Calibri"/>
              </a:rPr>
              <a:t>vous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and </a:t>
            </a:r>
            <a:r>
              <a:rPr lang="en-GB" sz="1200" b="0" i="1" strike="noStrike" spc="-1" dirty="0" err="1">
                <a:solidFill>
                  <a:srgbClr val="000000"/>
                </a:solidFill>
                <a:latin typeface="Calibri"/>
              </a:rPr>
              <a:t>êtes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draw attention to the plural adjective ending and the formal speech that French natives use when using </a:t>
            </a:r>
            <a:r>
              <a:rPr lang="en-GB" sz="1200" b="0" i="1" strike="noStrike" spc="-1" dirty="0" err="1">
                <a:solidFill>
                  <a:srgbClr val="000000"/>
                </a:solidFill>
                <a:latin typeface="Calibri"/>
              </a:rPr>
              <a:t>vous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</a:rPr>
              <a:t>.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5227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8 minutes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aural distinction between ‘nous’ and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vous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forms of 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être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.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Do the example with pupils first. Click to play audio.  Pupils decide whether they hear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êtes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’ or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sommes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’ and write the corresponding pronoun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vous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’ or ‘nous’. Click to reveal answers.  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listen again and pupils write the adjective meaning in English. Click to reveal it.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Repeat for items 1-6.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Transcript:</a:t>
            </a:r>
            <a:br>
              <a:rPr lang="en-US" b="1" dirty="0"/>
            </a:br>
            <a:r>
              <a:rPr lang="en-US" b="0" dirty="0" err="1"/>
              <a:t>Exemple</a:t>
            </a:r>
            <a:r>
              <a:rPr lang="en-US" b="0" dirty="0"/>
              <a:t>: </a:t>
            </a:r>
            <a:r>
              <a:rPr lang="fr-FR" b="0" baseline="0" noProof="0" dirty="0"/>
              <a:t>...... sommes méchants.</a:t>
            </a:r>
          </a:p>
          <a:p>
            <a:pPr marL="228600" indent="-228600">
              <a:buAutoNum type="arabicPeriod"/>
            </a:pPr>
            <a:r>
              <a:rPr lang="fr-FR" b="0" baseline="0" noProof="0" dirty="0"/>
              <a:t>...... </a:t>
            </a:r>
            <a:r>
              <a:rPr lang="fr-FR" b="0" baseline="0" noProof="0" dirty="0">
                <a:latin typeface="Calibri" panose="020F0502020204030204" pitchFamily="34" charset="0"/>
                <a:cs typeface="Calibri" panose="020F0502020204030204" pitchFamily="34" charset="0"/>
              </a:rPr>
              <a:t>êtes sages.</a:t>
            </a:r>
            <a:endParaRPr lang="fr-FR" b="0" baseline="0" noProof="0" dirty="0"/>
          </a:p>
          <a:p>
            <a:pPr marL="228600" indent="-228600">
              <a:buAutoNum type="arabicPeriod"/>
            </a:pPr>
            <a:r>
              <a:rPr lang="fr-FR" b="0" baseline="0" noProof="0" dirty="0"/>
              <a:t>...... </a:t>
            </a:r>
            <a:r>
              <a:rPr lang="fr-FR" b="0" baseline="0" noProof="0" dirty="0">
                <a:latin typeface="Calibri" panose="020F0502020204030204" pitchFamily="34" charset="0"/>
                <a:cs typeface="Calibri" panose="020F0502020204030204" pitchFamily="34" charset="0"/>
              </a:rPr>
              <a:t>êtes drôles.</a:t>
            </a:r>
            <a:endParaRPr lang="fr-FR" b="0" baseline="0" noProof="0" dirty="0"/>
          </a:p>
          <a:p>
            <a:pPr marL="228600" indent="-228600">
              <a:buAutoNum type="arabicPeriod"/>
            </a:pPr>
            <a:r>
              <a:rPr lang="fr-FR" b="0" baseline="0" noProof="0" dirty="0"/>
              <a:t>...... sommes indépendants.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fr-FR" b="0" baseline="0" noProof="0" dirty="0"/>
              <a:t>...... </a:t>
            </a:r>
            <a:r>
              <a:rPr lang="fr-FR" b="0" baseline="0" noProof="0" dirty="0">
                <a:latin typeface="Calibri" panose="020F0502020204030204" pitchFamily="34" charset="0"/>
                <a:cs typeface="Calibri" panose="020F0502020204030204" pitchFamily="34" charset="0"/>
              </a:rPr>
              <a:t>êtes rapides.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fr-FR" b="0" baseline="0" noProof="0" dirty="0"/>
              <a:t>...... sommes prudents</a:t>
            </a:r>
            <a:r>
              <a:rPr lang="fr-FR" b="0" baseline="0" noProof="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fr-FR" b="0" baseline="0" noProof="0" dirty="0">
                <a:latin typeface="Calibri" panose="020F0502020204030204" pitchFamily="34" charset="0"/>
                <a:cs typeface="Calibri" panose="020F0502020204030204" pitchFamily="34" charset="0"/>
              </a:rPr>
              <a:t>……êtes intelligents.</a:t>
            </a:r>
            <a:endParaRPr lang="fr-FR" b="0" baseline="0" noProof="0" dirty="0"/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891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2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gif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2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31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8.wav"/><Relationship Id="rId13" Type="http://schemas.openxmlformats.org/officeDocument/2006/relationships/image" Target="../media/image4.gif"/><Relationship Id="rId3" Type="http://schemas.openxmlformats.org/officeDocument/2006/relationships/image" Target="../media/image11.png"/><Relationship Id="rId7" Type="http://schemas.openxmlformats.org/officeDocument/2006/relationships/audio" Target="../media/audio17.wav"/><Relationship Id="rId12" Type="http://schemas.openxmlformats.org/officeDocument/2006/relationships/image" Target="../media/image3.gif"/><Relationship Id="rId17" Type="http://schemas.openxmlformats.org/officeDocument/2006/relationships/audio" Target="../media/audio21.wav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0.sv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6.wav"/><Relationship Id="rId11" Type="http://schemas.openxmlformats.org/officeDocument/2006/relationships/image" Target="../media/image2.gif"/><Relationship Id="rId5" Type="http://schemas.openxmlformats.org/officeDocument/2006/relationships/audio" Target="../media/audio15.wav"/><Relationship Id="rId15" Type="http://schemas.openxmlformats.org/officeDocument/2006/relationships/image" Target="../media/image9.png"/><Relationship Id="rId10" Type="http://schemas.openxmlformats.org/officeDocument/2006/relationships/audio" Target="../media/audio20.wav"/><Relationship Id="rId4" Type="http://schemas.openxmlformats.org/officeDocument/2006/relationships/audio" Target="../media/audio14.wav"/><Relationship Id="rId9" Type="http://schemas.openxmlformats.org/officeDocument/2006/relationships/audio" Target="../media/audio19.wav"/><Relationship Id="rId14" Type="http://schemas.openxmlformats.org/officeDocument/2006/relationships/image" Target="../media/image5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3.gif"/><Relationship Id="rId12" Type="http://schemas.openxmlformats.org/officeDocument/2006/relationships/image" Target="../media/image3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openxmlformats.org/officeDocument/2006/relationships/audio" Target="../media/audio22.wav"/><Relationship Id="rId15" Type="http://schemas.openxmlformats.org/officeDocument/2006/relationships/audio" Target="../media/audio21.wav"/><Relationship Id="rId10" Type="http://schemas.openxmlformats.org/officeDocument/2006/relationships/image" Target="../media/image3.gif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2.gif"/><Relationship Id="rId14" Type="http://schemas.openxmlformats.org/officeDocument/2006/relationships/image" Target="../media/image10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audio" Target="../media/audio1.wav"/><Relationship Id="rId12" Type="http://schemas.openxmlformats.org/officeDocument/2006/relationships/image" Target="../media/image10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image" Target="../media/image13.png"/><Relationship Id="rId10" Type="http://schemas.openxmlformats.org/officeDocument/2006/relationships/audio" Target="../media/audio2.wav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audio" Target="../media/audio4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audio" Target="../media/audio4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audio" Target="../media/audio4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13" Type="http://schemas.openxmlformats.org/officeDocument/2006/relationships/image" Target="../media/image3.gif"/><Relationship Id="rId18" Type="http://schemas.openxmlformats.org/officeDocument/2006/relationships/image" Target="../media/image17.png"/><Relationship Id="rId3" Type="http://schemas.openxmlformats.org/officeDocument/2006/relationships/image" Target="../media/image11.png"/><Relationship Id="rId7" Type="http://schemas.openxmlformats.org/officeDocument/2006/relationships/audio" Target="../media/audio9.wav"/><Relationship Id="rId12" Type="http://schemas.openxmlformats.org/officeDocument/2006/relationships/image" Target="../media/image2.gif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8.wav"/><Relationship Id="rId11" Type="http://schemas.openxmlformats.org/officeDocument/2006/relationships/audio" Target="../media/audio13.wav"/><Relationship Id="rId5" Type="http://schemas.openxmlformats.org/officeDocument/2006/relationships/audio" Target="../media/audio7.wav"/><Relationship Id="rId15" Type="http://schemas.openxmlformats.org/officeDocument/2006/relationships/image" Target="../media/image4.gif"/><Relationship Id="rId10" Type="http://schemas.openxmlformats.org/officeDocument/2006/relationships/audio" Target="../media/audio12.wav"/><Relationship Id="rId19" Type="http://schemas.openxmlformats.org/officeDocument/2006/relationships/image" Target="../media/image10.svg"/><Relationship Id="rId4" Type="http://schemas.openxmlformats.org/officeDocument/2006/relationships/image" Target="../media/image23.png"/><Relationship Id="rId9" Type="http://schemas.openxmlformats.org/officeDocument/2006/relationships/audio" Target="../media/audio11.wav"/><Relationship Id="rId14" Type="http://schemas.openxmlformats.org/officeDocument/2006/relationships/image" Target="../media/image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C8EC6C81-7B1C-48AC-8CEE-B881474E6344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bleu</a:t>
            </a:r>
            <a:endParaRPr lang="en-GB" sz="9600" dirty="0">
              <a:solidFill>
                <a:srgbClr val="0070C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-42204" y="4542009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lvl="0" indent="-457200">
              <a:buClr>
                <a:prstClr val="white"/>
              </a:buClr>
              <a:buFont typeface="Wingdings" panose="05000000000000000000" pitchFamily="2" charset="2"/>
              <a:buChar char="§"/>
              <a:defRPr/>
            </a:pPr>
            <a:r>
              <a:rPr lang="fr-FR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« être » </a:t>
            </a:r>
            <a:r>
              <a:rPr lang="fr-FR" sz="2800" b="1" i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vous êtes</a:t>
            </a:r>
            <a:br>
              <a:rPr lang="fr-FR" sz="2800" b="1" i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</a:br>
            <a:r>
              <a:rPr lang="fr-FR" sz="2400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(</a:t>
            </a:r>
            <a:r>
              <a:rPr lang="fr-FR" sz="2400" spc="-1" dirty="0" err="1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you</a:t>
            </a:r>
            <a:r>
              <a:rPr lang="fr-FR" sz="2400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fr-FR" sz="2400" i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all </a:t>
            </a:r>
            <a:r>
              <a:rPr lang="fr-FR" sz="2400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are, plural)</a:t>
            </a:r>
            <a:endParaRPr lang="fr-FR" sz="2800" spc="-1" dirty="0">
              <a:solidFill>
                <a:schemeClr val="bg1"/>
              </a:solidFill>
              <a:latin typeface="Century Gothic" panose="020B0502020202020204" pitchFamily="34" charset="0"/>
              <a:ea typeface="Century Gothic"/>
            </a:endParaRPr>
          </a:p>
          <a:p>
            <a:pPr marL="457920" lvl="0" indent="-457200">
              <a:buClr>
                <a:prstClr val="white"/>
              </a:buClr>
              <a:buFont typeface="Wingdings" panose="05000000000000000000" pitchFamily="2" charset="2"/>
              <a:buChar char="§"/>
              <a:defRPr/>
            </a:pPr>
            <a:r>
              <a:rPr lang="fr-FR" sz="28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adjective agreement </a:t>
            </a:r>
            <a:r>
              <a:rPr lang="fr-F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(plural)</a:t>
            </a:r>
            <a:r>
              <a:rPr lang="fr-FR" sz="2800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endParaRPr lang="fr-FR" sz="2800" b="1" spc="-1" dirty="0">
              <a:solidFill>
                <a:prstClr val="white"/>
              </a:solidFill>
              <a:latin typeface="Century Gothic" panose="020B0502020202020204" pitchFamily="34" charset="0"/>
              <a:ea typeface="Century Gothic"/>
            </a:endParaRPr>
          </a:p>
          <a:p>
            <a:pPr marL="457920" lvl="0" indent="-457200">
              <a:buClr>
                <a:prstClr val="white"/>
              </a:buClr>
              <a:buFont typeface="Wingdings" panose="05000000000000000000" pitchFamily="2" charset="2"/>
              <a:buChar char="§"/>
              <a:defRPr/>
            </a:pPr>
            <a:r>
              <a:rPr lang="fr-FR" sz="2800" spc="-1" dirty="0" err="1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Revisit</a:t>
            </a:r>
            <a:r>
              <a:rPr lang="fr-FR" sz="28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 [u] </a:t>
            </a:r>
            <a:r>
              <a:rPr lang="fr-FR" sz="2800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and</a:t>
            </a:r>
            <a:r>
              <a:rPr lang="fr-FR" sz="28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 [ou]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Describing me and others</a:t>
            </a:r>
            <a:endParaRPr lang="en-GB" sz="4000" dirty="0"/>
          </a:p>
        </p:txBody>
      </p:sp>
      <p:pic>
        <p:nvPicPr>
          <p:cNvPr id="12" name="Picture 11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9E6F2143-2D08-4F52-8FAE-C0BD51AD3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DC3E13-A42B-4BA1-B6D4-2EA992D298BE}"/>
              </a:ext>
            </a:extLst>
          </p:cNvPr>
          <p:cNvSpPr txBox="1"/>
          <p:nvPr/>
        </p:nvSpPr>
        <p:spPr>
          <a:xfrm>
            <a:off x="9993745" y="6497904"/>
            <a:ext cx="2198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5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B149E3E-4AC1-485F-AF63-965AEA1418B4}"/>
              </a:ext>
            </a:extLst>
          </p:cNvPr>
          <p:cNvSpPr/>
          <p:nvPr/>
        </p:nvSpPr>
        <p:spPr>
          <a:xfrm>
            <a:off x="522578" y="1698605"/>
            <a:ext cx="3426681" cy="2481509"/>
          </a:xfrm>
          <a:prstGeom prst="ellipse">
            <a:avLst/>
          </a:prstGeom>
          <a:solidFill>
            <a:srgbClr val="EFF9FB"/>
          </a:solidFill>
          <a:ln>
            <a:solidFill>
              <a:srgbClr val="EFF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3BFAB6F-D32F-4004-B764-AEC42677BD7A}"/>
              </a:ext>
            </a:extLst>
          </p:cNvPr>
          <p:cNvGrpSpPr/>
          <p:nvPr/>
        </p:nvGrpSpPr>
        <p:grpSpPr>
          <a:xfrm>
            <a:off x="247824" y="2554939"/>
            <a:ext cx="1510983" cy="1515589"/>
            <a:chOff x="12921353" y="1863306"/>
            <a:chExt cx="2001486" cy="1978989"/>
          </a:xfrm>
        </p:grpSpPr>
        <p:pic>
          <p:nvPicPr>
            <p:cNvPr id="10" name="Picture 9" descr="Logo&#10;&#10;Description automatically generated">
              <a:extLst>
                <a:ext uri="{FF2B5EF4-FFF2-40B4-BE49-F238E27FC236}">
                  <a16:creationId xmlns:a16="http://schemas.microsoft.com/office/drawing/2014/main" id="{6FCFDD63-B275-41E8-997F-DE06C9B20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22898" y="1863306"/>
              <a:ext cx="1199941" cy="1978989"/>
            </a:xfrm>
            <a:prstGeom prst="ellipse">
              <a:avLst/>
            </a:prstGeom>
          </p:spPr>
        </p:pic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FFBD8BF0-EAAE-4FF9-B811-3C9AFDF64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21353" y="2214542"/>
              <a:ext cx="1603090" cy="1627753"/>
            </a:xfrm>
            <a:prstGeom prst="ellipse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46C963C-F585-47C5-A241-FADF0B075927}"/>
              </a:ext>
            </a:extLst>
          </p:cNvPr>
          <p:cNvGrpSpPr/>
          <p:nvPr/>
        </p:nvGrpSpPr>
        <p:grpSpPr>
          <a:xfrm>
            <a:off x="2430023" y="1578630"/>
            <a:ext cx="1831744" cy="1144800"/>
            <a:chOff x="9003765" y="2453117"/>
            <a:chExt cx="2604498" cy="162775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7926E28-3D20-4DC8-8135-1A5E07E692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7709"/>
            <a:stretch/>
          </p:blipFill>
          <p:spPr>
            <a:xfrm>
              <a:off x="9003765" y="2453117"/>
              <a:ext cx="2260220" cy="1627753"/>
            </a:xfrm>
            <a:prstGeom prst="ellipse">
              <a:avLst/>
            </a:prstGeom>
          </p:spPr>
        </p:pic>
        <p:pic>
          <p:nvPicPr>
            <p:cNvPr id="15" name="Picture 14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EF337518-58D8-4182-A1E6-A01ED95AFA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3921"/>
            <a:stretch/>
          </p:blipFill>
          <p:spPr>
            <a:xfrm>
              <a:off x="10094439" y="2549259"/>
              <a:ext cx="1513824" cy="1531612"/>
            </a:xfrm>
            <a:prstGeom prst="ellipse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559CC62-939F-43DF-8628-D352DD849A29}"/>
              </a:ext>
            </a:extLst>
          </p:cNvPr>
          <p:cNvSpPr txBox="1"/>
          <p:nvPr/>
        </p:nvSpPr>
        <p:spPr>
          <a:xfrm>
            <a:off x="1642199" y="2609745"/>
            <a:ext cx="20199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les cousins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Eras Demi ITC" panose="020B0805030504020804" pitchFamily="34" charset="0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7711E326-C2B1-45E0-B2B2-C0724CAD1C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861" y="1072481"/>
            <a:ext cx="3861604" cy="383344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C3552C2-168A-41E1-BFF9-CA4B35724D73}"/>
              </a:ext>
            </a:extLst>
          </p:cNvPr>
          <p:cNvSpPr txBox="1"/>
          <p:nvPr/>
        </p:nvSpPr>
        <p:spPr>
          <a:xfrm>
            <a:off x="1256850" y="5044467"/>
            <a:ext cx="38686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ensemble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AF205D-8ECF-40CF-A317-40182281363C}"/>
              </a:ext>
            </a:extLst>
          </p:cNvPr>
          <p:cNvSpPr txBox="1"/>
          <p:nvPr/>
        </p:nvSpPr>
        <p:spPr>
          <a:xfrm>
            <a:off x="7261690" y="5068732"/>
            <a:ext cx="38686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seul</a:t>
            </a:r>
            <a:endParaRPr lang="en-GB" sz="4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8E1B935-8A2D-40D5-9756-21FE98723664}"/>
              </a:ext>
            </a:extLst>
          </p:cNvPr>
          <p:cNvSpPr txBox="1"/>
          <p:nvPr/>
        </p:nvSpPr>
        <p:spPr>
          <a:xfrm>
            <a:off x="1263861" y="5577800"/>
            <a:ext cx="3868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[together]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A6212F0-9ED1-43B1-8A84-BBF3BAED2505}"/>
              </a:ext>
            </a:extLst>
          </p:cNvPr>
          <p:cNvSpPr txBox="1"/>
          <p:nvPr/>
        </p:nvSpPr>
        <p:spPr>
          <a:xfrm>
            <a:off x="7268701" y="5577800"/>
            <a:ext cx="3868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[alone]</a:t>
            </a:r>
          </a:p>
        </p:txBody>
      </p:sp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358907E2-0B08-4150-A771-A755DD25D8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013" y="1601824"/>
            <a:ext cx="4539990" cy="3429000"/>
          </a:xfrm>
          <a:prstGeom prst="rect">
            <a:avLst/>
          </a:prstGeom>
        </p:spPr>
      </p:pic>
      <p:pic>
        <p:nvPicPr>
          <p:cNvPr id="14" name="Graphic 13" descr="Teacher">
            <a:extLst>
              <a:ext uri="{FF2B5EF4-FFF2-40B4-BE49-F238E27FC236}">
                <a16:creationId xmlns:a16="http://schemas.microsoft.com/office/drawing/2014/main" id="{D28C36D8-D05B-4F09-B20E-1F530ABBE8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9802" y="60543"/>
            <a:ext cx="914400" cy="914400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8F89288F-2C9D-4E9C-AAB9-7D398A9260F2}"/>
              </a:ext>
            </a:extLst>
          </p:cNvPr>
          <p:cNvSpPr/>
          <p:nvPr/>
        </p:nvSpPr>
        <p:spPr>
          <a:xfrm>
            <a:off x="934202" y="175509"/>
            <a:ext cx="3167855" cy="547644"/>
          </a:xfrm>
          <a:prstGeom prst="wedgeRoundRectCallout">
            <a:avLst>
              <a:gd name="adj1" fmla="val -58668"/>
              <a:gd name="adj2" fmla="val 1020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B5698EB-C46E-4BDD-8788-027A3A71B2CD}"/>
              </a:ext>
            </a:extLst>
          </p:cNvPr>
          <p:cNvSpPr txBox="1"/>
          <p:nvPr/>
        </p:nvSpPr>
        <p:spPr>
          <a:xfrm>
            <a:off x="934202" y="175509"/>
            <a:ext cx="31678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 et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répète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61398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1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Eras Demi ITC" panose="020B0805030504020804" pitchFamily="34" charset="0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21147D-F981-4609-9B29-E35FFDF2323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61" y="1601824"/>
            <a:ext cx="5744308" cy="2872154"/>
          </a:xfrm>
          <a:prstGeom prst="rect">
            <a:avLst/>
          </a:prstGeom>
        </p:spPr>
      </p:pic>
      <p:pic>
        <p:nvPicPr>
          <p:cNvPr id="13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180BD34-3921-492B-9498-9D4AE5B706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949" y="2378982"/>
            <a:ext cx="3868615" cy="161673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C3552C2-168A-41E1-BFF9-CA4B35724D73}"/>
              </a:ext>
            </a:extLst>
          </p:cNvPr>
          <p:cNvSpPr txBox="1"/>
          <p:nvPr/>
        </p:nvSpPr>
        <p:spPr>
          <a:xfrm>
            <a:off x="1256850" y="5044467"/>
            <a:ext cx="38686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toujours</a:t>
            </a:r>
            <a:endParaRPr lang="en-GB" sz="4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AF205D-8ECF-40CF-A317-40182281363C}"/>
              </a:ext>
            </a:extLst>
          </p:cNvPr>
          <p:cNvSpPr txBox="1"/>
          <p:nvPr/>
        </p:nvSpPr>
        <p:spPr>
          <a:xfrm>
            <a:off x="7261690" y="5068732"/>
            <a:ext cx="38686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maintenant</a:t>
            </a:r>
            <a:endParaRPr lang="en-GB" sz="4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8E1B935-8A2D-40D5-9756-21FE98723664}"/>
              </a:ext>
            </a:extLst>
          </p:cNvPr>
          <p:cNvSpPr txBox="1"/>
          <p:nvPr/>
        </p:nvSpPr>
        <p:spPr>
          <a:xfrm>
            <a:off x="1263861" y="5577800"/>
            <a:ext cx="3868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[always]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A6212F0-9ED1-43B1-8A84-BBF3BAED2505}"/>
              </a:ext>
            </a:extLst>
          </p:cNvPr>
          <p:cNvSpPr txBox="1"/>
          <p:nvPr/>
        </p:nvSpPr>
        <p:spPr>
          <a:xfrm>
            <a:off x="7268701" y="5577800"/>
            <a:ext cx="3868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[now]</a:t>
            </a:r>
          </a:p>
        </p:txBody>
      </p:sp>
      <p:pic>
        <p:nvPicPr>
          <p:cNvPr id="14" name="Graphic 13" descr="Teacher">
            <a:extLst>
              <a:ext uri="{FF2B5EF4-FFF2-40B4-BE49-F238E27FC236}">
                <a16:creationId xmlns:a16="http://schemas.microsoft.com/office/drawing/2014/main" id="{CCC42DD9-2495-43D2-AEC0-E38AABB01A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21021"/>
            <a:ext cx="914400" cy="914400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70647390-6D4C-45B2-8375-461A8ABCA104}"/>
              </a:ext>
            </a:extLst>
          </p:cNvPr>
          <p:cNvSpPr/>
          <p:nvPr/>
        </p:nvSpPr>
        <p:spPr>
          <a:xfrm>
            <a:off x="914400" y="135987"/>
            <a:ext cx="3167855" cy="547644"/>
          </a:xfrm>
          <a:prstGeom prst="wedgeRoundRectCallout">
            <a:avLst>
              <a:gd name="adj1" fmla="val -58668"/>
              <a:gd name="adj2" fmla="val 1020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CCDE24-D1EB-4C15-806C-36EB3357AA25}"/>
              </a:ext>
            </a:extLst>
          </p:cNvPr>
          <p:cNvSpPr txBox="1"/>
          <p:nvPr/>
        </p:nvSpPr>
        <p:spPr>
          <a:xfrm>
            <a:off x="914400" y="135987"/>
            <a:ext cx="31678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 et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répète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886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1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Eras Demi ITC" panose="020B0805030504020804" pitchFamily="34" charset="0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3552C2-168A-41E1-BFF9-CA4B35724D73}"/>
              </a:ext>
            </a:extLst>
          </p:cNvPr>
          <p:cNvSpPr txBox="1"/>
          <p:nvPr/>
        </p:nvSpPr>
        <p:spPr>
          <a:xfrm>
            <a:off x="1256850" y="5044467"/>
            <a:ext cx="38686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souvent</a:t>
            </a:r>
            <a:endParaRPr lang="en-GB" sz="4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AF205D-8ECF-40CF-A317-40182281363C}"/>
              </a:ext>
            </a:extLst>
          </p:cNvPr>
          <p:cNvSpPr txBox="1"/>
          <p:nvPr/>
        </p:nvSpPr>
        <p:spPr>
          <a:xfrm>
            <a:off x="7261690" y="5068732"/>
            <a:ext cx="38686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rarement</a:t>
            </a:r>
            <a:endParaRPr lang="en-GB" sz="4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8E1B935-8A2D-40D5-9756-21FE98723664}"/>
              </a:ext>
            </a:extLst>
          </p:cNvPr>
          <p:cNvSpPr txBox="1"/>
          <p:nvPr/>
        </p:nvSpPr>
        <p:spPr>
          <a:xfrm>
            <a:off x="1263861" y="5577800"/>
            <a:ext cx="3868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[often]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A6212F0-9ED1-43B1-8A84-BBF3BAED2505}"/>
              </a:ext>
            </a:extLst>
          </p:cNvPr>
          <p:cNvSpPr txBox="1"/>
          <p:nvPr/>
        </p:nvSpPr>
        <p:spPr>
          <a:xfrm>
            <a:off x="7268701" y="5577800"/>
            <a:ext cx="3868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[rarely]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339A71-AFF1-480E-B97D-FBC71AE520FA}"/>
              </a:ext>
            </a:extLst>
          </p:cNvPr>
          <p:cNvGrpSpPr/>
          <p:nvPr/>
        </p:nvGrpSpPr>
        <p:grpSpPr>
          <a:xfrm>
            <a:off x="1229440" y="1456355"/>
            <a:ext cx="3896025" cy="3491204"/>
            <a:chOff x="1229440" y="1456355"/>
            <a:chExt cx="3896025" cy="349120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280B8E9-B710-4E91-8CCF-280FF9B33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9440" y="1456355"/>
              <a:ext cx="3896025" cy="3491204"/>
            </a:xfrm>
            <a:prstGeom prst="rect">
              <a:avLst/>
            </a:prstGeom>
          </p:spPr>
        </p:pic>
        <p:sp>
          <p:nvSpPr>
            <p:cNvPr id="2" name="Star: 7 Points 1">
              <a:extLst>
                <a:ext uri="{FF2B5EF4-FFF2-40B4-BE49-F238E27FC236}">
                  <a16:creationId xmlns:a16="http://schemas.microsoft.com/office/drawing/2014/main" id="{BAC77E28-3685-436B-9D79-7DEFA68BB5E4}"/>
                </a:ext>
              </a:extLst>
            </p:cNvPr>
            <p:cNvSpPr/>
            <p:nvPr/>
          </p:nvSpPr>
          <p:spPr>
            <a:xfrm>
              <a:off x="1565031" y="3833446"/>
              <a:ext cx="492369" cy="422031"/>
            </a:xfrm>
            <a:prstGeom prst="star7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Star: 7 Points 17">
              <a:extLst>
                <a:ext uri="{FF2B5EF4-FFF2-40B4-BE49-F238E27FC236}">
                  <a16:creationId xmlns:a16="http://schemas.microsoft.com/office/drawing/2014/main" id="{28B9A242-C92A-4B6E-B526-089950FDB263}"/>
                </a:ext>
              </a:extLst>
            </p:cNvPr>
            <p:cNvSpPr/>
            <p:nvPr/>
          </p:nvSpPr>
          <p:spPr>
            <a:xfrm>
              <a:off x="3704493" y="2561492"/>
              <a:ext cx="492369" cy="422031"/>
            </a:xfrm>
            <a:prstGeom prst="star7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Star: 7 Points 18">
              <a:extLst>
                <a:ext uri="{FF2B5EF4-FFF2-40B4-BE49-F238E27FC236}">
                  <a16:creationId xmlns:a16="http://schemas.microsoft.com/office/drawing/2014/main" id="{F920850A-DFC9-471D-A950-4707A758A095}"/>
                </a:ext>
              </a:extLst>
            </p:cNvPr>
            <p:cNvSpPr/>
            <p:nvPr/>
          </p:nvSpPr>
          <p:spPr>
            <a:xfrm>
              <a:off x="2057400" y="3023041"/>
              <a:ext cx="492369" cy="422031"/>
            </a:xfrm>
            <a:prstGeom prst="star7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Star: 7 Points 21">
              <a:extLst>
                <a:ext uri="{FF2B5EF4-FFF2-40B4-BE49-F238E27FC236}">
                  <a16:creationId xmlns:a16="http://schemas.microsoft.com/office/drawing/2014/main" id="{E8DD34D8-6733-4E2D-8E45-7BEB11A39CE5}"/>
                </a:ext>
              </a:extLst>
            </p:cNvPr>
            <p:cNvSpPr/>
            <p:nvPr/>
          </p:nvSpPr>
          <p:spPr>
            <a:xfrm>
              <a:off x="3131544" y="2983523"/>
              <a:ext cx="492369" cy="422031"/>
            </a:xfrm>
            <a:prstGeom prst="star7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Star: 7 Points 23">
              <a:extLst>
                <a:ext uri="{FF2B5EF4-FFF2-40B4-BE49-F238E27FC236}">
                  <a16:creationId xmlns:a16="http://schemas.microsoft.com/office/drawing/2014/main" id="{83946ECA-F4B8-48DB-8167-9E3CEF9EC418}"/>
                </a:ext>
              </a:extLst>
            </p:cNvPr>
            <p:cNvSpPr/>
            <p:nvPr/>
          </p:nvSpPr>
          <p:spPr>
            <a:xfrm>
              <a:off x="3704492" y="2983522"/>
              <a:ext cx="492369" cy="422031"/>
            </a:xfrm>
            <a:prstGeom prst="star7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Star: 7 Points 24">
              <a:extLst>
                <a:ext uri="{FF2B5EF4-FFF2-40B4-BE49-F238E27FC236}">
                  <a16:creationId xmlns:a16="http://schemas.microsoft.com/office/drawing/2014/main" id="{FB590CE6-3727-4623-8B81-EB8B5FEF3853}"/>
                </a:ext>
              </a:extLst>
            </p:cNvPr>
            <p:cNvSpPr/>
            <p:nvPr/>
          </p:nvSpPr>
          <p:spPr>
            <a:xfrm>
              <a:off x="2074985" y="3445072"/>
              <a:ext cx="492369" cy="422031"/>
            </a:xfrm>
            <a:prstGeom prst="star7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Star: 7 Points 25">
              <a:extLst>
                <a:ext uri="{FF2B5EF4-FFF2-40B4-BE49-F238E27FC236}">
                  <a16:creationId xmlns:a16="http://schemas.microsoft.com/office/drawing/2014/main" id="{E81896B9-5F4E-4D89-A13E-A75BCE224A5C}"/>
                </a:ext>
              </a:extLst>
            </p:cNvPr>
            <p:cNvSpPr/>
            <p:nvPr/>
          </p:nvSpPr>
          <p:spPr>
            <a:xfrm>
              <a:off x="3166714" y="3423138"/>
              <a:ext cx="492369" cy="422031"/>
            </a:xfrm>
            <a:prstGeom prst="star7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Star: 7 Points 26">
              <a:extLst>
                <a:ext uri="{FF2B5EF4-FFF2-40B4-BE49-F238E27FC236}">
                  <a16:creationId xmlns:a16="http://schemas.microsoft.com/office/drawing/2014/main" id="{CB9BF26D-CB9F-4B8F-9F09-3CF082E6D71C}"/>
                </a:ext>
              </a:extLst>
            </p:cNvPr>
            <p:cNvSpPr/>
            <p:nvPr/>
          </p:nvSpPr>
          <p:spPr>
            <a:xfrm>
              <a:off x="4262945" y="3405553"/>
              <a:ext cx="492369" cy="422031"/>
            </a:xfrm>
            <a:prstGeom prst="star7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Star: 7 Points 27">
              <a:extLst>
                <a:ext uri="{FF2B5EF4-FFF2-40B4-BE49-F238E27FC236}">
                  <a16:creationId xmlns:a16="http://schemas.microsoft.com/office/drawing/2014/main" id="{428738EB-A4A0-4BB0-92CD-22FA734EAF8D}"/>
                </a:ext>
              </a:extLst>
            </p:cNvPr>
            <p:cNvSpPr/>
            <p:nvPr/>
          </p:nvSpPr>
          <p:spPr>
            <a:xfrm>
              <a:off x="2626669" y="3827584"/>
              <a:ext cx="492369" cy="422031"/>
            </a:xfrm>
            <a:prstGeom prst="star7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Star: 7 Points 28">
              <a:extLst>
                <a:ext uri="{FF2B5EF4-FFF2-40B4-BE49-F238E27FC236}">
                  <a16:creationId xmlns:a16="http://schemas.microsoft.com/office/drawing/2014/main" id="{9C0BBA8F-2ACB-4A97-9AF5-B3B6409FC325}"/>
                </a:ext>
              </a:extLst>
            </p:cNvPr>
            <p:cNvSpPr/>
            <p:nvPr/>
          </p:nvSpPr>
          <p:spPr>
            <a:xfrm>
              <a:off x="3704492" y="3827584"/>
              <a:ext cx="492369" cy="422031"/>
            </a:xfrm>
            <a:prstGeom prst="star7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Star: 7 Points 29">
              <a:extLst>
                <a:ext uri="{FF2B5EF4-FFF2-40B4-BE49-F238E27FC236}">
                  <a16:creationId xmlns:a16="http://schemas.microsoft.com/office/drawing/2014/main" id="{CC75F161-5CD7-4B4D-91A3-EC344D9FB4EE}"/>
                </a:ext>
              </a:extLst>
            </p:cNvPr>
            <p:cNvSpPr/>
            <p:nvPr/>
          </p:nvSpPr>
          <p:spPr>
            <a:xfrm>
              <a:off x="2086624" y="4196315"/>
              <a:ext cx="492369" cy="422031"/>
            </a:xfrm>
            <a:prstGeom prst="star7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Star: 7 Points 30">
              <a:extLst>
                <a:ext uri="{FF2B5EF4-FFF2-40B4-BE49-F238E27FC236}">
                  <a16:creationId xmlns:a16="http://schemas.microsoft.com/office/drawing/2014/main" id="{1BCEAC13-9BE7-438B-8756-3FFABC7F9165}"/>
                </a:ext>
              </a:extLst>
            </p:cNvPr>
            <p:cNvSpPr/>
            <p:nvPr/>
          </p:nvSpPr>
          <p:spPr>
            <a:xfrm>
              <a:off x="3146039" y="4196315"/>
              <a:ext cx="492369" cy="422031"/>
            </a:xfrm>
            <a:prstGeom prst="star7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Star: 7 Points 31">
              <a:extLst>
                <a:ext uri="{FF2B5EF4-FFF2-40B4-BE49-F238E27FC236}">
                  <a16:creationId xmlns:a16="http://schemas.microsoft.com/office/drawing/2014/main" id="{CF369239-76EE-4E7C-9B32-043ECF3FE6B2}"/>
                </a:ext>
              </a:extLst>
            </p:cNvPr>
            <p:cNvSpPr/>
            <p:nvPr/>
          </p:nvSpPr>
          <p:spPr>
            <a:xfrm>
              <a:off x="3737534" y="4196315"/>
              <a:ext cx="492369" cy="422031"/>
            </a:xfrm>
            <a:prstGeom prst="star7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5ADB8E5-66E4-49BF-9310-DC91628BC7F6}"/>
              </a:ext>
            </a:extLst>
          </p:cNvPr>
          <p:cNvGrpSpPr/>
          <p:nvPr/>
        </p:nvGrpSpPr>
        <p:grpSpPr>
          <a:xfrm>
            <a:off x="7084826" y="1492060"/>
            <a:ext cx="3896025" cy="3491204"/>
            <a:chOff x="7084826" y="1492060"/>
            <a:chExt cx="3896025" cy="349120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CFBDF05-0443-4B5E-A055-42E9478FB6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4826" y="1492060"/>
              <a:ext cx="3896025" cy="3491204"/>
            </a:xfrm>
            <a:prstGeom prst="rect">
              <a:avLst/>
            </a:prstGeom>
          </p:spPr>
        </p:pic>
        <p:sp>
          <p:nvSpPr>
            <p:cNvPr id="33" name="Star: 7 Points 32">
              <a:extLst>
                <a:ext uri="{FF2B5EF4-FFF2-40B4-BE49-F238E27FC236}">
                  <a16:creationId xmlns:a16="http://schemas.microsoft.com/office/drawing/2014/main" id="{4E617CC0-E7D0-4067-9D2F-F8C134F336EE}"/>
                </a:ext>
              </a:extLst>
            </p:cNvPr>
            <p:cNvSpPr/>
            <p:nvPr/>
          </p:nvSpPr>
          <p:spPr>
            <a:xfrm>
              <a:off x="9050859" y="3423138"/>
              <a:ext cx="492369" cy="422031"/>
            </a:xfrm>
            <a:prstGeom prst="star7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4" name="Graphic 33" descr="Teacher">
            <a:extLst>
              <a:ext uri="{FF2B5EF4-FFF2-40B4-BE49-F238E27FC236}">
                <a16:creationId xmlns:a16="http://schemas.microsoft.com/office/drawing/2014/main" id="{98EE219A-CAFA-444E-8A1B-52C4B814AE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465" y="-24677"/>
            <a:ext cx="914400" cy="914400"/>
          </a:xfrm>
          <a:prstGeom prst="rect">
            <a:avLst/>
          </a:prstGeom>
        </p:spPr>
      </p:pic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A93A061C-1286-4C15-ADF8-66EA4DE500FB}"/>
              </a:ext>
            </a:extLst>
          </p:cNvPr>
          <p:cNvSpPr/>
          <p:nvPr/>
        </p:nvSpPr>
        <p:spPr>
          <a:xfrm>
            <a:off x="935865" y="90289"/>
            <a:ext cx="3167855" cy="547644"/>
          </a:xfrm>
          <a:prstGeom prst="wedgeRoundRectCallout">
            <a:avLst>
              <a:gd name="adj1" fmla="val -58668"/>
              <a:gd name="adj2" fmla="val 1020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D2070AD-4475-458D-87EB-9E96982BD15D}"/>
              </a:ext>
            </a:extLst>
          </p:cNvPr>
          <p:cNvSpPr txBox="1"/>
          <p:nvPr/>
        </p:nvSpPr>
        <p:spPr>
          <a:xfrm>
            <a:off x="935865" y="90289"/>
            <a:ext cx="31678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 et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répète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4387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1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5" name="Table 1">
            <a:extLst>
              <a:ext uri="{FF2B5EF4-FFF2-40B4-BE49-F238E27FC236}">
                <a16:creationId xmlns:a16="http://schemas.microsoft.com/office/drawing/2014/main" id="{C6398E9F-79CD-4BAD-B189-42283EE14E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48360545"/>
              </p:ext>
            </p:extLst>
          </p:nvPr>
        </p:nvGraphicFramePr>
        <p:xfrm>
          <a:off x="3748189" y="2832719"/>
          <a:ext cx="5090555" cy="3383280"/>
        </p:xfrm>
        <a:graphic>
          <a:graphicData uri="http://schemas.openxmlformats.org/drawingml/2006/table">
            <a:tbl>
              <a:tblPr/>
              <a:tblGrid>
                <a:gridCol w="16176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64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6447">
                  <a:extLst>
                    <a:ext uri="{9D8B030D-6E8A-4147-A177-3AD203B41FA5}">
                      <a16:colId xmlns:a16="http://schemas.microsoft.com/office/drawing/2014/main" val="3948440340"/>
                    </a:ext>
                  </a:extLst>
                </a:gridCol>
              </a:tblGrid>
              <a:tr h="50508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always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often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rarely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ill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together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alone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0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here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there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together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now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rarely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always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72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together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alone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naughty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intelligent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slow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fast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often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always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rarely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54458669-5D9D-4D2D-8CD9-BF98FB203F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2961687"/>
              </p:ext>
            </p:extLst>
          </p:nvPr>
        </p:nvGraphicFramePr>
        <p:xfrm>
          <a:off x="644314" y="2848919"/>
          <a:ext cx="3039261" cy="3367080"/>
        </p:xfrm>
        <a:graphic>
          <a:graphicData uri="http://schemas.openxmlformats.org/drawingml/2006/table">
            <a:tbl>
              <a:tblPr/>
              <a:tblGrid>
                <a:gridCol w="6506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86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184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You are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348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We are often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576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We are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348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You are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544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You are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5200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We are always 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044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You are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5" name="CustomShape 22">
            <a:hlinkClick r:id="" action="ppaction://noaction">
              <a:snd r:embed="rId4" name="s13_exemple.wav"/>
            </a:hlinkClick>
            <a:extLst>
              <a:ext uri="{FF2B5EF4-FFF2-40B4-BE49-F238E27FC236}">
                <a16:creationId xmlns:a16="http://schemas.microsoft.com/office/drawing/2014/main" id="{4247252A-FC32-4F16-8616-A5FE2859FCB7}"/>
              </a:ext>
            </a:extLst>
          </p:cNvPr>
          <p:cNvSpPr/>
          <p:nvPr/>
        </p:nvSpPr>
        <p:spPr>
          <a:xfrm>
            <a:off x="734673" y="2894342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Ex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CustomShape 23">
            <a:hlinkClick r:id="" action="ppaction://noaction">
              <a:snd r:embed="rId5" name="s13_1.wav"/>
            </a:hlinkClick>
            <a:extLst>
              <a:ext uri="{FF2B5EF4-FFF2-40B4-BE49-F238E27FC236}">
                <a16:creationId xmlns:a16="http://schemas.microsoft.com/office/drawing/2014/main" id="{3AD5864B-E328-4811-82EC-A3D77BDC6BF2}"/>
              </a:ext>
            </a:extLst>
          </p:cNvPr>
          <p:cNvSpPr/>
          <p:nvPr/>
        </p:nvSpPr>
        <p:spPr>
          <a:xfrm>
            <a:off x="734673" y="3380573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CustomShape 24">
            <a:hlinkClick r:id="" action="ppaction://noaction">
              <a:snd r:embed="rId6" name="s13_2.wav"/>
            </a:hlinkClick>
            <a:extLst>
              <a:ext uri="{FF2B5EF4-FFF2-40B4-BE49-F238E27FC236}">
                <a16:creationId xmlns:a16="http://schemas.microsoft.com/office/drawing/2014/main" id="{F2DAD2AC-ADD2-4480-845B-008BBA9A5F70}"/>
              </a:ext>
            </a:extLst>
          </p:cNvPr>
          <p:cNvSpPr/>
          <p:nvPr/>
        </p:nvSpPr>
        <p:spPr>
          <a:xfrm>
            <a:off x="734673" y="3859733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" name="CustomShape 25">
            <a:hlinkClick r:id="" action="ppaction://noaction">
              <a:snd r:embed="rId7" name="s13_3.wav"/>
            </a:hlinkClick>
            <a:extLst>
              <a:ext uri="{FF2B5EF4-FFF2-40B4-BE49-F238E27FC236}">
                <a16:creationId xmlns:a16="http://schemas.microsoft.com/office/drawing/2014/main" id="{E47FAB46-1A11-4EF4-B700-EF919D0338F8}"/>
              </a:ext>
            </a:extLst>
          </p:cNvPr>
          <p:cNvSpPr/>
          <p:nvPr/>
        </p:nvSpPr>
        <p:spPr>
          <a:xfrm>
            <a:off x="734673" y="4326293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" name="CustomShape 26">
            <a:hlinkClick r:id="" action="ppaction://noaction">
              <a:snd r:embed="rId8" name="s13_4.wav"/>
            </a:hlinkClick>
            <a:extLst>
              <a:ext uri="{FF2B5EF4-FFF2-40B4-BE49-F238E27FC236}">
                <a16:creationId xmlns:a16="http://schemas.microsoft.com/office/drawing/2014/main" id="{1ECA2C39-8E1B-46F9-B4CE-5D69DA706F12}"/>
              </a:ext>
            </a:extLst>
          </p:cNvPr>
          <p:cNvSpPr/>
          <p:nvPr/>
        </p:nvSpPr>
        <p:spPr>
          <a:xfrm>
            <a:off x="734673" y="4815404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CustomShape 27">
            <a:hlinkClick r:id="" action="ppaction://noaction">
              <a:snd r:embed="rId9" name="s13_5.wav"/>
            </a:hlinkClick>
            <a:extLst>
              <a:ext uri="{FF2B5EF4-FFF2-40B4-BE49-F238E27FC236}">
                <a16:creationId xmlns:a16="http://schemas.microsoft.com/office/drawing/2014/main" id="{B06E6BFD-FB69-40F9-9653-301D379E5A17}"/>
              </a:ext>
            </a:extLst>
          </p:cNvPr>
          <p:cNvSpPr/>
          <p:nvPr/>
        </p:nvSpPr>
        <p:spPr>
          <a:xfrm>
            <a:off x="738993" y="5340182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2" name="CustomShape 28">
            <a:hlinkClick r:id="" action="ppaction://noaction">
              <a:snd r:embed="rId10" name="s13_6.wav"/>
            </a:hlinkClick>
            <a:extLst>
              <a:ext uri="{FF2B5EF4-FFF2-40B4-BE49-F238E27FC236}">
                <a16:creationId xmlns:a16="http://schemas.microsoft.com/office/drawing/2014/main" id="{34261C61-C209-49EF-A2E1-6B62F7BA1FCB}"/>
              </a:ext>
            </a:extLst>
          </p:cNvPr>
          <p:cNvSpPr/>
          <p:nvPr/>
        </p:nvSpPr>
        <p:spPr>
          <a:xfrm>
            <a:off x="734673" y="5783342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5" name="CustomShape 3">
            <a:extLst>
              <a:ext uri="{FF2B5EF4-FFF2-40B4-BE49-F238E27FC236}">
                <a16:creationId xmlns:a16="http://schemas.microsoft.com/office/drawing/2014/main" id="{15C6D6D1-B52C-4B52-A84F-9C7C5166A09F}"/>
              </a:ext>
            </a:extLst>
          </p:cNvPr>
          <p:cNvSpPr/>
          <p:nvPr/>
        </p:nvSpPr>
        <p:spPr>
          <a:xfrm>
            <a:off x="160200" y="44640"/>
            <a:ext cx="1093452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C’est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quel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mot 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26" name="Table 2">
            <a:extLst>
              <a:ext uri="{FF2B5EF4-FFF2-40B4-BE49-F238E27FC236}">
                <a16:creationId xmlns:a16="http://schemas.microsoft.com/office/drawing/2014/main" id="{E826E335-8D58-40F9-95D5-BA97D80FF2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49657972"/>
              </p:ext>
            </p:extLst>
          </p:nvPr>
        </p:nvGraphicFramePr>
        <p:xfrm>
          <a:off x="8903358" y="2832719"/>
          <a:ext cx="1828755" cy="3367080"/>
        </p:xfrm>
        <a:graphic>
          <a:graphicData uri="http://schemas.openxmlformats.org/drawingml/2006/table">
            <a:tbl>
              <a:tblPr/>
              <a:tblGrid>
                <a:gridCol w="18287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184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present.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348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at school.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576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now.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348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difficult.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544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at home.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52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in class.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044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absent.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27" name="Group 26">
            <a:extLst>
              <a:ext uri="{FF2B5EF4-FFF2-40B4-BE49-F238E27FC236}">
                <a16:creationId xmlns:a16="http://schemas.microsoft.com/office/drawing/2014/main" id="{0042F8D9-1D86-4614-9549-4DE4FEB00CBC}"/>
              </a:ext>
            </a:extLst>
          </p:cNvPr>
          <p:cNvGrpSpPr/>
          <p:nvPr/>
        </p:nvGrpSpPr>
        <p:grpSpPr>
          <a:xfrm>
            <a:off x="644314" y="1845267"/>
            <a:ext cx="1008606" cy="997269"/>
            <a:chOff x="12921353" y="1863306"/>
            <a:chExt cx="2001486" cy="1978989"/>
          </a:xfrm>
        </p:grpSpPr>
        <p:pic>
          <p:nvPicPr>
            <p:cNvPr id="28" name="Picture 27" descr="Logo&#10;&#10;Description automatically generated">
              <a:extLst>
                <a:ext uri="{FF2B5EF4-FFF2-40B4-BE49-F238E27FC236}">
                  <a16:creationId xmlns:a16="http://schemas.microsoft.com/office/drawing/2014/main" id="{659AF684-504B-4CCD-8F63-A9E8625344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22898" y="1863306"/>
              <a:ext cx="1199941" cy="1978989"/>
            </a:xfrm>
            <a:prstGeom prst="rect">
              <a:avLst/>
            </a:prstGeom>
          </p:spPr>
        </p:pic>
        <p:pic>
          <p:nvPicPr>
            <p:cNvPr id="29" name="Picture 2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3F1AA9DA-7788-4336-8B86-A8052A9377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21353" y="2214542"/>
              <a:ext cx="1603090" cy="1627753"/>
            </a:xfrm>
            <a:prstGeom prst="rect">
              <a:avLst/>
            </a:prstGeom>
          </p:spPr>
        </p:pic>
      </p:grpSp>
      <p:sp>
        <p:nvSpPr>
          <p:cNvPr id="30" name="CustomShape 14">
            <a:extLst>
              <a:ext uri="{FF2B5EF4-FFF2-40B4-BE49-F238E27FC236}">
                <a16:creationId xmlns:a16="http://schemas.microsoft.com/office/drawing/2014/main" id="{0537BA50-5008-442C-8251-EE8A46DFB6A4}"/>
              </a:ext>
            </a:extLst>
          </p:cNvPr>
          <p:cNvSpPr/>
          <p:nvPr/>
        </p:nvSpPr>
        <p:spPr>
          <a:xfrm>
            <a:off x="122176" y="499918"/>
            <a:ext cx="1090047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Clémentine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parle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. Elle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dit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quoi ? 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5FBA0F3-50DB-4D63-998F-9EF868873B05}"/>
              </a:ext>
            </a:extLst>
          </p:cNvPr>
          <p:cNvGrpSpPr/>
          <p:nvPr/>
        </p:nvGrpSpPr>
        <p:grpSpPr>
          <a:xfrm>
            <a:off x="8325531" y="1832701"/>
            <a:ext cx="1600085" cy="1000018"/>
            <a:chOff x="9003765" y="2453117"/>
            <a:chExt cx="2604498" cy="162775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0D3843DA-EE30-49F5-8810-EAF25371BA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7709"/>
            <a:stretch/>
          </p:blipFill>
          <p:spPr>
            <a:xfrm>
              <a:off x="9003765" y="2453117"/>
              <a:ext cx="2260220" cy="1627753"/>
            </a:xfrm>
            <a:prstGeom prst="rect">
              <a:avLst/>
            </a:prstGeom>
          </p:spPr>
        </p:pic>
        <p:pic>
          <p:nvPicPr>
            <p:cNvPr id="33" name="Picture 32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9258F069-8578-4AA8-A0CD-384AB204CC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3921"/>
            <a:stretch/>
          </p:blipFill>
          <p:spPr>
            <a:xfrm>
              <a:off x="10094439" y="2549259"/>
              <a:ext cx="1513824" cy="1531612"/>
            </a:xfrm>
            <a:prstGeom prst="rect">
              <a:avLst/>
            </a:prstGeom>
          </p:spPr>
        </p:pic>
      </p:grpSp>
      <p:sp>
        <p:nvSpPr>
          <p:cNvPr id="34" name="Oval Callout 13">
            <a:extLst>
              <a:ext uri="{FF2B5EF4-FFF2-40B4-BE49-F238E27FC236}">
                <a16:creationId xmlns:a16="http://schemas.microsoft.com/office/drawing/2014/main" id="{D944D10B-8044-4A84-ADE0-041804E0CC4C}"/>
              </a:ext>
            </a:extLst>
          </p:cNvPr>
          <p:cNvSpPr/>
          <p:nvPr/>
        </p:nvSpPr>
        <p:spPr>
          <a:xfrm>
            <a:off x="2092961" y="1806839"/>
            <a:ext cx="1644139" cy="907482"/>
          </a:xfrm>
          <a:prstGeom prst="wedgeEllipseCallout">
            <a:avLst>
              <a:gd name="adj1" fmla="val -74009"/>
              <a:gd name="adj2" fmla="val -5098"/>
            </a:avLst>
          </a:prstGeom>
          <a:solidFill>
            <a:schemeClr val="accent3">
              <a:lumMod val="75000"/>
            </a:scheme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Vous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êtes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…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C409AA-8C3C-49EC-8383-DCB97ABB76FA}"/>
              </a:ext>
            </a:extLst>
          </p:cNvPr>
          <p:cNvSpPr/>
          <p:nvPr/>
        </p:nvSpPr>
        <p:spPr>
          <a:xfrm>
            <a:off x="5376181" y="2842193"/>
            <a:ext cx="1714500" cy="483841"/>
          </a:xfrm>
          <a:prstGeom prst="rect">
            <a:avLst/>
          </a:prstGeom>
          <a:solidFill>
            <a:schemeClr val="accent6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628B23D-593B-4CFF-8A5B-0E12E36D2E52}"/>
              </a:ext>
            </a:extLst>
          </p:cNvPr>
          <p:cNvSpPr/>
          <p:nvPr/>
        </p:nvSpPr>
        <p:spPr>
          <a:xfrm>
            <a:off x="5376181" y="3335508"/>
            <a:ext cx="1714500" cy="483841"/>
          </a:xfrm>
          <a:prstGeom prst="rect">
            <a:avLst/>
          </a:prstGeom>
          <a:solidFill>
            <a:schemeClr val="accent6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76F5A18-CCA2-46F3-AAAB-3D9A3E4EBF9D}"/>
              </a:ext>
            </a:extLst>
          </p:cNvPr>
          <p:cNvSpPr/>
          <p:nvPr/>
        </p:nvSpPr>
        <p:spPr>
          <a:xfrm>
            <a:off x="3748189" y="3819349"/>
            <a:ext cx="1627992" cy="454342"/>
          </a:xfrm>
          <a:prstGeom prst="rect">
            <a:avLst/>
          </a:prstGeom>
          <a:solidFill>
            <a:schemeClr val="accent6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869037C-04BD-46A5-BEDC-B9E132805AB4}"/>
              </a:ext>
            </a:extLst>
          </p:cNvPr>
          <p:cNvSpPr/>
          <p:nvPr/>
        </p:nvSpPr>
        <p:spPr>
          <a:xfrm>
            <a:off x="3737100" y="4282439"/>
            <a:ext cx="1627992" cy="475094"/>
          </a:xfrm>
          <a:prstGeom prst="rect">
            <a:avLst/>
          </a:prstGeom>
          <a:solidFill>
            <a:schemeClr val="accent6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38E99EB-EB76-4B07-B77D-414BB5A415E1}"/>
              </a:ext>
            </a:extLst>
          </p:cNvPr>
          <p:cNvSpPr/>
          <p:nvPr/>
        </p:nvSpPr>
        <p:spPr>
          <a:xfrm>
            <a:off x="5365091" y="4769751"/>
            <a:ext cx="1714499" cy="475094"/>
          </a:xfrm>
          <a:prstGeom prst="rect">
            <a:avLst/>
          </a:prstGeom>
          <a:solidFill>
            <a:schemeClr val="accent6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69C0CF0-C603-4F92-96F7-01BC854D4458}"/>
              </a:ext>
            </a:extLst>
          </p:cNvPr>
          <p:cNvSpPr/>
          <p:nvPr/>
        </p:nvSpPr>
        <p:spPr>
          <a:xfrm>
            <a:off x="7124245" y="5266175"/>
            <a:ext cx="1714499" cy="475094"/>
          </a:xfrm>
          <a:prstGeom prst="rect">
            <a:avLst/>
          </a:prstGeom>
          <a:solidFill>
            <a:schemeClr val="accent6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E6F0956-A7C4-49D1-8521-1F6BF0CCBDDC}"/>
              </a:ext>
            </a:extLst>
          </p:cNvPr>
          <p:cNvSpPr/>
          <p:nvPr/>
        </p:nvSpPr>
        <p:spPr>
          <a:xfrm>
            <a:off x="7110777" y="5724705"/>
            <a:ext cx="1714499" cy="475094"/>
          </a:xfrm>
          <a:prstGeom prst="rect">
            <a:avLst/>
          </a:prstGeom>
          <a:solidFill>
            <a:schemeClr val="accent6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41" name="Graphic 40" descr="Teacher">
            <a:extLst>
              <a:ext uri="{FF2B5EF4-FFF2-40B4-BE49-F238E27FC236}">
                <a16:creationId xmlns:a16="http://schemas.microsoft.com/office/drawing/2014/main" id="{7E82ED7D-8318-4B30-A7C5-E1A5946AED0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6062" y="970906"/>
            <a:ext cx="914400" cy="914400"/>
          </a:xfrm>
          <a:prstGeom prst="rect">
            <a:avLst/>
          </a:prstGeom>
        </p:spPr>
      </p:pic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F04B058E-6FD7-4626-8111-AD9D5CBC4656}"/>
              </a:ext>
            </a:extLst>
          </p:cNvPr>
          <p:cNvSpPr/>
          <p:nvPr/>
        </p:nvSpPr>
        <p:spPr>
          <a:xfrm>
            <a:off x="944501" y="1154283"/>
            <a:ext cx="6209461" cy="409451"/>
          </a:xfrm>
          <a:prstGeom prst="wedgeRoundRectCallout">
            <a:avLst>
              <a:gd name="adj1" fmla="val -52895"/>
              <a:gd name="adj2" fmla="val 1338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3" name="CustomShape 8">
            <a:hlinkClick r:id="" action="ppaction://noaction">
              <a:snd r:embed="rId17" name="aie.wav"/>
            </a:hlinkClick>
            <a:extLst>
              <a:ext uri="{FF2B5EF4-FFF2-40B4-BE49-F238E27FC236}">
                <a16:creationId xmlns:a16="http://schemas.microsoft.com/office/drawing/2014/main" id="{84E5A1A6-3784-4DF1-B46F-D3E3D9880E82}"/>
              </a:ext>
            </a:extLst>
          </p:cNvPr>
          <p:cNvSpPr/>
          <p:nvPr/>
        </p:nvSpPr>
        <p:spPr>
          <a:xfrm>
            <a:off x="914784" y="1110113"/>
            <a:ext cx="6209461" cy="4536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Choisis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le mot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correspondant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de 1 à 6.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249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5" name="Adele_ecrit_un_message.wav"/>
            </a:hlinkClick>
          </p:cNvPr>
          <p:cNvSpPr/>
          <p:nvPr/>
        </p:nvSpPr>
        <p:spPr>
          <a:xfrm>
            <a:off x="101160" y="0"/>
            <a:ext cx="1209084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Adèle </a:t>
            </a:r>
            <a:r>
              <a:rPr kumimoji="0" lang="en-GB" sz="26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écrit</a:t>
            </a:r>
            <a:r>
              <a:rPr kumimoji="0" lang="en-GB" sz="2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un message à Jean-Michel et </a:t>
            </a:r>
            <a:r>
              <a:rPr kumimoji="0" lang="en-GB" sz="26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Clémentine</a:t>
            </a:r>
            <a:r>
              <a:rPr kumimoji="0" lang="en-GB" sz="2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.</a:t>
            </a:r>
            <a:endParaRPr kumimoji="0" lang="en-GB" sz="2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7990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EEDC220-2790-45FA-9898-FA0C4D05DE84}"/>
              </a:ext>
            </a:extLst>
          </p:cNvPr>
          <p:cNvSpPr/>
          <p:nvPr/>
        </p:nvSpPr>
        <p:spPr>
          <a:xfrm rot="16200000">
            <a:off x="3255780" y="-1291747"/>
            <a:ext cx="5368751" cy="10297695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B7F2670-6BCA-4586-BE79-49400960C4D6}"/>
              </a:ext>
            </a:extLst>
          </p:cNvPr>
          <p:cNvSpPr/>
          <p:nvPr/>
        </p:nvSpPr>
        <p:spPr>
          <a:xfrm rot="16200000">
            <a:off x="3494492" y="-772206"/>
            <a:ext cx="4900740" cy="933393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FC25D4C6-59F2-469D-8A83-04427990B34A}"/>
              </a:ext>
            </a:extLst>
          </p:cNvPr>
          <p:cNvSpPr/>
          <p:nvPr/>
        </p:nvSpPr>
        <p:spPr>
          <a:xfrm>
            <a:off x="1434058" y="1651285"/>
            <a:ext cx="8957266" cy="4485745"/>
          </a:xfrm>
          <a:prstGeom prst="wedgeRoundRectCallout">
            <a:avLst>
              <a:gd name="adj1" fmla="val 27241"/>
              <a:gd name="adj2" fmla="val 5033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FECA15-1662-4CED-89CD-8541D308D281}"/>
              </a:ext>
            </a:extLst>
          </p:cNvPr>
          <p:cNvSpPr txBox="1"/>
          <p:nvPr/>
        </p:nvSpPr>
        <p:spPr>
          <a:xfrm>
            <a:off x="1800676" y="2039356"/>
            <a:ext cx="61727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Salut Jean-Michel et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Clémentine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! </a:t>
            </a:r>
            <a:b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Ça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va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Nous </a:t>
            </a:r>
            <a:r>
              <a:rPr kumimoji="0" lang="en-GB" sz="2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sommes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ensemble, chez nous, Pierre et </a:t>
            </a:r>
            <a:r>
              <a:rPr kumimoji="0" lang="en-GB" sz="2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moi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 Et </a:t>
            </a:r>
            <a:r>
              <a:rPr kumimoji="0" lang="en-GB" sz="2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vous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 </a:t>
            </a:r>
            <a:r>
              <a:rPr kumimoji="0" lang="en-GB" sz="2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Vous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  </a:t>
            </a:r>
            <a:r>
              <a:rPr kumimoji="0" lang="en-GB" sz="2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êtes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  </a:t>
            </a:r>
            <a:r>
              <a:rPr kumimoji="0" lang="en-GB" sz="2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où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D48E67-4BB4-4DF1-892D-7D4D190E4B2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4" t="3229" r="-4534" b="68631"/>
          <a:stretch/>
        </p:blipFill>
        <p:spPr>
          <a:xfrm flipH="1">
            <a:off x="-149690" y="870318"/>
            <a:ext cx="2048828" cy="1703826"/>
          </a:xfrm>
          <a:prstGeom prst="ellipse">
            <a:avLst/>
          </a:prstGeom>
        </p:spPr>
      </p:pic>
      <p:pic>
        <p:nvPicPr>
          <p:cNvPr id="69" name="Picture 68" descr="Map&#10;&#10;Description automatically generated">
            <a:extLst>
              <a:ext uri="{FF2B5EF4-FFF2-40B4-BE49-F238E27FC236}">
                <a16:creationId xmlns:a16="http://schemas.microsoft.com/office/drawing/2014/main" id="{3754C15D-FFF6-4850-937A-1B946050DA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880" y="512870"/>
            <a:ext cx="3467509" cy="2335434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FEFB9680-BD25-41BE-9A73-3E94EBC08E12}"/>
              </a:ext>
            </a:extLst>
          </p:cNvPr>
          <p:cNvGrpSpPr/>
          <p:nvPr/>
        </p:nvGrpSpPr>
        <p:grpSpPr>
          <a:xfrm>
            <a:off x="7764829" y="1851827"/>
            <a:ext cx="1008606" cy="997269"/>
            <a:chOff x="12921353" y="1863306"/>
            <a:chExt cx="2001486" cy="1978989"/>
          </a:xfrm>
        </p:grpSpPr>
        <p:pic>
          <p:nvPicPr>
            <p:cNvPr id="68" name="Picture 67" descr="Logo&#10;&#10;Description automatically generated">
              <a:extLst>
                <a:ext uri="{FF2B5EF4-FFF2-40B4-BE49-F238E27FC236}">
                  <a16:creationId xmlns:a16="http://schemas.microsoft.com/office/drawing/2014/main" id="{E2CE83FA-FC9B-4339-9CA3-79055B15D02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22898" y="1863306"/>
              <a:ext cx="1199941" cy="1978989"/>
            </a:xfrm>
            <a:prstGeom prst="rect">
              <a:avLst/>
            </a:prstGeom>
          </p:spPr>
        </p:pic>
        <p:pic>
          <p:nvPicPr>
            <p:cNvPr id="70" name="Picture 6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3B661CD2-9D59-4F47-BB32-04480675E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21353" y="2214542"/>
              <a:ext cx="1603090" cy="1627753"/>
            </a:xfrm>
            <a:prstGeom prst="rect">
              <a:avLst/>
            </a:prstGeom>
          </p:spPr>
        </p:pic>
      </p:grpSp>
      <p:sp>
        <p:nvSpPr>
          <p:cNvPr id="71" name="Oval 70">
            <a:extLst>
              <a:ext uri="{FF2B5EF4-FFF2-40B4-BE49-F238E27FC236}">
                <a16:creationId xmlns:a16="http://schemas.microsoft.com/office/drawing/2014/main" id="{3031D76F-B530-4CE8-ABDD-CFA137FBE43F}"/>
              </a:ext>
            </a:extLst>
          </p:cNvPr>
          <p:cNvSpPr/>
          <p:nvPr/>
        </p:nvSpPr>
        <p:spPr>
          <a:xfrm>
            <a:off x="10683391" y="3651504"/>
            <a:ext cx="334048" cy="342062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8F5CEB-32C5-4408-BFF0-9431643B60D9}"/>
              </a:ext>
            </a:extLst>
          </p:cNvPr>
          <p:cNvSpPr/>
          <p:nvPr/>
        </p:nvSpPr>
        <p:spPr>
          <a:xfrm>
            <a:off x="1763808" y="3389546"/>
            <a:ext cx="835269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Pierre fait </a:t>
            </a:r>
            <a:r>
              <a:rPr kumimoji="0" lang="en-GB" sz="2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ses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devoirs. Il </a:t>
            </a:r>
            <a:r>
              <a:rPr kumimoji="0" lang="en-GB" sz="2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déteste</a:t>
            </a:r>
            <a:r>
              <a:rPr kumimoji="0" lang="en-GB" sz="2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ça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, </a:t>
            </a:r>
            <a:r>
              <a:rPr kumimoji="0" lang="en-GB" sz="2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mais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  </a:t>
            </a:r>
            <a:r>
              <a:rPr kumimoji="0" lang="en-GB" sz="2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   important car la prof     </a:t>
            </a:r>
            <a:r>
              <a:rPr kumimoji="0" lang="en-GB" sz="2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est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    </a:t>
            </a:r>
            <a:r>
              <a:rPr kumimoji="0" lang="en-GB" sz="2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souvent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stricte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b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Et </a:t>
            </a:r>
            <a:r>
              <a:rPr kumimoji="0" lang="en-GB" sz="2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vous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 </a:t>
            </a:r>
            <a:r>
              <a:rPr kumimoji="0" lang="en-GB" sz="2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Vous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  </a:t>
            </a:r>
            <a:r>
              <a:rPr kumimoji="0" lang="en-GB" sz="2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êtes</a:t>
            </a:r>
            <a:r>
              <a:rPr kumimoji="0" lang="en-GB" sz="2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     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sages</a:t>
            </a:r>
            <a:r>
              <a:rPr kumimoji="0" lang="en-GB" sz="2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aussi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  <a:b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Aujourd’hui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, nous </a:t>
            </a:r>
            <a:r>
              <a:rPr kumimoji="0" lang="en-GB" sz="2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sommes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dimanche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10 </a:t>
            </a:r>
            <a:r>
              <a:rPr kumimoji="0" lang="en-GB" sz="2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octobre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   </a:t>
            </a:r>
            <a:r>
              <a:rPr kumimoji="0" lang="en-GB" sz="2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   super, </a:t>
            </a:r>
            <a:r>
              <a:rPr kumimoji="0" lang="en-GB" sz="2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le weekend ! 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sym typeface="Wingdings" panose="05000000000000000000" pitchFamily="2" charset="2"/>
              </a:rPr>
              <a:t> 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Je    </a:t>
            </a:r>
            <a:r>
              <a:rPr kumimoji="0" lang="en-GB" sz="2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suis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    </a:t>
            </a:r>
            <a:r>
              <a:rPr kumimoji="0" lang="en-GB" sz="2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heureuse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! Et </a:t>
            </a:r>
            <a:r>
              <a:rPr kumimoji="0" lang="en-GB" sz="2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vous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, 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sym typeface="Wingdings" panose="05000000000000000000" pitchFamily="2" charset="2"/>
              </a:rPr>
              <a:t> </a:t>
            </a:r>
            <a:r>
              <a:rPr kumimoji="0" lang="en-GB" sz="2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vous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   </a:t>
            </a:r>
            <a:r>
              <a:rPr kumimoji="0" lang="en-GB" sz="2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êtes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    contents ?  </a:t>
            </a:r>
            <a:b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Bisous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Adèle</a:t>
            </a:r>
            <a:endParaRPr kumimoji="0" lang="en-GB" sz="22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2" name="Title 2">
            <a:extLst>
              <a:ext uri="{FF2B5EF4-FFF2-40B4-BE49-F238E27FC236}">
                <a16:creationId xmlns:a16="http://schemas.microsoft.com/office/drawing/2014/main" id="{C5432841-F9F2-4FDF-8B13-842DFC533EE4}"/>
              </a:ext>
            </a:extLst>
          </p:cNvPr>
          <p:cNvSpPr txBox="1">
            <a:spLocks/>
          </p:cNvSpPr>
          <p:nvPr/>
        </p:nvSpPr>
        <p:spPr>
          <a:xfrm>
            <a:off x="11289502" y="2667585"/>
            <a:ext cx="781120" cy="374973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écrire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73" name="Picture 72" descr="Icon&#10;&#10;Description automatically generated">
            <a:extLst>
              <a:ext uri="{FF2B5EF4-FFF2-40B4-BE49-F238E27FC236}">
                <a16:creationId xmlns:a16="http://schemas.microsoft.com/office/drawing/2014/main" id="{61CD5DEA-58B3-45FA-84AD-CF7CC2A2F67D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3094" y="1537525"/>
            <a:ext cx="1126594" cy="113006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25C37FC-BCA6-4A49-A0B6-77251776BAF1}"/>
              </a:ext>
            </a:extLst>
          </p:cNvPr>
          <p:cNvSpPr/>
          <p:nvPr/>
        </p:nvSpPr>
        <p:spPr>
          <a:xfrm>
            <a:off x="2549399" y="2739062"/>
            <a:ext cx="1210648" cy="36961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ℓ≠∂</a:t>
            </a:r>
            <a:r>
              <a:rPr kumimoji="0" lang="az-Cyrl-AZ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Ф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Θ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339285ED-700D-486D-99D4-A8B46BFF7EFB}"/>
              </a:ext>
            </a:extLst>
          </p:cNvPr>
          <p:cNvSpPr/>
          <p:nvPr/>
        </p:nvSpPr>
        <p:spPr>
          <a:xfrm>
            <a:off x="4965194" y="3076802"/>
            <a:ext cx="947497" cy="36961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ℓ≠∂</a:t>
            </a:r>
            <a:r>
              <a:rPr kumimoji="0" lang="az-Cyrl-AZ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Ф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Θ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EFB85AF0-276F-40DA-9158-75C6481BD538}"/>
              </a:ext>
            </a:extLst>
          </p:cNvPr>
          <p:cNvSpPr/>
          <p:nvPr/>
        </p:nvSpPr>
        <p:spPr>
          <a:xfrm>
            <a:off x="7228159" y="3417556"/>
            <a:ext cx="1145841" cy="36961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ℓ≠∂</a:t>
            </a:r>
            <a:r>
              <a:rPr kumimoji="0" lang="az-Cyrl-AZ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Ф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Θ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94C22932-C196-49C9-BA57-652DEACF61C6}"/>
              </a:ext>
            </a:extLst>
          </p:cNvPr>
          <p:cNvSpPr/>
          <p:nvPr/>
        </p:nvSpPr>
        <p:spPr>
          <a:xfrm>
            <a:off x="3249762" y="3771695"/>
            <a:ext cx="1145841" cy="36961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ℓ≠∂</a:t>
            </a:r>
            <a:r>
              <a:rPr kumimoji="0" lang="az-Cyrl-AZ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Ф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Θ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B8878828-3B02-4853-8ECA-9724DFBBE6FC}"/>
              </a:ext>
            </a:extLst>
          </p:cNvPr>
          <p:cNvSpPr/>
          <p:nvPr/>
        </p:nvSpPr>
        <p:spPr>
          <a:xfrm>
            <a:off x="3822682" y="4095802"/>
            <a:ext cx="1145841" cy="36961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ℓ≠∂</a:t>
            </a:r>
            <a:r>
              <a:rPr kumimoji="0" lang="az-Cyrl-AZ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Ф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Θ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479F09DC-55F0-43AF-B268-C1EDACEC0D8E}"/>
              </a:ext>
            </a:extLst>
          </p:cNvPr>
          <p:cNvSpPr/>
          <p:nvPr/>
        </p:nvSpPr>
        <p:spPr>
          <a:xfrm>
            <a:off x="4230988" y="4432896"/>
            <a:ext cx="1145841" cy="36961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ℓ≠∂</a:t>
            </a:r>
            <a:r>
              <a:rPr kumimoji="0" lang="az-Cyrl-AZ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Ф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Θ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F487B2EA-7D08-4FB4-907C-ADE62D243BF0}"/>
              </a:ext>
            </a:extLst>
          </p:cNvPr>
          <p:cNvSpPr/>
          <p:nvPr/>
        </p:nvSpPr>
        <p:spPr>
          <a:xfrm>
            <a:off x="8535151" y="4420314"/>
            <a:ext cx="1145841" cy="36961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ℓ≠∂</a:t>
            </a:r>
            <a:r>
              <a:rPr kumimoji="0" lang="az-Cyrl-AZ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Ф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Θ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563FAE24-7C8B-4D30-A030-507929AD68B3}"/>
              </a:ext>
            </a:extLst>
          </p:cNvPr>
          <p:cNvSpPr/>
          <p:nvPr/>
        </p:nvSpPr>
        <p:spPr>
          <a:xfrm>
            <a:off x="5912691" y="4798783"/>
            <a:ext cx="1145841" cy="36961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ℓ≠∂</a:t>
            </a:r>
            <a:r>
              <a:rPr kumimoji="0" lang="az-Cyrl-AZ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Ф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Θ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2EBCFE4B-953B-477E-8DE1-FD7845D56766}"/>
              </a:ext>
            </a:extLst>
          </p:cNvPr>
          <p:cNvSpPr/>
          <p:nvPr/>
        </p:nvSpPr>
        <p:spPr>
          <a:xfrm>
            <a:off x="2581802" y="5104862"/>
            <a:ext cx="1145841" cy="36961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ℓ≠∂</a:t>
            </a:r>
            <a:r>
              <a:rPr kumimoji="0" lang="az-Cyrl-AZ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Ф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Θ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16EEA7-7AA5-4C8E-AA9E-2B65CEBDC271}"/>
              </a:ext>
            </a:extLst>
          </p:cNvPr>
          <p:cNvSpPr txBox="1"/>
          <p:nvPr/>
        </p:nvSpPr>
        <p:spPr>
          <a:xfrm>
            <a:off x="5391188" y="1651772"/>
            <a:ext cx="3083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Lorient, le 10.10.21.</a:t>
            </a:r>
          </a:p>
        </p:txBody>
      </p:sp>
      <p:pic>
        <p:nvPicPr>
          <p:cNvPr id="8" name="Adele_letter">
            <a:hlinkClick r:id="" action="ppaction://media"/>
            <a:extLst>
              <a:ext uri="{FF2B5EF4-FFF2-40B4-BE49-F238E27FC236}">
                <a16:creationId xmlns:a16="http://schemas.microsoft.com/office/drawing/2014/main" id="{62EAC8D5-9DC0-4AA2-8CCE-37A980400E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15512" y="5158253"/>
            <a:ext cx="609600" cy="609600"/>
          </a:xfrm>
          <a:prstGeom prst="rect">
            <a:avLst/>
          </a:prstGeom>
        </p:spPr>
      </p:pic>
      <p:pic>
        <p:nvPicPr>
          <p:cNvPr id="30" name="Graphic 29" descr="Teacher">
            <a:extLst>
              <a:ext uri="{FF2B5EF4-FFF2-40B4-BE49-F238E27FC236}">
                <a16:creationId xmlns:a16="http://schemas.microsoft.com/office/drawing/2014/main" id="{BAC7F027-C568-4721-8751-016D901537A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-18707" y="276054"/>
            <a:ext cx="914400" cy="914400"/>
          </a:xfrm>
          <a:prstGeom prst="rect">
            <a:avLst/>
          </a:prstGeom>
        </p:spPr>
      </p:pic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B124EA71-423E-4016-A0D9-2D42D17A5753}"/>
              </a:ext>
            </a:extLst>
          </p:cNvPr>
          <p:cNvSpPr/>
          <p:nvPr/>
        </p:nvSpPr>
        <p:spPr>
          <a:xfrm>
            <a:off x="879732" y="459432"/>
            <a:ext cx="7686720" cy="400110"/>
          </a:xfrm>
          <a:prstGeom prst="wedgeRoundRectCallout">
            <a:avLst>
              <a:gd name="adj1" fmla="val -52895"/>
              <a:gd name="adj2" fmla="val 1338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2" name="CustomShape 8">
            <a:hlinkClick r:id="" action="ppaction://noaction">
              <a:snd r:embed="rId15" name="aie.wav"/>
            </a:hlinkClick>
            <a:extLst>
              <a:ext uri="{FF2B5EF4-FFF2-40B4-BE49-F238E27FC236}">
                <a16:creationId xmlns:a16="http://schemas.microsoft.com/office/drawing/2014/main" id="{977D9DC2-7212-4C61-B9B9-2FECC03F6397}"/>
              </a:ext>
            </a:extLst>
          </p:cNvPr>
          <p:cNvSpPr/>
          <p:nvPr/>
        </p:nvSpPr>
        <p:spPr>
          <a:xfrm>
            <a:off x="850015" y="415261"/>
            <a:ext cx="8471344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spc="-1" dirty="0" err="1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Zut</a:t>
            </a:r>
            <a:r>
              <a:rPr lang="en-GB" sz="2400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! Elle fait des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erreurs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!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Écris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les mots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en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français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719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80" grpId="0" animBg="1"/>
      <p:bldP spid="81" grpId="0" animBg="1"/>
      <p:bldP spid="8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2" descr="background rectangle">
            <a:extLst>
              <a:ext uri="{FF2B5EF4-FFF2-40B4-BE49-F238E27FC236}">
                <a16:creationId xmlns:a16="http://schemas.microsoft.com/office/drawing/2014/main" id="{159CC3EE-6418-4B96-B169-9D62FD17399A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 revoir 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bleu</a:t>
            </a:r>
            <a:endParaRPr lang="en-GB" sz="9600" dirty="0">
              <a:solidFill>
                <a:srgbClr val="0070C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5" name="Picture 4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1AC97B20-350B-4BEA-A803-79712922E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795" y="459558"/>
            <a:ext cx="508450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88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147760" y="125056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55" name="CustomShape 3"/>
          <p:cNvSpPr/>
          <p:nvPr/>
        </p:nvSpPr>
        <p:spPr>
          <a:xfrm>
            <a:off x="10678892" y="1039381"/>
            <a:ext cx="1513108" cy="39636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spc="-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prononcer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1877FE-F3C4-4FE5-BF56-318F705D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3537" y="125056"/>
            <a:ext cx="2862327" cy="2247330"/>
          </a:xfrm>
        </p:spPr>
        <p:txBody>
          <a:bodyPr/>
          <a:lstStyle/>
          <a:p>
            <a:r>
              <a:rPr lang="en-GB" sz="8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[u]</a:t>
            </a:r>
            <a:br>
              <a:rPr lang="en-GB" sz="8800" spc="-1" dirty="0">
                <a:latin typeface="Century Gothic" panose="020B0502020202020204" pitchFamily="34" charset="0"/>
              </a:rPr>
            </a:br>
            <a:endParaRPr lang="en-GB" sz="4000" dirty="0"/>
          </a:p>
        </p:txBody>
      </p:sp>
      <p:sp>
        <p:nvSpPr>
          <p:cNvPr id="14" name="CustomShape 2">
            <a:extLst>
              <a:ext uri="{FF2B5EF4-FFF2-40B4-BE49-F238E27FC236}">
                <a16:creationId xmlns:a16="http://schemas.microsoft.com/office/drawing/2014/main" id="{093CFF18-6F03-42E6-8EC5-E7D5488B5E2E}"/>
              </a:ext>
            </a:extLst>
          </p:cNvPr>
          <p:cNvSpPr/>
          <p:nvPr/>
        </p:nvSpPr>
        <p:spPr>
          <a:xfrm>
            <a:off x="878134" y="1941129"/>
            <a:ext cx="4257730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</a:t>
            </a:r>
            <a:r>
              <a:rPr kumimoji="0" lang="en-GB" sz="115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u</a:t>
            </a:r>
            <a:endParaRPr kumimoji="0" lang="en-GB" sz="115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5" name="CustomShape 2">
            <a:extLst>
              <a:ext uri="{FF2B5EF4-FFF2-40B4-BE49-F238E27FC236}">
                <a16:creationId xmlns:a16="http://schemas.microsoft.com/office/drawing/2014/main" id="{CAFC1BFF-5682-4A7B-B6E4-150D93E99872}"/>
              </a:ext>
            </a:extLst>
          </p:cNvPr>
          <p:cNvSpPr/>
          <p:nvPr/>
        </p:nvSpPr>
        <p:spPr>
          <a:xfrm>
            <a:off x="5326634" y="1939042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n</a:t>
            </a:r>
            <a:r>
              <a:rPr kumimoji="0" lang="en-GB" sz="115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ou</a:t>
            </a: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</a:t>
            </a:r>
            <a:endParaRPr kumimoji="0" lang="en-GB" sz="11500" b="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6" name="Picture 2" descr="boy pointing to a girl">
            <a:extLst>
              <a:ext uri="{FF2B5EF4-FFF2-40B4-BE49-F238E27FC236}">
                <a16:creationId xmlns:a16="http://schemas.microsoft.com/office/drawing/2014/main" id="{17F7B7FC-149B-40CA-90B0-8F52EE2C6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742" y="4313700"/>
            <a:ext cx="1960949" cy="1726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group of children">
            <a:extLst>
              <a:ext uri="{FF2B5EF4-FFF2-40B4-BE49-F238E27FC236}">
                <a16:creationId xmlns:a16="http://schemas.microsoft.com/office/drawing/2014/main" id="{7E097D7A-6345-4E72-B437-06CBB2198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343" y="3929724"/>
            <a:ext cx="2567668" cy="2079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ustomShape 1">
            <a:extLst>
              <a:ext uri="{FF2B5EF4-FFF2-40B4-BE49-F238E27FC236}">
                <a16:creationId xmlns:a16="http://schemas.microsoft.com/office/drawing/2014/main" id="{52EF94EC-1187-4AD8-B5D3-96056F93D3A2}"/>
              </a:ext>
            </a:extLst>
          </p:cNvPr>
          <p:cNvSpPr/>
          <p:nvPr/>
        </p:nvSpPr>
        <p:spPr>
          <a:xfrm>
            <a:off x="7233335" y="125056"/>
            <a:ext cx="232867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ou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147760" y="125056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55" name="CustomShape 3"/>
          <p:cNvSpPr/>
          <p:nvPr/>
        </p:nvSpPr>
        <p:spPr>
          <a:xfrm>
            <a:off x="10678892" y="1039381"/>
            <a:ext cx="1513108" cy="39636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" name="Google Shape;410;p19">
            <a:extLst>
              <a:ext uri="{FF2B5EF4-FFF2-40B4-BE49-F238E27FC236}">
                <a16:creationId xmlns:a16="http://schemas.microsoft.com/office/drawing/2014/main" id="{2929323F-D715-44D9-A1B0-09555425A236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" name="Google Shape;387;p19">
            <a:extLst>
              <a:ext uri="{FF2B5EF4-FFF2-40B4-BE49-F238E27FC236}">
                <a16:creationId xmlns:a16="http://schemas.microsoft.com/office/drawing/2014/main" id="{090F4073-0175-4B0E-9BB5-60472DA86DF7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" name="Google Shape;388;p19">
            <a:extLst>
              <a:ext uri="{FF2B5EF4-FFF2-40B4-BE49-F238E27FC236}">
                <a16:creationId xmlns:a16="http://schemas.microsoft.com/office/drawing/2014/main" id="{7050D4C6-263E-415E-91AA-183D43AFBEF4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9" name="Google Shape;389;p19">
            <a:extLst>
              <a:ext uri="{FF2B5EF4-FFF2-40B4-BE49-F238E27FC236}">
                <a16:creationId xmlns:a16="http://schemas.microsoft.com/office/drawing/2014/main" id="{E220D758-6436-4865-8EBC-453B40DCE47B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390;p19">
            <a:extLst>
              <a:ext uri="{FF2B5EF4-FFF2-40B4-BE49-F238E27FC236}">
                <a16:creationId xmlns:a16="http://schemas.microsoft.com/office/drawing/2014/main" id="{9797119B-B5EC-4D19-B35D-AAA9E2645ADF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391;p19">
            <a:extLst>
              <a:ext uri="{FF2B5EF4-FFF2-40B4-BE49-F238E27FC236}">
                <a16:creationId xmlns:a16="http://schemas.microsoft.com/office/drawing/2014/main" id="{C2C1E791-E1A3-4C50-983B-D463DB5867C5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" name="Google Shape;393;p19">
            <a:extLst>
              <a:ext uri="{FF2B5EF4-FFF2-40B4-BE49-F238E27FC236}">
                <a16:creationId xmlns:a16="http://schemas.microsoft.com/office/drawing/2014/main" id="{34AF979D-3609-4C2A-8F2A-794FD6817E6F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lang="en-GB" b="1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94;p19">
            <a:extLst>
              <a:ext uri="{FF2B5EF4-FFF2-40B4-BE49-F238E27FC236}">
                <a16:creationId xmlns:a16="http://schemas.microsoft.com/office/drawing/2014/main" id="{0D1950DA-D507-4518-9F4C-22E3C3F1E292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95;p19">
            <a:extLst>
              <a:ext uri="{FF2B5EF4-FFF2-40B4-BE49-F238E27FC236}">
                <a16:creationId xmlns:a16="http://schemas.microsoft.com/office/drawing/2014/main" id="{DF7270A0-3899-4515-8ADB-44940C8CA86B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DÉBUT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47B43FC-E829-4606-B917-1406AC81B97C}"/>
              </a:ext>
            </a:extLst>
          </p:cNvPr>
          <p:cNvSpPr txBox="1"/>
          <p:nvPr/>
        </p:nvSpPr>
        <p:spPr>
          <a:xfrm rot="20987516">
            <a:off x="954157" y="2504661"/>
            <a:ext cx="1994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rgbClr val="002060"/>
                </a:solidFill>
              </a:rPr>
              <a:t>adulte</a:t>
            </a:r>
            <a:endParaRPr lang="en-GB" sz="3200" b="1" dirty="0">
              <a:solidFill>
                <a:srgbClr val="00206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B2F944E-5655-4975-857E-5972F98DCAA2}"/>
              </a:ext>
            </a:extLst>
          </p:cNvPr>
          <p:cNvSpPr txBox="1"/>
          <p:nvPr/>
        </p:nvSpPr>
        <p:spPr>
          <a:xfrm rot="235197">
            <a:off x="4065496" y="1094281"/>
            <a:ext cx="1994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couple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6253B64-DC75-41AA-A4E3-18ED1750414F}"/>
              </a:ext>
            </a:extLst>
          </p:cNvPr>
          <p:cNvSpPr txBox="1"/>
          <p:nvPr/>
        </p:nvSpPr>
        <p:spPr>
          <a:xfrm rot="20987516">
            <a:off x="8214723" y="896724"/>
            <a:ext cx="1994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cousin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E25F6AA-3B20-45F3-B2B4-973E3BC13FDB}"/>
              </a:ext>
            </a:extLst>
          </p:cNvPr>
          <p:cNvSpPr txBox="1"/>
          <p:nvPr/>
        </p:nvSpPr>
        <p:spPr>
          <a:xfrm rot="503311">
            <a:off x="5229984" y="2693166"/>
            <a:ext cx="1994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double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615C051-9ED5-4352-AA33-3F83FA25F6F9}"/>
              </a:ext>
            </a:extLst>
          </p:cNvPr>
          <p:cNvSpPr txBox="1"/>
          <p:nvPr/>
        </p:nvSpPr>
        <p:spPr>
          <a:xfrm rot="20987516">
            <a:off x="541923" y="5047964"/>
            <a:ext cx="1994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nature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5FDD896-0D9C-482B-A618-CFBD50D27210}"/>
              </a:ext>
            </a:extLst>
          </p:cNvPr>
          <p:cNvSpPr txBox="1"/>
          <p:nvPr/>
        </p:nvSpPr>
        <p:spPr>
          <a:xfrm rot="748926">
            <a:off x="3435690" y="4354576"/>
            <a:ext cx="1994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plus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DC537BA-A79B-4A1B-9333-424D58B068EA}"/>
              </a:ext>
            </a:extLst>
          </p:cNvPr>
          <p:cNvSpPr txBox="1"/>
          <p:nvPr/>
        </p:nvSpPr>
        <p:spPr>
          <a:xfrm rot="20987516">
            <a:off x="8440610" y="2663415"/>
            <a:ext cx="1994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pollution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C81D06B-77D1-46F4-83D5-A47A09316516}"/>
              </a:ext>
            </a:extLst>
          </p:cNvPr>
          <p:cNvSpPr txBox="1"/>
          <p:nvPr/>
        </p:nvSpPr>
        <p:spPr>
          <a:xfrm rot="1209715">
            <a:off x="8218360" y="4285550"/>
            <a:ext cx="1994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routine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2E0E31D-C939-48DA-BDE0-A2D691C04D5D}"/>
              </a:ext>
            </a:extLst>
          </p:cNvPr>
          <p:cNvSpPr txBox="1"/>
          <p:nvPr/>
        </p:nvSpPr>
        <p:spPr>
          <a:xfrm rot="20987516">
            <a:off x="5965974" y="5098483"/>
            <a:ext cx="1994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stupide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BB96EA6-CEBF-4F16-9A2A-F436C8338D1D}"/>
              </a:ext>
            </a:extLst>
          </p:cNvPr>
          <p:cNvSpPr txBox="1"/>
          <p:nvPr/>
        </p:nvSpPr>
        <p:spPr>
          <a:xfrm rot="20987516">
            <a:off x="250071" y="1239911"/>
            <a:ext cx="1994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super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AE4FBAB-69C0-416B-9F79-BE9BE3235685}"/>
              </a:ext>
            </a:extLst>
          </p:cNvPr>
          <p:cNvSpPr txBox="1"/>
          <p:nvPr/>
        </p:nvSpPr>
        <p:spPr>
          <a:xfrm rot="577107">
            <a:off x="2636090" y="5833050"/>
            <a:ext cx="1994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rgbClr val="002060"/>
                </a:solidFill>
              </a:rPr>
              <a:t>touriste</a:t>
            </a:r>
            <a:endParaRPr lang="en-GB" sz="3200" b="1" dirty="0">
              <a:solidFill>
                <a:srgbClr val="00206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9E900B8-B229-40B0-A0EA-AE39667BFFC2}"/>
              </a:ext>
            </a:extLst>
          </p:cNvPr>
          <p:cNvSpPr txBox="1"/>
          <p:nvPr/>
        </p:nvSpPr>
        <p:spPr>
          <a:xfrm rot="20987516">
            <a:off x="8013472" y="6081261"/>
            <a:ext cx="1994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troupe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88264B7-F63B-44CE-93AD-23C564FD1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78892" y="953213"/>
            <a:ext cx="1513108" cy="547644"/>
          </a:xfrm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7" name="Graphic 36" descr="Teacher">
            <a:extLst>
              <a:ext uri="{FF2B5EF4-FFF2-40B4-BE49-F238E27FC236}">
                <a16:creationId xmlns:a16="http://schemas.microsoft.com/office/drawing/2014/main" id="{BFC1BF85-9976-4A74-9FEB-A403E17DD1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8646" y="25056"/>
            <a:ext cx="914400" cy="914400"/>
          </a:xfrm>
          <a:prstGeom prst="rect">
            <a:avLst/>
          </a:prstGeom>
        </p:spPr>
      </p:pic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66D07978-2631-416E-A022-2EA6E3B2F3CE}"/>
              </a:ext>
            </a:extLst>
          </p:cNvPr>
          <p:cNvSpPr/>
          <p:nvPr/>
        </p:nvSpPr>
        <p:spPr>
          <a:xfrm>
            <a:off x="1033046" y="140022"/>
            <a:ext cx="3078763" cy="547644"/>
          </a:xfrm>
          <a:prstGeom prst="wedgeRoundRectCallout">
            <a:avLst>
              <a:gd name="adj1" fmla="val -59684"/>
              <a:gd name="adj2" fmla="val 701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Prononce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les mots.</a:t>
            </a:r>
          </a:p>
        </p:txBody>
      </p:sp>
    </p:spTree>
    <p:extLst>
      <p:ext uri="{BB962C8B-B14F-4D97-AF65-F5344CB8AC3E}">
        <p14:creationId xmlns:p14="http://schemas.microsoft.com/office/powerpoint/2010/main" val="1715112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remove" grpId="0" nodeType="click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2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F4C7B5-B49D-4D73-8CE3-FD14A115FCFB}"/>
              </a:ext>
            </a:extLst>
          </p:cNvPr>
          <p:cNvSpPr txBox="1"/>
          <p:nvPr/>
        </p:nvSpPr>
        <p:spPr>
          <a:xfrm>
            <a:off x="72644" y="553725"/>
            <a:ext cx="1177732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Exemple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Tu es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où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?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Tu as la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mouche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?!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522AA82-704B-43B5-8E56-07656B625D4A}"/>
              </a:ext>
            </a:extLst>
          </p:cNvPr>
          <p:cNvSpPr/>
          <p:nvPr/>
        </p:nvSpPr>
        <p:spPr>
          <a:xfrm>
            <a:off x="4439081" y="3305709"/>
            <a:ext cx="7518246" cy="2849661"/>
          </a:xfrm>
          <a:prstGeom prst="ellipse">
            <a:avLst/>
          </a:prstGeom>
          <a:solidFill>
            <a:srgbClr val="A4D7EE"/>
          </a:solidFill>
          <a:ln>
            <a:solidFill>
              <a:srgbClr val="A4D7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4D513A09-C9F9-4AE9-9DDB-AB35562BAD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71760" flipV="1">
            <a:off x="9350082" y="3204621"/>
            <a:ext cx="377944" cy="788712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42DA1803-E675-42B9-AA18-B803709EAC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71760" flipV="1">
            <a:off x="10906232" y="4135859"/>
            <a:ext cx="377944" cy="788712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EF769F34-D5F9-4C17-A0E7-A353837B6C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71760" flipV="1">
            <a:off x="9292430" y="5103537"/>
            <a:ext cx="348390" cy="727037"/>
          </a:xfrm>
          <a:prstGeom prst="rect">
            <a:avLst/>
          </a:prstGeom>
        </p:spPr>
      </p:pic>
      <p:pic>
        <p:nvPicPr>
          <p:cNvPr id="10" name="Picture 2" descr="Fly Bug Insect Clip Art">
            <a:extLst>
              <a:ext uri="{FF2B5EF4-FFF2-40B4-BE49-F238E27FC236}">
                <a16:creationId xmlns:a16="http://schemas.microsoft.com/office/drawing/2014/main" id="{84F27761-2F50-457D-9523-EDA1390B1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318366" y="5308828"/>
            <a:ext cx="367208" cy="388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ction Button: Go Forward or Next 10">
            <a:hlinkClick r:id="" action="ppaction://noaction" highlightClick="1">
              <a:snd r:embed="rId7" name="vous_vue.wav"/>
            </a:hlinkClick>
            <a:extLst>
              <a:ext uri="{FF2B5EF4-FFF2-40B4-BE49-F238E27FC236}">
                <a16:creationId xmlns:a16="http://schemas.microsoft.com/office/drawing/2014/main" id="{D76ACB64-57FE-45E6-A96C-83D67DAB78BA}"/>
              </a:ext>
            </a:extLst>
          </p:cNvPr>
          <p:cNvSpPr/>
          <p:nvPr/>
        </p:nvSpPr>
        <p:spPr>
          <a:xfrm>
            <a:off x="4840352" y="4286751"/>
            <a:ext cx="514350" cy="492443"/>
          </a:xfrm>
          <a:prstGeom prst="actionButtonForwardNext">
            <a:avLst/>
          </a:prstGeom>
          <a:solidFill>
            <a:srgbClr val="FFC000"/>
          </a:solidFill>
          <a:ln>
            <a:solidFill>
              <a:schemeClr val="accent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2" name="Picture 11" descr="A picture containing flower&#10;&#10;Description automatically generated">
            <a:extLst>
              <a:ext uri="{FF2B5EF4-FFF2-40B4-BE49-F238E27FC236}">
                <a16:creationId xmlns:a16="http://schemas.microsoft.com/office/drawing/2014/main" id="{A9B1E6ED-E923-435B-8F58-E72CA09501F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944" y="5015353"/>
            <a:ext cx="1068497" cy="846713"/>
          </a:xfrm>
          <a:prstGeom prst="rect">
            <a:avLst/>
          </a:prstGeom>
        </p:spPr>
      </p:pic>
      <p:pic>
        <p:nvPicPr>
          <p:cNvPr id="14" name="Picture 13" descr="A picture containing flower&#10;&#10;Description automatically generated">
            <a:extLst>
              <a:ext uri="{FF2B5EF4-FFF2-40B4-BE49-F238E27FC236}">
                <a16:creationId xmlns:a16="http://schemas.microsoft.com/office/drawing/2014/main" id="{BB6465A8-44AD-4D3E-9CEE-5E74AD8C470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505" y="4101847"/>
            <a:ext cx="1068497" cy="846713"/>
          </a:xfrm>
          <a:prstGeom prst="rect">
            <a:avLst/>
          </a:prstGeom>
        </p:spPr>
      </p:pic>
      <p:pic>
        <p:nvPicPr>
          <p:cNvPr id="15" name="Picture 14" descr="A picture containing flower&#10;&#10;Description automatically generated">
            <a:extLst>
              <a:ext uri="{FF2B5EF4-FFF2-40B4-BE49-F238E27FC236}">
                <a16:creationId xmlns:a16="http://schemas.microsoft.com/office/drawing/2014/main" id="{7E0D33F8-8E3A-4C9C-82B9-9E53ED37B68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944" y="4073272"/>
            <a:ext cx="1068497" cy="846713"/>
          </a:xfrm>
          <a:prstGeom prst="rect">
            <a:avLst/>
          </a:prstGeom>
        </p:spPr>
      </p:pic>
      <p:pic>
        <p:nvPicPr>
          <p:cNvPr id="16" name="Picture 4" descr="Amphibian, Animal, Frog, Nature">
            <a:extLst>
              <a:ext uri="{FF2B5EF4-FFF2-40B4-BE49-F238E27FC236}">
                <a16:creationId xmlns:a16="http://schemas.microsoft.com/office/drawing/2014/main" id="{DF0C9890-90F5-49DC-B751-7E0C35EDA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97277" y="4204995"/>
            <a:ext cx="752671" cy="542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rrow: Up 16">
            <a:extLst>
              <a:ext uri="{FF2B5EF4-FFF2-40B4-BE49-F238E27FC236}">
                <a16:creationId xmlns:a16="http://schemas.microsoft.com/office/drawing/2014/main" id="{E9267DC6-0A85-430F-BDDA-E82648AB17F9}"/>
              </a:ext>
            </a:extLst>
          </p:cNvPr>
          <p:cNvSpPr/>
          <p:nvPr/>
        </p:nvSpPr>
        <p:spPr>
          <a:xfrm rot="10800000">
            <a:off x="7913505" y="4832093"/>
            <a:ext cx="284699" cy="392885"/>
          </a:xfrm>
          <a:prstGeom prst="upArrow">
            <a:avLst/>
          </a:prstGeom>
          <a:solidFill>
            <a:srgbClr val="FFCC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7B12CF0-9684-4234-BFF6-32B63E6A9335}"/>
              </a:ext>
            </a:extLst>
          </p:cNvPr>
          <p:cNvGrpSpPr/>
          <p:nvPr/>
        </p:nvGrpSpPr>
        <p:grpSpPr>
          <a:xfrm>
            <a:off x="5819478" y="4999100"/>
            <a:ext cx="1068497" cy="846713"/>
            <a:chOff x="5935676" y="5004338"/>
            <a:chExt cx="1068497" cy="846713"/>
          </a:xfrm>
        </p:grpSpPr>
        <p:pic>
          <p:nvPicPr>
            <p:cNvPr id="19" name="Picture 18" descr="A picture containing flower&#10;&#10;Description automatically generated">
              <a:extLst>
                <a:ext uri="{FF2B5EF4-FFF2-40B4-BE49-F238E27FC236}">
                  <a16:creationId xmlns:a16="http://schemas.microsoft.com/office/drawing/2014/main" id="{7E771044-4D76-4543-8D53-0B6F8E4BF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5676" y="5004338"/>
              <a:ext cx="1068497" cy="84671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C597255-EC45-4FBA-9104-BF80ABCF3E36}"/>
                </a:ext>
              </a:extLst>
            </p:cNvPr>
            <p:cNvSpPr txBox="1"/>
            <p:nvPr/>
          </p:nvSpPr>
          <p:spPr>
            <a:xfrm>
              <a:off x="6161960" y="5028242"/>
              <a:ext cx="4227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22" name="Arrow: Up 21">
            <a:extLst>
              <a:ext uri="{FF2B5EF4-FFF2-40B4-BE49-F238E27FC236}">
                <a16:creationId xmlns:a16="http://schemas.microsoft.com/office/drawing/2014/main" id="{32E32E83-83E3-4A02-B564-CA9642E188D6}"/>
              </a:ext>
            </a:extLst>
          </p:cNvPr>
          <p:cNvSpPr/>
          <p:nvPr/>
        </p:nvSpPr>
        <p:spPr>
          <a:xfrm rot="5400000">
            <a:off x="10192305" y="4388999"/>
            <a:ext cx="284699" cy="392886"/>
          </a:xfrm>
          <a:prstGeom prst="upArrow">
            <a:avLst/>
          </a:prstGeom>
          <a:solidFill>
            <a:srgbClr val="FFCC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3" name="Arrow: Up 22">
            <a:extLst>
              <a:ext uri="{FF2B5EF4-FFF2-40B4-BE49-F238E27FC236}">
                <a16:creationId xmlns:a16="http://schemas.microsoft.com/office/drawing/2014/main" id="{0D589713-C2AF-404A-BB72-FE2F4EBD4ABC}"/>
              </a:ext>
            </a:extLst>
          </p:cNvPr>
          <p:cNvSpPr/>
          <p:nvPr/>
        </p:nvSpPr>
        <p:spPr>
          <a:xfrm rot="16200000">
            <a:off x="7125105" y="5306999"/>
            <a:ext cx="284699" cy="392886"/>
          </a:xfrm>
          <a:prstGeom prst="upArrow">
            <a:avLst/>
          </a:prstGeom>
          <a:solidFill>
            <a:srgbClr val="FFCC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4" name="Arrow: Up 23">
            <a:extLst>
              <a:ext uri="{FF2B5EF4-FFF2-40B4-BE49-F238E27FC236}">
                <a16:creationId xmlns:a16="http://schemas.microsoft.com/office/drawing/2014/main" id="{1C8258AC-2C88-4B1C-8BC5-7FB39B3E7F97}"/>
              </a:ext>
            </a:extLst>
          </p:cNvPr>
          <p:cNvSpPr/>
          <p:nvPr/>
        </p:nvSpPr>
        <p:spPr>
          <a:xfrm rot="5400000">
            <a:off x="8608305" y="4388999"/>
            <a:ext cx="284699" cy="392886"/>
          </a:xfrm>
          <a:prstGeom prst="upArrow">
            <a:avLst/>
          </a:prstGeom>
          <a:solidFill>
            <a:srgbClr val="FFCC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5" name="Arrow: Up 24">
            <a:extLst>
              <a:ext uri="{FF2B5EF4-FFF2-40B4-BE49-F238E27FC236}">
                <a16:creationId xmlns:a16="http://schemas.microsoft.com/office/drawing/2014/main" id="{F941F75F-E7DB-4AC9-AC9D-67EDF60A5DBF}"/>
              </a:ext>
            </a:extLst>
          </p:cNvPr>
          <p:cNvSpPr/>
          <p:nvPr/>
        </p:nvSpPr>
        <p:spPr>
          <a:xfrm rot="5400000">
            <a:off x="8608305" y="5306999"/>
            <a:ext cx="284699" cy="392886"/>
          </a:xfrm>
          <a:prstGeom prst="upArrow">
            <a:avLst/>
          </a:prstGeom>
          <a:solidFill>
            <a:srgbClr val="FFCC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5C9AC51-ABE5-4BAF-80C9-D43049AA2C0E}"/>
              </a:ext>
            </a:extLst>
          </p:cNvPr>
          <p:cNvSpPr txBox="1"/>
          <p:nvPr/>
        </p:nvSpPr>
        <p:spPr>
          <a:xfrm>
            <a:off x="8586990" y="4132863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6EE6DC0-DE07-427A-9B77-DE2F4D02CE8B}"/>
              </a:ext>
            </a:extLst>
          </p:cNvPr>
          <p:cNvSpPr txBox="1"/>
          <p:nvPr/>
        </p:nvSpPr>
        <p:spPr>
          <a:xfrm>
            <a:off x="9237916" y="3902999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2E5D32E-C856-47D4-8045-C50631A139C0}"/>
              </a:ext>
            </a:extLst>
          </p:cNvPr>
          <p:cNvSpPr txBox="1"/>
          <p:nvPr/>
        </p:nvSpPr>
        <p:spPr>
          <a:xfrm>
            <a:off x="7201969" y="5102739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310350A-BD87-4304-96F6-76E1B40A8863}"/>
              </a:ext>
            </a:extLst>
          </p:cNvPr>
          <p:cNvSpPr txBox="1"/>
          <p:nvPr/>
        </p:nvSpPr>
        <p:spPr>
          <a:xfrm>
            <a:off x="10203229" y="4147868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  <a:endParaRPr kumimoji="0" lang="en-GB" sz="2000" b="1" i="0" u="none" strike="noStrike" kern="1200" cap="none" spc="0" normalizeH="0" baseline="3000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742FFB4-0A0F-4FB2-B1FB-33AD1CAB5BB8}"/>
              </a:ext>
            </a:extLst>
          </p:cNvPr>
          <p:cNvSpPr txBox="1"/>
          <p:nvPr/>
        </p:nvSpPr>
        <p:spPr>
          <a:xfrm>
            <a:off x="7688850" y="4849799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  <a:endParaRPr kumimoji="0" lang="en-GB" sz="2000" b="1" i="0" u="none" strike="noStrike" kern="1200" cap="none" spc="0" normalizeH="0" baseline="3000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E023D22-C546-4EBB-AC76-3F7B4D5BA556}"/>
              </a:ext>
            </a:extLst>
          </p:cNvPr>
          <p:cNvSpPr txBox="1"/>
          <p:nvPr/>
        </p:nvSpPr>
        <p:spPr>
          <a:xfrm>
            <a:off x="8620940" y="5091182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  <a:endParaRPr kumimoji="0" lang="en-GB" sz="2000" b="1" i="0" u="none" strike="noStrike" kern="1200" cap="none" spc="0" normalizeH="0" baseline="3000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F2B583D-632B-4B42-A7DB-D2FC00241321}"/>
              </a:ext>
            </a:extLst>
          </p:cNvPr>
          <p:cNvGrpSpPr/>
          <p:nvPr/>
        </p:nvGrpSpPr>
        <p:grpSpPr>
          <a:xfrm>
            <a:off x="9010428" y="3163482"/>
            <a:ext cx="1068497" cy="846713"/>
            <a:chOff x="9010428" y="3163482"/>
            <a:chExt cx="1068497" cy="846713"/>
          </a:xfrm>
        </p:grpSpPr>
        <p:pic>
          <p:nvPicPr>
            <p:cNvPr id="33" name="Picture 32" descr="A picture containing flower&#10;&#10;Description automatically generated">
              <a:extLst>
                <a:ext uri="{FF2B5EF4-FFF2-40B4-BE49-F238E27FC236}">
                  <a16:creationId xmlns:a16="http://schemas.microsoft.com/office/drawing/2014/main" id="{098CBA38-480C-4990-A4D7-F10DFB3FC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0428" y="3163482"/>
              <a:ext cx="1068497" cy="84671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3D113FB-116B-4A60-8337-335AAF76D310}"/>
                </a:ext>
              </a:extLst>
            </p:cNvPr>
            <p:cNvSpPr txBox="1"/>
            <p:nvPr/>
          </p:nvSpPr>
          <p:spPr>
            <a:xfrm>
              <a:off x="9192033" y="3194670"/>
              <a:ext cx="4227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76FCE10-51FC-4D45-9A3E-703815B638FC}"/>
              </a:ext>
            </a:extLst>
          </p:cNvPr>
          <p:cNvGrpSpPr/>
          <p:nvPr/>
        </p:nvGrpSpPr>
        <p:grpSpPr>
          <a:xfrm>
            <a:off x="10562262" y="4101847"/>
            <a:ext cx="1068497" cy="846713"/>
            <a:chOff x="10562262" y="4101847"/>
            <a:chExt cx="1068497" cy="846713"/>
          </a:xfrm>
        </p:grpSpPr>
        <p:pic>
          <p:nvPicPr>
            <p:cNvPr id="36" name="Picture 35" descr="A picture containing flower&#10;&#10;Description automatically generated">
              <a:extLst>
                <a:ext uri="{FF2B5EF4-FFF2-40B4-BE49-F238E27FC236}">
                  <a16:creationId xmlns:a16="http://schemas.microsoft.com/office/drawing/2014/main" id="{6945897B-56F6-4DA9-8275-D9B4D8E41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2262" y="4101847"/>
              <a:ext cx="1068497" cy="846713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D3C30AC-787F-4BE7-B96B-1C1B201491DF}"/>
                </a:ext>
              </a:extLst>
            </p:cNvPr>
            <p:cNvSpPr txBox="1"/>
            <p:nvPr/>
          </p:nvSpPr>
          <p:spPr>
            <a:xfrm>
              <a:off x="10717723" y="4139809"/>
              <a:ext cx="4227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B</a:t>
              </a:r>
            </a:p>
          </p:txBody>
        </p:sp>
      </p:grpSp>
      <p:sp>
        <p:nvSpPr>
          <p:cNvPr id="38" name="Speech Bubble: Oval 37">
            <a:extLst>
              <a:ext uri="{FF2B5EF4-FFF2-40B4-BE49-F238E27FC236}">
                <a16:creationId xmlns:a16="http://schemas.microsoft.com/office/drawing/2014/main" id="{9C8DBE3F-02CC-442F-9B29-68F9C4FE686A}"/>
              </a:ext>
            </a:extLst>
          </p:cNvPr>
          <p:cNvSpPr/>
          <p:nvPr/>
        </p:nvSpPr>
        <p:spPr>
          <a:xfrm>
            <a:off x="2307528" y="3104447"/>
            <a:ext cx="3116338" cy="997400"/>
          </a:xfrm>
          <a:prstGeom prst="wedgeEllipseCallout">
            <a:avLst>
              <a:gd name="adj1" fmla="val 40241"/>
              <a:gd name="adj2" fmla="val 64561"/>
            </a:avLst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vous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, </a:t>
            </a:r>
            <a:r>
              <a:rPr kumimoji="0" lang="en-GB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vue</a:t>
            </a:r>
            <a:endParaRPr kumimoji="0" lang="en-GB" sz="2800" b="1" i="1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8CBCDAD-7E3A-49A2-A3C6-5E90E4D900D4}"/>
              </a:ext>
            </a:extLst>
          </p:cNvPr>
          <p:cNvGrpSpPr/>
          <p:nvPr/>
        </p:nvGrpSpPr>
        <p:grpSpPr>
          <a:xfrm>
            <a:off x="8982001" y="4999100"/>
            <a:ext cx="1068497" cy="846713"/>
            <a:chOff x="9011505" y="5015353"/>
            <a:chExt cx="1068497" cy="846713"/>
          </a:xfrm>
        </p:grpSpPr>
        <p:pic>
          <p:nvPicPr>
            <p:cNvPr id="40" name="Picture 39" descr="A picture containing flower&#10;&#10;Description automatically generated">
              <a:extLst>
                <a:ext uri="{FF2B5EF4-FFF2-40B4-BE49-F238E27FC236}">
                  <a16:creationId xmlns:a16="http://schemas.microsoft.com/office/drawing/2014/main" id="{983FA12E-764B-4DEE-BC64-0D53BD98FF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1505" y="5015353"/>
              <a:ext cx="1068497" cy="846713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99BD0E0-A980-469A-A989-4310D390967A}"/>
                </a:ext>
              </a:extLst>
            </p:cNvPr>
            <p:cNvSpPr txBox="1"/>
            <p:nvPr/>
          </p:nvSpPr>
          <p:spPr>
            <a:xfrm>
              <a:off x="9119916" y="5056572"/>
              <a:ext cx="4227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C</a:t>
              </a:r>
            </a:p>
          </p:txBody>
        </p:sp>
      </p:grpSp>
      <p:sp>
        <p:nvSpPr>
          <p:cNvPr id="42" name="Arrow: Up 41">
            <a:extLst>
              <a:ext uri="{FF2B5EF4-FFF2-40B4-BE49-F238E27FC236}">
                <a16:creationId xmlns:a16="http://schemas.microsoft.com/office/drawing/2014/main" id="{7DA81982-5970-41BF-BEEA-A3B42B7093E2}"/>
              </a:ext>
            </a:extLst>
          </p:cNvPr>
          <p:cNvSpPr/>
          <p:nvPr/>
        </p:nvSpPr>
        <p:spPr>
          <a:xfrm>
            <a:off x="9396705" y="3827399"/>
            <a:ext cx="284699" cy="392886"/>
          </a:xfrm>
          <a:prstGeom prst="upArrow">
            <a:avLst/>
          </a:prstGeom>
          <a:solidFill>
            <a:srgbClr val="FFCC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3" name="CustomShape 6">
            <a:extLst>
              <a:ext uri="{FF2B5EF4-FFF2-40B4-BE49-F238E27FC236}">
                <a16:creationId xmlns:a16="http://schemas.microsoft.com/office/drawing/2014/main" id="{851783F3-AF7F-48C6-A12E-98615BC10347}"/>
              </a:ext>
            </a:extLst>
          </p:cNvPr>
          <p:cNvSpPr/>
          <p:nvPr/>
        </p:nvSpPr>
        <p:spPr>
          <a:xfrm>
            <a:off x="72644" y="32486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Ferdinand the frog is hungry!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40B2F2-7215-4277-8A60-D527CFB59EBA}"/>
              </a:ext>
            </a:extLst>
          </p:cNvPr>
          <p:cNvSpPr txBox="1"/>
          <p:nvPr/>
        </p:nvSpPr>
        <p:spPr>
          <a:xfrm>
            <a:off x="234673" y="5857854"/>
            <a:ext cx="2864985" cy="830997"/>
          </a:xfrm>
          <a:prstGeom prst="rect">
            <a:avLst/>
          </a:prstGeom>
          <a:solidFill>
            <a:srgbClr val="92D05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u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– view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– you (all)</a:t>
            </a:r>
          </a:p>
        </p:txBody>
      </p:sp>
      <p:sp>
        <p:nvSpPr>
          <p:cNvPr id="4" name="Rectangle 3">
            <a:hlinkClick r:id="" action="ppaction://noaction">
              <a:snd r:embed="rId10" name="Ferdinand_cherche.wav"/>
            </a:hlinkClick>
            <a:extLst>
              <a:ext uri="{FF2B5EF4-FFF2-40B4-BE49-F238E27FC236}">
                <a16:creationId xmlns:a16="http://schemas.microsoft.com/office/drawing/2014/main" id="{ABBE2D11-99D4-4088-85FF-4741B535315A}"/>
              </a:ext>
            </a:extLst>
          </p:cNvPr>
          <p:cNvSpPr/>
          <p:nvPr/>
        </p:nvSpPr>
        <p:spPr>
          <a:xfrm>
            <a:off x="72644" y="503695"/>
            <a:ext cx="54425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F0302020204030204"/>
              </a:rPr>
              <a:t>Ferdinand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F0302020204030204"/>
              </a:rPr>
              <a:t>cherche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F0302020204030204"/>
              </a:rPr>
              <a:t>une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F0302020204030204"/>
              </a:rPr>
              <a:t>mouche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F0302020204030204"/>
              </a:rPr>
              <a:t> !  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D921500-764D-4C17-BC52-0E0BB3EC7A51}"/>
              </a:ext>
            </a:extLst>
          </p:cNvPr>
          <p:cNvSpPr txBox="1"/>
          <p:nvPr/>
        </p:nvSpPr>
        <p:spPr>
          <a:xfrm>
            <a:off x="5475403" y="185782"/>
            <a:ext cx="2864985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mouche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– fly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5" name="Picture 2" descr="Fly Bug Insect Clip Art">
            <a:extLst>
              <a:ext uri="{FF2B5EF4-FFF2-40B4-BE49-F238E27FC236}">
                <a16:creationId xmlns:a16="http://schemas.microsoft.com/office/drawing/2014/main" id="{2DF4A120-12BC-43CF-932D-DE5900C7D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80842" y="891922"/>
            <a:ext cx="489247" cy="517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Amphibian, Animal, Frog, Nature">
            <a:extLst>
              <a:ext uri="{FF2B5EF4-FFF2-40B4-BE49-F238E27FC236}">
                <a16:creationId xmlns:a16="http://schemas.microsoft.com/office/drawing/2014/main" id="{E1538B36-2A47-4EE2-B640-DAA95222C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95970" y="599988"/>
            <a:ext cx="1241423" cy="89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Graphic 46" descr="Teacher">
            <a:extLst>
              <a:ext uri="{FF2B5EF4-FFF2-40B4-BE49-F238E27FC236}">
                <a16:creationId xmlns:a16="http://schemas.microsoft.com/office/drawing/2014/main" id="{4CF3A3F0-5F21-4F51-B5DC-70FDFE73AA0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1334" y="1530128"/>
            <a:ext cx="914400" cy="914400"/>
          </a:xfrm>
          <a:prstGeom prst="rect">
            <a:avLst/>
          </a:prstGeom>
        </p:spPr>
      </p:pic>
      <p:sp>
        <p:nvSpPr>
          <p:cNvPr id="48" name="Speech Bubble: Rectangle with Corners Rounded 47">
            <a:extLst>
              <a:ext uri="{FF2B5EF4-FFF2-40B4-BE49-F238E27FC236}">
                <a16:creationId xmlns:a16="http://schemas.microsoft.com/office/drawing/2014/main" id="{7B80B015-6485-4CA3-A5B1-E84A95D11C9E}"/>
              </a:ext>
            </a:extLst>
          </p:cNvPr>
          <p:cNvSpPr/>
          <p:nvPr/>
        </p:nvSpPr>
        <p:spPr>
          <a:xfrm>
            <a:off x="1143156" y="1713506"/>
            <a:ext cx="5164792" cy="547644"/>
          </a:xfrm>
          <a:prstGeom prst="wedgeRoundRectCallout">
            <a:avLst>
              <a:gd name="adj1" fmla="val -58038"/>
              <a:gd name="adj2" fmla="val -9952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9" name="CustomShape 7">
            <a:extLst>
              <a:ext uri="{FF2B5EF4-FFF2-40B4-BE49-F238E27FC236}">
                <a16:creationId xmlns:a16="http://schemas.microsoft.com/office/drawing/2014/main" id="{894C0293-C478-4B05-AA40-208005959ABB}"/>
              </a:ext>
            </a:extLst>
          </p:cNvPr>
          <p:cNvSpPr/>
          <p:nvPr/>
        </p:nvSpPr>
        <p:spPr>
          <a:xfrm>
            <a:off x="1184110" y="1733041"/>
            <a:ext cx="5236860" cy="5476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Écoute.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C’est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vue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[1]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vous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[2] 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ustomShape 6">
            <a:hlinkClick r:id="" action="ppaction://noaction">
              <a:snd r:embed="rId3" name="Ferdinand_cherche.wav"/>
            </a:hlinkClick>
            <a:extLst>
              <a:ext uri="{FF2B5EF4-FFF2-40B4-BE49-F238E27FC236}">
                <a16:creationId xmlns:a16="http://schemas.microsoft.com/office/drawing/2014/main" id="{851783F3-AF7F-48C6-A12E-98615BC10347}"/>
              </a:ext>
            </a:extLst>
          </p:cNvPr>
          <p:cNvSpPr/>
          <p:nvPr/>
        </p:nvSpPr>
        <p:spPr>
          <a:xfrm>
            <a:off x="72644" y="32486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Ferdinand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cherche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une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mouche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 ! [1/3]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6385337-419B-47B3-B2D4-A6B709B5846C}"/>
              </a:ext>
            </a:extLst>
          </p:cNvPr>
          <p:cNvSpPr/>
          <p:nvPr/>
        </p:nvSpPr>
        <p:spPr>
          <a:xfrm>
            <a:off x="0" y="515770"/>
            <a:ext cx="12196119" cy="6428640"/>
          </a:xfrm>
          <a:prstGeom prst="rect">
            <a:avLst/>
          </a:prstGeom>
          <a:solidFill>
            <a:srgbClr val="A4D7EE"/>
          </a:solidFill>
          <a:ln w="12700" cap="flat" cmpd="sng" algn="ctr">
            <a:solidFill>
              <a:srgbClr val="A4D7EE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45" name="Picture 44" descr="A close up of a logo&#10;&#10;Description automatically generated">
            <a:extLst>
              <a:ext uri="{FF2B5EF4-FFF2-40B4-BE49-F238E27FC236}">
                <a16:creationId xmlns:a16="http://schemas.microsoft.com/office/drawing/2014/main" id="{3D16B7F8-4312-423B-8F29-85F25FA03F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71760" flipV="1">
            <a:off x="5102148" y="759414"/>
            <a:ext cx="377944" cy="788712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FB0912B1-2554-407F-AD3F-98AEB99830A8}"/>
              </a:ext>
            </a:extLst>
          </p:cNvPr>
          <p:cNvGrpSpPr/>
          <p:nvPr/>
        </p:nvGrpSpPr>
        <p:grpSpPr>
          <a:xfrm>
            <a:off x="4766400" y="711853"/>
            <a:ext cx="1068497" cy="846713"/>
            <a:chOff x="4766400" y="108000"/>
            <a:chExt cx="1068497" cy="846713"/>
          </a:xfrm>
        </p:grpSpPr>
        <p:pic>
          <p:nvPicPr>
            <p:cNvPr id="47" name="Picture 46" descr="A picture containing flower&#10;&#10;Description automatically generated">
              <a:extLst>
                <a:ext uri="{FF2B5EF4-FFF2-40B4-BE49-F238E27FC236}">
                  <a16:creationId xmlns:a16="http://schemas.microsoft.com/office/drawing/2014/main" id="{526BCEC3-337E-4C35-A0E9-FE6E688D7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6400" y="108000"/>
              <a:ext cx="1068497" cy="846713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27323D4-923A-42D6-A49C-96BBC6469BDA}"/>
                </a:ext>
              </a:extLst>
            </p:cNvPr>
            <p:cNvSpPr txBox="1"/>
            <p:nvPr/>
          </p:nvSpPr>
          <p:spPr>
            <a:xfrm>
              <a:off x="4912001" y="146886"/>
              <a:ext cx="4227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entury Gothic" panose="020F0302020204030204"/>
                </a:rPr>
                <a:t>P</a:t>
              </a:r>
            </a:p>
          </p:txBody>
        </p:sp>
      </p:grpSp>
      <p:pic>
        <p:nvPicPr>
          <p:cNvPr id="49" name="Picture 48" descr="A close up of a logo&#10;&#10;Description automatically generated">
            <a:extLst>
              <a:ext uri="{FF2B5EF4-FFF2-40B4-BE49-F238E27FC236}">
                <a16:creationId xmlns:a16="http://schemas.microsoft.com/office/drawing/2014/main" id="{6A0B5C13-4942-4E63-ADFA-E55E2A1402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71760" flipV="1">
            <a:off x="2060123" y="2533538"/>
            <a:ext cx="377944" cy="788712"/>
          </a:xfrm>
          <a:prstGeom prst="rect">
            <a:avLst/>
          </a:prstGeom>
        </p:spPr>
      </p:pic>
      <p:pic>
        <p:nvPicPr>
          <p:cNvPr id="50" name="Picture 49" descr="A close up of a logo&#10;&#10;Description automatically generated">
            <a:extLst>
              <a:ext uri="{FF2B5EF4-FFF2-40B4-BE49-F238E27FC236}">
                <a16:creationId xmlns:a16="http://schemas.microsoft.com/office/drawing/2014/main" id="{89BBFC59-B63A-4CD2-9A57-05BFAEE529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71760" flipV="1">
            <a:off x="3596715" y="1597313"/>
            <a:ext cx="377944" cy="788712"/>
          </a:xfrm>
          <a:prstGeom prst="rect">
            <a:avLst/>
          </a:prstGeom>
        </p:spPr>
      </p:pic>
      <p:pic>
        <p:nvPicPr>
          <p:cNvPr id="51" name="Picture 50" descr="A close up of a logo&#10;&#10;Description automatically generated">
            <a:extLst>
              <a:ext uri="{FF2B5EF4-FFF2-40B4-BE49-F238E27FC236}">
                <a16:creationId xmlns:a16="http://schemas.microsoft.com/office/drawing/2014/main" id="{13664E99-D789-446F-B18E-E193EB2077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71760" flipV="1">
            <a:off x="8176592" y="749819"/>
            <a:ext cx="377944" cy="788712"/>
          </a:xfrm>
          <a:prstGeom prst="rect">
            <a:avLst/>
          </a:prstGeom>
        </p:spPr>
      </p:pic>
      <p:pic>
        <p:nvPicPr>
          <p:cNvPr id="52" name="Picture 51" descr="A close up of a logo&#10;&#10;Description automatically generated">
            <a:extLst>
              <a:ext uri="{FF2B5EF4-FFF2-40B4-BE49-F238E27FC236}">
                <a16:creationId xmlns:a16="http://schemas.microsoft.com/office/drawing/2014/main" id="{6D48A94D-A602-4D12-BF89-BD6A560079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71760" flipV="1">
            <a:off x="9703613" y="1590879"/>
            <a:ext cx="377944" cy="788712"/>
          </a:xfrm>
          <a:prstGeom prst="rect">
            <a:avLst/>
          </a:prstGeom>
        </p:spPr>
      </p:pic>
      <p:pic>
        <p:nvPicPr>
          <p:cNvPr id="53" name="Picture 52" descr="A close up of a logo&#10;&#10;Description automatically generated">
            <a:extLst>
              <a:ext uri="{FF2B5EF4-FFF2-40B4-BE49-F238E27FC236}">
                <a16:creationId xmlns:a16="http://schemas.microsoft.com/office/drawing/2014/main" id="{C94FA2A8-2BA8-4C09-81EF-9856991EED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71760" flipV="1">
            <a:off x="8193435" y="6153239"/>
            <a:ext cx="377944" cy="788712"/>
          </a:xfrm>
          <a:prstGeom prst="rect">
            <a:avLst/>
          </a:prstGeom>
        </p:spPr>
      </p:pic>
      <p:pic>
        <p:nvPicPr>
          <p:cNvPr id="54" name="Picture 53" descr="A close up of a logo&#10;&#10;Description automatically generated">
            <a:extLst>
              <a:ext uri="{FF2B5EF4-FFF2-40B4-BE49-F238E27FC236}">
                <a16:creationId xmlns:a16="http://schemas.microsoft.com/office/drawing/2014/main" id="{ADB69CF9-6D30-4598-81D8-74C8C99103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71760" flipV="1">
            <a:off x="9691267" y="3464476"/>
            <a:ext cx="377944" cy="788712"/>
          </a:xfrm>
          <a:prstGeom prst="rect">
            <a:avLst/>
          </a:prstGeom>
        </p:spPr>
      </p:pic>
      <p:pic>
        <p:nvPicPr>
          <p:cNvPr id="55" name="Picture 54" descr="A close up of a logo&#10;&#10;Description automatically generated">
            <a:extLst>
              <a:ext uri="{FF2B5EF4-FFF2-40B4-BE49-F238E27FC236}">
                <a16:creationId xmlns:a16="http://schemas.microsoft.com/office/drawing/2014/main" id="{45DF4B0B-8DA6-4F70-AB11-7F8BEAB984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71760" flipV="1">
            <a:off x="11197815" y="4365971"/>
            <a:ext cx="377944" cy="788712"/>
          </a:xfrm>
          <a:prstGeom prst="rect">
            <a:avLst/>
          </a:prstGeom>
        </p:spPr>
      </p:pic>
      <p:pic>
        <p:nvPicPr>
          <p:cNvPr id="56" name="Picture 55" descr="A close up of a logo&#10;&#10;Description automatically generated">
            <a:extLst>
              <a:ext uri="{FF2B5EF4-FFF2-40B4-BE49-F238E27FC236}">
                <a16:creationId xmlns:a16="http://schemas.microsoft.com/office/drawing/2014/main" id="{61903012-20AE-4FD4-856A-1EEE7FCE22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71760" flipV="1">
            <a:off x="9691268" y="5314868"/>
            <a:ext cx="377944" cy="788712"/>
          </a:xfrm>
          <a:prstGeom prst="rect">
            <a:avLst/>
          </a:prstGeom>
        </p:spPr>
      </p:pic>
      <p:pic>
        <p:nvPicPr>
          <p:cNvPr id="57" name="Picture 56" descr="A close up of a logo&#10;&#10;Description automatically generated">
            <a:extLst>
              <a:ext uri="{FF2B5EF4-FFF2-40B4-BE49-F238E27FC236}">
                <a16:creationId xmlns:a16="http://schemas.microsoft.com/office/drawing/2014/main" id="{53BEAD17-F29A-41C5-A7B9-F0826634A5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71760" flipV="1">
            <a:off x="5098452" y="6174518"/>
            <a:ext cx="377944" cy="788712"/>
          </a:xfrm>
          <a:prstGeom prst="rect">
            <a:avLst/>
          </a:prstGeom>
        </p:spPr>
      </p:pic>
      <p:pic>
        <p:nvPicPr>
          <p:cNvPr id="58" name="Picture 57" descr="A close up of a logo&#10;&#10;Description automatically generated">
            <a:extLst>
              <a:ext uri="{FF2B5EF4-FFF2-40B4-BE49-F238E27FC236}">
                <a16:creationId xmlns:a16="http://schemas.microsoft.com/office/drawing/2014/main" id="{72F173E2-F79D-415C-A001-5D2E5F1F50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71760" flipV="1">
            <a:off x="3582194" y="5317291"/>
            <a:ext cx="377944" cy="788712"/>
          </a:xfrm>
          <a:prstGeom prst="rect">
            <a:avLst/>
          </a:prstGeom>
        </p:spPr>
      </p:pic>
      <p:pic>
        <p:nvPicPr>
          <p:cNvPr id="59" name="Picture 58" descr="A close up of a logo&#10;&#10;Description automatically generated">
            <a:extLst>
              <a:ext uri="{FF2B5EF4-FFF2-40B4-BE49-F238E27FC236}">
                <a16:creationId xmlns:a16="http://schemas.microsoft.com/office/drawing/2014/main" id="{4BC90C04-D7A9-47EA-A77B-FD86939DBC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71760" flipV="1">
            <a:off x="2060124" y="6174517"/>
            <a:ext cx="377944" cy="788712"/>
          </a:xfrm>
          <a:prstGeom prst="rect">
            <a:avLst/>
          </a:prstGeom>
        </p:spPr>
      </p:pic>
      <p:pic>
        <p:nvPicPr>
          <p:cNvPr id="60" name="Picture 59" descr="A close up of a logo&#10;&#10;Description automatically generated">
            <a:extLst>
              <a:ext uri="{FF2B5EF4-FFF2-40B4-BE49-F238E27FC236}">
                <a16:creationId xmlns:a16="http://schemas.microsoft.com/office/drawing/2014/main" id="{FCE292D8-D868-4CB6-80DC-3A4E744633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71760" flipV="1">
            <a:off x="565474" y="5310120"/>
            <a:ext cx="377944" cy="788712"/>
          </a:xfrm>
          <a:prstGeom prst="rect">
            <a:avLst/>
          </a:prstGeom>
        </p:spPr>
      </p:pic>
      <p:pic>
        <p:nvPicPr>
          <p:cNvPr id="61" name="Picture 2" descr="Fly Bug Insect Clip Art">
            <a:extLst>
              <a:ext uri="{FF2B5EF4-FFF2-40B4-BE49-F238E27FC236}">
                <a16:creationId xmlns:a16="http://schemas.microsoft.com/office/drawing/2014/main" id="{64A3146E-18E9-495C-8F67-CE50B835C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6828" y="3656329"/>
            <a:ext cx="367208" cy="388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Fly Bug Insect Clip Art">
            <a:extLst>
              <a:ext uri="{FF2B5EF4-FFF2-40B4-BE49-F238E27FC236}">
                <a16:creationId xmlns:a16="http://schemas.microsoft.com/office/drawing/2014/main" id="{21FFA59F-B3EF-4299-9C11-3B49C8968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175242" y="2757671"/>
            <a:ext cx="367208" cy="388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 descr="A picture containing flower&#10;&#10;Description automatically generated">
            <a:extLst>
              <a:ext uri="{FF2B5EF4-FFF2-40B4-BE49-F238E27FC236}">
                <a16:creationId xmlns:a16="http://schemas.microsoft.com/office/drawing/2014/main" id="{6482F621-2F0A-4A2D-878F-2790C415C6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400" y="5262253"/>
            <a:ext cx="1068497" cy="846713"/>
          </a:xfrm>
          <a:prstGeom prst="rect">
            <a:avLst/>
          </a:prstGeom>
        </p:spPr>
      </p:pic>
      <p:pic>
        <p:nvPicPr>
          <p:cNvPr id="64" name="Picture 63" descr="A picture containing flower&#10;&#10;Description automatically generated">
            <a:extLst>
              <a:ext uri="{FF2B5EF4-FFF2-40B4-BE49-F238E27FC236}">
                <a16:creationId xmlns:a16="http://schemas.microsoft.com/office/drawing/2014/main" id="{47FD79C2-938B-4168-9AE5-05A5A5ECB0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108" y="4316802"/>
            <a:ext cx="1068497" cy="846713"/>
          </a:xfrm>
          <a:prstGeom prst="rect">
            <a:avLst/>
          </a:prstGeom>
        </p:spPr>
      </p:pic>
      <p:pic>
        <p:nvPicPr>
          <p:cNvPr id="65" name="Picture 64" descr="A picture containing flower&#10;&#10;Description automatically generated">
            <a:extLst>
              <a:ext uri="{FF2B5EF4-FFF2-40B4-BE49-F238E27FC236}">
                <a16:creationId xmlns:a16="http://schemas.microsoft.com/office/drawing/2014/main" id="{F9123D83-5731-473C-9E56-C7258128A4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000" y="5262253"/>
            <a:ext cx="1068497" cy="846713"/>
          </a:xfrm>
          <a:prstGeom prst="rect">
            <a:avLst/>
          </a:prstGeom>
        </p:spPr>
      </p:pic>
      <p:pic>
        <p:nvPicPr>
          <p:cNvPr id="66" name="Picture 65" descr="A picture containing flower&#10;&#10;Description automatically generated">
            <a:extLst>
              <a:ext uri="{FF2B5EF4-FFF2-40B4-BE49-F238E27FC236}">
                <a16:creationId xmlns:a16="http://schemas.microsoft.com/office/drawing/2014/main" id="{8006B907-163E-435E-8354-2267C3EBEF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000" y="712610"/>
            <a:ext cx="1068497" cy="846713"/>
          </a:xfrm>
          <a:prstGeom prst="rect">
            <a:avLst/>
          </a:prstGeom>
        </p:spPr>
      </p:pic>
      <p:pic>
        <p:nvPicPr>
          <p:cNvPr id="67" name="Picture 66" descr="A picture containing flower&#10;&#10;Description automatically generated">
            <a:extLst>
              <a:ext uri="{FF2B5EF4-FFF2-40B4-BE49-F238E27FC236}">
                <a16:creationId xmlns:a16="http://schemas.microsoft.com/office/drawing/2014/main" id="{31693CB7-F2BE-4165-A3A0-2028FA09F2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602" y="2473698"/>
            <a:ext cx="1068497" cy="846713"/>
          </a:xfrm>
          <a:prstGeom prst="rect">
            <a:avLst/>
          </a:prstGeom>
        </p:spPr>
      </p:pic>
      <p:pic>
        <p:nvPicPr>
          <p:cNvPr id="68" name="Picture 67" descr="A picture containing flower&#10;&#10;Description automatically generated">
            <a:extLst>
              <a:ext uri="{FF2B5EF4-FFF2-40B4-BE49-F238E27FC236}">
                <a16:creationId xmlns:a16="http://schemas.microsoft.com/office/drawing/2014/main" id="{23625FDC-8253-41B1-96E9-611968626C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923" y="1556587"/>
            <a:ext cx="1068497" cy="846713"/>
          </a:xfrm>
          <a:prstGeom prst="rect">
            <a:avLst/>
          </a:prstGeom>
        </p:spPr>
      </p:pic>
      <p:pic>
        <p:nvPicPr>
          <p:cNvPr id="69" name="Picture 68" descr="A picture containing flower&#10;&#10;Description automatically generated">
            <a:extLst>
              <a:ext uri="{FF2B5EF4-FFF2-40B4-BE49-F238E27FC236}">
                <a16:creationId xmlns:a16="http://schemas.microsoft.com/office/drawing/2014/main" id="{086EA7D6-A706-42C8-84A5-2378956F55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955" y="4326207"/>
            <a:ext cx="1068497" cy="846713"/>
          </a:xfrm>
          <a:prstGeom prst="rect">
            <a:avLst/>
          </a:prstGeom>
        </p:spPr>
      </p:pic>
      <p:pic>
        <p:nvPicPr>
          <p:cNvPr id="70" name="Picture 69" descr="A picture containing flower&#10;&#10;Description automatically generated">
            <a:extLst>
              <a:ext uri="{FF2B5EF4-FFF2-40B4-BE49-F238E27FC236}">
                <a16:creationId xmlns:a16="http://schemas.microsoft.com/office/drawing/2014/main" id="{FB037F65-7521-4999-B107-D631E4C4C0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000" y="4326207"/>
            <a:ext cx="1068497" cy="846713"/>
          </a:xfrm>
          <a:prstGeom prst="rect">
            <a:avLst/>
          </a:prstGeom>
        </p:spPr>
      </p:pic>
      <p:pic>
        <p:nvPicPr>
          <p:cNvPr id="71" name="Picture 70" descr="A picture containing flower&#10;&#10;Description automatically generated">
            <a:extLst>
              <a:ext uri="{FF2B5EF4-FFF2-40B4-BE49-F238E27FC236}">
                <a16:creationId xmlns:a16="http://schemas.microsoft.com/office/drawing/2014/main" id="{D5D0DE7F-AE11-4E70-9D64-275A81F9CF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757" y="4326207"/>
            <a:ext cx="1068497" cy="846713"/>
          </a:xfrm>
          <a:prstGeom prst="rect">
            <a:avLst/>
          </a:prstGeom>
        </p:spPr>
      </p:pic>
      <p:pic>
        <p:nvPicPr>
          <p:cNvPr id="72" name="Picture 71" descr="A picture containing flower&#10;&#10;Description automatically generated">
            <a:extLst>
              <a:ext uri="{FF2B5EF4-FFF2-40B4-BE49-F238E27FC236}">
                <a16:creationId xmlns:a16="http://schemas.microsoft.com/office/drawing/2014/main" id="{591B462B-9F74-448B-A177-CD3A81A456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000" y="4326207"/>
            <a:ext cx="1068497" cy="846713"/>
          </a:xfrm>
          <a:prstGeom prst="rect">
            <a:avLst/>
          </a:prstGeom>
        </p:spPr>
      </p:pic>
      <p:pic>
        <p:nvPicPr>
          <p:cNvPr id="73" name="Picture 72" descr="A picture containing flower&#10;&#10;Description automatically generated">
            <a:extLst>
              <a:ext uri="{FF2B5EF4-FFF2-40B4-BE49-F238E27FC236}">
                <a16:creationId xmlns:a16="http://schemas.microsoft.com/office/drawing/2014/main" id="{58B23893-6997-4866-AD5C-9EC87FBA09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439" y="4326207"/>
            <a:ext cx="1068497" cy="846713"/>
          </a:xfrm>
          <a:prstGeom prst="rect">
            <a:avLst/>
          </a:prstGeom>
        </p:spPr>
      </p:pic>
      <p:pic>
        <p:nvPicPr>
          <p:cNvPr id="74" name="Picture 73" descr="A picture containing flower&#10;&#10;Description automatically generated">
            <a:extLst>
              <a:ext uri="{FF2B5EF4-FFF2-40B4-BE49-F238E27FC236}">
                <a16:creationId xmlns:a16="http://schemas.microsoft.com/office/drawing/2014/main" id="{A3ED61D3-8B2E-43F4-96B7-618897648F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471" y="3412701"/>
            <a:ext cx="1068497" cy="846713"/>
          </a:xfrm>
          <a:prstGeom prst="rect">
            <a:avLst/>
          </a:prstGeom>
        </p:spPr>
      </p:pic>
      <p:pic>
        <p:nvPicPr>
          <p:cNvPr id="75" name="Picture 74" descr="A picture containing flower&#10;&#10;Description automatically generated">
            <a:extLst>
              <a:ext uri="{FF2B5EF4-FFF2-40B4-BE49-F238E27FC236}">
                <a16:creationId xmlns:a16="http://schemas.microsoft.com/office/drawing/2014/main" id="{239A6CFB-C78E-49BE-9B35-2C1B2C47BB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955" y="3412701"/>
            <a:ext cx="1068497" cy="846713"/>
          </a:xfrm>
          <a:prstGeom prst="rect">
            <a:avLst/>
          </a:prstGeom>
        </p:spPr>
      </p:pic>
      <p:pic>
        <p:nvPicPr>
          <p:cNvPr id="76" name="Picture 75" descr="A picture containing flower&#10;&#10;Description automatically generated">
            <a:extLst>
              <a:ext uri="{FF2B5EF4-FFF2-40B4-BE49-F238E27FC236}">
                <a16:creationId xmlns:a16="http://schemas.microsoft.com/office/drawing/2014/main" id="{27049445-05A0-4529-91F4-DA89951B4E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000" y="3412701"/>
            <a:ext cx="1068497" cy="846713"/>
          </a:xfrm>
          <a:prstGeom prst="rect">
            <a:avLst/>
          </a:prstGeom>
        </p:spPr>
      </p:pic>
      <p:pic>
        <p:nvPicPr>
          <p:cNvPr id="77" name="Picture 76" descr="A picture containing flower&#10;&#10;Description automatically generated">
            <a:extLst>
              <a:ext uri="{FF2B5EF4-FFF2-40B4-BE49-F238E27FC236}">
                <a16:creationId xmlns:a16="http://schemas.microsoft.com/office/drawing/2014/main" id="{55602F59-8BB8-4BC3-A154-BC075EAE19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757" y="3412701"/>
            <a:ext cx="1068497" cy="846713"/>
          </a:xfrm>
          <a:prstGeom prst="rect">
            <a:avLst/>
          </a:prstGeom>
        </p:spPr>
      </p:pic>
      <p:pic>
        <p:nvPicPr>
          <p:cNvPr id="78" name="Picture 77" descr="A picture containing flower&#10;&#10;Description automatically generated">
            <a:extLst>
              <a:ext uri="{FF2B5EF4-FFF2-40B4-BE49-F238E27FC236}">
                <a16:creationId xmlns:a16="http://schemas.microsoft.com/office/drawing/2014/main" id="{D4DDB948-5596-4DC5-ACAF-8DD8FE4866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439" y="3412701"/>
            <a:ext cx="1068497" cy="846713"/>
          </a:xfrm>
          <a:prstGeom prst="rect">
            <a:avLst/>
          </a:prstGeom>
        </p:spPr>
      </p:pic>
      <p:pic>
        <p:nvPicPr>
          <p:cNvPr id="79" name="Picture 78" descr="A picture containing flower&#10;&#10;Description automatically generated">
            <a:extLst>
              <a:ext uri="{FF2B5EF4-FFF2-40B4-BE49-F238E27FC236}">
                <a16:creationId xmlns:a16="http://schemas.microsoft.com/office/drawing/2014/main" id="{B90E8ED4-CA36-4486-AC24-7555BBDF7B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955" y="2474336"/>
            <a:ext cx="1068497" cy="846713"/>
          </a:xfrm>
          <a:prstGeom prst="rect">
            <a:avLst/>
          </a:prstGeom>
        </p:spPr>
      </p:pic>
      <p:pic>
        <p:nvPicPr>
          <p:cNvPr id="80" name="Picture 79" descr="A picture containing flower&#10;&#10;Description automatically generated">
            <a:extLst>
              <a:ext uri="{FF2B5EF4-FFF2-40B4-BE49-F238E27FC236}">
                <a16:creationId xmlns:a16="http://schemas.microsoft.com/office/drawing/2014/main" id="{50DE9984-B0D1-497F-A803-A32592A13D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923" y="2474336"/>
            <a:ext cx="1068497" cy="846713"/>
          </a:xfrm>
          <a:prstGeom prst="rect">
            <a:avLst/>
          </a:prstGeom>
        </p:spPr>
      </p:pic>
      <p:pic>
        <p:nvPicPr>
          <p:cNvPr id="81" name="Picture 80" descr="A picture containing flower&#10;&#10;Description automatically generated">
            <a:extLst>
              <a:ext uri="{FF2B5EF4-FFF2-40B4-BE49-F238E27FC236}">
                <a16:creationId xmlns:a16="http://schemas.microsoft.com/office/drawing/2014/main" id="{DD01AFCF-7CD0-4983-81BF-4AC9A502F7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757" y="2474336"/>
            <a:ext cx="1068497" cy="846713"/>
          </a:xfrm>
          <a:prstGeom prst="rect">
            <a:avLst/>
          </a:prstGeom>
        </p:spPr>
      </p:pic>
      <p:pic>
        <p:nvPicPr>
          <p:cNvPr id="82" name="Picture 81" descr="A picture containing flower&#10;&#10;Description automatically generated">
            <a:extLst>
              <a:ext uri="{FF2B5EF4-FFF2-40B4-BE49-F238E27FC236}">
                <a16:creationId xmlns:a16="http://schemas.microsoft.com/office/drawing/2014/main" id="{C543D565-ACDD-4CC3-BC77-56269FEED9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757" y="1556587"/>
            <a:ext cx="1068497" cy="846713"/>
          </a:xfrm>
          <a:prstGeom prst="rect">
            <a:avLst/>
          </a:prstGeom>
        </p:spPr>
      </p:pic>
      <p:pic>
        <p:nvPicPr>
          <p:cNvPr id="83" name="Picture 82" descr="A picture containing flower&#10;&#10;Description automatically generated">
            <a:extLst>
              <a:ext uri="{FF2B5EF4-FFF2-40B4-BE49-F238E27FC236}">
                <a16:creationId xmlns:a16="http://schemas.microsoft.com/office/drawing/2014/main" id="{A565F2CF-0CD4-4AC8-BF81-AF66CE6222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439" y="1556587"/>
            <a:ext cx="1068497" cy="846713"/>
          </a:xfrm>
          <a:prstGeom prst="rect">
            <a:avLst/>
          </a:prstGeom>
        </p:spPr>
      </p:pic>
      <p:pic>
        <p:nvPicPr>
          <p:cNvPr id="84" name="Picture 4" descr="Amphibian, Animal, Frog, Nature">
            <a:extLst>
              <a:ext uri="{FF2B5EF4-FFF2-40B4-BE49-F238E27FC236}">
                <a16:creationId xmlns:a16="http://schemas.microsoft.com/office/drawing/2014/main" id="{C3B337DD-602C-44FC-A04C-82B9721A8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99396" y="3357113"/>
            <a:ext cx="976772" cy="704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5" name="Group 84">
            <a:extLst>
              <a:ext uri="{FF2B5EF4-FFF2-40B4-BE49-F238E27FC236}">
                <a16:creationId xmlns:a16="http://schemas.microsoft.com/office/drawing/2014/main" id="{2C8DB902-319C-4FAA-947E-F6CECCF88B01}"/>
              </a:ext>
            </a:extLst>
          </p:cNvPr>
          <p:cNvGrpSpPr/>
          <p:nvPr/>
        </p:nvGrpSpPr>
        <p:grpSpPr>
          <a:xfrm>
            <a:off x="225424" y="5262253"/>
            <a:ext cx="1068497" cy="846713"/>
            <a:chOff x="225424" y="4658400"/>
            <a:chExt cx="1068497" cy="846713"/>
          </a:xfrm>
        </p:grpSpPr>
        <p:pic>
          <p:nvPicPr>
            <p:cNvPr id="86" name="Picture 85" descr="A picture containing flower&#10;&#10;Description automatically generated">
              <a:extLst>
                <a:ext uri="{FF2B5EF4-FFF2-40B4-BE49-F238E27FC236}">
                  <a16:creationId xmlns:a16="http://schemas.microsoft.com/office/drawing/2014/main" id="{88AFAB49-78FB-4C70-A6FA-A451F5197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424" y="4658400"/>
              <a:ext cx="1068497" cy="846713"/>
            </a:xfrm>
            <a:prstGeom prst="rect">
              <a:avLst/>
            </a:prstGeom>
          </p:spPr>
        </p:pic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6E7E339A-A1EC-4492-ABBF-EA88B8337C45}"/>
                </a:ext>
              </a:extLst>
            </p:cNvPr>
            <p:cNvSpPr txBox="1"/>
            <p:nvPr/>
          </p:nvSpPr>
          <p:spPr>
            <a:xfrm>
              <a:off x="340455" y="4709037"/>
              <a:ext cx="4227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entury Gothic" panose="020F0302020204030204"/>
                </a:rPr>
                <a:t>D</a:t>
              </a:r>
            </a:p>
          </p:txBody>
        </p:sp>
      </p:grpSp>
      <p:pic>
        <p:nvPicPr>
          <p:cNvPr id="88" name="Picture 87" descr="A picture containing flower&#10;&#10;Description automatically generated">
            <a:extLst>
              <a:ext uri="{FF2B5EF4-FFF2-40B4-BE49-F238E27FC236}">
                <a16:creationId xmlns:a16="http://schemas.microsoft.com/office/drawing/2014/main" id="{B1AB7558-07AD-4243-B1E3-42C6B9E78F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757" y="5261361"/>
            <a:ext cx="1068497" cy="846713"/>
          </a:xfrm>
          <a:prstGeom prst="rect">
            <a:avLst/>
          </a:prstGeom>
        </p:spPr>
      </p:pic>
      <p:sp>
        <p:nvSpPr>
          <p:cNvPr id="89" name="Arrow: Up 88">
            <a:extLst>
              <a:ext uri="{FF2B5EF4-FFF2-40B4-BE49-F238E27FC236}">
                <a16:creationId xmlns:a16="http://schemas.microsoft.com/office/drawing/2014/main" id="{185BEE0C-C6AB-453D-8C02-896E61632867}"/>
              </a:ext>
            </a:extLst>
          </p:cNvPr>
          <p:cNvSpPr/>
          <p:nvPr/>
        </p:nvSpPr>
        <p:spPr>
          <a:xfrm rot="10800000">
            <a:off x="8204400" y="5070258"/>
            <a:ext cx="284699" cy="392885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0" name="Arrow: Up 89">
            <a:extLst>
              <a:ext uri="{FF2B5EF4-FFF2-40B4-BE49-F238E27FC236}">
                <a16:creationId xmlns:a16="http://schemas.microsoft.com/office/drawing/2014/main" id="{18DE0677-2614-4261-B752-D747DE8EB804}"/>
              </a:ext>
            </a:extLst>
          </p:cNvPr>
          <p:cNvSpPr/>
          <p:nvPr/>
        </p:nvSpPr>
        <p:spPr>
          <a:xfrm rot="10800000">
            <a:off x="8204400" y="41426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1" name="Arrow: Up 90">
            <a:extLst>
              <a:ext uri="{FF2B5EF4-FFF2-40B4-BE49-F238E27FC236}">
                <a16:creationId xmlns:a16="http://schemas.microsoft.com/office/drawing/2014/main" id="{AC14F51D-CCEC-4720-9BB4-22922D793E81}"/>
              </a:ext>
            </a:extLst>
          </p:cNvPr>
          <p:cNvSpPr/>
          <p:nvPr/>
        </p:nvSpPr>
        <p:spPr>
          <a:xfrm rot="10800000">
            <a:off x="5184000" y="4142947"/>
            <a:ext cx="284699" cy="392885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2" name="Arrow: Up 91">
            <a:extLst>
              <a:ext uri="{FF2B5EF4-FFF2-40B4-BE49-F238E27FC236}">
                <a16:creationId xmlns:a16="http://schemas.microsoft.com/office/drawing/2014/main" id="{B02592C1-70EB-4BF8-A1CC-C4E5D9E0767A}"/>
              </a:ext>
            </a:extLst>
          </p:cNvPr>
          <p:cNvSpPr/>
          <p:nvPr/>
        </p:nvSpPr>
        <p:spPr>
          <a:xfrm rot="10800000">
            <a:off x="2113200" y="5057460"/>
            <a:ext cx="284699" cy="392885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3" name="Arrow: Up 92">
            <a:extLst>
              <a:ext uri="{FF2B5EF4-FFF2-40B4-BE49-F238E27FC236}">
                <a16:creationId xmlns:a16="http://schemas.microsoft.com/office/drawing/2014/main" id="{65C35AD6-1439-483F-B60D-6CBFC9BDAA33}"/>
              </a:ext>
            </a:extLst>
          </p:cNvPr>
          <p:cNvSpPr/>
          <p:nvPr/>
        </p:nvSpPr>
        <p:spPr>
          <a:xfrm>
            <a:off x="3628800" y="41030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4" name="Arrow: Up 93">
            <a:extLst>
              <a:ext uri="{FF2B5EF4-FFF2-40B4-BE49-F238E27FC236}">
                <a16:creationId xmlns:a16="http://schemas.microsoft.com/office/drawing/2014/main" id="{C30166C3-6ACC-4E6A-91F3-CAEA2FE30A87}"/>
              </a:ext>
            </a:extLst>
          </p:cNvPr>
          <p:cNvSpPr/>
          <p:nvPr/>
        </p:nvSpPr>
        <p:spPr>
          <a:xfrm>
            <a:off x="3628800" y="3136281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5" name="Arrow: Up 94">
            <a:extLst>
              <a:ext uri="{FF2B5EF4-FFF2-40B4-BE49-F238E27FC236}">
                <a16:creationId xmlns:a16="http://schemas.microsoft.com/office/drawing/2014/main" id="{83B1D6C8-4D41-4E7A-AC69-40B03F21C1F9}"/>
              </a:ext>
            </a:extLst>
          </p:cNvPr>
          <p:cNvSpPr/>
          <p:nvPr/>
        </p:nvSpPr>
        <p:spPr>
          <a:xfrm>
            <a:off x="3628511" y="2209641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6" name="Arrow: Up 95">
            <a:extLst>
              <a:ext uri="{FF2B5EF4-FFF2-40B4-BE49-F238E27FC236}">
                <a16:creationId xmlns:a16="http://schemas.microsoft.com/office/drawing/2014/main" id="{8C9775F3-9354-49D9-8570-1B2FECB22BB0}"/>
              </a:ext>
            </a:extLst>
          </p:cNvPr>
          <p:cNvSpPr/>
          <p:nvPr/>
        </p:nvSpPr>
        <p:spPr>
          <a:xfrm>
            <a:off x="2114091" y="31382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AC35955A-DB44-4485-BC35-1A72A373E6AD}"/>
              </a:ext>
            </a:extLst>
          </p:cNvPr>
          <p:cNvGrpSpPr/>
          <p:nvPr/>
        </p:nvGrpSpPr>
        <p:grpSpPr>
          <a:xfrm>
            <a:off x="3253955" y="1556587"/>
            <a:ext cx="1068497" cy="846713"/>
            <a:chOff x="3253955" y="952734"/>
            <a:chExt cx="1068497" cy="846713"/>
          </a:xfrm>
        </p:grpSpPr>
        <p:pic>
          <p:nvPicPr>
            <p:cNvPr id="98" name="Picture 97" descr="A picture containing flower&#10;&#10;Description automatically generated">
              <a:extLst>
                <a:ext uri="{FF2B5EF4-FFF2-40B4-BE49-F238E27FC236}">
                  <a16:creationId xmlns:a16="http://schemas.microsoft.com/office/drawing/2014/main" id="{7BDF01CB-EA69-4D1C-8017-AA5A88830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3955" y="952734"/>
              <a:ext cx="1068497" cy="846713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2125F6EF-E2CB-488E-B40B-5245731AD75C}"/>
                </a:ext>
              </a:extLst>
            </p:cNvPr>
            <p:cNvSpPr txBox="1"/>
            <p:nvPr/>
          </p:nvSpPr>
          <p:spPr>
            <a:xfrm>
              <a:off x="3371570" y="993647"/>
              <a:ext cx="4227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entury Gothic" panose="020F0302020204030204"/>
                </a:rPr>
                <a:t>A</a:t>
              </a: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C4A20DB0-516C-41E3-9B7D-5173BB244467}"/>
              </a:ext>
            </a:extLst>
          </p:cNvPr>
          <p:cNvGrpSpPr/>
          <p:nvPr/>
        </p:nvGrpSpPr>
        <p:grpSpPr>
          <a:xfrm>
            <a:off x="1740471" y="2474336"/>
            <a:ext cx="1068497" cy="846713"/>
            <a:chOff x="1740471" y="1870483"/>
            <a:chExt cx="1068497" cy="846713"/>
          </a:xfrm>
        </p:grpSpPr>
        <p:pic>
          <p:nvPicPr>
            <p:cNvPr id="101" name="Picture 100" descr="A picture containing flower&#10;&#10;Description automatically generated">
              <a:extLst>
                <a:ext uri="{FF2B5EF4-FFF2-40B4-BE49-F238E27FC236}">
                  <a16:creationId xmlns:a16="http://schemas.microsoft.com/office/drawing/2014/main" id="{5CFDBF19-C6A6-42EB-A084-6A64025435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471" y="1870483"/>
              <a:ext cx="1068497" cy="846713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67D226BA-217D-4D25-955A-2B52289097EC}"/>
                </a:ext>
              </a:extLst>
            </p:cNvPr>
            <p:cNvSpPr txBox="1"/>
            <p:nvPr/>
          </p:nvSpPr>
          <p:spPr>
            <a:xfrm>
              <a:off x="1883189" y="1918014"/>
              <a:ext cx="4227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entury Gothic" panose="020F0302020204030204"/>
                </a:rPr>
                <a:t>B</a:t>
              </a: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6B226472-A195-4136-9239-92A6656C5831}"/>
              </a:ext>
            </a:extLst>
          </p:cNvPr>
          <p:cNvGrpSpPr/>
          <p:nvPr/>
        </p:nvGrpSpPr>
        <p:grpSpPr>
          <a:xfrm>
            <a:off x="226987" y="3412701"/>
            <a:ext cx="1068497" cy="846713"/>
            <a:chOff x="226987" y="2808848"/>
            <a:chExt cx="1068497" cy="846713"/>
          </a:xfrm>
        </p:grpSpPr>
        <p:pic>
          <p:nvPicPr>
            <p:cNvPr id="104" name="Picture 103" descr="A picture containing flower&#10;&#10;Description automatically generated">
              <a:extLst>
                <a:ext uri="{FF2B5EF4-FFF2-40B4-BE49-F238E27FC236}">
                  <a16:creationId xmlns:a16="http://schemas.microsoft.com/office/drawing/2014/main" id="{9232C6B9-FB2F-424D-A556-20FACCFCA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987" y="2808848"/>
              <a:ext cx="1068497" cy="846713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B2453C49-EC74-4D80-A43D-DD16630E675C}"/>
                </a:ext>
              </a:extLst>
            </p:cNvPr>
            <p:cNvSpPr txBox="1"/>
            <p:nvPr/>
          </p:nvSpPr>
          <p:spPr>
            <a:xfrm>
              <a:off x="335752" y="2875609"/>
              <a:ext cx="4227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entury Gothic" panose="020F0302020204030204"/>
                </a:rPr>
                <a:t>C</a:t>
              </a:r>
            </a:p>
          </p:txBody>
        </p:sp>
      </p:grpSp>
      <p:sp>
        <p:nvSpPr>
          <p:cNvPr id="106" name="Arrow: Up 105">
            <a:extLst>
              <a:ext uri="{FF2B5EF4-FFF2-40B4-BE49-F238E27FC236}">
                <a16:creationId xmlns:a16="http://schemas.microsoft.com/office/drawing/2014/main" id="{9E9BB23A-B309-4F25-AF8A-C88B66E5D71F}"/>
              </a:ext>
            </a:extLst>
          </p:cNvPr>
          <p:cNvSpPr/>
          <p:nvPr/>
        </p:nvSpPr>
        <p:spPr>
          <a:xfrm>
            <a:off x="6670800" y="22094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07" name="Arrow: Up 106">
            <a:extLst>
              <a:ext uri="{FF2B5EF4-FFF2-40B4-BE49-F238E27FC236}">
                <a16:creationId xmlns:a16="http://schemas.microsoft.com/office/drawing/2014/main" id="{AF348C22-FD86-4FE1-A6AF-24FB53A8DEC6}"/>
              </a:ext>
            </a:extLst>
          </p:cNvPr>
          <p:cNvSpPr/>
          <p:nvPr/>
        </p:nvSpPr>
        <p:spPr>
          <a:xfrm>
            <a:off x="8204400" y="31382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BB566F64-D119-4F66-831F-7AA0E31B3F5E}"/>
              </a:ext>
            </a:extLst>
          </p:cNvPr>
          <p:cNvGrpSpPr/>
          <p:nvPr/>
        </p:nvGrpSpPr>
        <p:grpSpPr>
          <a:xfrm>
            <a:off x="9360000" y="1556587"/>
            <a:ext cx="1068497" cy="846713"/>
            <a:chOff x="9360000" y="952734"/>
            <a:chExt cx="1068497" cy="846713"/>
          </a:xfrm>
        </p:grpSpPr>
        <p:pic>
          <p:nvPicPr>
            <p:cNvPr id="109" name="Picture 108" descr="A picture containing flower&#10;&#10;Description automatically generated">
              <a:extLst>
                <a:ext uri="{FF2B5EF4-FFF2-40B4-BE49-F238E27FC236}">
                  <a16:creationId xmlns:a16="http://schemas.microsoft.com/office/drawing/2014/main" id="{7B2FFDBE-E13A-4D78-874A-769E86808B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60000" y="952734"/>
              <a:ext cx="1068497" cy="846713"/>
            </a:xfrm>
            <a:prstGeom prst="rect">
              <a:avLst/>
            </a:prstGeom>
          </p:spPr>
        </p:pic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A59A7CD6-AB7A-4FD7-A270-91EC4E880E38}"/>
                </a:ext>
              </a:extLst>
            </p:cNvPr>
            <p:cNvSpPr txBox="1"/>
            <p:nvPr/>
          </p:nvSpPr>
          <p:spPr>
            <a:xfrm>
              <a:off x="9523542" y="979003"/>
              <a:ext cx="4227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entury Gothic" panose="020F0302020204030204"/>
                </a:rPr>
                <a:t>M</a:t>
              </a:r>
            </a:p>
          </p:txBody>
        </p:sp>
      </p:grpSp>
      <p:sp>
        <p:nvSpPr>
          <p:cNvPr id="111" name="Arrow: Up 110">
            <a:extLst>
              <a:ext uri="{FF2B5EF4-FFF2-40B4-BE49-F238E27FC236}">
                <a16:creationId xmlns:a16="http://schemas.microsoft.com/office/drawing/2014/main" id="{FA389EAC-1C20-4C39-9962-79C8B3DEFBB4}"/>
              </a:ext>
            </a:extLst>
          </p:cNvPr>
          <p:cNvSpPr/>
          <p:nvPr/>
        </p:nvSpPr>
        <p:spPr>
          <a:xfrm>
            <a:off x="5184000" y="22094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12" name="Arrow: Up 111">
            <a:extLst>
              <a:ext uri="{FF2B5EF4-FFF2-40B4-BE49-F238E27FC236}">
                <a16:creationId xmlns:a16="http://schemas.microsoft.com/office/drawing/2014/main" id="{D0D0DA71-3D36-4F21-9910-7F63F45556BC}"/>
              </a:ext>
            </a:extLst>
          </p:cNvPr>
          <p:cNvSpPr/>
          <p:nvPr/>
        </p:nvSpPr>
        <p:spPr>
          <a:xfrm>
            <a:off x="6667200" y="31382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13" name="Arrow: Up 112">
            <a:extLst>
              <a:ext uri="{FF2B5EF4-FFF2-40B4-BE49-F238E27FC236}">
                <a16:creationId xmlns:a16="http://schemas.microsoft.com/office/drawing/2014/main" id="{F58C9921-81F9-4BC3-BC9F-854BE889C2C6}"/>
              </a:ext>
            </a:extLst>
          </p:cNvPr>
          <p:cNvSpPr/>
          <p:nvPr/>
        </p:nvSpPr>
        <p:spPr>
          <a:xfrm>
            <a:off x="6669283" y="1298318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14" name="Arrow: Up 113">
            <a:extLst>
              <a:ext uri="{FF2B5EF4-FFF2-40B4-BE49-F238E27FC236}">
                <a16:creationId xmlns:a16="http://schemas.microsoft.com/office/drawing/2014/main" id="{9D0BE943-E1C5-4F2D-B438-B0A018059BF3}"/>
              </a:ext>
            </a:extLst>
          </p:cNvPr>
          <p:cNvSpPr/>
          <p:nvPr/>
        </p:nvSpPr>
        <p:spPr>
          <a:xfrm>
            <a:off x="8202856" y="22094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15" name="Picture 114" descr="A picture containing flower&#10;&#10;Description automatically generated">
            <a:extLst>
              <a:ext uri="{FF2B5EF4-FFF2-40B4-BE49-F238E27FC236}">
                <a16:creationId xmlns:a16="http://schemas.microsoft.com/office/drawing/2014/main" id="{22394844-B070-4D2E-AC8B-8B14F957A4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37" y="2475853"/>
            <a:ext cx="1068497" cy="846713"/>
          </a:xfrm>
          <a:prstGeom prst="rect">
            <a:avLst/>
          </a:prstGeom>
        </p:spPr>
      </p:pic>
      <p:sp>
        <p:nvSpPr>
          <p:cNvPr id="116" name="Arrow: Up 115">
            <a:extLst>
              <a:ext uri="{FF2B5EF4-FFF2-40B4-BE49-F238E27FC236}">
                <a16:creationId xmlns:a16="http://schemas.microsoft.com/office/drawing/2014/main" id="{22553BA9-A3CA-4BEF-92C4-14B9274C8ED1}"/>
              </a:ext>
            </a:extLst>
          </p:cNvPr>
          <p:cNvSpPr/>
          <p:nvPr/>
        </p:nvSpPr>
        <p:spPr>
          <a:xfrm>
            <a:off x="9737891" y="22094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17" name="Arrow: Up 116">
            <a:extLst>
              <a:ext uri="{FF2B5EF4-FFF2-40B4-BE49-F238E27FC236}">
                <a16:creationId xmlns:a16="http://schemas.microsoft.com/office/drawing/2014/main" id="{4DB2FE20-C536-4F8D-B0A0-1BA7FCF52AD3}"/>
              </a:ext>
            </a:extLst>
          </p:cNvPr>
          <p:cNvSpPr/>
          <p:nvPr/>
        </p:nvSpPr>
        <p:spPr>
          <a:xfrm>
            <a:off x="9738000" y="41426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18" name="Arrow: Up 117">
            <a:extLst>
              <a:ext uri="{FF2B5EF4-FFF2-40B4-BE49-F238E27FC236}">
                <a16:creationId xmlns:a16="http://schemas.microsoft.com/office/drawing/2014/main" id="{0254F433-BB47-4BBE-B9B0-EB2284FEAE28}"/>
              </a:ext>
            </a:extLst>
          </p:cNvPr>
          <p:cNvSpPr/>
          <p:nvPr/>
        </p:nvSpPr>
        <p:spPr>
          <a:xfrm rot="10800000">
            <a:off x="6670800" y="5055125"/>
            <a:ext cx="284699" cy="392885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19" name="Picture 118" descr="A picture containing flower&#10;&#10;Description automatically generated">
            <a:extLst>
              <a:ext uri="{FF2B5EF4-FFF2-40B4-BE49-F238E27FC236}">
                <a16:creationId xmlns:a16="http://schemas.microsoft.com/office/drawing/2014/main" id="{E271F248-C1D7-4F82-B520-1B4BF78A72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400" y="5262253"/>
            <a:ext cx="1068497" cy="846713"/>
          </a:xfrm>
          <a:prstGeom prst="rect">
            <a:avLst/>
          </a:prstGeom>
        </p:spPr>
      </p:pic>
      <p:sp>
        <p:nvSpPr>
          <p:cNvPr id="120" name="Arrow: Up 119">
            <a:extLst>
              <a:ext uri="{FF2B5EF4-FFF2-40B4-BE49-F238E27FC236}">
                <a16:creationId xmlns:a16="http://schemas.microsoft.com/office/drawing/2014/main" id="{19705D7D-D79D-4E08-B940-65A1AB80F161}"/>
              </a:ext>
            </a:extLst>
          </p:cNvPr>
          <p:cNvSpPr/>
          <p:nvPr/>
        </p:nvSpPr>
        <p:spPr>
          <a:xfrm>
            <a:off x="2117833" y="41030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1" name="Arrow: Up 120">
            <a:extLst>
              <a:ext uri="{FF2B5EF4-FFF2-40B4-BE49-F238E27FC236}">
                <a16:creationId xmlns:a16="http://schemas.microsoft.com/office/drawing/2014/main" id="{8B2EEB55-0FC1-435D-994E-1F07E6765A3D}"/>
              </a:ext>
            </a:extLst>
          </p:cNvPr>
          <p:cNvSpPr/>
          <p:nvPr/>
        </p:nvSpPr>
        <p:spPr>
          <a:xfrm rot="5400000">
            <a:off x="10521223" y="2770954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2" name="Arrow: Up 121">
            <a:extLst>
              <a:ext uri="{FF2B5EF4-FFF2-40B4-BE49-F238E27FC236}">
                <a16:creationId xmlns:a16="http://schemas.microsoft.com/office/drawing/2014/main" id="{4289E7C8-106E-48C6-A826-8684A2412044}"/>
              </a:ext>
            </a:extLst>
          </p:cNvPr>
          <p:cNvSpPr/>
          <p:nvPr/>
        </p:nvSpPr>
        <p:spPr>
          <a:xfrm rot="5400000">
            <a:off x="10523139" y="4616466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3" name="Arrow: Up 122">
            <a:extLst>
              <a:ext uri="{FF2B5EF4-FFF2-40B4-BE49-F238E27FC236}">
                <a16:creationId xmlns:a16="http://schemas.microsoft.com/office/drawing/2014/main" id="{5C6CF861-0755-4264-BB7B-51EDEF02990A}"/>
              </a:ext>
            </a:extLst>
          </p:cNvPr>
          <p:cNvSpPr/>
          <p:nvPr/>
        </p:nvSpPr>
        <p:spPr>
          <a:xfrm rot="5400000">
            <a:off x="9014400" y="46178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4" name="Arrow: Up 123">
            <a:extLst>
              <a:ext uri="{FF2B5EF4-FFF2-40B4-BE49-F238E27FC236}">
                <a16:creationId xmlns:a16="http://schemas.microsoft.com/office/drawing/2014/main" id="{3683C6E3-3C90-4D13-9899-3B2D89BA4F4B}"/>
              </a:ext>
            </a:extLst>
          </p:cNvPr>
          <p:cNvSpPr/>
          <p:nvPr/>
        </p:nvSpPr>
        <p:spPr>
          <a:xfrm rot="5400000">
            <a:off x="9014400" y="5570171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5" name="Arrow: Up 124">
            <a:extLst>
              <a:ext uri="{FF2B5EF4-FFF2-40B4-BE49-F238E27FC236}">
                <a16:creationId xmlns:a16="http://schemas.microsoft.com/office/drawing/2014/main" id="{D9536E62-4681-4C53-AECF-47AAC5A73981}"/>
              </a:ext>
            </a:extLst>
          </p:cNvPr>
          <p:cNvSpPr/>
          <p:nvPr/>
        </p:nvSpPr>
        <p:spPr>
          <a:xfrm rot="5400000">
            <a:off x="9014400" y="27710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6" name="Arrow: Up 125">
            <a:extLst>
              <a:ext uri="{FF2B5EF4-FFF2-40B4-BE49-F238E27FC236}">
                <a16:creationId xmlns:a16="http://schemas.microsoft.com/office/drawing/2014/main" id="{F600A4AE-BB41-45C5-A6E2-5014D7739555}"/>
              </a:ext>
            </a:extLst>
          </p:cNvPr>
          <p:cNvSpPr/>
          <p:nvPr/>
        </p:nvSpPr>
        <p:spPr>
          <a:xfrm rot="5400000">
            <a:off x="9015721" y="18422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7" name="Arrow: Up 126">
            <a:extLst>
              <a:ext uri="{FF2B5EF4-FFF2-40B4-BE49-F238E27FC236}">
                <a16:creationId xmlns:a16="http://schemas.microsoft.com/office/drawing/2014/main" id="{427D486B-3D25-444D-8294-AD90E3593C40}"/>
              </a:ext>
            </a:extLst>
          </p:cNvPr>
          <p:cNvSpPr/>
          <p:nvPr/>
        </p:nvSpPr>
        <p:spPr>
          <a:xfrm rot="5400000">
            <a:off x="7462800" y="98072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8" name="Arrow: Up 127">
            <a:extLst>
              <a:ext uri="{FF2B5EF4-FFF2-40B4-BE49-F238E27FC236}">
                <a16:creationId xmlns:a16="http://schemas.microsoft.com/office/drawing/2014/main" id="{16FD048F-45FA-4D97-8D3B-031776A7CC9E}"/>
              </a:ext>
            </a:extLst>
          </p:cNvPr>
          <p:cNvSpPr/>
          <p:nvPr/>
        </p:nvSpPr>
        <p:spPr>
          <a:xfrm rot="5400000">
            <a:off x="7462800" y="18422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9" name="Arrow: Up 128">
            <a:extLst>
              <a:ext uri="{FF2B5EF4-FFF2-40B4-BE49-F238E27FC236}">
                <a16:creationId xmlns:a16="http://schemas.microsoft.com/office/drawing/2014/main" id="{C225A61D-86EC-4970-BEB0-F442A732487A}"/>
              </a:ext>
            </a:extLst>
          </p:cNvPr>
          <p:cNvSpPr/>
          <p:nvPr/>
        </p:nvSpPr>
        <p:spPr>
          <a:xfrm rot="5400000">
            <a:off x="7462800" y="36998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0" name="Arrow: Up 129">
            <a:extLst>
              <a:ext uri="{FF2B5EF4-FFF2-40B4-BE49-F238E27FC236}">
                <a16:creationId xmlns:a16="http://schemas.microsoft.com/office/drawing/2014/main" id="{496FEC30-EE72-4644-92E5-190DD1A114DD}"/>
              </a:ext>
            </a:extLst>
          </p:cNvPr>
          <p:cNvSpPr/>
          <p:nvPr/>
        </p:nvSpPr>
        <p:spPr>
          <a:xfrm rot="5400000">
            <a:off x="7462800" y="4619064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1" name="Arrow: Up 130">
            <a:extLst>
              <a:ext uri="{FF2B5EF4-FFF2-40B4-BE49-F238E27FC236}">
                <a16:creationId xmlns:a16="http://schemas.microsoft.com/office/drawing/2014/main" id="{00E1C017-5E1B-4223-AFC8-F413CB55837D}"/>
              </a:ext>
            </a:extLst>
          </p:cNvPr>
          <p:cNvSpPr/>
          <p:nvPr/>
        </p:nvSpPr>
        <p:spPr>
          <a:xfrm rot="5400000">
            <a:off x="7462871" y="55718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2" name="Arrow: Up 131">
            <a:extLst>
              <a:ext uri="{FF2B5EF4-FFF2-40B4-BE49-F238E27FC236}">
                <a16:creationId xmlns:a16="http://schemas.microsoft.com/office/drawing/2014/main" id="{49551712-C133-450A-9039-3101C6F070C8}"/>
              </a:ext>
            </a:extLst>
          </p:cNvPr>
          <p:cNvSpPr/>
          <p:nvPr/>
        </p:nvSpPr>
        <p:spPr>
          <a:xfrm rot="16200000">
            <a:off x="5879563" y="9818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3" name="Arrow: Up 132">
            <a:extLst>
              <a:ext uri="{FF2B5EF4-FFF2-40B4-BE49-F238E27FC236}">
                <a16:creationId xmlns:a16="http://schemas.microsoft.com/office/drawing/2014/main" id="{178D74B4-CA8A-4D22-9828-9271209CA45C}"/>
              </a:ext>
            </a:extLst>
          </p:cNvPr>
          <p:cNvSpPr/>
          <p:nvPr/>
        </p:nvSpPr>
        <p:spPr>
          <a:xfrm rot="16200000">
            <a:off x="5878800" y="1842857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4" name="Arrow: Up 133">
            <a:extLst>
              <a:ext uri="{FF2B5EF4-FFF2-40B4-BE49-F238E27FC236}">
                <a16:creationId xmlns:a16="http://schemas.microsoft.com/office/drawing/2014/main" id="{31FBF666-E706-4097-81BF-2D55DFDE1B73}"/>
              </a:ext>
            </a:extLst>
          </p:cNvPr>
          <p:cNvSpPr/>
          <p:nvPr/>
        </p:nvSpPr>
        <p:spPr>
          <a:xfrm rot="16200000">
            <a:off x="5878800" y="27710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5" name="Arrow: Up 134">
            <a:extLst>
              <a:ext uri="{FF2B5EF4-FFF2-40B4-BE49-F238E27FC236}">
                <a16:creationId xmlns:a16="http://schemas.microsoft.com/office/drawing/2014/main" id="{D29FD65B-F0BF-4CD1-9679-D9E04028A6C2}"/>
              </a:ext>
            </a:extLst>
          </p:cNvPr>
          <p:cNvSpPr/>
          <p:nvPr/>
        </p:nvSpPr>
        <p:spPr>
          <a:xfrm rot="16200000">
            <a:off x="4395600" y="1842856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6" name="Arrow: Up 135">
            <a:extLst>
              <a:ext uri="{FF2B5EF4-FFF2-40B4-BE49-F238E27FC236}">
                <a16:creationId xmlns:a16="http://schemas.microsoft.com/office/drawing/2014/main" id="{4367C738-2CD6-4F13-AD24-9FD8C4C745EA}"/>
              </a:ext>
            </a:extLst>
          </p:cNvPr>
          <p:cNvSpPr/>
          <p:nvPr/>
        </p:nvSpPr>
        <p:spPr>
          <a:xfrm rot="16200000">
            <a:off x="4393762" y="27710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7" name="Arrow: Up 136">
            <a:extLst>
              <a:ext uri="{FF2B5EF4-FFF2-40B4-BE49-F238E27FC236}">
                <a16:creationId xmlns:a16="http://schemas.microsoft.com/office/drawing/2014/main" id="{600F4D50-1899-44D7-8025-E6678B6C5312}"/>
              </a:ext>
            </a:extLst>
          </p:cNvPr>
          <p:cNvSpPr/>
          <p:nvPr/>
        </p:nvSpPr>
        <p:spPr>
          <a:xfrm rot="16200000">
            <a:off x="4395600" y="46178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8" name="Arrow: Up 137">
            <a:extLst>
              <a:ext uri="{FF2B5EF4-FFF2-40B4-BE49-F238E27FC236}">
                <a16:creationId xmlns:a16="http://schemas.microsoft.com/office/drawing/2014/main" id="{72AC3E32-A65C-42CB-A57B-383EC5C09C81}"/>
              </a:ext>
            </a:extLst>
          </p:cNvPr>
          <p:cNvSpPr/>
          <p:nvPr/>
        </p:nvSpPr>
        <p:spPr>
          <a:xfrm rot="16200000">
            <a:off x="4393761" y="55718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9" name="Arrow: Up 138">
            <a:extLst>
              <a:ext uri="{FF2B5EF4-FFF2-40B4-BE49-F238E27FC236}">
                <a16:creationId xmlns:a16="http://schemas.microsoft.com/office/drawing/2014/main" id="{615C6359-B276-4D3A-B897-DF505ACA7560}"/>
              </a:ext>
            </a:extLst>
          </p:cNvPr>
          <p:cNvSpPr/>
          <p:nvPr/>
        </p:nvSpPr>
        <p:spPr>
          <a:xfrm rot="16200000">
            <a:off x="2895159" y="27710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0" name="Arrow: Up 139">
            <a:extLst>
              <a:ext uri="{FF2B5EF4-FFF2-40B4-BE49-F238E27FC236}">
                <a16:creationId xmlns:a16="http://schemas.microsoft.com/office/drawing/2014/main" id="{233C343D-3773-4C22-B7D4-B8666D76F7CD}"/>
              </a:ext>
            </a:extLst>
          </p:cNvPr>
          <p:cNvSpPr/>
          <p:nvPr/>
        </p:nvSpPr>
        <p:spPr>
          <a:xfrm rot="16200000">
            <a:off x="2895158" y="36998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1" name="Arrow: Up 140">
            <a:extLst>
              <a:ext uri="{FF2B5EF4-FFF2-40B4-BE49-F238E27FC236}">
                <a16:creationId xmlns:a16="http://schemas.microsoft.com/office/drawing/2014/main" id="{0B626E3B-FD81-499C-B095-F83F83F14EAF}"/>
              </a:ext>
            </a:extLst>
          </p:cNvPr>
          <p:cNvSpPr/>
          <p:nvPr/>
        </p:nvSpPr>
        <p:spPr>
          <a:xfrm rot="16200000">
            <a:off x="2895050" y="46178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2" name="Arrow: Up 141">
            <a:extLst>
              <a:ext uri="{FF2B5EF4-FFF2-40B4-BE49-F238E27FC236}">
                <a16:creationId xmlns:a16="http://schemas.microsoft.com/office/drawing/2014/main" id="{4D62E3D8-BF55-4BA4-8509-3EC11FCFBE3B}"/>
              </a:ext>
            </a:extLst>
          </p:cNvPr>
          <p:cNvSpPr/>
          <p:nvPr/>
        </p:nvSpPr>
        <p:spPr>
          <a:xfrm rot="16200000">
            <a:off x="1363503" y="3699286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3" name="Arrow: Up 142">
            <a:extLst>
              <a:ext uri="{FF2B5EF4-FFF2-40B4-BE49-F238E27FC236}">
                <a16:creationId xmlns:a16="http://schemas.microsoft.com/office/drawing/2014/main" id="{0EE63EBF-6EE0-4B0C-8C8B-47AD35C69CA8}"/>
              </a:ext>
            </a:extLst>
          </p:cNvPr>
          <p:cNvSpPr/>
          <p:nvPr/>
        </p:nvSpPr>
        <p:spPr>
          <a:xfrm rot="16200000">
            <a:off x="1363502" y="55718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4" name="Arrow: Up 143">
            <a:extLst>
              <a:ext uri="{FF2B5EF4-FFF2-40B4-BE49-F238E27FC236}">
                <a16:creationId xmlns:a16="http://schemas.microsoft.com/office/drawing/2014/main" id="{F8990804-FC0D-4F1E-B6F7-B8A2800D4194}"/>
              </a:ext>
            </a:extLst>
          </p:cNvPr>
          <p:cNvSpPr/>
          <p:nvPr/>
        </p:nvSpPr>
        <p:spPr>
          <a:xfrm rot="16200000">
            <a:off x="5878800" y="5570171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5" name="Arrow: Up 144">
            <a:extLst>
              <a:ext uri="{FF2B5EF4-FFF2-40B4-BE49-F238E27FC236}">
                <a16:creationId xmlns:a16="http://schemas.microsoft.com/office/drawing/2014/main" id="{3702CDE7-C6FD-43E7-9AF1-C171ACB27495}"/>
              </a:ext>
            </a:extLst>
          </p:cNvPr>
          <p:cNvSpPr/>
          <p:nvPr/>
        </p:nvSpPr>
        <p:spPr>
          <a:xfrm rot="5400000">
            <a:off x="5878800" y="36998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6" name="Arrow: Up 145">
            <a:extLst>
              <a:ext uri="{FF2B5EF4-FFF2-40B4-BE49-F238E27FC236}">
                <a16:creationId xmlns:a16="http://schemas.microsoft.com/office/drawing/2014/main" id="{4222487E-2A4C-4A7B-A3FE-CA002097B09A}"/>
              </a:ext>
            </a:extLst>
          </p:cNvPr>
          <p:cNvSpPr/>
          <p:nvPr/>
        </p:nvSpPr>
        <p:spPr>
          <a:xfrm rot="5400000">
            <a:off x="5878800" y="46178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33D5DE59-5705-41E1-B0E8-973C381273CD}"/>
              </a:ext>
            </a:extLst>
          </p:cNvPr>
          <p:cNvSpPr txBox="1"/>
          <p:nvPr/>
        </p:nvSpPr>
        <p:spPr>
          <a:xfrm>
            <a:off x="5857485" y="3443717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1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AAE755EC-8FD7-4267-B439-B38434191EBC}"/>
              </a:ext>
            </a:extLst>
          </p:cNvPr>
          <p:cNvSpPr txBox="1"/>
          <p:nvPr/>
        </p:nvSpPr>
        <p:spPr>
          <a:xfrm>
            <a:off x="6508411" y="3213853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1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4E6C0358-D846-4457-BD16-57843CAAAC14}"/>
              </a:ext>
            </a:extLst>
          </p:cNvPr>
          <p:cNvSpPr txBox="1"/>
          <p:nvPr/>
        </p:nvSpPr>
        <p:spPr>
          <a:xfrm>
            <a:off x="6547814" y="2277853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1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AFE44914-1F5A-46C4-A3FF-0A7C4341A667}"/>
              </a:ext>
            </a:extLst>
          </p:cNvPr>
          <p:cNvSpPr txBox="1"/>
          <p:nvPr/>
        </p:nvSpPr>
        <p:spPr>
          <a:xfrm>
            <a:off x="7450113" y="1658674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1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A393A028-838E-4A4C-ADEE-C0F00B1DCA26}"/>
              </a:ext>
            </a:extLst>
          </p:cNvPr>
          <p:cNvSpPr txBox="1"/>
          <p:nvPr/>
        </p:nvSpPr>
        <p:spPr>
          <a:xfrm>
            <a:off x="8987692" y="1639189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1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FA43C475-2E1B-4716-B282-9FB1694B3A21}"/>
              </a:ext>
            </a:extLst>
          </p:cNvPr>
          <p:cNvSpPr txBox="1"/>
          <p:nvPr/>
        </p:nvSpPr>
        <p:spPr>
          <a:xfrm>
            <a:off x="9617611" y="2277853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1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3560ADA9-ED5A-4E40-B35E-3767FA1F8A51}"/>
              </a:ext>
            </a:extLst>
          </p:cNvPr>
          <p:cNvSpPr txBox="1"/>
          <p:nvPr/>
        </p:nvSpPr>
        <p:spPr>
          <a:xfrm>
            <a:off x="8046605" y="5908911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1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4F9A02F5-5051-4C2F-BE97-ACA6192B34C7}"/>
              </a:ext>
            </a:extLst>
          </p:cNvPr>
          <p:cNvSpPr txBox="1"/>
          <p:nvPr/>
        </p:nvSpPr>
        <p:spPr>
          <a:xfrm>
            <a:off x="8984044" y="4402036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1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458C2599-566B-436C-B85E-40B782A3A6D8}"/>
              </a:ext>
            </a:extLst>
          </p:cNvPr>
          <p:cNvSpPr txBox="1"/>
          <p:nvPr/>
        </p:nvSpPr>
        <p:spPr>
          <a:xfrm>
            <a:off x="8053738" y="3213853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1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CAE387FF-A8E9-431E-9073-912CC5D958FD}"/>
              </a:ext>
            </a:extLst>
          </p:cNvPr>
          <p:cNvSpPr txBox="1"/>
          <p:nvPr/>
        </p:nvSpPr>
        <p:spPr>
          <a:xfrm>
            <a:off x="5974785" y="726253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1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C064D915-1AC9-4EF5-B4AA-42A580F57B1C}"/>
              </a:ext>
            </a:extLst>
          </p:cNvPr>
          <p:cNvSpPr txBox="1"/>
          <p:nvPr/>
        </p:nvSpPr>
        <p:spPr>
          <a:xfrm>
            <a:off x="4472465" y="1639189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1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50101CC6-092A-4E27-98C9-3089016763A1}"/>
              </a:ext>
            </a:extLst>
          </p:cNvPr>
          <p:cNvSpPr txBox="1"/>
          <p:nvPr/>
        </p:nvSpPr>
        <p:spPr>
          <a:xfrm>
            <a:off x="3501209" y="2277853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1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FDDA5A54-8194-4CFA-8435-B88998692573}"/>
              </a:ext>
            </a:extLst>
          </p:cNvPr>
          <p:cNvSpPr txBox="1"/>
          <p:nvPr/>
        </p:nvSpPr>
        <p:spPr>
          <a:xfrm>
            <a:off x="2967222" y="3484963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1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F2B0C42F-2B46-4248-B7EF-B2D9653B1DA1}"/>
              </a:ext>
            </a:extLst>
          </p:cNvPr>
          <p:cNvSpPr txBox="1"/>
          <p:nvPr/>
        </p:nvSpPr>
        <p:spPr>
          <a:xfrm>
            <a:off x="1986016" y="3213853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1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852F1F6F-E3DC-455F-AD58-EC1A18810E02}"/>
              </a:ext>
            </a:extLst>
          </p:cNvPr>
          <p:cNvSpPr txBox="1"/>
          <p:nvPr/>
        </p:nvSpPr>
        <p:spPr>
          <a:xfrm>
            <a:off x="1452001" y="5324897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1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1E3B2C1F-8118-49D7-90AB-33327AB20F50}"/>
              </a:ext>
            </a:extLst>
          </p:cNvPr>
          <p:cNvSpPr txBox="1"/>
          <p:nvPr/>
        </p:nvSpPr>
        <p:spPr>
          <a:xfrm>
            <a:off x="1936846" y="5013853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1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C37CD03F-04C6-4025-AA9F-96FAC73EC7C4}"/>
              </a:ext>
            </a:extLst>
          </p:cNvPr>
          <p:cNvSpPr txBox="1"/>
          <p:nvPr/>
        </p:nvSpPr>
        <p:spPr>
          <a:xfrm>
            <a:off x="4472464" y="4413593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1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62FA9CFA-2839-4B90-8C20-DE9CC7EF8906}"/>
              </a:ext>
            </a:extLst>
          </p:cNvPr>
          <p:cNvSpPr txBox="1"/>
          <p:nvPr/>
        </p:nvSpPr>
        <p:spPr>
          <a:xfrm>
            <a:off x="5064676" y="5910253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1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F989A08A-F9C5-4081-BEA4-15F7794E3188}"/>
              </a:ext>
            </a:extLst>
          </p:cNvPr>
          <p:cNvSpPr txBox="1"/>
          <p:nvPr/>
        </p:nvSpPr>
        <p:spPr>
          <a:xfrm>
            <a:off x="9583782" y="4160653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1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EC6BA752-D97D-4E60-9B5D-0290478413E7}"/>
              </a:ext>
            </a:extLst>
          </p:cNvPr>
          <p:cNvSpPr txBox="1"/>
          <p:nvPr/>
        </p:nvSpPr>
        <p:spPr>
          <a:xfrm>
            <a:off x="7440633" y="4402036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1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D26720E1-335C-4758-8E68-A83F7815B752}"/>
              </a:ext>
            </a:extLst>
          </p:cNvPr>
          <p:cNvSpPr txBox="1"/>
          <p:nvPr/>
        </p:nvSpPr>
        <p:spPr>
          <a:xfrm>
            <a:off x="5976000" y="1589219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1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9CF106EE-5171-4DA0-B1A4-251388E89A0E}"/>
              </a:ext>
            </a:extLst>
          </p:cNvPr>
          <p:cNvSpPr txBox="1"/>
          <p:nvPr/>
        </p:nvSpPr>
        <p:spPr>
          <a:xfrm>
            <a:off x="8050250" y="2276043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1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EF855987-7D42-4791-9AA9-5042D7DC4033}"/>
              </a:ext>
            </a:extLst>
          </p:cNvPr>
          <p:cNvSpPr txBox="1"/>
          <p:nvPr/>
        </p:nvSpPr>
        <p:spPr>
          <a:xfrm>
            <a:off x="5963388" y="5359057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1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820EA0D3-A8E5-4A03-82AF-9DD1C4513D21}"/>
              </a:ext>
            </a:extLst>
          </p:cNvPr>
          <p:cNvSpPr txBox="1"/>
          <p:nvPr/>
        </p:nvSpPr>
        <p:spPr>
          <a:xfrm>
            <a:off x="4487747" y="2529853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1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7B76C564-25FA-4DDA-AE9A-98B55EE0707F}"/>
              </a:ext>
            </a:extLst>
          </p:cNvPr>
          <p:cNvSpPr txBox="1"/>
          <p:nvPr/>
        </p:nvSpPr>
        <p:spPr>
          <a:xfrm>
            <a:off x="1495108" y="3470325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2</a:t>
            </a:r>
            <a:endParaRPr kumimoji="0" lang="en-GB" sz="2000" b="1" i="0" u="none" strike="noStrike" kern="1200" cap="none" spc="0" normalizeH="0" baseline="3000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EC4A14F9-1D1C-46D8-83F5-5DED3C293810}"/>
              </a:ext>
            </a:extLst>
          </p:cNvPr>
          <p:cNvSpPr txBox="1"/>
          <p:nvPr/>
        </p:nvSpPr>
        <p:spPr>
          <a:xfrm>
            <a:off x="3020992" y="2529853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2</a:t>
            </a:r>
            <a:endParaRPr kumimoji="0" lang="en-GB" sz="2000" b="1" i="0" u="none" strike="noStrike" kern="1200" cap="none" spc="0" normalizeH="0" baseline="3000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63E43EB1-3B8C-484C-9AEE-2DC27A44180D}"/>
              </a:ext>
            </a:extLst>
          </p:cNvPr>
          <p:cNvSpPr txBox="1"/>
          <p:nvPr/>
        </p:nvSpPr>
        <p:spPr>
          <a:xfrm>
            <a:off x="4989872" y="1381453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2</a:t>
            </a:r>
            <a:endParaRPr kumimoji="0" lang="en-GB" sz="2000" b="1" i="0" u="none" strike="noStrike" kern="1200" cap="none" spc="0" normalizeH="0" baseline="3000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357F8935-7E69-450C-A10B-21E08975B701}"/>
              </a:ext>
            </a:extLst>
          </p:cNvPr>
          <p:cNvSpPr txBox="1"/>
          <p:nvPr/>
        </p:nvSpPr>
        <p:spPr>
          <a:xfrm>
            <a:off x="6456303" y="1380199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2</a:t>
            </a:r>
            <a:endParaRPr kumimoji="0" lang="en-GB" sz="2000" b="1" i="0" u="none" strike="noStrike" kern="1200" cap="none" spc="0" normalizeH="0" baseline="3000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4EDE20DA-E39E-46D7-8EBE-F2032F6D6815}"/>
              </a:ext>
            </a:extLst>
          </p:cNvPr>
          <p:cNvSpPr txBox="1"/>
          <p:nvPr/>
        </p:nvSpPr>
        <p:spPr>
          <a:xfrm>
            <a:off x="7475489" y="724465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2</a:t>
            </a:r>
            <a:endParaRPr kumimoji="0" lang="en-GB" sz="2000" b="1" i="0" u="none" strike="noStrike" kern="1200" cap="none" spc="0" normalizeH="0" baseline="3000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B23187C3-6125-4560-8D99-90CE27C4BEB1}"/>
              </a:ext>
            </a:extLst>
          </p:cNvPr>
          <p:cNvSpPr txBox="1"/>
          <p:nvPr/>
        </p:nvSpPr>
        <p:spPr>
          <a:xfrm>
            <a:off x="7999397" y="1381453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2</a:t>
            </a:r>
            <a:endParaRPr kumimoji="0" lang="en-GB" sz="2000" b="1" i="0" u="none" strike="noStrike" kern="1200" cap="none" spc="0" normalizeH="0" baseline="3000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20F0CCD0-50E4-4B0F-9DF6-9ADFDC117D26}"/>
              </a:ext>
            </a:extLst>
          </p:cNvPr>
          <p:cNvSpPr txBox="1"/>
          <p:nvPr/>
        </p:nvSpPr>
        <p:spPr>
          <a:xfrm>
            <a:off x="10479952" y="2529853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2</a:t>
            </a:r>
            <a:endParaRPr kumimoji="0" lang="en-GB" sz="2000" b="1" i="0" u="none" strike="noStrike" kern="1200" cap="none" spc="0" normalizeH="0" baseline="3000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96CD9453-0F45-47AD-9F73-E04EBF0F0261}"/>
              </a:ext>
            </a:extLst>
          </p:cNvPr>
          <p:cNvSpPr txBox="1"/>
          <p:nvPr/>
        </p:nvSpPr>
        <p:spPr>
          <a:xfrm>
            <a:off x="10526463" y="4402035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2</a:t>
            </a:r>
            <a:endParaRPr kumimoji="0" lang="en-GB" sz="2000" b="1" i="0" u="none" strike="noStrike" kern="1200" cap="none" spc="0" normalizeH="0" baseline="3000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677DA46E-FA3C-4D63-9F2A-7C80F1400912}"/>
              </a:ext>
            </a:extLst>
          </p:cNvPr>
          <p:cNvSpPr txBox="1"/>
          <p:nvPr/>
        </p:nvSpPr>
        <p:spPr>
          <a:xfrm>
            <a:off x="9027089" y="5821522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2</a:t>
            </a:r>
            <a:endParaRPr kumimoji="0" lang="en-GB" sz="2000" b="1" i="0" u="none" strike="noStrike" kern="1200" cap="none" spc="0" normalizeH="0" baseline="3000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3F6BDEF9-117C-4B46-9B85-78565E213BB1}"/>
              </a:ext>
            </a:extLst>
          </p:cNvPr>
          <p:cNvSpPr txBox="1"/>
          <p:nvPr/>
        </p:nvSpPr>
        <p:spPr>
          <a:xfrm>
            <a:off x="8001541" y="5013853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2</a:t>
            </a:r>
            <a:endParaRPr kumimoji="0" lang="en-GB" sz="2000" b="1" i="0" u="none" strike="noStrike" kern="1200" cap="none" spc="0" normalizeH="0" baseline="3000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797EBDCD-8284-4AA2-8CBE-37453151FAAB}"/>
              </a:ext>
            </a:extLst>
          </p:cNvPr>
          <p:cNvSpPr txBox="1"/>
          <p:nvPr/>
        </p:nvSpPr>
        <p:spPr>
          <a:xfrm>
            <a:off x="8015811" y="4160653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2</a:t>
            </a:r>
            <a:endParaRPr kumimoji="0" lang="en-GB" sz="2000" b="1" i="0" u="none" strike="noStrike" kern="1200" cap="none" spc="0" normalizeH="0" baseline="3000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D1DE726E-EF8A-4E78-A346-C9960435D170}"/>
              </a:ext>
            </a:extLst>
          </p:cNvPr>
          <p:cNvSpPr txBox="1"/>
          <p:nvPr/>
        </p:nvSpPr>
        <p:spPr>
          <a:xfrm>
            <a:off x="9038094" y="2528033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2</a:t>
            </a:r>
            <a:endParaRPr kumimoji="0" lang="en-GB" sz="2000" b="1" i="0" u="none" strike="noStrike" kern="1200" cap="none" spc="0" normalizeH="0" baseline="3000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E9DAC645-C521-49F7-AE2A-7C60D0435884}"/>
              </a:ext>
            </a:extLst>
          </p:cNvPr>
          <p:cNvSpPr txBox="1"/>
          <p:nvPr/>
        </p:nvSpPr>
        <p:spPr>
          <a:xfrm>
            <a:off x="7462820" y="5328235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2</a:t>
            </a:r>
            <a:endParaRPr kumimoji="0" lang="en-GB" sz="2000" b="1" i="0" u="none" strike="noStrike" kern="1200" cap="none" spc="0" normalizeH="0" baseline="3000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439C5CA4-CB73-404B-B73A-CB4879E446F9}"/>
              </a:ext>
            </a:extLst>
          </p:cNvPr>
          <p:cNvSpPr txBox="1"/>
          <p:nvPr/>
        </p:nvSpPr>
        <p:spPr>
          <a:xfrm>
            <a:off x="4509633" y="5359057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2</a:t>
            </a:r>
            <a:endParaRPr kumimoji="0" lang="en-GB" sz="2000" b="1" i="0" u="none" strike="noStrike" kern="1200" cap="none" spc="0" normalizeH="0" baseline="3000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5EA71102-1ED7-4554-B20E-BF2AD85E339A}"/>
              </a:ext>
            </a:extLst>
          </p:cNvPr>
          <p:cNvSpPr txBox="1"/>
          <p:nvPr/>
        </p:nvSpPr>
        <p:spPr>
          <a:xfrm>
            <a:off x="3033347" y="4414374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2</a:t>
            </a:r>
            <a:endParaRPr kumimoji="0" lang="en-GB" sz="2000" b="1" i="0" u="none" strike="noStrike" kern="1200" cap="none" spc="0" normalizeH="0" baseline="3000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63D119BC-E0DE-40D0-B558-7BBA792874AA}"/>
              </a:ext>
            </a:extLst>
          </p:cNvPr>
          <p:cNvSpPr txBox="1"/>
          <p:nvPr/>
        </p:nvSpPr>
        <p:spPr>
          <a:xfrm>
            <a:off x="1903865" y="4160668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2</a:t>
            </a:r>
            <a:endParaRPr kumimoji="0" lang="en-GB" sz="2000" b="1" i="0" u="none" strike="noStrike" kern="1200" cap="none" spc="0" normalizeH="0" baseline="3000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E8175745-78E9-4E65-9C22-A6F5C975554F}"/>
              </a:ext>
            </a:extLst>
          </p:cNvPr>
          <p:cNvSpPr txBox="1"/>
          <p:nvPr/>
        </p:nvSpPr>
        <p:spPr>
          <a:xfrm>
            <a:off x="1935765" y="5910253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2</a:t>
            </a:r>
            <a:endParaRPr kumimoji="0" lang="en-GB" sz="2000" b="1" i="0" u="none" strike="noStrike" kern="1200" cap="none" spc="0" normalizeH="0" baseline="3000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90337ED9-90AD-4FAE-B252-8DDFF08650FE}"/>
              </a:ext>
            </a:extLst>
          </p:cNvPr>
          <p:cNvSpPr txBox="1"/>
          <p:nvPr/>
        </p:nvSpPr>
        <p:spPr>
          <a:xfrm>
            <a:off x="3501209" y="4160653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1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B767EB50-92FB-4B80-AEB7-2B2499D52568}"/>
              </a:ext>
            </a:extLst>
          </p:cNvPr>
          <p:cNvSpPr txBox="1"/>
          <p:nvPr/>
        </p:nvSpPr>
        <p:spPr>
          <a:xfrm>
            <a:off x="3400485" y="3195850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2</a:t>
            </a:r>
            <a:endParaRPr kumimoji="0" lang="en-GB" sz="2000" b="1" i="0" u="none" strike="noStrike" kern="1200" cap="none" spc="0" normalizeH="0" baseline="3000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975E4344-8571-47B8-AFCC-8F255057CE76}"/>
              </a:ext>
            </a:extLst>
          </p:cNvPr>
          <p:cNvSpPr txBox="1"/>
          <p:nvPr/>
        </p:nvSpPr>
        <p:spPr>
          <a:xfrm>
            <a:off x="4989035" y="2277853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2</a:t>
            </a:r>
            <a:endParaRPr kumimoji="0" lang="en-GB" sz="2000" b="1" i="0" u="none" strike="noStrike" kern="1200" cap="none" spc="0" normalizeH="0" baseline="3000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26A7B9C8-413A-4D7C-9DB6-8C2FC34B974E}"/>
              </a:ext>
            </a:extLst>
          </p:cNvPr>
          <p:cNvSpPr txBox="1"/>
          <p:nvPr/>
        </p:nvSpPr>
        <p:spPr>
          <a:xfrm>
            <a:off x="5976000" y="2529853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2</a:t>
            </a:r>
            <a:endParaRPr kumimoji="0" lang="en-GB" sz="2000" b="1" i="0" u="none" strike="noStrike" kern="1200" cap="none" spc="0" normalizeH="0" baseline="3000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344EF1BB-7A60-4AC1-80BE-842C9AADBFE2}"/>
              </a:ext>
            </a:extLst>
          </p:cNvPr>
          <p:cNvSpPr txBox="1"/>
          <p:nvPr/>
        </p:nvSpPr>
        <p:spPr>
          <a:xfrm>
            <a:off x="7473724" y="3458722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2</a:t>
            </a:r>
            <a:endParaRPr kumimoji="0" lang="en-GB" sz="2000" b="1" i="0" u="none" strike="noStrike" kern="1200" cap="none" spc="0" normalizeH="0" baseline="3000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753E2E23-72FB-4FBD-8A19-332BC3EA9D3C}"/>
              </a:ext>
            </a:extLst>
          </p:cNvPr>
          <p:cNvSpPr txBox="1"/>
          <p:nvPr/>
        </p:nvSpPr>
        <p:spPr>
          <a:xfrm>
            <a:off x="4959345" y="4160653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2</a:t>
            </a:r>
            <a:endParaRPr kumimoji="0" lang="en-GB" sz="2000" b="1" i="0" u="none" strike="noStrike" kern="1200" cap="none" spc="0" normalizeH="0" baseline="3000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ADA05C4F-593D-4D93-A65F-7A9B2EED60AC}"/>
              </a:ext>
            </a:extLst>
          </p:cNvPr>
          <p:cNvSpPr txBox="1"/>
          <p:nvPr/>
        </p:nvSpPr>
        <p:spPr>
          <a:xfrm>
            <a:off x="5891435" y="4402036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2</a:t>
            </a:r>
            <a:endParaRPr kumimoji="0" lang="en-GB" sz="2000" b="1" i="0" u="none" strike="noStrike" kern="1200" cap="none" spc="0" normalizeH="0" baseline="3000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1186925B-3858-4AC2-9D9E-4367D62D605D}"/>
              </a:ext>
            </a:extLst>
          </p:cNvPr>
          <p:cNvSpPr txBox="1"/>
          <p:nvPr/>
        </p:nvSpPr>
        <p:spPr>
          <a:xfrm>
            <a:off x="6462528" y="5013881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2</a:t>
            </a:r>
            <a:endParaRPr kumimoji="0" lang="en-GB" sz="2000" b="1" i="0" u="none" strike="noStrike" kern="1200" cap="none" spc="0" normalizeH="0" baseline="3000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96" name="Action Button: Custom 16">
            <a:hlinkClick r:id="" action="ppaction://noaction" highlightClick="1">
              <a:snd r:embed="rId8" name="1_mouche.wav"/>
            </a:hlinkClick>
            <a:extLst>
              <a:ext uri="{FF2B5EF4-FFF2-40B4-BE49-F238E27FC236}">
                <a16:creationId xmlns:a16="http://schemas.microsoft.com/office/drawing/2014/main" id="{45FFD845-4D07-4B42-B1F1-F87444C81A08}"/>
              </a:ext>
            </a:extLst>
          </p:cNvPr>
          <p:cNvSpPr/>
          <p:nvPr/>
        </p:nvSpPr>
        <p:spPr>
          <a:xfrm>
            <a:off x="11315262" y="6092173"/>
            <a:ext cx="602170" cy="530544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grpSp>
        <p:nvGrpSpPr>
          <p:cNvPr id="197" name="Group 196">
            <a:extLst>
              <a:ext uri="{FF2B5EF4-FFF2-40B4-BE49-F238E27FC236}">
                <a16:creationId xmlns:a16="http://schemas.microsoft.com/office/drawing/2014/main" id="{BC231816-7FB7-4536-822A-238813184927}"/>
              </a:ext>
            </a:extLst>
          </p:cNvPr>
          <p:cNvGrpSpPr/>
          <p:nvPr/>
        </p:nvGrpSpPr>
        <p:grpSpPr>
          <a:xfrm>
            <a:off x="1742400" y="6122653"/>
            <a:ext cx="1068497" cy="846713"/>
            <a:chOff x="1742400" y="5518800"/>
            <a:chExt cx="1068497" cy="846713"/>
          </a:xfrm>
        </p:grpSpPr>
        <p:pic>
          <p:nvPicPr>
            <p:cNvPr id="198" name="Picture 197" descr="A picture containing flower&#10;&#10;Description automatically generated">
              <a:extLst>
                <a:ext uri="{FF2B5EF4-FFF2-40B4-BE49-F238E27FC236}">
                  <a16:creationId xmlns:a16="http://schemas.microsoft.com/office/drawing/2014/main" id="{2BF5C960-D2E8-4E78-A75C-CA3709401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2400" y="5518800"/>
              <a:ext cx="1068497" cy="846713"/>
            </a:xfrm>
            <a:prstGeom prst="rect">
              <a:avLst/>
            </a:prstGeom>
          </p:spPr>
        </p:pic>
        <p:sp>
          <p:nvSpPr>
            <p:cNvPr id="199" name="TextBox 198">
              <a:extLst>
                <a:ext uri="{FF2B5EF4-FFF2-40B4-BE49-F238E27FC236}">
                  <a16:creationId xmlns:a16="http://schemas.microsoft.com/office/drawing/2014/main" id="{DE351EFA-5191-464F-9A28-DAEDF0605AA2}"/>
                </a:ext>
              </a:extLst>
            </p:cNvPr>
            <p:cNvSpPr txBox="1"/>
            <p:nvPr/>
          </p:nvSpPr>
          <p:spPr>
            <a:xfrm>
              <a:off x="1874226" y="5565315"/>
              <a:ext cx="4227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entury Gothic" panose="020F0302020204030204"/>
                </a:rPr>
                <a:t>E</a:t>
              </a:r>
            </a:p>
          </p:txBody>
        </p:sp>
      </p:grpSp>
      <p:sp>
        <p:nvSpPr>
          <p:cNvPr id="200" name="Arrow: Up 199">
            <a:extLst>
              <a:ext uri="{FF2B5EF4-FFF2-40B4-BE49-F238E27FC236}">
                <a16:creationId xmlns:a16="http://schemas.microsoft.com/office/drawing/2014/main" id="{63AA82D0-F7B1-4EF6-8543-978E6F1659D5}"/>
              </a:ext>
            </a:extLst>
          </p:cNvPr>
          <p:cNvSpPr/>
          <p:nvPr/>
        </p:nvSpPr>
        <p:spPr>
          <a:xfrm rot="10800000">
            <a:off x="2113200" y="5985853"/>
            <a:ext cx="284699" cy="392885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220EFBB7-5B9D-455E-A913-97F50B47F637}"/>
              </a:ext>
            </a:extLst>
          </p:cNvPr>
          <p:cNvGrpSpPr/>
          <p:nvPr/>
        </p:nvGrpSpPr>
        <p:grpSpPr>
          <a:xfrm>
            <a:off x="9360000" y="3412701"/>
            <a:ext cx="1068497" cy="846713"/>
            <a:chOff x="9360000" y="2808848"/>
            <a:chExt cx="1068497" cy="846713"/>
          </a:xfrm>
        </p:grpSpPr>
        <p:pic>
          <p:nvPicPr>
            <p:cNvPr id="202" name="Picture 201" descr="A picture containing flower&#10;&#10;Description automatically generated">
              <a:extLst>
                <a:ext uri="{FF2B5EF4-FFF2-40B4-BE49-F238E27FC236}">
                  <a16:creationId xmlns:a16="http://schemas.microsoft.com/office/drawing/2014/main" id="{61E2233F-C148-442C-A0A4-8B414594E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60000" y="2808848"/>
              <a:ext cx="1068497" cy="846713"/>
            </a:xfrm>
            <a:prstGeom prst="rect">
              <a:avLst/>
            </a:prstGeom>
          </p:spPr>
        </p:pic>
        <p:sp>
          <p:nvSpPr>
            <p:cNvPr id="203" name="TextBox 202">
              <a:extLst>
                <a:ext uri="{FF2B5EF4-FFF2-40B4-BE49-F238E27FC236}">
                  <a16:creationId xmlns:a16="http://schemas.microsoft.com/office/drawing/2014/main" id="{8EEA6B8F-493A-4FA5-814B-C8ECBCB95437}"/>
                </a:ext>
              </a:extLst>
            </p:cNvPr>
            <p:cNvSpPr txBox="1"/>
            <p:nvPr/>
          </p:nvSpPr>
          <p:spPr>
            <a:xfrm>
              <a:off x="9441892" y="2833696"/>
              <a:ext cx="4227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entury Gothic" panose="020F0302020204030204"/>
                </a:rPr>
                <a:t>K</a:t>
              </a:r>
            </a:p>
          </p:txBody>
        </p:sp>
      </p:grp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FD0AE418-4696-4E0C-BCFB-F89F8D58A255}"/>
              </a:ext>
            </a:extLst>
          </p:cNvPr>
          <p:cNvGrpSpPr/>
          <p:nvPr/>
        </p:nvGrpSpPr>
        <p:grpSpPr>
          <a:xfrm>
            <a:off x="7833600" y="711853"/>
            <a:ext cx="1068497" cy="846713"/>
            <a:chOff x="7833600" y="108000"/>
            <a:chExt cx="1068497" cy="846713"/>
          </a:xfrm>
        </p:grpSpPr>
        <p:pic>
          <p:nvPicPr>
            <p:cNvPr id="205" name="Picture 204" descr="A picture containing flower&#10;&#10;Description automatically generated">
              <a:extLst>
                <a:ext uri="{FF2B5EF4-FFF2-40B4-BE49-F238E27FC236}">
                  <a16:creationId xmlns:a16="http://schemas.microsoft.com/office/drawing/2014/main" id="{A2C09F42-999D-4DE3-9427-FF98FEA502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3600" y="108000"/>
              <a:ext cx="1068497" cy="846713"/>
            </a:xfrm>
            <a:prstGeom prst="rect">
              <a:avLst/>
            </a:prstGeom>
          </p:spPr>
        </p:pic>
        <p:sp>
          <p:nvSpPr>
            <p:cNvPr id="206" name="TextBox 205">
              <a:extLst>
                <a:ext uri="{FF2B5EF4-FFF2-40B4-BE49-F238E27FC236}">
                  <a16:creationId xmlns:a16="http://schemas.microsoft.com/office/drawing/2014/main" id="{B55A9ADC-10D0-4630-B85C-F8E93AE25493}"/>
                </a:ext>
              </a:extLst>
            </p:cNvPr>
            <p:cNvSpPr txBox="1"/>
            <p:nvPr/>
          </p:nvSpPr>
          <p:spPr>
            <a:xfrm>
              <a:off x="7959669" y="164391"/>
              <a:ext cx="4227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entury Gothic" panose="020F0302020204030204"/>
                </a:rPr>
                <a:t>O</a:t>
              </a:r>
            </a:p>
          </p:txBody>
        </p:sp>
      </p:grpSp>
      <p:sp>
        <p:nvSpPr>
          <p:cNvPr id="207" name="Arrow: Up 206">
            <a:extLst>
              <a:ext uri="{FF2B5EF4-FFF2-40B4-BE49-F238E27FC236}">
                <a16:creationId xmlns:a16="http://schemas.microsoft.com/office/drawing/2014/main" id="{51A50EDC-5016-492B-8001-5FFFAF7F3D94}"/>
              </a:ext>
            </a:extLst>
          </p:cNvPr>
          <p:cNvSpPr/>
          <p:nvPr/>
        </p:nvSpPr>
        <p:spPr>
          <a:xfrm>
            <a:off x="8203078" y="12986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08" name="Arrow: Up 207">
            <a:extLst>
              <a:ext uri="{FF2B5EF4-FFF2-40B4-BE49-F238E27FC236}">
                <a16:creationId xmlns:a16="http://schemas.microsoft.com/office/drawing/2014/main" id="{0B75E76B-89C0-4AAB-B10B-6B1ECDE90F4F}"/>
              </a:ext>
            </a:extLst>
          </p:cNvPr>
          <p:cNvSpPr/>
          <p:nvPr/>
        </p:nvSpPr>
        <p:spPr>
          <a:xfrm>
            <a:off x="5184000" y="12986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6FF2AB92-2CD4-4AE2-A8AF-044E7B8E0CFD}"/>
              </a:ext>
            </a:extLst>
          </p:cNvPr>
          <p:cNvGrpSpPr/>
          <p:nvPr/>
        </p:nvGrpSpPr>
        <p:grpSpPr>
          <a:xfrm>
            <a:off x="3254400" y="5262253"/>
            <a:ext cx="1068497" cy="846713"/>
            <a:chOff x="3254400" y="4658400"/>
            <a:chExt cx="1068497" cy="846713"/>
          </a:xfrm>
        </p:grpSpPr>
        <p:pic>
          <p:nvPicPr>
            <p:cNvPr id="210" name="Picture 209" descr="A picture containing flower&#10;&#10;Description automatically generated">
              <a:extLst>
                <a:ext uri="{FF2B5EF4-FFF2-40B4-BE49-F238E27FC236}">
                  <a16:creationId xmlns:a16="http://schemas.microsoft.com/office/drawing/2014/main" id="{A45F10B9-545E-46D8-A44D-ABA4FE79A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4400" y="4658400"/>
              <a:ext cx="1068497" cy="846713"/>
            </a:xfrm>
            <a:prstGeom prst="rect">
              <a:avLst/>
            </a:prstGeom>
          </p:spPr>
        </p:pic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F004EAB7-D832-4D79-8171-9E86B844D8E0}"/>
                </a:ext>
              </a:extLst>
            </p:cNvPr>
            <p:cNvSpPr txBox="1"/>
            <p:nvPr/>
          </p:nvSpPr>
          <p:spPr>
            <a:xfrm>
              <a:off x="3406547" y="4705957"/>
              <a:ext cx="4227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entury Gothic" panose="020F0302020204030204"/>
                </a:rPr>
                <a:t>F</a:t>
              </a:r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FD520C5F-1772-4309-84A8-416DF51D85F1}"/>
              </a:ext>
            </a:extLst>
          </p:cNvPr>
          <p:cNvGrpSpPr/>
          <p:nvPr/>
        </p:nvGrpSpPr>
        <p:grpSpPr>
          <a:xfrm>
            <a:off x="10843200" y="4326253"/>
            <a:ext cx="1068497" cy="846713"/>
            <a:chOff x="10843200" y="3722400"/>
            <a:chExt cx="1068497" cy="846713"/>
          </a:xfrm>
        </p:grpSpPr>
        <p:pic>
          <p:nvPicPr>
            <p:cNvPr id="213" name="Picture 212" descr="A picture containing flower&#10;&#10;Description automatically generated">
              <a:extLst>
                <a:ext uri="{FF2B5EF4-FFF2-40B4-BE49-F238E27FC236}">
                  <a16:creationId xmlns:a16="http://schemas.microsoft.com/office/drawing/2014/main" id="{0AA34203-FCF1-4B07-8CA9-7EB116CD41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43200" y="3722400"/>
              <a:ext cx="1068497" cy="846713"/>
            </a:xfrm>
            <a:prstGeom prst="rect">
              <a:avLst/>
            </a:prstGeom>
          </p:spPr>
        </p:pic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8023624B-2FEC-4E1A-A176-B7669FE11E8C}"/>
                </a:ext>
              </a:extLst>
            </p:cNvPr>
            <p:cNvSpPr txBox="1"/>
            <p:nvPr/>
          </p:nvSpPr>
          <p:spPr>
            <a:xfrm>
              <a:off x="11024718" y="3752016"/>
              <a:ext cx="4227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entury Gothic" panose="020F0302020204030204"/>
                </a:rPr>
                <a:t>J</a:t>
              </a:r>
            </a:p>
          </p:txBody>
        </p:sp>
      </p:grp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147D9198-5B99-4915-9426-2FC985B44FC8}"/>
              </a:ext>
            </a:extLst>
          </p:cNvPr>
          <p:cNvGrpSpPr/>
          <p:nvPr/>
        </p:nvGrpSpPr>
        <p:grpSpPr>
          <a:xfrm>
            <a:off x="9360000" y="5261361"/>
            <a:ext cx="1068497" cy="846713"/>
            <a:chOff x="9360000" y="4657508"/>
            <a:chExt cx="1068497" cy="846713"/>
          </a:xfrm>
        </p:grpSpPr>
        <p:pic>
          <p:nvPicPr>
            <p:cNvPr id="216" name="Picture 215" descr="A picture containing flower&#10;&#10;Description automatically generated">
              <a:extLst>
                <a:ext uri="{FF2B5EF4-FFF2-40B4-BE49-F238E27FC236}">
                  <a16:creationId xmlns:a16="http://schemas.microsoft.com/office/drawing/2014/main" id="{541A1EBB-0E8E-4880-BC1C-EE0F367C3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60000" y="4657508"/>
              <a:ext cx="1068497" cy="846713"/>
            </a:xfrm>
            <a:prstGeom prst="rect">
              <a:avLst/>
            </a:prstGeom>
          </p:spPr>
        </p:pic>
        <p:sp>
          <p:nvSpPr>
            <p:cNvPr id="217" name="TextBox 216">
              <a:extLst>
                <a:ext uri="{FF2B5EF4-FFF2-40B4-BE49-F238E27FC236}">
                  <a16:creationId xmlns:a16="http://schemas.microsoft.com/office/drawing/2014/main" id="{F2872E42-A908-4340-998B-1D6A8E9DF76D}"/>
                </a:ext>
              </a:extLst>
            </p:cNvPr>
            <p:cNvSpPr txBox="1"/>
            <p:nvPr/>
          </p:nvSpPr>
          <p:spPr>
            <a:xfrm>
              <a:off x="9441892" y="4721044"/>
              <a:ext cx="4227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entury Gothic" panose="020F0302020204030204"/>
                </a:rPr>
                <a:t>I</a:t>
              </a:r>
            </a:p>
          </p:txBody>
        </p:sp>
      </p:grpSp>
      <p:grpSp>
        <p:nvGrpSpPr>
          <p:cNvPr id="218" name="Group 217">
            <a:extLst>
              <a:ext uri="{FF2B5EF4-FFF2-40B4-BE49-F238E27FC236}">
                <a16:creationId xmlns:a16="http://schemas.microsoft.com/office/drawing/2014/main" id="{3A9CE4AD-ED77-46E1-9FF3-7A1B02571168}"/>
              </a:ext>
            </a:extLst>
          </p:cNvPr>
          <p:cNvGrpSpPr/>
          <p:nvPr/>
        </p:nvGrpSpPr>
        <p:grpSpPr>
          <a:xfrm>
            <a:off x="4766400" y="6122653"/>
            <a:ext cx="1068497" cy="846713"/>
            <a:chOff x="4766400" y="5518800"/>
            <a:chExt cx="1068497" cy="846713"/>
          </a:xfrm>
        </p:grpSpPr>
        <p:pic>
          <p:nvPicPr>
            <p:cNvPr id="219" name="Picture 218" descr="A picture containing flower&#10;&#10;Description automatically generated">
              <a:extLst>
                <a:ext uri="{FF2B5EF4-FFF2-40B4-BE49-F238E27FC236}">
                  <a16:creationId xmlns:a16="http://schemas.microsoft.com/office/drawing/2014/main" id="{AC98363A-D0AA-494E-9A85-E4A416B94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6400" y="5518800"/>
              <a:ext cx="1068497" cy="846713"/>
            </a:xfrm>
            <a:prstGeom prst="rect">
              <a:avLst/>
            </a:prstGeom>
          </p:spPr>
        </p:pic>
        <p:sp>
          <p:nvSpPr>
            <p:cNvPr id="220" name="TextBox 219">
              <a:extLst>
                <a:ext uri="{FF2B5EF4-FFF2-40B4-BE49-F238E27FC236}">
                  <a16:creationId xmlns:a16="http://schemas.microsoft.com/office/drawing/2014/main" id="{A501EFC7-9DDA-47FF-BECE-248F74161486}"/>
                </a:ext>
              </a:extLst>
            </p:cNvPr>
            <p:cNvSpPr txBox="1"/>
            <p:nvPr/>
          </p:nvSpPr>
          <p:spPr>
            <a:xfrm>
              <a:off x="4876181" y="5565316"/>
              <a:ext cx="4227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entury Gothic" panose="020F0302020204030204"/>
                </a:rPr>
                <a:t>G</a:t>
              </a:r>
            </a:p>
          </p:txBody>
        </p:sp>
      </p:grpSp>
      <p:sp>
        <p:nvSpPr>
          <p:cNvPr id="221" name="Arrow: Up 220">
            <a:extLst>
              <a:ext uri="{FF2B5EF4-FFF2-40B4-BE49-F238E27FC236}">
                <a16:creationId xmlns:a16="http://schemas.microsoft.com/office/drawing/2014/main" id="{6A5C14A3-0DB6-453D-8780-18144E055A85}"/>
              </a:ext>
            </a:extLst>
          </p:cNvPr>
          <p:cNvSpPr/>
          <p:nvPr/>
        </p:nvSpPr>
        <p:spPr>
          <a:xfrm rot="10800000">
            <a:off x="5182689" y="5985853"/>
            <a:ext cx="284699" cy="392885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222" name="Group 221">
            <a:extLst>
              <a:ext uri="{FF2B5EF4-FFF2-40B4-BE49-F238E27FC236}">
                <a16:creationId xmlns:a16="http://schemas.microsoft.com/office/drawing/2014/main" id="{D3856204-A854-4F40-AE28-D78B8ED42EFD}"/>
              </a:ext>
            </a:extLst>
          </p:cNvPr>
          <p:cNvGrpSpPr/>
          <p:nvPr/>
        </p:nvGrpSpPr>
        <p:grpSpPr>
          <a:xfrm>
            <a:off x="10843159" y="2475853"/>
            <a:ext cx="1068497" cy="846713"/>
            <a:chOff x="10843159" y="1872000"/>
            <a:chExt cx="1068497" cy="846713"/>
          </a:xfrm>
        </p:grpSpPr>
        <p:pic>
          <p:nvPicPr>
            <p:cNvPr id="223" name="Picture 222" descr="A picture containing flower&#10;&#10;Description automatically generated">
              <a:extLst>
                <a:ext uri="{FF2B5EF4-FFF2-40B4-BE49-F238E27FC236}">
                  <a16:creationId xmlns:a16="http://schemas.microsoft.com/office/drawing/2014/main" id="{A28CB4BB-BF90-4CD4-B0DA-500EB57E1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43159" y="1872000"/>
              <a:ext cx="1068497" cy="846713"/>
            </a:xfrm>
            <a:prstGeom prst="rect">
              <a:avLst/>
            </a:prstGeom>
          </p:spPr>
        </p:pic>
        <p:sp>
          <p:nvSpPr>
            <p:cNvPr id="224" name="TextBox 223">
              <a:extLst>
                <a:ext uri="{FF2B5EF4-FFF2-40B4-BE49-F238E27FC236}">
                  <a16:creationId xmlns:a16="http://schemas.microsoft.com/office/drawing/2014/main" id="{BF9EC4D2-CB87-4170-976E-0C62A286EF1F}"/>
                </a:ext>
              </a:extLst>
            </p:cNvPr>
            <p:cNvSpPr txBox="1"/>
            <p:nvPr/>
          </p:nvSpPr>
          <p:spPr>
            <a:xfrm>
              <a:off x="10928025" y="1910060"/>
              <a:ext cx="4227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entury Gothic" panose="020F0302020204030204"/>
                </a:rPr>
                <a:t>L</a:t>
              </a:r>
            </a:p>
          </p:txBody>
        </p:sp>
      </p:grpSp>
      <p:grpSp>
        <p:nvGrpSpPr>
          <p:cNvPr id="225" name="Group 224">
            <a:extLst>
              <a:ext uri="{FF2B5EF4-FFF2-40B4-BE49-F238E27FC236}">
                <a16:creationId xmlns:a16="http://schemas.microsoft.com/office/drawing/2014/main" id="{AA00D70B-C21E-4454-9B8F-555EBFDCE86D}"/>
              </a:ext>
            </a:extLst>
          </p:cNvPr>
          <p:cNvGrpSpPr/>
          <p:nvPr/>
        </p:nvGrpSpPr>
        <p:grpSpPr>
          <a:xfrm>
            <a:off x="7832757" y="6122415"/>
            <a:ext cx="1068497" cy="846713"/>
            <a:chOff x="7832757" y="5518562"/>
            <a:chExt cx="1068497" cy="846713"/>
          </a:xfrm>
        </p:grpSpPr>
        <p:pic>
          <p:nvPicPr>
            <p:cNvPr id="226" name="Picture 225" descr="A picture containing flower&#10;&#10;Description automatically generated">
              <a:extLst>
                <a:ext uri="{FF2B5EF4-FFF2-40B4-BE49-F238E27FC236}">
                  <a16:creationId xmlns:a16="http://schemas.microsoft.com/office/drawing/2014/main" id="{0F58B23C-820B-4616-9107-1F32AE17C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2757" y="5518562"/>
              <a:ext cx="1068497" cy="846713"/>
            </a:xfrm>
            <a:prstGeom prst="rect">
              <a:avLst/>
            </a:prstGeom>
          </p:spPr>
        </p:pic>
        <p:sp>
          <p:nvSpPr>
            <p:cNvPr id="227" name="TextBox 226">
              <a:extLst>
                <a:ext uri="{FF2B5EF4-FFF2-40B4-BE49-F238E27FC236}">
                  <a16:creationId xmlns:a16="http://schemas.microsoft.com/office/drawing/2014/main" id="{671EB261-CA51-4674-AFA2-5A30FAFFCCC6}"/>
                </a:ext>
              </a:extLst>
            </p:cNvPr>
            <p:cNvSpPr txBox="1"/>
            <p:nvPr/>
          </p:nvSpPr>
          <p:spPr>
            <a:xfrm>
              <a:off x="7988897" y="5613222"/>
              <a:ext cx="4227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entury Gothic" panose="020F0302020204030204"/>
                </a:rPr>
                <a:t>H</a:t>
              </a:r>
            </a:p>
          </p:txBody>
        </p:sp>
      </p:grpSp>
      <p:sp>
        <p:nvSpPr>
          <p:cNvPr id="228" name="Arrow: Up 227">
            <a:extLst>
              <a:ext uri="{FF2B5EF4-FFF2-40B4-BE49-F238E27FC236}">
                <a16:creationId xmlns:a16="http://schemas.microsoft.com/office/drawing/2014/main" id="{FAC3FC22-2D82-4D86-9519-5FC37B4AD304}"/>
              </a:ext>
            </a:extLst>
          </p:cNvPr>
          <p:cNvSpPr/>
          <p:nvPr/>
        </p:nvSpPr>
        <p:spPr>
          <a:xfrm rot="10800000">
            <a:off x="8204400" y="5984842"/>
            <a:ext cx="284699" cy="392885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7052" y="43691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Rectangle 2">
            <a:hlinkClick r:id="" action="ppaction://noaction">
              <a:snd r:embed="rId9" name="vue_vous.wav"/>
            </a:hlinkClick>
            <a:extLst>
              <a:ext uri="{FF2B5EF4-FFF2-40B4-BE49-F238E27FC236}">
                <a16:creationId xmlns:a16="http://schemas.microsoft.com/office/drawing/2014/main" id="{982CA795-81C2-4D9E-B406-CB1CCE610232}"/>
              </a:ext>
            </a:extLst>
          </p:cNvPr>
          <p:cNvSpPr/>
          <p:nvPr/>
        </p:nvSpPr>
        <p:spPr>
          <a:xfrm>
            <a:off x="72644" y="664085"/>
            <a:ext cx="3251925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vue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 [1] |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vous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 [2]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48201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ustomShape 6">
            <a:hlinkClick r:id="" action="ppaction://noaction">
              <a:snd r:embed="rId3" name="Ferdinand_cherche.wav"/>
            </a:hlinkClick>
            <a:extLst>
              <a:ext uri="{FF2B5EF4-FFF2-40B4-BE49-F238E27FC236}">
                <a16:creationId xmlns:a16="http://schemas.microsoft.com/office/drawing/2014/main" id="{851783F3-AF7F-48C6-A12E-98615BC10347}"/>
              </a:ext>
            </a:extLst>
          </p:cNvPr>
          <p:cNvSpPr/>
          <p:nvPr/>
        </p:nvSpPr>
        <p:spPr>
          <a:xfrm>
            <a:off x="72644" y="32486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Ferdinand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cherche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une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mouche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 ! [2/3]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6385337-419B-47B3-B2D4-A6B709B5846C}"/>
              </a:ext>
            </a:extLst>
          </p:cNvPr>
          <p:cNvSpPr/>
          <p:nvPr/>
        </p:nvSpPr>
        <p:spPr>
          <a:xfrm>
            <a:off x="0" y="515770"/>
            <a:ext cx="12196119" cy="6428640"/>
          </a:xfrm>
          <a:prstGeom prst="rect">
            <a:avLst/>
          </a:prstGeom>
          <a:solidFill>
            <a:srgbClr val="A4D7EE"/>
          </a:solidFill>
          <a:ln w="12700" cap="flat" cmpd="sng" algn="ctr">
            <a:solidFill>
              <a:srgbClr val="A4D7EE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45" name="Picture 44" descr="A close up of a logo&#10;&#10;Description automatically generated">
            <a:extLst>
              <a:ext uri="{FF2B5EF4-FFF2-40B4-BE49-F238E27FC236}">
                <a16:creationId xmlns:a16="http://schemas.microsoft.com/office/drawing/2014/main" id="{3D16B7F8-4312-423B-8F29-85F25FA03F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71760" flipV="1">
            <a:off x="5102148" y="759414"/>
            <a:ext cx="377944" cy="788712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FB0912B1-2554-407F-AD3F-98AEB99830A8}"/>
              </a:ext>
            </a:extLst>
          </p:cNvPr>
          <p:cNvGrpSpPr/>
          <p:nvPr/>
        </p:nvGrpSpPr>
        <p:grpSpPr>
          <a:xfrm>
            <a:off x="4766400" y="711853"/>
            <a:ext cx="1068497" cy="846713"/>
            <a:chOff x="4766400" y="108000"/>
            <a:chExt cx="1068497" cy="846713"/>
          </a:xfrm>
        </p:grpSpPr>
        <p:pic>
          <p:nvPicPr>
            <p:cNvPr id="47" name="Picture 46" descr="A picture containing flower&#10;&#10;Description automatically generated">
              <a:extLst>
                <a:ext uri="{FF2B5EF4-FFF2-40B4-BE49-F238E27FC236}">
                  <a16:creationId xmlns:a16="http://schemas.microsoft.com/office/drawing/2014/main" id="{526BCEC3-337E-4C35-A0E9-FE6E688D7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6400" y="108000"/>
              <a:ext cx="1068497" cy="846713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27323D4-923A-42D6-A49C-96BBC6469BDA}"/>
                </a:ext>
              </a:extLst>
            </p:cNvPr>
            <p:cNvSpPr txBox="1"/>
            <p:nvPr/>
          </p:nvSpPr>
          <p:spPr>
            <a:xfrm>
              <a:off x="4912001" y="146886"/>
              <a:ext cx="4227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entury Gothic" panose="020F0302020204030204"/>
                </a:rPr>
                <a:t>P</a:t>
              </a:r>
            </a:p>
          </p:txBody>
        </p:sp>
      </p:grpSp>
      <p:pic>
        <p:nvPicPr>
          <p:cNvPr id="49" name="Picture 48" descr="A close up of a logo&#10;&#10;Description automatically generated">
            <a:extLst>
              <a:ext uri="{FF2B5EF4-FFF2-40B4-BE49-F238E27FC236}">
                <a16:creationId xmlns:a16="http://schemas.microsoft.com/office/drawing/2014/main" id="{6A0B5C13-4942-4E63-ADFA-E55E2A1402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71760" flipV="1">
            <a:off x="2060123" y="2533538"/>
            <a:ext cx="377944" cy="788712"/>
          </a:xfrm>
          <a:prstGeom prst="rect">
            <a:avLst/>
          </a:prstGeom>
        </p:spPr>
      </p:pic>
      <p:pic>
        <p:nvPicPr>
          <p:cNvPr id="50" name="Picture 49" descr="A close up of a logo&#10;&#10;Description automatically generated">
            <a:extLst>
              <a:ext uri="{FF2B5EF4-FFF2-40B4-BE49-F238E27FC236}">
                <a16:creationId xmlns:a16="http://schemas.microsoft.com/office/drawing/2014/main" id="{89BBFC59-B63A-4CD2-9A57-05BFAEE529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71760" flipV="1">
            <a:off x="3596715" y="1597313"/>
            <a:ext cx="377944" cy="788712"/>
          </a:xfrm>
          <a:prstGeom prst="rect">
            <a:avLst/>
          </a:prstGeom>
        </p:spPr>
      </p:pic>
      <p:pic>
        <p:nvPicPr>
          <p:cNvPr id="51" name="Picture 50" descr="A close up of a logo&#10;&#10;Description automatically generated">
            <a:extLst>
              <a:ext uri="{FF2B5EF4-FFF2-40B4-BE49-F238E27FC236}">
                <a16:creationId xmlns:a16="http://schemas.microsoft.com/office/drawing/2014/main" id="{13664E99-D789-446F-B18E-E193EB2077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71760" flipV="1">
            <a:off x="8176592" y="749819"/>
            <a:ext cx="377944" cy="788712"/>
          </a:xfrm>
          <a:prstGeom prst="rect">
            <a:avLst/>
          </a:prstGeom>
        </p:spPr>
      </p:pic>
      <p:pic>
        <p:nvPicPr>
          <p:cNvPr id="52" name="Picture 51" descr="A close up of a logo&#10;&#10;Description automatically generated">
            <a:extLst>
              <a:ext uri="{FF2B5EF4-FFF2-40B4-BE49-F238E27FC236}">
                <a16:creationId xmlns:a16="http://schemas.microsoft.com/office/drawing/2014/main" id="{6D48A94D-A602-4D12-BF89-BD6A560079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71760" flipV="1">
            <a:off x="9703613" y="1590879"/>
            <a:ext cx="377944" cy="788712"/>
          </a:xfrm>
          <a:prstGeom prst="rect">
            <a:avLst/>
          </a:prstGeom>
        </p:spPr>
      </p:pic>
      <p:pic>
        <p:nvPicPr>
          <p:cNvPr id="53" name="Picture 52" descr="A close up of a logo&#10;&#10;Description automatically generated">
            <a:extLst>
              <a:ext uri="{FF2B5EF4-FFF2-40B4-BE49-F238E27FC236}">
                <a16:creationId xmlns:a16="http://schemas.microsoft.com/office/drawing/2014/main" id="{C94FA2A8-2BA8-4C09-81EF-9856991EED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71760" flipV="1">
            <a:off x="8193435" y="6153239"/>
            <a:ext cx="377944" cy="788712"/>
          </a:xfrm>
          <a:prstGeom prst="rect">
            <a:avLst/>
          </a:prstGeom>
        </p:spPr>
      </p:pic>
      <p:pic>
        <p:nvPicPr>
          <p:cNvPr id="54" name="Picture 53" descr="A close up of a logo&#10;&#10;Description automatically generated">
            <a:extLst>
              <a:ext uri="{FF2B5EF4-FFF2-40B4-BE49-F238E27FC236}">
                <a16:creationId xmlns:a16="http://schemas.microsoft.com/office/drawing/2014/main" id="{ADB69CF9-6D30-4598-81D8-74C8C99103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71760" flipV="1">
            <a:off x="9691267" y="3464476"/>
            <a:ext cx="377944" cy="788712"/>
          </a:xfrm>
          <a:prstGeom prst="rect">
            <a:avLst/>
          </a:prstGeom>
        </p:spPr>
      </p:pic>
      <p:pic>
        <p:nvPicPr>
          <p:cNvPr id="55" name="Picture 54" descr="A close up of a logo&#10;&#10;Description automatically generated">
            <a:extLst>
              <a:ext uri="{FF2B5EF4-FFF2-40B4-BE49-F238E27FC236}">
                <a16:creationId xmlns:a16="http://schemas.microsoft.com/office/drawing/2014/main" id="{45DF4B0B-8DA6-4F70-AB11-7F8BEAB984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71760" flipV="1">
            <a:off x="11197815" y="4365971"/>
            <a:ext cx="377944" cy="788712"/>
          </a:xfrm>
          <a:prstGeom prst="rect">
            <a:avLst/>
          </a:prstGeom>
        </p:spPr>
      </p:pic>
      <p:pic>
        <p:nvPicPr>
          <p:cNvPr id="56" name="Picture 55" descr="A close up of a logo&#10;&#10;Description automatically generated">
            <a:extLst>
              <a:ext uri="{FF2B5EF4-FFF2-40B4-BE49-F238E27FC236}">
                <a16:creationId xmlns:a16="http://schemas.microsoft.com/office/drawing/2014/main" id="{61903012-20AE-4FD4-856A-1EEE7FCE22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71760" flipV="1">
            <a:off x="9691268" y="5314868"/>
            <a:ext cx="377944" cy="788712"/>
          </a:xfrm>
          <a:prstGeom prst="rect">
            <a:avLst/>
          </a:prstGeom>
        </p:spPr>
      </p:pic>
      <p:pic>
        <p:nvPicPr>
          <p:cNvPr id="57" name="Picture 56" descr="A close up of a logo&#10;&#10;Description automatically generated">
            <a:extLst>
              <a:ext uri="{FF2B5EF4-FFF2-40B4-BE49-F238E27FC236}">
                <a16:creationId xmlns:a16="http://schemas.microsoft.com/office/drawing/2014/main" id="{53BEAD17-F29A-41C5-A7B9-F0826634A5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71760" flipV="1">
            <a:off x="5098452" y="6174518"/>
            <a:ext cx="377944" cy="788712"/>
          </a:xfrm>
          <a:prstGeom prst="rect">
            <a:avLst/>
          </a:prstGeom>
        </p:spPr>
      </p:pic>
      <p:pic>
        <p:nvPicPr>
          <p:cNvPr id="58" name="Picture 57" descr="A close up of a logo&#10;&#10;Description automatically generated">
            <a:extLst>
              <a:ext uri="{FF2B5EF4-FFF2-40B4-BE49-F238E27FC236}">
                <a16:creationId xmlns:a16="http://schemas.microsoft.com/office/drawing/2014/main" id="{72F173E2-F79D-415C-A001-5D2E5F1F50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71760" flipV="1">
            <a:off x="3582194" y="5317291"/>
            <a:ext cx="377944" cy="788712"/>
          </a:xfrm>
          <a:prstGeom prst="rect">
            <a:avLst/>
          </a:prstGeom>
        </p:spPr>
      </p:pic>
      <p:pic>
        <p:nvPicPr>
          <p:cNvPr id="59" name="Picture 58" descr="A close up of a logo&#10;&#10;Description automatically generated">
            <a:extLst>
              <a:ext uri="{FF2B5EF4-FFF2-40B4-BE49-F238E27FC236}">
                <a16:creationId xmlns:a16="http://schemas.microsoft.com/office/drawing/2014/main" id="{4BC90C04-D7A9-47EA-A77B-FD86939DBC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71760" flipV="1">
            <a:off x="2060124" y="6174517"/>
            <a:ext cx="377944" cy="788712"/>
          </a:xfrm>
          <a:prstGeom prst="rect">
            <a:avLst/>
          </a:prstGeom>
        </p:spPr>
      </p:pic>
      <p:pic>
        <p:nvPicPr>
          <p:cNvPr id="60" name="Picture 59" descr="A close up of a logo&#10;&#10;Description automatically generated">
            <a:extLst>
              <a:ext uri="{FF2B5EF4-FFF2-40B4-BE49-F238E27FC236}">
                <a16:creationId xmlns:a16="http://schemas.microsoft.com/office/drawing/2014/main" id="{FCE292D8-D868-4CB6-80DC-3A4E744633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71760" flipV="1">
            <a:off x="565474" y="5310120"/>
            <a:ext cx="377944" cy="788712"/>
          </a:xfrm>
          <a:prstGeom prst="rect">
            <a:avLst/>
          </a:prstGeom>
        </p:spPr>
      </p:pic>
      <p:pic>
        <p:nvPicPr>
          <p:cNvPr id="61" name="Picture 2" descr="Fly Bug Insect Clip Art">
            <a:extLst>
              <a:ext uri="{FF2B5EF4-FFF2-40B4-BE49-F238E27FC236}">
                <a16:creationId xmlns:a16="http://schemas.microsoft.com/office/drawing/2014/main" id="{64A3146E-18E9-495C-8F67-CE50B835C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6828" y="3656329"/>
            <a:ext cx="367208" cy="388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Fly Bug Insect Clip Art">
            <a:extLst>
              <a:ext uri="{FF2B5EF4-FFF2-40B4-BE49-F238E27FC236}">
                <a16:creationId xmlns:a16="http://schemas.microsoft.com/office/drawing/2014/main" id="{21FFA59F-B3EF-4299-9C11-3B49C8968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175242" y="2757671"/>
            <a:ext cx="367208" cy="388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 descr="A picture containing flower&#10;&#10;Description automatically generated">
            <a:extLst>
              <a:ext uri="{FF2B5EF4-FFF2-40B4-BE49-F238E27FC236}">
                <a16:creationId xmlns:a16="http://schemas.microsoft.com/office/drawing/2014/main" id="{6482F621-2F0A-4A2D-878F-2790C415C6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400" y="5262253"/>
            <a:ext cx="1068497" cy="846713"/>
          </a:xfrm>
          <a:prstGeom prst="rect">
            <a:avLst/>
          </a:prstGeom>
        </p:spPr>
      </p:pic>
      <p:pic>
        <p:nvPicPr>
          <p:cNvPr id="64" name="Picture 63" descr="A picture containing flower&#10;&#10;Description automatically generated">
            <a:extLst>
              <a:ext uri="{FF2B5EF4-FFF2-40B4-BE49-F238E27FC236}">
                <a16:creationId xmlns:a16="http://schemas.microsoft.com/office/drawing/2014/main" id="{47FD79C2-938B-4168-9AE5-05A5A5ECB0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108" y="4316802"/>
            <a:ext cx="1068497" cy="846713"/>
          </a:xfrm>
          <a:prstGeom prst="rect">
            <a:avLst/>
          </a:prstGeom>
        </p:spPr>
      </p:pic>
      <p:pic>
        <p:nvPicPr>
          <p:cNvPr id="65" name="Picture 64" descr="A picture containing flower&#10;&#10;Description automatically generated">
            <a:extLst>
              <a:ext uri="{FF2B5EF4-FFF2-40B4-BE49-F238E27FC236}">
                <a16:creationId xmlns:a16="http://schemas.microsoft.com/office/drawing/2014/main" id="{F9123D83-5731-473C-9E56-C7258128A4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000" y="5262253"/>
            <a:ext cx="1068497" cy="846713"/>
          </a:xfrm>
          <a:prstGeom prst="rect">
            <a:avLst/>
          </a:prstGeom>
        </p:spPr>
      </p:pic>
      <p:pic>
        <p:nvPicPr>
          <p:cNvPr id="66" name="Picture 65" descr="A picture containing flower&#10;&#10;Description automatically generated">
            <a:extLst>
              <a:ext uri="{FF2B5EF4-FFF2-40B4-BE49-F238E27FC236}">
                <a16:creationId xmlns:a16="http://schemas.microsoft.com/office/drawing/2014/main" id="{8006B907-163E-435E-8354-2267C3EBEF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000" y="712610"/>
            <a:ext cx="1068497" cy="846713"/>
          </a:xfrm>
          <a:prstGeom prst="rect">
            <a:avLst/>
          </a:prstGeom>
        </p:spPr>
      </p:pic>
      <p:pic>
        <p:nvPicPr>
          <p:cNvPr id="67" name="Picture 66" descr="A picture containing flower&#10;&#10;Description automatically generated">
            <a:extLst>
              <a:ext uri="{FF2B5EF4-FFF2-40B4-BE49-F238E27FC236}">
                <a16:creationId xmlns:a16="http://schemas.microsoft.com/office/drawing/2014/main" id="{31693CB7-F2BE-4165-A3A0-2028FA09F2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602" y="2473698"/>
            <a:ext cx="1068497" cy="846713"/>
          </a:xfrm>
          <a:prstGeom prst="rect">
            <a:avLst/>
          </a:prstGeom>
        </p:spPr>
      </p:pic>
      <p:pic>
        <p:nvPicPr>
          <p:cNvPr id="68" name="Picture 67" descr="A picture containing flower&#10;&#10;Description automatically generated">
            <a:extLst>
              <a:ext uri="{FF2B5EF4-FFF2-40B4-BE49-F238E27FC236}">
                <a16:creationId xmlns:a16="http://schemas.microsoft.com/office/drawing/2014/main" id="{23625FDC-8253-41B1-96E9-611968626C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923" y="1556587"/>
            <a:ext cx="1068497" cy="846713"/>
          </a:xfrm>
          <a:prstGeom prst="rect">
            <a:avLst/>
          </a:prstGeom>
        </p:spPr>
      </p:pic>
      <p:pic>
        <p:nvPicPr>
          <p:cNvPr id="69" name="Picture 68" descr="A picture containing flower&#10;&#10;Description automatically generated">
            <a:extLst>
              <a:ext uri="{FF2B5EF4-FFF2-40B4-BE49-F238E27FC236}">
                <a16:creationId xmlns:a16="http://schemas.microsoft.com/office/drawing/2014/main" id="{086EA7D6-A706-42C8-84A5-2378956F55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955" y="4326207"/>
            <a:ext cx="1068497" cy="846713"/>
          </a:xfrm>
          <a:prstGeom prst="rect">
            <a:avLst/>
          </a:prstGeom>
        </p:spPr>
      </p:pic>
      <p:pic>
        <p:nvPicPr>
          <p:cNvPr id="70" name="Picture 69" descr="A picture containing flower&#10;&#10;Description automatically generated">
            <a:extLst>
              <a:ext uri="{FF2B5EF4-FFF2-40B4-BE49-F238E27FC236}">
                <a16:creationId xmlns:a16="http://schemas.microsoft.com/office/drawing/2014/main" id="{FB037F65-7521-4999-B107-D631E4C4C0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000" y="4326207"/>
            <a:ext cx="1068497" cy="846713"/>
          </a:xfrm>
          <a:prstGeom prst="rect">
            <a:avLst/>
          </a:prstGeom>
        </p:spPr>
      </p:pic>
      <p:pic>
        <p:nvPicPr>
          <p:cNvPr id="71" name="Picture 70" descr="A picture containing flower&#10;&#10;Description automatically generated">
            <a:extLst>
              <a:ext uri="{FF2B5EF4-FFF2-40B4-BE49-F238E27FC236}">
                <a16:creationId xmlns:a16="http://schemas.microsoft.com/office/drawing/2014/main" id="{D5D0DE7F-AE11-4E70-9D64-275A81F9CF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757" y="4326207"/>
            <a:ext cx="1068497" cy="846713"/>
          </a:xfrm>
          <a:prstGeom prst="rect">
            <a:avLst/>
          </a:prstGeom>
        </p:spPr>
      </p:pic>
      <p:pic>
        <p:nvPicPr>
          <p:cNvPr id="72" name="Picture 71" descr="A picture containing flower&#10;&#10;Description automatically generated">
            <a:extLst>
              <a:ext uri="{FF2B5EF4-FFF2-40B4-BE49-F238E27FC236}">
                <a16:creationId xmlns:a16="http://schemas.microsoft.com/office/drawing/2014/main" id="{591B462B-9F74-448B-A177-CD3A81A456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000" y="4326207"/>
            <a:ext cx="1068497" cy="846713"/>
          </a:xfrm>
          <a:prstGeom prst="rect">
            <a:avLst/>
          </a:prstGeom>
        </p:spPr>
      </p:pic>
      <p:pic>
        <p:nvPicPr>
          <p:cNvPr id="73" name="Picture 72" descr="A picture containing flower&#10;&#10;Description automatically generated">
            <a:extLst>
              <a:ext uri="{FF2B5EF4-FFF2-40B4-BE49-F238E27FC236}">
                <a16:creationId xmlns:a16="http://schemas.microsoft.com/office/drawing/2014/main" id="{58B23893-6997-4866-AD5C-9EC87FBA09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439" y="4326207"/>
            <a:ext cx="1068497" cy="846713"/>
          </a:xfrm>
          <a:prstGeom prst="rect">
            <a:avLst/>
          </a:prstGeom>
        </p:spPr>
      </p:pic>
      <p:pic>
        <p:nvPicPr>
          <p:cNvPr id="74" name="Picture 73" descr="A picture containing flower&#10;&#10;Description automatically generated">
            <a:extLst>
              <a:ext uri="{FF2B5EF4-FFF2-40B4-BE49-F238E27FC236}">
                <a16:creationId xmlns:a16="http://schemas.microsoft.com/office/drawing/2014/main" id="{A3ED61D3-8B2E-43F4-96B7-618897648F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471" y="3412701"/>
            <a:ext cx="1068497" cy="846713"/>
          </a:xfrm>
          <a:prstGeom prst="rect">
            <a:avLst/>
          </a:prstGeom>
        </p:spPr>
      </p:pic>
      <p:pic>
        <p:nvPicPr>
          <p:cNvPr id="75" name="Picture 74" descr="A picture containing flower&#10;&#10;Description automatically generated">
            <a:extLst>
              <a:ext uri="{FF2B5EF4-FFF2-40B4-BE49-F238E27FC236}">
                <a16:creationId xmlns:a16="http://schemas.microsoft.com/office/drawing/2014/main" id="{239A6CFB-C78E-49BE-9B35-2C1B2C47BB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955" y="3412701"/>
            <a:ext cx="1068497" cy="846713"/>
          </a:xfrm>
          <a:prstGeom prst="rect">
            <a:avLst/>
          </a:prstGeom>
        </p:spPr>
      </p:pic>
      <p:pic>
        <p:nvPicPr>
          <p:cNvPr id="76" name="Picture 75" descr="A picture containing flower&#10;&#10;Description automatically generated">
            <a:extLst>
              <a:ext uri="{FF2B5EF4-FFF2-40B4-BE49-F238E27FC236}">
                <a16:creationId xmlns:a16="http://schemas.microsoft.com/office/drawing/2014/main" id="{27049445-05A0-4529-91F4-DA89951B4E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000" y="3412701"/>
            <a:ext cx="1068497" cy="846713"/>
          </a:xfrm>
          <a:prstGeom prst="rect">
            <a:avLst/>
          </a:prstGeom>
        </p:spPr>
      </p:pic>
      <p:pic>
        <p:nvPicPr>
          <p:cNvPr id="77" name="Picture 76" descr="A picture containing flower&#10;&#10;Description automatically generated">
            <a:extLst>
              <a:ext uri="{FF2B5EF4-FFF2-40B4-BE49-F238E27FC236}">
                <a16:creationId xmlns:a16="http://schemas.microsoft.com/office/drawing/2014/main" id="{55602F59-8BB8-4BC3-A154-BC075EAE19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757" y="3412701"/>
            <a:ext cx="1068497" cy="846713"/>
          </a:xfrm>
          <a:prstGeom prst="rect">
            <a:avLst/>
          </a:prstGeom>
        </p:spPr>
      </p:pic>
      <p:pic>
        <p:nvPicPr>
          <p:cNvPr id="78" name="Picture 77" descr="A picture containing flower&#10;&#10;Description automatically generated">
            <a:extLst>
              <a:ext uri="{FF2B5EF4-FFF2-40B4-BE49-F238E27FC236}">
                <a16:creationId xmlns:a16="http://schemas.microsoft.com/office/drawing/2014/main" id="{D4DDB948-5596-4DC5-ACAF-8DD8FE4866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439" y="3412701"/>
            <a:ext cx="1068497" cy="846713"/>
          </a:xfrm>
          <a:prstGeom prst="rect">
            <a:avLst/>
          </a:prstGeom>
        </p:spPr>
      </p:pic>
      <p:pic>
        <p:nvPicPr>
          <p:cNvPr id="79" name="Picture 78" descr="A picture containing flower&#10;&#10;Description automatically generated">
            <a:extLst>
              <a:ext uri="{FF2B5EF4-FFF2-40B4-BE49-F238E27FC236}">
                <a16:creationId xmlns:a16="http://schemas.microsoft.com/office/drawing/2014/main" id="{B90E8ED4-CA36-4486-AC24-7555BBDF7B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955" y="2474336"/>
            <a:ext cx="1068497" cy="846713"/>
          </a:xfrm>
          <a:prstGeom prst="rect">
            <a:avLst/>
          </a:prstGeom>
        </p:spPr>
      </p:pic>
      <p:pic>
        <p:nvPicPr>
          <p:cNvPr id="80" name="Picture 79" descr="A picture containing flower&#10;&#10;Description automatically generated">
            <a:extLst>
              <a:ext uri="{FF2B5EF4-FFF2-40B4-BE49-F238E27FC236}">
                <a16:creationId xmlns:a16="http://schemas.microsoft.com/office/drawing/2014/main" id="{50DE9984-B0D1-497F-A803-A32592A13D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923" y="2474336"/>
            <a:ext cx="1068497" cy="846713"/>
          </a:xfrm>
          <a:prstGeom prst="rect">
            <a:avLst/>
          </a:prstGeom>
        </p:spPr>
      </p:pic>
      <p:pic>
        <p:nvPicPr>
          <p:cNvPr id="81" name="Picture 80" descr="A picture containing flower&#10;&#10;Description automatically generated">
            <a:extLst>
              <a:ext uri="{FF2B5EF4-FFF2-40B4-BE49-F238E27FC236}">
                <a16:creationId xmlns:a16="http://schemas.microsoft.com/office/drawing/2014/main" id="{DD01AFCF-7CD0-4983-81BF-4AC9A502F7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757" y="2474336"/>
            <a:ext cx="1068497" cy="846713"/>
          </a:xfrm>
          <a:prstGeom prst="rect">
            <a:avLst/>
          </a:prstGeom>
        </p:spPr>
      </p:pic>
      <p:pic>
        <p:nvPicPr>
          <p:cNvPr id="82" name="Picture 81" descr="A picture containing flower&#10;&#10;Description automatically generated">
            <a:extLst>
              <a:ext uri="{FF2B5EF4-FFF2-40B4-BE49-F238E27FC236}">
                <a16:creationId xmlns:a16="http://schemas.microsoft.com/office/drawing/2014/main" id="{C543D565-ACDD-4CC3-BC77-56269FEED9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757" y="1556587"/>
            <a:ext cx="1068497" cy="846713"/>
          </a:xfrm>
          <a:prstGeom prst="rect">
            <a:avLst/>
          </a:prstGeom>
        </p:spPr>
      </p:pic>
      <p:pic>
        <p:nvPicPr>
          <p:cNvPr id="83" name="Picture 82" descr="A picture containing flower&#10;&#10;Description automatically generated">
            <a:extLst>
              <a:ext uri="{FF2B5EF4-FFF2-40B4-BE49-F238E27FC236}">
                <a16:creationId xmlns:a16="http://schemas.microsoft.com/office/drawing/2014/main" id="{A565F2CF-0CD4-4AC8-BF81-AF66CE6222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439" y="1556587"/>
            <a:ext cx="1068497" cy="846713"/>
          </a:xfrm>
          <a:prstGeom prst="rect">
            <a:avLst/>
          </a:prstGeom>
        </p:spPr>
      </p:pic>
      <p:pic>
        <p:nvPicPr>
          <p:cNvPr id="84" name="Picture 4" descr="Amphibian, Animal, Frog, Nature">
            <a:extLst>
              <a:ext uri="{FF2B5EF4-FFF2-40B4-BE49-F238E27FC236}">
                <a16:creationId xmlns:a16="http://schemas.microsoft.com/office/drawing/2014/main" id="{C3B337DD-602C-44FC-A04C-82B9721A8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99396" y="3357113"/>
            <a:ext cx="976772" cy="704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5" name="Group 84">
            <a:extLst>
              <a:ext uri="{FF2B5EF4-FFF2-40B4-BE49-F238E27FC236}">
                <a16:creationId xmlns:a16="http://schemas.microsoft.com/office/drawing/2014/main" id="{2C8DB902-319C-4FAA-947E-F6CECCF88B01}"/>
              </a:ext>
            </a:extLst>
          </p:cNvPr>
          <p:cNvGrpSpPr/>
          <p:nvPr/>
        </p:nvGrpSpPr>
        <p:grpSpPr>
          <a:xfrm>
            <a:off x="225424" y="5262253"/>
            <a:ext cx="1068497" cy="846713"/>
            <a:chOff x="225424" y="4658400"/>
            <a:chExt cx="1068497" cy="846713"/>
          </a:xfrm>
        </p:grpSpPr>
        <p:pic>
          <p:nvPicPr>
            <p:cNvPr id="86" name="Picture 85" descr="A picture containing flower&#10;&#10;Description automatically generated">
              <a:extLst>
                <a:ext uri="{FF2B5EF4-FFF2-40B4-BE49-F238E27FC236}">
                  <a16:creationId xmlns:a16="http://schemas.microsoft.com/office/drawing/2014/main" id="{88AFAB49-78FB-4C70-A6FA-A451F5197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424" y="4658400"/>
              <a:ext cx="1068497" cy="846713"/>
            </a:xfrm>
            <a:prstGeom prst="rect">
              <a:avLst/>
            </a:prstGeom>
          </p:spPr>
        </p:pic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6E7E339A-A1EC-4492-ABBF-EA88B8337C45}"/>
                </a:ext>
              </a:extLst>
            </p:cNvPr>
            <p:cNvSpPr txBox="1"/>
            <p:nvPr/>
          </p:nvSpPr>
          <p:spPr>
            <a:xfrm>
              <a:off x="340455" y="4709037"/>
              <a:ext cx="4227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entury Gothic" panose="020F0302020204030204"/>
                </a:rPr>
                <a:t>D</a:t>
              </a:r>
            </a:p>
          </p:txBody>
        </p:sp>
      </p:grpSp>
      <p:pic>
        <p:nvPicPr>
          <p:cNvPr id="88" name="Picture 87" descr="A picture containing flower&#10;&#10;Description automatically generated">
            <a:extLst>
              <a:ext uri="{FF2B5EF4-FFF2-40B4-BE49-F238E27FC236}">
                <a16:creationId xmlns:a16="http://schemas.microsoft.com/office/drawing/2014/main" id="{B1AB7558-07AD-4243-B1E3-42C6B9E78F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757" y="5261361"/>
            <a:ext cx="1068497" cy="846713"/>
          </a:xfrm>
          <a:prstGeom prst="rect">
            <a:avLst/>
          </a:prstGeom>
        </p:spPr>
      </p:pic>
      <p:sp>
        <p:nvSpPr>
          <p:cNvPr id="89" name="Arrow: Up 88">
            <a:extLst>
              <a:ext uri="{FF2B5EF4-FFF2-40B4-BE49-F238E27FC236}">
                <a16:creationId xmlns:a16="http://schemas.microsoft.com/office/drawing/2014/main" id="{185BEE0C-C6AB-453D-8C02-896E61632867}"/>
              </a:ext>
            </a:extLst>
          </p:cNvPr>
          <p:cNvSpPr/>
          <p:nvPr/>
        </p:nvSpPr>
        <p:spPr>
          <a:xfrm rot="10800000">
            <a:off x="8204400" y="5070258"/>
            <a:ext cx="284699" cy="392885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0" name="Arrow: Up 89">
            <a:extLst>
              <a:ext uri="{FF2B5EF4-FFF2-40B4-BE49-F238E27FC236}">
                <a16:creationId xmlns:a16="http://schemas.microsoft.com/office/drawing/2014/main" id="{18DE0677-2614-4261-B752-D747DE8EB804}"/>
              </a:ext>
            </a:extLst>
          </p:cNvPr>
          <p:cNvSpPr/>
          <p:nvPr/>
        </p:nvSpPr>
        <p:spPr>
          <a:xfrm rot="10800000">
            <a:off x="8204400" y="41426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1" name="Arrow: Up 90">
            <a:extLst>
              <a:ext uri="{FF2B5EF4-FFF2-40B4-BE49-F238E27FC236}">
                <a16:creationId xmlns:a16="http://schemas.microsoft.com/office/drawing/2014/main" id="{AC14F51D-CCEC-4720-9BB4-22922D793E81}"/>
              </a:ext>
            </a:extLst>
          </p:cNvPr>
          <p:cNvSpPr/>
          <p:nvPr/>
        </p:nvSpPr>
        <p:spPr>
          <a:xfrm rot="10800000">
            <a:off x="5184000" y="4142947"/>
            <a:ext cx="284699" cy="392885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2" name="Arrow: Up 91">
            <a:extLst>
              <a:ext uri="{FF2B5EF4-FFF2-40B4-BE49-F238E27FC236}">
                <a16:creationId xmlns:a16="http://schemas.microsoft.com/office/drawing/2014/main" id="{B02592C1-70EB-4BF8-A1CC-C4E5D9E0767A}"/>
              </a:ext>
            </a:extLst>
          </p:cNvPr>
          <p:cNvSpPr/>
          <p:nvPr/>
        </p:nvSpPr>
        <p:spPr>
          <a:xfrm rot="10800000">
            <a:off x="2113200" y="5057460"/>
            <a:ext cx="284699" cy="392885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3" name="Arrow: Up 92">
            <a:extLst>
              <a:ext uri="{FF2B5EF4-FFF2-40B4-BE49-F238E27FC236}">
                <a16:creationId xmlns:a16="http://schemas.microsoft.com/office/drawing/2014/main" id="{65C35AD6-1439-483F-B60D-6CBFC9BDAA33}"/>
              </a:ext>
            </a:extLst>
          </p:cNvPr>
          <p:cNvSpPr/>
          <p:nvPr/>
        </p:nvSpPr>
        <p:spPr>
          <a:xfrm>
            <a:off x="3628800" y="41030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4" name="Arrow: Up 93">
            <a:extLst>
              <a:ext uri="{FF2B5EF4-FFF2-40B4-BE49-F238E27FC236}">
                <a16:creationId xmlns:a16="http://schemas.microsoft.com/office/drawing/2014/main" id="{C30166C3-6ACC-4E6A-91F3-CAEA2FE30A87}"/>
              </a:ext>
            </a:extLst>
          </p:cNvPr>
          <p:cNvSpPr/>
          <p:nvPr/>
        </p:nvSpPr>
        <p:spPr>
          <a:xfrm>
            <a:off x="3628800" y="3136281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5" name="Arrow: Up 94">
            <a:extLst>
              <a:ext uri="{FF2B5EF4-FFF2-40B4-BE49-F238E27FC236}">
                <a16:creationId xmlns:a16="http://schemas.microsoft.com/office/drawing/2014/main" id="{83B1D6C8-4D41-4E7A-AC69-40B03F21C1F9}"/>
              </a:ext>
            </a:extLst>
          </p:cNvPr>
          <p:cNvSpPr/>
          <p:nvPr/>
        </p:nvSpPr>
        <p:spPr>
          <a:xfrm>
            <a:off x="3628511" y="2209641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6" name="Arrow: Up 95">
            <a:extLst>
              <a:ext uri="{FF2B5EF4-FFF2-40B4-BE49-F238E27FC236}">
                <a16:creationId xmlns:a16="http://schemas.microsoft.com/office/drawing/2014/main" id="{8C9775F3-9354-49D9-8570-1B2FECB22BB0}"/>
              </a:ext>
            </a:extLst>
          </p:cNvPr>
          <p:cNvSpPr/>
          <p:nvPr/>
        </p:nvSpPr>
        <p:spPr>
          <a:xfrm>
            <a:off x="2114091" y="31382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AC35955A-DB44-4485-BC35-1A72A373E6AD}"/>
              </a:ext>
            </a:extLst>
          </p:cNvPr>
          <p:cNvGrpSpPr/>
          <p:nvPr/>
        </p:nvGrpSpPr>
        <p:grpSpPr>
          <a:xfrm>
            <a:off x="3253955" y="1556587"/>
            <a:ext cx="1068497" cy="846713"/>
            <a:chOff x="3253955" y="952734"/>
            <a:chExt cx="1068497" cy="846713"/>
          </a:xfrm>
        </p:grpSpPr>
        <p:pic>
          <p:nvPicPr>
            <p:cNvPr id="98" name="Picture 97" descr="A picture containing flower&#10;&#10;Description automatically generated">
              <a:extLst>
                <a:ext uri="{FF2B5EF4-FFF2-40B4-BE49-F238E27FC236}">
                  <a16:creationId xmlns:a16="http://schemas.microsoft.com/office/drawing/2014/main" id="{7BDF01CB-EA69-4D1C-8017-AA5A88830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3955" y="952734"/>
              <a:ext cx="1068497" cy="846713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2125F6EF-E2CB-488E-B40B-5245731AD75C}"/>
                </a:ext>
              </a:extLst>
            </p:cNvPr>
            <p:cNvSpPr txBox="1"/>
            <p:nvPr/>
          </p:nvSpPr>
          <p:spPr>
            <a:xfrm>
              <a:off x="3371570" y="993647"/>
              <a:ext cx="4227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entury Gothic" panose="020F0302020204030204"/>
                </a:rPr>
                <a:t>A</a:t>
              </a: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C4A20DB0-516C-41E3-9B7D-5173BB244467}"/>
              </a:ext>
            </a:extLst>
          </p:cNvPr>
          <p:cNvGrpSpPr/>
          <p:nvPr/>
        </p:nvGrpSpPr>
        <p:grpSpPr>
          <a:xfrm>
            <a:off x="1740471" y="2474336"/>
            <a:ext cx="1068497" cy="846713"/>
            <a:chOff x="1740471" y="1870483"/>
            <a:chExt cx="1068497" cy="846713"/>
          </a:xfrm>
        </p:grpSpPr>
        <p:pic>
          <p:nvPicPr>
            <p:cNvPr id="101" name="Picture 100" descr="A picture containing flower&#10;&#10;Description automatically generated">
              <a:extLst>
                <a:ext uri="{FF2B5EF4-FFF2-40B4-BE49-F238E27FC236}">
                  <a16:creationId xmlns:a16="http://schemas.microsoft.com/office/drawing/2014/main" id="{5CFDBF19-C6A6-42EB-A084-6A64025435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471" y="1870483"/>
              <a:ext cx="1068497" cy="846713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67D226BA-217D-4D25-955A-2B52289097EC}"/>
                </a:ext>
              </a:extLst>
            </p:cNvPr>
            <p:cNvSpPr txBox="1"/>
            <p:nvPr/>
          </p:nvSpPr>
          <p:spPr>
            <a:xfrm>
              <a:off x="1883189" y="1918014"/>
              <a:ext cx="4227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entury Gothic" panose="020F0302020204030204"/>
                </a:rPr>
                <a:t>B</a:t>
              </a: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6B226472-A195-4136-9239-92A6656C5831}"/>
              </a:ext>
            </a:extLst>
          </p:cNvPr>
          <p:cNvGrpSpPr/>
          <p:nvPr/>
        </p:nvGrpSpPr>
        <p:grpSpPr>
          <a:xfrm>
            <a:off x="226987" y="3412701"/>
            <a:ext cx="1068497" cy="846713"/>
            <a:chOff x="226987" y="2808848"/>
            <a:chExt cx="1068497" cy="846713"/>
          </a:xfrm>
        </p:grpSpPr>
        <p:pic>
          <p:nvPicPr>
            <p:cNvPr id="104" name="Picture 103" descr="A picture containing flower&#10;&#10;Description automatically generated">
              <a:extLst>
                <a:ext uri="{FF2B5EF4-FFF2-40B4-BE49-F238E27FC236}">
                  <a16:creationId xmlns:a16="http://schemas.microsoft.com/office/drawing/2014/main" id="{9232C6B9-FB2F-424D-A556-20FACCFCA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987" y="2808848"/>
              <a:ext cx="1068497" cy="846713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B2453C49-EC74-4D80-A43D-DD16630E675C}"/>
                </a:ext>
              </a:extLst>
            </p:cNvPr>
            <p:cNvSpPr txBox="1"/>
            <p:nvPr/>
          </p:nvSpPr>
          <p:spPr>
            <a:xfrm>
              <a:off x="335752" y="2875609"/>
              <a:ext cx="4227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entury Gothic" panose="020F0302020204030204"/>
                </a:rPr>
                <a:t>C</a:t>
              </a:r>
            </a:p>
          </p:txBody>
        </p:sp>
      </p:grpSp>
      <p:sp>
        <p:nvSpPr>
          <p:cNvPr id="106" name="Arrow: Up 105">
            <a:extLst>
              <a:ext uri="{FF2B5EF4-FFF2-40B4-BE49-F238E27FC236}">
                <a16:creationId xmlns:a16="http://schemas.microsoft.com/office/drawing/2014/main" id="{9E9BB23A-B309-4F25-AF8A-C88B66E5D71F}"/>
              </a:ext>
            </a:extLst>
          </p:cNvPr>
          <p:cNvSpPr/>
          <p:nvPr/>
        </p:nvSpPr>
        <p:spPr>
          <a:xfrm>
            <a:off x="6670800" y="22094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07" name="Arrow: Up 106">
            <a:extLst>
              <a:ext uri="{FF2B5EF4-FFF2-40B4-BE49-F238E27FC236}">
                <a16:creationId xmlns:a16="http://schemas.microsoft.com/office/drawing/2014/main" id="{AF348C22-FD86-4FE1-A6AF-24FB53A8DEC6}"/>
              </a:ext>
            </a:extLst>
          </p:cNvPr>
          <p:cNvSpPr/>
          <p:nvPr/>
        </p:nvSpPr>
        <p:spPr>
          <a:xfrm>
            <a:off x="8204400" y="31382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BB566F64-D119-4F66-831F-7AA0E31B3F5E}"/>
              </a:ext>
            </a:extLst>
          </p:cNvPr>
          <p:cNvGrpSpPr/>
          <p:nvPr/>
        </p:nvGrpSpPr>
        <p:grpSpPr>
          <a:xfrm>
            <a:off x="9360000" y="1556587"/>
            <a:ext cx="1068497" cy="846713"/>
            <a:chOff x="9360000" y="952734"/>
            <a:chExt cx="1068497" cy="846713"/>
          </a:xfrm>
        </p:grpSpPr>
        <p:pic>
          <p:nvPicPr>
            <p:cNvPr id="109" name="Picture 108" descr="A picture containing flower&#10;&#10;Description automatically generated">
              <a:extLst>
                <a:ext uri="{FF2B5EF4-FFF2-40B4-BE49-F238E27FC236}">
                  <a16:creationId xmlns:a16="http://schemas.microsoft.com/office/drawing/2014/main" id="{7B2FFDBE-E13A-4D78-874A-769E86808B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60000" y="952734"/>
              <a:ext cx="1068497" cy="846713"/>
            </a:xfrm>
            <a:prstGeom prst="rect">
              <a:avLst/>
            </a:prstGeom>
          </p:spPr>
        </p:pic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A59A7CD6-AB7A-4FD7-A270-91EC4E880E38}"/>
                </a:ext>
              </a:extLst>
            </p:cNvPr>
            <p:cNvSpPr txBox="1"/>
            <p:nvPr/>
          </p:nvSpPr>
          <p:spPr>
            <a:xfrm>
              <a:off x="9523542" y="979003"/>
              <a:ext cx="4227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entury Gothic" panose="020F0302020204030204"/>
                </a:rPr>
                <a:t>M</a:t>
              </a:r>
            </a:p>
          </p:txBody>
        </p:sp>
      </p:grpSp>
      <p:sp>
        <p:nvSpPr>
          <p:cNvPr id="111" name="Arrow: Up 110">
            <a:extLst>
              <a:ext uri="{FF2B5EF4-FFF2-40B4-BE49-F238E27FC236}">
                <a16:creationId xmlns:a16="http://schemas.microsoft.com/office/drawing/2014/main" id="{FA389EAC-1C20-4C39-9962-79C8B3DEFBB4}"/>
              </a:ext>
            </a:extLst>
          </p:cNvPr>
          <p:cNvSpPr/>
          <p:nvPr/>
        </p:nvSpPr>
        <p:spPr>
          <a:xfrm>
            <a:off x="5184000" y="22094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12" name="Arrow: Up 111">
            <a:extLst>
              <a:ext uri="{FF2B5EF4-FFF2-40B4-BE49-F238E27FC236}">
                <a16:creationId xmlns:a16="http://schemas.microsoft.com/office/drawing/2014/main" id="{D0D0DA71-3D36-4F21-9910-7F63F45556BC}"/>
              </a:ext>
            </a:extLst>
          </p:cNvPr>
          <p:cNvSpPr/>
          <p:nvPr/>
        </p:nvSpPr>
        <p:spPr>
          <a:xfrm>
            <a:off x="6667200" y="31382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13" name="Arrow: Up 112">
            <a:extLst>
              <a:ext uri="{FF2B5EF4-FFF2-40B4-BE49-F238E27FC236}">
                <a16:creationId xmlns:a16="http://schemas.microsoft.com/office/drawing/2014/main" id="{F58C9921-81F9-4BC3-BC9F-854BE889C2C6}"/>
              </a:ext>
            </a:extLst>
          </p:cNvPr>
          <p:cNvSpPr/>
          <p:nvPr/>
        </p:nvSpPr>
        <p:spPr>
          <a:xfrm>
            <a:off x="6669283" y="1298318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14" name="Arrow: Up 113">
            <a:extLst>
              <a:ext uri="{FF2B5EF4-FFF2-40B4-BE49-F238E27FC236}">
                <a16:creationId xmlns:a16="http://schemas.microsoft.com/office/drawing/2014/main" id="{9D0BE943-E1C5-4F2D-B438-B0A018059BF3}"/>
              </a:ext>
            </a:extLst>
          </p:cNvPr>
          <p:cNvSpPr/>
          <p:nvPr/>
        </p:nvSpPr>
        <p:spPr>
          <a:xfrm>
            <a:off x="8202856" y="22094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15" name="Picture 114" descr="A picture containing flower&#10;&#10;Description automatically generated">
            <a:extLst>
              <a:ext uri="{FF2B5EF4-FFF2-40B4-BE49-F238E27FC236}">
                <a16:creationId xmlns:a16="http://schemas.microsoft.com/office/drawing/2014/main" id="{22394844-B070-4D2E-AC8B-8B14F957A4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37" y="2475853"/>
            <a:ext cx="1068497" cy="846713"/>
          </a:xfrm>
          <a:prstGeom prst="rect">
            <a:avLst/>
          </a:prstGeom>
        </p:spPr>
      </p:pic>
      <p:sp>
        <p:nvSpPr>
          <p:cNvPr id="116" name="Arrow: Up 115">
            <a:extLst>
              <a:ext uri="{FF2B5EF4-FFF2-40B4-BE49-F238E27FC236}">
                <a16:creationId xmlns:a16="http://schemas.microsoft.com/office/drawing/2014/main" id="{22553BA9-A3CA-4BEF-92C4-14B9274C8ED1}"/>
              </a:ext>
            </a:extLst>
          </p:cNvPr>
          <p:cNvSpPr/>
          <p:nvPr/>
        </p:nvSpPr>
        <p:spPr>
          <a:xfrm>
            <a:off x="9737891" y="22094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17" name="Arrow: Up 116">
            <a:extLst>
              <a:ext uri="{FF2B5EF4-FFF2-40B4-BE49-F238E27FC236}">
                <a16:creationId xmlns:a16="http://schemas.microsoft.com/office/drawing/2014/main" id="{4DB2FE20-C536-4F8D-B0A0-1BA7FCF52AD3}"/>
              </a:ext>
            </a:extLst>
          </p:cNvPr>
          <p:cNvSpPr/>
          <p:nvPr/>
        </p:nvSpPr>
        <p:spPr>
          <a:xfrm>
            <a:off x="9738000" y="41426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18" name="Arrow: Up 117">
            <a:extLst>
              <a:ext uri="{FF2B5EF4-FFF2-40B4-BE49-F238E27FC236}">
                <a16:creationId xmlns:a16="http://schemas.microsoft.com/office/drawing/2014/main" id="{0254F433-BB47-4BBE-B9B0-EB2284FEAE28}"/>
              </a:ext>
            </a:extLst>
          </p:cNvPr>
          <p:cNvSpPr/>
          <p:nvPr/>
        </p:nvSpPr>
        <p:spPr>
          <a:xfrm rot="10800000">
            <a:off x="6670800" y="5055125"/>
            <a:ext cx="284699" cy="392885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19" name="Picture 118" descr="A picture containing flower&#10;&#10;Description automatically generated">
            <a:extLst>
              <a:ext uri="{FF2B5EF4-FFF2-40B4-BE49-F238E27FC236}">
                <a16:creationId xmlns:a16="http://schemas.microsoft.com/office/drawing/2014/main" id="{E271F248-C1D7-4F82-B520-1B4BF78A72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400" y="5262253"/>
            <a:ext cx="1068497" cy="846713"/>
          </a:xfrm>
          <a:prstGeom prst="rect">
            <a:avLst/>
          </a:prstGeom>
        </p:spPr>
      </p:pic>
      <p:sp>
        <p:nvSpPr>
          <p:cNvPr id="120" name="Arrow: Up 119">
            <a:extLst>
              <a:ext uri="{FF2B5EF4-FFF2-40B4-BE49-F238E27FC236}">
                <a16:creationId xmlns:a16="http://schemas.microsoft.com/office/drawing/2014/main" id="{19705D7D-D79D-4E08-B940-65A1AB80F161}"/>
              </a:ext>
            </a:extLst>
          </p:cNvPr>
          <p:cNvSpPr/>
          <p:nvPr/>
        </p:nvSpPr>
        <p:spPr>
          <a:xfrm>
            <a:off x="2117833" y="41030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1" name="Arrow: Up 120">
            <a:extLst>
              <a:ext uri="{FF2B5EF4-FFF2-40B4-BE49-F238E27FC236}">
                <a16:creationId xmlns:a16="http://schemas.microsoft.com/office/drawing/2014/main" id="{8B2EEB55-0FC1-435D-994E-1F07E6765A3D}"/>
              </a:ext>
            </a:extLst>
          </p:cNvPr>
          <p:cNvSpPr/>
          <p:nvPr/>
        </p:nvSpPr>
        <p:spPr>
          <a:xfrm rot="5400000">
            <a:off x="10521223" y="2770954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2" name="Arrow: Up 121">
            <a:extLst>
              <a:ext uri="{FF2B5EF4-FFF2-40B4-BE49-F238E27FC236}">
                <a16:creationId xmlns:a16="http://schemas.microsoft.com/office/drawing/2014/main" id="{4289E7C8-106E-48C6-A826-8684A2412044}"/>
              </a:ext>
            </a:extLst>
          </p:cNvPr>
          <p:cNvSpPr/>
          <p:nvPr/>
        </p:nvSpPr>
        <p:spPr>
          <a:xfrm rot="5400000">
            <a:off x="10523139" y="4616466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3" name="Arrow: Up 122">
            <a:extLst>
              <a:ext uri="{FF2B5EF4-FFF2-40B4-BE49-F238E27FC236}">
                <a16:creationId xmlns:a16="http://schemas.microsoft.com/office/drawing/2014/main" id="{5C6CF861-0755-4264-BB7B-51EDEF02990A}"/>
              </a:ext>
            </a:extLst>
          </p:cNvPr>
          <p:cNvSpPr/>
          <p:nvPr/>
        </p:nvSpPr>
        <p:spPr>
          <a:xfrm rot="5400000">
            <a:off x="9014400" y="46178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4" name="Arrow: Up 123">
            <a:extLst>
              <a:ext uri="{FF2B5EF4-FFF2-40B4-BE49-F238E27FC236}">
                <a16:creationId xmlns:a16="http://schemas.microsoft.com/office/drawing/2014/main" id="{3683C6E3-3C90-4D13-9899-3B2D89BA4F4B}"/>
              </a:ext>
            </a:extLst>
          </p:cNvPr>
          <p:cNvSpPr/>
          <p:nvPr/>
        </p:nvSpPr>
        <p:spPr>
          <a:xfrm rot="5400000">
            <a:off x="9014400" y="5570171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5" name="Arrow: Up 124">
            <a:extLst>
              <a:ext uri="{FF2B5EF4-FFF2-40B4-BE49-F238E27FC236}">
                <a16:creationId xmlns:a16="http://schemas.microsoft.com/office/drawing/2014/main" id="{D9536E62-4681-4C53-AECF-47AAC5A73981}"/>
              </a:ext>
            </a:extLst>
          </p:cNvPr>
          <p:cNvSpPr/>
          <p:nvPr/>
        </p:nvSpPr>
        <p:spPr>
          <a:xfrm rot="5400000">
            <a:off x="9014400" y="27710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6" name="Arrow: Up 125">
            <a:extLst>
              <a:ext uri="{FF2B5EF4-FFF2-40B4-BE49-F238E27FC236}">
                <a16:creationId xmlns:a16="http://schemas.microsoft.com/office/drawing/2014/main" id="{F600A4AE-BB41-45C5-A6E2-5014D7739555}"/>
              </a:ext>
            </a:extLst>
          </p:cNvPr>
          <p:cNvSpPr/>
          <p:nvPr/>
        </p:nvSpPr>
        <p:spPr>
          <a:xfrm rot="5400000">
            <a:off x="9015721" y="18422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7" name="Arrow: Up 126">
            <a:extLst>
              <a:ext uri="{FF2B5EF4-FFF2-40B4-BE49-F238E27FC236}">
                <a16:creationId xmlns:a16="http://schemas.microsoft.com/office/drawing/2014/main" id="{427D486B-3D25-444D-8294-AD90E3593C40}"/>
              </a:ext>
            </a:extLst>
          </p:cNvPr>
          <p:cNvSpPr/>
          <p:nvPr/>
        </p:nvSpPr>
        <p:spPr>
          <a:xfrm rot="5400000">
            <a:off x="7462800" y="98072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8" name="Arrow: Up 127">
            <a:extLst>
              <a:ext uri="{FF2B5EF4-FFF2-40B4-BE49-F238E27FC236}">
                <a16:creationId xmlns:a16="http://schemas.microsoft.com/office/drawing/2014/main" id="{16FD048F-45FA-4D97-8D3B-031776A7CC9E}"/>
              </a:ext>
            </a:extLst>
          </p:cNvPr>
          <p:cNvSpPr/>
          <p:nvPr/>
        </p:nvSpPr>
        <p:spPr>
          <a:xfrm rot="5400000">
            <a:off x="7462800" y="18422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9" name="Arrow: Up 128">
            <a:extLst>
              <a:ext uri="{FF2B5EF4-FFF2-40B4-BE49-F238E27FC236}">
                <a16:creationId xmlns:a16="http://schemas.microsoft.com/office/drawing/2014/main" id="{C225A61D-86EC-4970-BEB0-F442A732487A}"/>
              </a:ext>
            </a:extLst>
          </p:cNvPr>
          <p:cNvSpPr/>
          <p:nvPr/>
        </p:nvSpPr>
        <p:spPr>
          <a:xfrm rot="5400000">
            <a:off x="7462800" y="36998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0" name="Arrow: Up 129">
            <a:extLst>
              <a:ext uri="{FF2B5EF4-FFF2-40B4-BE49-F238E27FC236}">
                <a16:creationId xmlns:a16="http://schemas.microsoft.com/office/drawing/2014/main" id="{496FEC30-EE72-4644-92E5-190DD1A114DD}"/>
              </a:ext>
            </a:extLst>
          </p:cNvPr>
          <p:cNvSpPr/>
          <p:nvPr/>
        </p:nvSpPr>
        <p:spPr>
          <a:xfrm rot="5400000">
            <a:off x="7462800" y="4619064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1" name="Arrow: Up 130">
            <a:extLst>
              <a:ext uri="{FF2B5EF4-FFF2-40B4-BE49-F238E27FC236}">
                <a16:creationId xmlns:a16="http://schemas.microsoft.com/office/drawing/2014/main" id="{00E1C017-5E1B-4223-AFC8-F413CB55837D}"/>
              </a:ext>
            </a:extLst>
          </p:cNvPr>
          <p:cNvSpPr/>
          <p:nvPr/>
        </p:nvSpPr>
        <p:spPr>
          <a:xfrm rot="5400000">
            <a:off x="7462871" y="55718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2" name="Arrow: Up 131">
            <a:extLst>
              <a:ext uri="{FF2B5EF4-FFF2-40B4-BE49-F238E27FC236}">
                <a16:creationId xmlns:a16="http://schemas.microsoft.com/office/drawing/2014/main" id="{49551712-C133-450A-9039-3101C6F070C8}"/>
              </a:ext>
            </a:extLst>
          </p:cNvPr>
          <p:cNvSpPr/>
          <p:nvPr/>
        </p:nvSpPr>
        <p:spPr>
          <a:xfrm rot="16200000">
            <a:off x="5879563" y="9818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3" name="Arrow: Up 132">
            <a:extLst>
              <a:ext uri="{FF2B5EF4-FFF2-40B4-BE49-F238E27FC236}">
                <a16:creationId xmlns:a16="http://schemas.microsoft.com/office/drawing/2014/main" id="{178D74B4-CA8A-4D22-9828-9271209CA45C}"/>
              </a:ext>
            </a:extLst>
          </p:cNvPr>
          <p:cNvSpPr/>
          <p:nvPr/>
        </p:nvSpPr>
        <p:spPr>
          <a:xfrm rot="16200000">
            <a:off x="5878800" y="1842857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4" name="Arrow: Up 133">
            <a:extLst>
              <a:ext uri="{FF2B5EF4-FFF2-40B4-BE49-F238E27FC236}">
                <a16:creationId xmlns:a16="http://schemas.microsoft.com/office/drawing/2014/main" id="{31FBF666-E706-4097-81BF-2D55DFDE1B73}"/>
              </a:ext>
            </a:extLst>
          </p:cNvPr>
          <p:cNvSpPr/>
          <p:nvPr/>
        </p:nvSpPr>
        <p:spPr>
          <a:xfrm rot="16200000">
            <a:off x="5878800" y="27710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5" name="Arrow: Up 134">
            <a:extLst>
              <a:ext uri="{FF2B5EF4-FFF2-40B4-BE49-F238E27FC236}">
                <a16:creationId xmlns:a16="http://schemas.microsoft.com/office/drawing/2014/main" id="{D29FD65B-F0BF-4CD1-9679-D9E04028A6C2}"/>
              </a:ext>
            </a:extLst>
          </p:cNvPr>
          <p:cNvSpPr/>
          <p:nvPr/>
        </p:nvSpPr>
        <p:spPr>
          <a:xfrm rot="16200000">
            <a:off x="4395600" y="1842856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6" name="Arrow: Up 135">
            <a:extLst>
              <a:ext uri="{FF2B5EF4-FFF2-40B4-BE49-F238E27FC236}">
                <a16:creationId xmlns:a16="http://schemas.microsoft.com/office/drawing/2014/main" id="{4367C738-2CD6-4F13-AD24-9FD8C4C745EA}"/>
              </a:ext>
            </a:extLst>
          </p:cNvPr>
          <p:cNvSpPr/>
          <p:nvPr/>
        </p:nvSpPr>
        <p:spPr>
          <a:xfrm rot="16200000">
            <a:off x="4393762" y="27710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7" name="Arrow: Up 136">
            <a:extLst>
              <a:ext uri="{FF2B5EF4-FFF2-40B4-BE49-F238E27FC236}">
                <a16:creationId xmlns:a16="http://schemas.microsoft.com/office/drawing/2014/main" id="{600F4D50-1899-44D7-8025-E6678B6C5312}"/>
              </a:ext>
            </a:extLst>
          </p:cNvPr>
          <p:cNvSpPr/>
          <p:nvPr/>
        </p:nvSpPr>
        <p:spPr>
          <a:xfrm rot="16200000">
            <a:off x="4395600" y="46178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8" name="Arrow: Up 137">
            <a:extLst>
              <a:ext uri="{FF2B5EF4-FFF2-40B4-BE49-F238E27FC236}">
                <a16:creationId xmlns:a16="http://schemas.microsoft.com/office/drawing/2014/main" id="{72AC3E32-A65C-42CB-A57B-383EC5C09C81}"/>
              </a:ext>
            </a:extLst>
          </p:cNvPr>
          <p:cNvSpPr/>
          <p:nvPr/>
        </p:nvSpPr>
        <p:spPr>
          <a:xfrm rot="16200000">
            <a:off x="4393761" y="55718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9" name="Arrow: Up 138">
            <a:extLst>
              <a:ext uri="{FF2B5EF4-FFF2-40B4-BE49-F238E27FC236}">
                <a16:creationId xmlns:a16="http://schemas.microsoft.com/office/drawing/2014/main" id="{615C6359-B276-4D3A-B897-DF505ACA7560}"/>
              </a:ext>
            </a:extLst>
          </p:cNvPr>
          <p:cNvSpPr/>
          <p:nvPr/>
        </p:nvSpPr>
        <p:spPr>
          <a:xfrm rot="16200000">
            <a:off x="2895159" y="27710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0" name="Arrow: Up 139">
            <a:extLst>
              <a:ext uri="{FF2B5EF4-FFF2-40B4-BE49-F238E27FC236}">
                <a16:creationId xmlns:a16="http://schemas.microsoft.com/office/drawing/2014/main" id="{233C343D-3773-4C22-B7D4-B8666D76F7CD}"/>
              </a:ext>
            </a:extLst>
          </p:cNvPr>
          <p:cNvSpPr/>
          <p:nvPr/>
        </p:nvSpPr>
        <p:spPr>
          <a:xfrm rot="16200000">
            <a:off x="2895158" y="36998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1" name="Arrow: Up 140">
            <a:extLst>
              <a:ext uri="{FF2B5EF4-FFF2-40B4-BE49-F238E27FC236}">
                <a16:creationId xmlns:a16="http://schemas.microsoft.com/office/drawing/2014/main" id="{0B626E3B-FD81-499C-B095-F83F83F14EAF}"/>
              </a:ext>
            </a:extLst>
          </p:cNvPr>
          <p:cNvSpPr/>
          <p:nvPr/>
        </p:nvSpPr>
        <p:spPr>
          <a:xfrm rot="16200000">
            <a:off x="2895050" y="46178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2" name="Arrow: Up 141">
            <a:extLst>
              <a:ext uri="{FF2B5EF4-FFF2-40B4-BE49-F238E27FC236}">
                <a16:creationId xmlns:a16="http://schemas.microsoft.com/office/drawing/2014/main" id="{4D62E3D8-BF55-4BA4-8509-3EC11FCFBE3B}"/>
              </a:ext>
            </a:extLst>
          </p:cNvPr>
          <p:cNvSpPr/>
          <p:nvPr/>
        </p:nvSpPr>
        <p:spPr>
          <a:xfrm rot="16200000">
            <a:off x="1363503" y="3699286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3" name="Arrow: Up 142">
            <a:extLst>
              <a:ext uri="{FF2B5EF4-FFF2-40B4-BE49-F238E27FC236}">
                <a16:creationId xmlns:a16="http://schemas.microsoft.com/office/drawing/2014/main" id="{0EE63EBF-6EE0-4B0C-8C8B-47AD35C69CA8}"/>
              </a:ext>
            </a:extLst>
          </p:cNvPr>
          <p:cNvSpPr/>
          <p:nvPr/>
        </p:nvSpPr>
        <p:spPr>
          <a:xfrm rot="16200000">
            <a:off x="1363502" y="55718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4" name="Arrow: Up 143">
            <a:extLst>
              <a:ext uri="{FF2B5EF4-FFF2-40B4-BE49-F238E27FC236}">
                <a16:creationId xmlns:a16="http://schemas.microsoft.com/office/drawing/2014/main" id="{F8990804-FC0D-4F1E-B6F7-B8A2800D4194}"/>
              </a:ext>
            </a:extLst>
          </p:cNvPr>
          <p:cNvSpPr/>
          <p:nvPr/>
        </p:nvSpPr>
        <p:spPr>
          <a:xfrm rot="16200000">
            <a:off x="5878800" y="5570171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5" name="Arrow: Up 144">
            <a:extLst>
              <a:ext uri="{FF2B5EF4-FFF2-40B4-BE49-F238E27FC236}">
                <a16:creationId xmlns:a16="http://schemas.microsoft.com/office/drawing/2014/main" id="{3702CDE7-C6FD-43E7-9AF1-C171ACB27495}"/>
              </a:ext>
            </a:extLst>
          </p:cNvPr>
          <p:cNvSpPr/>
          <p:nvPr/>
        </p:nvSpPr>
        <p:spPr>
          <a:xfrm rot="5400000">
            <a:off x="5878800" y="36998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6" name="Arrow: Up 145">
            <a:extLst>
              <a:ext uri="{FF2B5EF4-FFF2-40B4-BE49-F238E27FC236}">
                <a16:creationId xmlns:a16="http://schemas.microsoft.com/office/drawing/2014/main" id="{4222487E-2A4C-4A7B-A3FE-CA002097B09A}"/>
              </a:ext>
            </a:extLst>
          </p:cNvPr>
          <p:cNvSpPr/>
          <p:nvPr/>
        </p:nvSpPr>
        <p:spPr>
          <a:xfrm rot="5400000">
            <a:off x="5878800" y="46178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33D5DE59-5705-41E1-B0E8-973C381273CD}"/>
              </a:ext>
            </a:extLst>
          </p:cNvPr>
          <p:cNvSpPr txBox="1"/>
          <p:nvPr/>
        </p:nvSpPr>
        <p:spPr>
          <a:xfrm>
            <a:off x="5857485" y="3443717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1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AAE755EC-8FD7-4267-B439-B38434191EBC}"/>
              </a:ext>
            </a:extLst>
          </p:cNvPr>
          <p:cNvSpPr txBox="1"/>
          <p:nvPr/>
        </p:nvSpPr>
        <p:spPr>
          <a:xfrm>
            <a:off x="6508411" y="3213853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1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4E6C0358-D846-4457-BD16-57843CAAAC14}"/>
              </a:ext>
            </a:extLst>
          </p:cNvPr>
          <p:cNvSpPr txBox="1"/>
          <p:nvPr/>
        </p:nvSpPr>
        <p:spPr>
          <a:xfrm>
            <a:off x="6547814" y="2277853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1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AFE44914-1F5A-46C4-A3FF-0A7C4341A667}"/>
              </a:ext>
            </a:extLst>
          </p:cNvPr>
          <p:cNvSpPr txBox="1"/>
          <p:nvPr/>
        </p:nvSpPr>
        <p:spPr>
          <a:xfrm>
            <a:off x="7450113" y="1658674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1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A393A028-838E-4A4C-ADEE-C0F00B1DCA26}"/>
              </a:ext>
            </a:extLst>
          </p:cNvPr>
          <p:cNvSpPr txBox="1"/>
          <p:nvPr/>
        </p:nvSpPr>
        <p:spPr>
          <a:xfrm>
            <a:off x="8987692" y="1639189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1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FA43C475-2E1B-4716-B282-9FB1694B3A21}"/>
              </a:ext>
            </a:extLst>
          </p:cNvPr>
          <p:cNvSpPr txBox="1"/>
          <p:nvPr/>
        </p:nvSpPr>
        <p:spPr>
          <a:xfrm>
            <a:off x="9617611" y="2277853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1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3560ADA9-ED5A-4E40-B35E-3767FA1F8A51}"/>
              </a:ext>
            </a:extLst>
          </p:cNvPr>
          <p:cNvSpPr txBox="1"/>
          <p:nvPr/>
        </p:nvSpPr>
        <p:spPr>
          <a:xfrm>
            <a:off x="8046605" y="5908911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1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4F9A02F5-5051-4C2F-BE97-ACA6192B34C7}"/>
              </a:ext>
            </a:extLst>
          </p:cNvPr>
          <p:cNvSpPr txBox="1"/>
          <p:nvPr/>
        </p:nvSpPr>
        <p:spPr>
          <a:xfrm>
            <a:off x="8984044" y="4402036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1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458C2599-566B-436C-B85E-40B782A3A6D8}"/>
              </a:ext>
            </a:extLst>
          </p:cNvPr>
          <p:cNvSpPr txBox="1"/>
          <p:nvPr/>
        </p:nvSpPr>
        <p:spPr>
          <a:xfrm>
            <a:off x="8053738" y="3213853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1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CAE387FF-A8E9-431E-9073-912CC5D958FD}"/>
              </a:ext>
            </a:extLst>
          </p:cNvPr>
          <p:cNvSpPr txBox="1"/>
          <p:nvPr/>
        </p:nvSpPr>
        <p:spPr>
          <a:xfrm>
            <a:off x="5974785" y="726253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1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C064D915-1AC9-4EF5-B4AA-42A580F57B1C}"/>
              </a:ext>
            </a:extLst>
          </p:cNvPr>
          <p:cNvSpPr txBox="1"/>
          <p:nvPr/>
        </p:nvSpPr>
        <p:spPr>
          <a:xfrm>
            <a:off x="4472465" y="1639189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1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50101CC6-092A-4E27-98C9-3089016763A1}"/>
              </a:ext>
            </a:extLst>
          </p:cNvPr>
          <p:cNvSpPr txBox="1"/>
          <p:nvPr/>
        </p:nvSpPr>
        <p:spPr>
          <a:xfrm>
            <a:off x="3501209" y="2277853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1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FDDA5A54-8194-4CFA-8435-B88998692573}"/>
              </a:ext>
            </a:extLst>
          </p:cNvPr>
          <p:cNvSpPr txBox="1"/>
          <p:nvPr/>
        </p:nvSpPr>
        <p:spPr>
          <a:xfrm>
            <a:off x="2967222" y="3484963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1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F2B0C42F-2B46-4248-B7EF-B2D9653B1DA1}"/>
              </a:ext>
            </a:extLst>
          </p:cNvPr>
          <p:cNvSpPr txBox="1"/>
          <p:nvPr/>
        </p:nvSpPr>
        <p:spPr>
          <a:xfrm>
            <a:off x="1986016" y="3213853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1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852F1F6F-E3DC-455F-AD58-EC1A18810E02}"/>
              </a:ext>
            </a:extLst>
          </p:cNvPr>
          <p:cNvSpPr txBox="1"/>
          <p:nvPr/>
        </p:nvSpPr>
        <p:spPr>
          <a:xfrm>
            <a:off x="1452001" y="5324897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1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1E3B2C1F-8118-49D7-90AB-33327AB20F50}"/>
              </a:ext>
            </a:extLst>
          </p:cNvPr>
          <p:cNvSpPr txBox="1"/>
          <p:nvPr/>
        </p:nvSpPr>
        <p:spPr>
          <a:xfrm>
            <a:off x="1936846" y="5013853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1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C37CD03F-04C6-4025-AA9F-96FAC73EC7C4}"/>
              </a:ext>
            </a:extLst>
          </p:cNvPr>
          <p:cNvSpPr txBox="1"/>
          <p:nvPr/>
        </p:nvSpPr>
        <p:spPr>
          <a:xfrm>
            <a:off x="4472464" y="4413593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1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62FA9CFA-2839-4B90-8C20-DE9CC7EF8906}"/>
              </a:ext>
            </a:extLst>
          </p:cNvPr>
          <p:cNvSpPr txBox="1"/>
          <p:nvPr/>
        </p:nvSpPr>
        <p:spPr>
          <a:xfrm>
            <a:off x="5064676" y="5910253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1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F989A08A-F9C5-4081-BEA4-15F7794E3188}"/>
              </a:ext>
            </a:extLst>
          </p:cNvPr>
          <p:cNvSpPr txBox="1"/>
          <p:nvPr/>
        </p:nvSpPr>
        <p:spPr>
          <a:xfrm>
            <a:off x="9583782" y="4160653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1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EC6BA752-D97D-4E60-9B5D-0290478413E7}"/>
              </a:ext>
            </a:extLst>
          </p:cNvPr>
          <p:cNvSpPr txBox="1"/>
          <p:nvPr/>
        </p:nvSpPr>
        <p:spPr>
          <a:xfrm>
            <a:off x="7440633" y="4402036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1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D26720E1-335C-4758-8E68-A83F7815B752}"/>
              </a:ext>
            </a:extLst>
          </p:cNvPr>
          <p:cNvSpPr txBox="1"/>
          <p:nvPr/>
        </p:nvSpPr>
        <p:spPr>
          <a:xfrm>
            <a:off x="5976000" y="1589219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1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9CF106EE-5171-4DA0-B1A4-251388E89A0E}"/>
              </a:ext>
            </a:extLst>
          </p:cNvPr>
          <p:cNvSpPr txBox="1"/>
          <p:nvPr/>
        </p:nvSpPr>
        <p:spPr>
          <a:xfrm>
            <a:off x="8050250" y="2276043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1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EF855987-7D42-4791-9AA9-5042D7DC4033}"/>
              </a:ext>
            </a:extLst>
          </p:cNvPr>
          <p:cNvSpPr txBox="1"/>
          <p:nvPr/>
        </p:nvSpPr>
        <p:spPr>
          <a:xfrm>
            <a:off x="5963388" y="5359057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1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820EA0D3-A8E5-4A03-82AF-9DD1C4513D21}"/>
              </a:ext>
            </a:extLst>
          </p:cNvPr>
          <p:cNvSpPr txBox="1"/>
          <p:nvPr/>
        </p:nvSpPr>
        <p:spPr>
          <a:xfrm>
            <a:off x="4487747" y="2529853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1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7B76C564-25FA-4DDA-AE9A-98B55EE0707F}"/>
              </a:ext>
            </a:extLst>
          </p:cNvPr>
          <p:cNvSpPr txBox="1"/>
          <p:nvPr/>
        </p:nvSpPr>
        <p:spPr>
          <a:xfrm>
            <a:off x="1495108" y="3470325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2</a:t>
            </a:r>
            <a:endParaRPr kumimoji="0" lang="en-GB" sz="2000" b="1" i="0" u="none" strike="noStrike" kern="1200" cap="none" spc="0" normalizeH="0" baseline="3000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EC4A14F9-1D1C-46D8-83F5-5DED3C293810}"/>
              </a:ext>
            </a:extLst>
          </p:cNvPr>
          <p:cNvSpPr txBox="1"/>
          <p:nvPr/>
        </p:nvSpPr>
        <p:spPr>
          <a:xfrm>
            <a:off x="3020992" y="2529853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2</a:t>
            </a:r>
            <a:endParaRPr kumimoji="0" lang="en-GB" sz="2000" b="1" i="0" u="none" strike="noStrike" kern="1200" cap="none" spc="0" normalizeH="0" baseline="3000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63E43EB1-3B8C-484C-9AEE-2DC27A44180D}"/>
              </a:ext>
            </a:extLst>
          </p:cNvPr>
          <p:cNvSpPr txBox="1"/>
          <p:nvPr/>
        </p:nvSpPr>
        <p:spPr>
          <a:xfrm>
            <a:off x="4989872" y="1381453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2</a:t>
            </a:r>
            <a:endParaRPr kumimoji="0" lang="en-GB" sz="2000" b="1" i="0" u="none" strike="noStrike" kern="1200" cap="none" spc="0" normalizeH="0" baseline="3000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357F8935-7E69-450C-A10B-21E08975B701}"/>
              </a:ext>
            </a:extLst>
          </p:cNvPr>
          <p:cNvSpPr txBox="1"/>
          <p:nvPr/>
        </p:nvSpPr>
        <p:spPr>
          <a:xfrm>
            <a:off x="6456303" y="1380199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2</a:t>
            </a:r>
            <a:endParaRPr kumimoji="0" lang="en-GB" sz="2000" b="1" i="0" u="none" strike="noStrike" kern="1200" cap="none" spc="0" normalizeH="0" baseline="3000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4EDE20DA-E39E-46D7-8EBE-F2032F6D6815}"/>
              </a:ext>
            </a:extLst>
          </p:cNvPr>
          <p:cNvSpPr txBox="1"/>
          <p:nvPr/>
        </p:nvSpPr>
        <p:spPr>
          <a:xfrm>
            <a:off x="7475489" y="724465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2</a:t>
            </a:r>
            <a:endParaRPr kumimoji="0" lang="en-GB" sz="2000" b="1" i="0" u="none" strike="noStrike" kern="1200" cap="none" spc="0" normalizeH="0" baseline="3000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B23187C3-6125-4560-8D99-90CE27C4BEB1}"/>
              </a:ext>
            </a:extLst>
          </p:cNvPr>
          <p:cNvSpPr txBox="1"/>
          <p:nvPr/>
        </p:nvSpPr>
        <p:spPr>
          <a:xfrm>
            <a:off x="7999397" y="1381453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2</a:t>
            </a:r>
            <a:endParaRPr kumimoji="0" lang="en-GB" sz="2000" b="1" i="0" u="none" strike="noStrike" kern="1200" cap="none" spc="0" normalizeH="0" baseline="3000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20F0CCD0-50E4-4B0F-9DF6-9ADFDC117D26}"/>
              </a:ext>
            </a:extLst>
          </p:cNvPr>
          <p:cNvSpPr txBox="1"/>
          <p:nvPr/>
        </p:nvSpPr>
        <p:spPr>
          <a:xfrm>
            <a:off x="10479952" y="2529853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2</a:t>
            </a:r>
            <a:endParaRPr kumimoji="0" lang="en-GB" sz="2000" b="1" i="0" u="none" strike="noStrike" kern="1200" cap="none" spc="0" normalizeH="0" baseline="3000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96CD9453-0F45-47AD-9F73-E04EBF0F0261}"/>
              </a:ext>
            </a:extLst>
          </p:cNvPr>
          <p:cNvSpPr txBox="1"/>
          <p:nvPr/>
        </p:nvSpPr>
        <p:spPr>
          <a:xfrm>
            <a:off x="10526463" y="4402035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2</a:t>
            </a:r>
            <a:endParaRPr kumimoji="0" lang="en-GB" sz="2000" b="1" i="0" u="none" strike="noStrike" kern="1200" cap="none" spc="0" normalizeH="0" baseline="3000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677DA46E-FA3C-4D63-9F2A-7C80F1400912}"/>
              </a:ext>
            </a:extLst>
          </p:cNvPr>
          <p:cNvSpPr txBox="1"/>
          <p:nvPr/>
        </p:nvSpPr>
        <p:spPr>
          <a:xfrm>
            <a:off x="9027089" y="5821522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2</a:t>
            </a:r>
            <a:endParaRPr kumimoji="0" lang="en-GB" sz="2000" b="1" i="0" u="none" strike="noStrike" kern="1200" cap="none" spc="0" normalizeH="0" baseline="3000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3F6BDEF9-117C-4B46-9B85-78565E213BB1}"/>
              </a:ext>
            </a:extLst>
          </p:cNvPr>
          <p:cNvSpPr txBox="1"/>
          <p:nvPr/>
        </p:nvSpPr>
        <p:spPr>
          <a:xfrm>
            <a:off x="8001541" y="5013853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2</a:t>
            </a:r>
            <a:endParaRPr kumimoji="0" lang="en-GB" sz="2000" b="1" i="0" u="none" strike="noStrike" kern="1200" cap="none" spc="0" normalizeH="0" baseline="3000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797EBDCD-8284-4AA2-8CBE-37453151FAAB}"/>
              </a:ext>
            </a:extLst>
          </p:cNvPr>
          <p:cNvSpPr txBox="1"/>
          <p:nvPr/>
        </p:nvSpPr>
        <p:spPr>
          <a:xfrm>
            <a:off x="8015811" y="4160653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2</a:t>
            </a:r>
            <a:endParaRPr kumimoji="0" lang="en-GB" sz="2000" b="1" i="0" u="none" strike="noStrike" kern="1200" cap="none" spc="0" normalizeH="0" baseline="3000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D1DE726E-EF8A-4E78-A346-C9960435D170}"/>
              </a:ext>
            </a:extLst>
          </p:cNvPr>
          <p:cNvSpPr txBox="1"/>
          <p:nvPr/>
        </p:nvSpPr>
        <p:spPr>
          <a:xfrm>
            <a:off x="9038094" y="2528033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2</a:t>
            </a:r>
            <a:endParaRPr kumimoji="0" lang="en-GB" sz="2000" b="1" i="0" u="none" strike="noStrike" kern="1200" cap="none" spc="0" normalizeH="0" baseline="3000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E9DAC645-C521-49F7-AE2A-7C60D0435884}"/>
              </a:ext>
            </a:extLst>
          </p:cNvPr>
          <p:cNvSpPr txBox="1"/>
          <p:nvPr/>
        </p:nvSpPr>
        <p:spPr>
          <a:xfrm>
            <a:off x="7462820" y="5328235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2</a:t>
            </a:r>
            <a:endParaRPr kumimoji="0" lang="en-GB" sz="2000" b="1" i="0" u="none" strike="noStrike" kern="1200" cap="none" spc="0" normalizeH="0" baseline="3000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439C5CA4-CB73-404B-B73A-CB4879E446F9}"/>
              </a:ext>
            </a:extLst>
          </p:cNvPr>
          <p:cNvSpPr txBox="1"/>
          <p:nvPr/>
        </p:nvSpPr>
        <p:spPr>
          <a:xfrm>
            <a:off x="4509633" y="5359057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2</a:t>
            </a:r>
            <a:endParaRPr kumimoji="0" lang="en-GB" sz="2000" b="1" i="0" u="none" strike="noStrike" kern="1200" cap="none" spc="0" normalizeH="0" baseline="3000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5EA71102-1ED7-4554-B20E-BF2AD85E339A}"/>
              </a:ext>
            </a:extLst>
          </p:cNvPr>
          <p:cNvSpPr txBox="1"/>
          <p:nvPr/>
        </p:nvSpPr>
        <p:spPr>
          <a:xfrm>
            <a:off x="3033347" y="4414374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2</a:t>
            </a:r>
            <a:endParaRPr kumimoji="0" lang="en-GB" sz="2000" b="1" i="0" u="none" strike="noStrike" kern="1200" cap="none" spc="0" normalizeH="0" baseline="3000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63D119BC-E0DE-40D0-B558-7BBA792874AA}"/>
              </a:ext>
            </a:extLst>
          </p:cNvPr>
          <p:cNvSpPr txBox="1"/>
          <p:nvPr/>
        </p:nvSpPr>
        <p:spPr>
          <a:xfrm>
            <a:off x="1903865" y="4160668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2</a:t>
            </a:r>
            <a:endParaRPr kumimoji="0" lang="en-GB" sz="2000" b="1" i="0" u="none" strike="noStrike" kern="1200" cap="none" spc="0" normalizeH="0" baseline="3000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E8175745-78E9-4E65-9C22-A6F5C975554F}"/>
              </a:ext>
            </a:extLst>
          </p:cNvPr>
          <p:cNvSpPr txBox="1"/>
          <p:nvPr/>
        </p:nvSpPr>
        <p:spPr>
          <a:xfrm>
            <a:off x="1935765" y="5910253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2</a:t>
            </a:r>
            <a:endParaRPr kumimoji="0" lang="en-GB" sz="2000" b="1" i="0" u="none" strike="noStrike" kern="1200" cap="none" spc="0" normalizeH="0" baseline="3000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90337ED9-90AD-4FAE-B252-8DDFF08650FE}"/>
              </a:ext>
            </a:extLst>
          </p:cNvPr>
          <p:cNvSpPr txBox="1"/>
          <p:nvPr/>
        </p:nvSpPr>
        <p:spPr>
          <a:xfrm>
            <a:off x="3501209" y="4160653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1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B767EB50-92FB-4B80-AEB7-2B2499D52568}"/>
              </a:ext>
            </a:extLst>
          </p:cNvPr>
          <p:cNvSpPr txBox="1"/>
          <p:nvPr/>
        </p:nvSpPr>
        <p:spPr>
          <a:xfrm>
            <a:off x="3382549" y="3150424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2</a:t>
            </a:r>
            <a:endParaRPr kumimoji="0" lang="en-GB" sz="2000" b="1" i="0" u="none" strike="noStrike" kern="1200" cap="none" spc="0" normalizeH="0" baseline="3000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975E4344-8571-47B8-AFCC-8F255057CE76}"/>
              </a:ext>
            </a:extLst>
          </p:cNvPr>
          <p:cNvSpPr txBox="1"/>
          <p:nvPr/>
        </p:nvSpPr>
        <p:spPr>
          <a:xfrm>
            <a:off x="4989035" y="2277853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2</a:t>
            </a:r>
            <a:endParaRPr kumimoji="0" lang="en-GB" sz="2000" b="1" i="0" u="none" strike="noStrike" kern="1200" cap="none" spc="0" normalizeH="0" baseline="3000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26A7B9C8-413A-4D7C-9DB6-8C2FC34B974E}"/>
              </a:ext>
            </a:extLst>
          </p:cNvPr>
          <p:cNvSpPr txBox="1"/>
          <p:nvPr/>
        </p:nvSpPr>
        <p:spPr>
          <a:xfrm>
            <a:off x="5976000" y="2529853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2</a:t>
            </a:r>
            <a:endParaRPr kumimoji="0" lang="en-GB" sz="2000" b="1" i="0" u="none" strike="noStrike" kern="1200" cap="none" spc="0" normalizeH="0" baseline="3000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344EF1BB-7A60-4AC1-80BE-842C9AADBFE2}"/>
              </a:ext>
            </a:extLst>
          </p:cNvPr>
          <p:cNvSpPr txBox="1"/>
          <p:nvPr/>
        </p:nvSpPr>
        <p:spPr>
          <a:xfrm>
            <a:off x="7473724" y="3458722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2</a:t>
            </a:r>
            <a:endParaRPr kumimoji="0" lang="en-GB" sz="2000" b="1" i="0" u="none" strike="noStrike" kern="1200" cap="none" spc="0" normalizeH="0" baseline="3000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753E2E23-72FB-4FBD-8A19-332BC3EA9D3C}"/>
              </a:ext>
            </a:extLst>
          </p:cNvPr>
          <p:cNvSpPr txBox="1"/>
          <p:nvPr/>
        </p:nvSpPr>
        <p:spPr>
          <a:xfrm>
            <a:off x="4959345" y="4160653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2</a:t>
            </a:r>
            <a:endParaRPr kumimoji="0" lang="en-GB" sz="2000" b="1" i="0" u="none" strike="noStrike" kern="1200" cap="none" spc="0" normalizeH="0" baseline="3000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ADA05C4F-593D-4D93-A65F-7A9B2EED60AC}"/>
              </a:ext>
            </a:extLst>
          </p:cNvPr>
          <p:cNvSpPr txBox="1"/>
          <p:nvPr/>
        </p:nvSpPr>
        <p:spPr>
          <a:xfrm>
            <a:off x="5891435" y="4402036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2</a:t>
            </a:r>
            <a:endParaRPr kumimoji="0" lang="en-GB" sz="2000" b="1" i="0" u="none" strike="noStrike" kern="1200" cap="none" spc="0" normalizeH="0" baseline="3000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1186925B-3858-4AC2-9D9E-4367D62D605D}"/>
              </a:ext>
            </a:extLst>
          </p:cNvPr>
          <p:cNvSpPr txBox="1"/>
          <p:nvPr/>
        </p:nvSpPr>
        <p:spPr>
          <a:xfrm>
            <a:off x="6462528" y="5013881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2</a:t>
            </a:r>
            <a:endParaRPr kumimoji="0" lang="en-GB" sz="2000" b="1" i="0" u="none" strike="noStrike" kern="1200" cap="none" spc="0" normalizeH="0" baseline="3000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96" name="Action Button: Custom 16">
            <a:hlinkClick r:id="" action="ppaction://noaction" highlightClick="1">
              <a:snd r:embed="rId8" name="2_mouche.wav"/>
            </a:hlinkClick>
            <a:extLst>
              <a:ext uri="{FF2B5EF4-FFF2-40B4-BE49-F238E27FC236}">
                <a16:creationId xmlns:a16="http://schemas.microsoft.com/office/drawing/2014/main" id="{45FFD845-4D07-4B42-B1F1-F87444C81A08}"/>
              </a:ext>
            </a:extLst>
          </p:cNvPr>
          <p:cNvSpPr/>
          <p:nvPr/>
        </p:nvSpPr>
        <p:spPr>
          <a:xfrm>
            <a:off x="11434358" y="5756305"/>
            <a:ext cx="602170" cy="530544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grpSp>
        <p:nvGrpSpPr>
          <p:cNvPr id="197" name="Group 196">
            <a:extLst>
              <a:ext uri="{FF2B5EF4-FFF2-40B4-BE49-F238E27FC236}">
                <a16:creationId xmlns:a16="http://schemas.microsoft.com/office/drawing/2014/main" id="{BC231816-7FB7-4536-822A-238813184927}"/>
              </a:ext>
            </a:extLst>
          </p:cNvPr>
          <p:cNvGrpSpPr/>
          <p:nvPr/>
        </p:nvGrpSpPr>
        <p:grpSpPr>
          <a:xfrm>
            <a:off x="1742400" y="6122653"/>
            <a:ext cx="1068497" cy="846713"/>
            <a:chOff x="1742400" y="5518800"/>
            <a:chExt cx="1068497" cy="846713"/>
          </a:xfrm>
        </p:grpSpPr>
        <p:pic>
          <p:nvPicPr>
            <p:cNvPr id="198" name="Picture 197" descr="A picture containing flower&#10;&#10;Description automatically generated">
              <a:extLst>
                <a:ext uri="{FF2B5EF4-FFF2-40B4-BE49-F238E27FC236}">
                  <a16:creationId xmlns:a16="http://schemas.microsoft.com/office/drawing/2014/main" id="{2BF5C960-D2E8-4E78-A75C-CA3709401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2400" y="5518800"/>
              <a:ext cx="1068497" cy="846713"/>
            </a:xfrm>
            <a:prstGeom prst="rect">
              <a:avLst/>
            </a:prstGeom>
          </p:spPr>
        </p:pic>
        <p:sp>
          <p:nvSpPr>
            <p:cNvPr id="199" name="TextBox 198">
              <a:extLst>
                <a:ext uri="{FF2B5EF4-FFF2-40B4-BE49-F238E27FC236}">
                  <a16:creationId xmlns:a16="http://schemas.microsoft.com/office/drawing/2014/main" id="{DE351EFA-5191-464F-9A28-DAEDF0605AA2}"/>
                </a:ext>
              </a:extLst>
            </p:cNvPr>
            <p:cNvSpPr txBox="1"/>
            <p:nvPr/>
          </p:nvSpPr>
          <p:spPr>
            <a:xfrm>
              <a:off x="1874226" y="5565315"/>
              <a:ext cx="4227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entury Gothic" panose="020F0302020204030204"/>
                </a:rPr>
                <a:t>E</a:t>
              </a:r>
            </a:p>
          </p:txBody>
        </p:sp>
      </p:grpSp>
      <p:sp>
        <p:nvSpPr>
          <p:cNvPr id="200" name="Arrow: Up 199">
            <a:extLst>
              <a:ext uri="{FF2B5EF4-FFF2-40B4-BE49-F238E27FC236}">
                <a16:creationId xmlns:a16="http://schemas.microsoft.com/office/drawing/2014/main" id="{63AA82D0-F7B1-4EF6-8543-978E6F1659D5}"/>
              </a:ext>
            </a:extLst>
          </p:cNvPr>
          <p:cNvSpPr/>
          <p:nvPr/>
        </p:nvSpPr>
        <p:spPr>
          <a:xfrm rot="10800000">
            <a:off x="2113200" y="5985853"/>
            <a:ext cx="284699" cy="392885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220EFBB7-5B9D-455E-A913-97F50B47F637}"/>
              </a:ext>
            </a:extLst>
          </p:cNvPr>
          <p:cNvGrpSpPr/>
          <p:nvPr/>
        </p:nvGrpSpPr>
        <p:grpSpPr>
          <a:xfrm>
            <a:off x="9360000" y="3412701"/>
            <a:ext cx="1068497" cy="846713"/>
            <a:chOff x="9360000" y="2808848"/>
            <a:chExt cx="1068497" cy="846713"/>
          </a:xfrm>
        </p:grpSpPr>
        <p:pic>
          <p:nvPicPr>
            <p:cNvPr id="202" name="Picture 201" descr="A picture containing flower&#10;&#10;Description automatically generated">
              <a:extLst>
                <a:ext uri="{FF2B5EF4-FFF2-40B4-BE49-F238E27FC236}">
                  <a16:creationId xmlns:a16="http://schemas.microsoft.com/office/drawing/2014/main" id="{61E2233F-C148-442C-A0A4-8B414594E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60000" y="2808848"/>
              <a:ext cx="1068497" cy="846713"/>
            </a:xfrm>
            <a:prstGeom prst="rect">
              <a:avLst/>
            </a:prstGeom>
          </p:spPr>
        </p:pic>
        <p:sp>
          <p:nvSpPr>
            <p:cNvPr id="203" name="TextBox 202">
              <a:extLst>
                <a:ext uri="{FF2B5EF4-FFF2-40B4-BE49-F238E27FC236}">
                  <a16:creationId xmlns:a16="http://schemas.microsoft.com/office/drawing/2014/main" id="{8EEA6B8F-493A-4FA5-814B-C8ECBCB95437}"/>
                </a:ext>
              </a:extLst>
            </p:cNvPr>
            <p:cNvSpPr txBox="1"/>
            <p:nvPr/>
          </p:nvSpPr>
          <p:spPr>
            <a:xfrm>
              <a:off x="9441892" y="2833696"/>
              <a:ext cx="4227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entury Gothic" panose="020F0302020204030204"/>
                </a:rPr>
                <a:t>K</a:t>
              </a:r>
            </a:p>
          </p:txBody>
        </p:sp>
      </p:grp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FD0AE418-4696-4E0C-BCFB-F89F8D58A255}"/>
              </a:ext>
            </a:extLst>
          </p:cNvPr>
          <p:cNvGrpSpPr/>
          <p:nvPr/>
        </p:nvGrpSpPr>
        <p:grpSpPr>
          <a:xfrm>
            <a:off x="7833600" y="711853"/>
            <a:ext cx="1068497" cy="846713"/>
            <a:chOff x="7833600" y="108000"/>
            <a:chExt cx="1068497" cy="846713"/>
          </a:xfrm>
        </p:grpSpPr>
        <p:pic>
          <p:nvPicPr>
            <p:cNvPr id="205" name="Picture 204" descr="A picture containing flower&#10;&#10;Description automatically generated">
              <a:extLst>
                <a:ext uri="{FF2B5EF4-FFF2-40B4-BE49-F238E27FC236}">
                  <a16:creationId xmlns:a16="http://schemas.microsoft.com/office/drawing/2014/main" id="{A2C09F42-999D-4DE3-9427-FF98FEA502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3600" y="108000"/>
              <a:ext cx="1068497" cy="846713"/>
            </a:xfrm>
            <a:prstGeom prst="rect">
              <a:avLst/>
            </a:prstGeom>
          </p:spPr>
        </p:pic>
        <p:sp>
          <p:nvSpPr>
            <p:cNvPr id="206" name="TextBox 205">
              <a:extLst>
                <a:ext uri="{FF2B5EF4-FFF2-40B4-BE49-F238E27FC236}">
                  <a16:creationId xmlns:a16="http://schemas.microsoft.com/office/drawing/2014/main" id="{B55A9ADC-10D0-4630-B85C-F8E93AE25493}"/>
                </a:ext>
              </a:extLst>
            </p:cNvPr>
            <p:cNvSpPr txBox="1"/>
            <p:nvPr/>
          </p:nvSpPr>
          <p:spPr>
            <a:xfrm>
              <a:off x="7959669" y="164391"/>
              <a:ext cx="4227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entury Gothic" panose="020F0302020204030204"/>
                </a:rPr>
                <a:t>O</a:t>
              </a:r>
            </a:p>
          </p:txBody>
        </p:sp>
      </p:grpSp>
      <p:sp>
        <p:nvSpPr>
          <p:cNvPr id="207" name="Arrow: Up 206">
            <a:extLst>
              <a:ext uri="{FF2B5EF4-FFF2-40B4-BE49-F238E27FC236}">
                <a16:creationId xmlns:a16="http://schemas.microsoft.com/office/drawing/2014/main" id="{51A50EDC-5016-492B-8001-5FFFAF7F3D94}"/>
              </a:ext>
            </a:extLst>
          </p:cNvPr>
          <p:cNvSpPr/>
          <p:nvPr/>
        </p:nvSpPr>
        <p:spPr>
          <a:xfrm>
            <a:off x="8203078" y="12986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08" name="Arrow: Up 207">
            <a:extLst>
              <a:ext uri="{FF2B5EF4-FFF2-40B4-BE49-F238E27FC236}">
                <a16:creationId xmlns:a16="http://schemas.microsoft.com/office/drawing/2014/main" id="{0B75E76B-89C0-4AAB-B10B-6B1ECDE90F4F}"/>
              </a:ext>
            </a:extLst>
          </p:cNvPr>
          <p:cNvSpPr/>
          <p:nvPr/>
        </p:nvSpPr>
        <p:spPr>
          <a:xfrm>
            <a:off x="5184000" y="12986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6FF2AB92-2CD4-4AE2-A8AF-044E7B8E0CFD}"/>
              </a:ext>
            </a:extLst>
          </p:cNvPr>
          <p:cNvGrpSpPr/>
          <p:nvPr/>
        </p:nvGrpSpPr>
        <p:grpSpPr>
          <a:xfrm>
            <a:off x="3254400" y="5262253"/>
            <a:ext cx="1068497" cy="846713"/>
            <a:chOff x="3254400" y="4658400"/>
            <a:chExt cx="1068497" cy="846713"/>
          </a:xfrm>
        </p:grpSpPr>
        <p:pic>
          <p:nvPicPr>
            <p:cNvPr id="210" name="Picture 209" descr="A picture containing flower&#10;&#10;Description automatically generated">
              <a:extLst>
                <a:ext uri="{FF2B5EF4-FFF2-40B4-BE49-F238E27FC236}">
                  <a16:creationId xmlns:a16="http://schemas.microsoft.com/office/drawing/2014/main" id="{A45F10B9-545E-46D8-A44D-ABA4FE79A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4400" y="4658400"/>
              <a:ext cx="1068497" cy="846713"/>
            </a:xfrm>
            <a:prstGeom prst="rect">
              <a:avLst/>
            </a:prstGeom>
          </p:spPr>
        </p:pic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F004EAB7-D832-4D79-8171-9E86B844D8E0}"/>
                </a:ext>
              </a:extLst>
            </p:cNvPr>
            <p:cNvSpPr txBox="1"/>
            <p:nvPr/>
          </p:nvSpPr>
          <p:spPr>
            <a:xfrm>
              <a:off x="3406547" y="4705957"/>
              <a:ext cx="4227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entury Gothic" panose="020F0302020204030204"/>
                </a:rPr>
                <a:t>F</a:t>
              </a:r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FD520C5F-1772-4309-84A8-416DF51D85F1}"/>
              </a:ext>
            </a:extLst>
          </p:cNvPr>
          <p:cNvGrpSpPr/>
          <p:nvPr/>
        </p:nvGrpSpPr>
        <p:grpSpPr>
          <a:xfrm>
            <a:off x="10843200" y="4326253"/>
            <a:ext cx="1068497" cy="846713"/>
            <a:chOff x="10843200" y="3722400"/>
            <a:chExt cx="1068497" cy="846713"/>
          </a:xfrm>
        </p:grpSpPr>
        <p:pic>
          <p:nvPicPr>
            <p:cNvPr id="213" name="Picture 212" descr="A picture containing flower&#10;&#10;Description automatically generated">
              <a:extLst>
                <a:ext uri="{FF2B5EF4-FFF2-40B4-BE49-F238E27FC236}">
                  <a16:creationId xmlns:a16="http://schemas.microsoft.com/office/drawing/2014/main" id="{0AA34203-FCF1-4B07-8CA9-7EB116CD41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43200" y="3722400"/>
              <a:ext cx="1068497" cy="846713"/>
            </a:xfrm>
            <a:prstGeom prst="rect">
              <a:avLst/>
            </a:prstGeom>
          </p:spPr>
        </p:pic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8023624B-2FEC-4E1A-A176-B7669FE11E8C}"/>
                </a:ext>
              </a:extLst>
            </p:cNvPr>
            <p:cNvSpPr txBox="1"/>
            <p:nvPr/>
          </p:nvSpPr>
          <p:spPr>
            <a:xfrm>
              <a:off x="11024718" y="3752016"/>
              <a:ext cx="4227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entury Gothic" panose="020F0302020204030204"/>
                </a:rPr>
                <a:t>J</a:t>
              </a:r>
            </a:p>
          </p:txBody>
        </p:sp>
      </p:grp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147D9198-5B99-4915-9426-2FC985B44FC8}"/>
              </a:ext>
            </a:extLst>
          </p:cNvPr>
          <p:cNvGrpSpPr/>
          <p:nvPr/>
        </p:nvGrpSpPr>
        <p:grpSpPr>
          <a:xfrm>
            <a:off x="9360000" y="5261361"/>
            <a:ext cx="1068497" cy="846713"/>
            <a:chOff x="9360000" y="4657508"/>
            <a:chExt cx="1068497" cy="846713"/>
          </a:xfrm>
        </p:grpSpPr>
        <p:pic>
          <p:nvPicPr>
            <p:cNvPr id="216" name="Picture 215" descr="A picture containing flower&#10;&#10;Description automatically generated">
              <a:extLst>
                <a:ext uri="{FF2B5EF4-FFF2-40B4-BE49-F238E27FC236}">
                  <a16:creationId xmlns:a16="http://schemas.microsoft.com/office/drawing/2014/main" id="{541A1EBB-0E8E-4880-BC1C-EE0F367C3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60000" y="4657508"/>
              <a:ext cx="1068497" cy="846713"/>
            </a:xfrm>
            <a:prstGeom prst="rect">
              <a:avLst/>
            </a:prstGeom>
          </p:spPr>
        </p:pic>
        <p:sp>
          <p:nvSpPr>
            <p:cNvPr id="217" name="TextBox 216">
              <a:extLst>
                <a:ext uri="{FF2B5EF4-FFF2-40B4-BE49-F238E27FC236}">
                  <a16:creationId xmlns:a16="http://schemas.microsoft.com/office/drawing/2014/main" id="{F2872E42-A908-4340-998B-1D6A8E9DF76D}"/>
                </a:ext>
              </a:extLst>
            </p:cNvPr>
            <p:cNvSpPr txBox="1"/>
            <p:nvPr/>
          </p:nvSpPr>
          <p:spPr>
            <a:xfrm>
              <a:off x="9441892" y="4721044"/>
              <a:ext cx="4227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entury Gothic" panose="020F0302020204030204"/>
                </a:rPr>
                <a:t>I</a:t>
              </a:r>
            </a:p>
          </p:txBody>
        </p:sp>
      </p:grpSp>
      <p:grpSp>
        <p:nvGrpSpPr>
          <p:cNvPr id="218" name="Group 217">
            <a:extLst>
              <a:ext uri="{FF2B5EF4-FFF2-40B4-BE49-F238E27FC236}">
                <a16:creationId xmlns:a16="http://schemas.microsoft.com/office/drawing/2014/main" id="{3A9CE4AD-ED77-46E1-9FF3-7A1B02571168}"/>
              </a:ext>
            </a:extLst>
          </p:cNvPr>
          <p:cNvGrpSpPr/>
          <p:nvPr/>
        </p:nvGrpSpPr>
        <p:grpSpPr>
          <a:xfrm>
            <a:off x="4766400" y="6122653"/>
            <a:ext cx="1068497" cy="846713"/>
            <a:chOff x="4766400" y="5518800"/>
            <a:chExt cx="1068497" cy="846713"/>
          </a:xfrm>
        </p:grpSpPr>
        <p:pic>
          <p:nvPicPr>
            <p:cNvPr id="219" name="Picture 218" descr="A picture containing flower&#10;&#10;Description automatically generated">
              <a:extLst>
                <a:ext uri="{FF2B5EF4-FFF2-40B4-BE49-F238E27FC236}">
                  <a16:creationId xmlns:a16="http://schemas.microsoft.com/office/drawing/2014/main" id="{AC98363A-D0AA-494E-9A85-E4A416B94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6400" y="5518800"/>
              <a:ext cx="1068497" cy="846713"/>
            </a:xfrm>
            <a:prstGeom prst="rect">
              <a:avLst/>
            </a:prstGeom>
          </p:spPr>
        </p:pic>
        <p:sp>
          <p:nvSpPr>
            <p:cNvPr id="220" name="TextBox 219">
              <a:extLst>
                <a:ext uri="{FF2B5EF4-FFF2-40B4-BE49-F238E27FC236}">
                  <a16:creationId xmlns:a16="http://schemas.microsoft.com/office/drawing/2014/main" id="{A501EFC7-9DDA-47FF-BECE-248F74161486}"/>
                </a:ext>
              </a:extLst>
            </p:cNvPr>
            <p:cNvSpPr txBox="1"/>
            <p:nvPr/>
          </p:nvSpPr>
          <p:spPr>
            <a:xfrm>
              <a:off x="4876181" y="5565316"/>
              <a:ext cx="4227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entury Gothic" panose="020F0302020204030204"/>
                </a:rPr>
                <a:t>G</a:t>
              </a:r>
            </a:p>
          </p:txBody>
        </p:sp>
      </p:grpSp>
      <p:sp>
        <p:nvSpPr>
          <p:cNvPr id="221" name="Arrow: Up 220">
            <a:extLst>
              <a:ext uri="{FF2B5EF4-FFF2-40B4-BE49-F238E27FC236}">
                <a16:creationId xmlns:a16="http://schemas.microsoft.com/office/drawing/2014/main" id="{6A5C14A3-0DB6-453D-8780-18144E055A85}"/>
              </a:ext>
            </a:extLst>
          </p:cNvPr>
          <p:cNvSpPr/>
          <p:nvPr/>
        </p:nvSpPr>
        <p:spPr>
          <a:xfrm rot="10800000">
            <a:off x="5182689" y="5985853"/>
            <a:ext cx="284699" cy="392885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222" name="Group 221">
            <a:extLst>
              <a:ext uri="{FF2B5EF4-FFF2-40B4-BE49-F238E27FC236}">
                <a16:creationId xmlns:a16="http://schemas.microsoft.com/office/drawing/2014/main" id="{D3856204-A854-4F40-AE28-D78B8ED42EFD}"/>
              </a:ext>
            </a:extLst>
          </p:cNvPr>
          <p:cNvGrpSpPr/>
          <p:nvPr/>
        </p:nvGrpSpPr>
        <p:grpSpPr>
          <a:xfrm>
            <a:off x="10843159" y="2475853"/>
            <a:ext cx="1068497" cy="846713"/>
            <a:chOff x="10843159" y="1872000"/>
            <a:chExt cx="1068497" cy="846713"/>
          </a:xfrm>
        </p:grpSpPr>
        <p:pic>
          <p:nvPicPr>
            <p:cNvPr id="223" name="Picture 222" descr="A picture containing flower&#10;&#10;Description automatically generated">
              <a:extLst>
                <a:ext uri="{FF2B5EF4-FFF2-40B4-BE49-F238E27FC236}">
                  <a16:creationId xmlns:a16="http://schemas.microsoft.com/office/drawing/2014/main" id="{A28CB4BB-BF90-4CD4-B0DA-500EB57E1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43159" y="1872000"/>
              <a:ext cx="1068497" cy="846713"/>
            </a:xfrm>
            <a:prstGeom prst="rect">
              <a:avLst/>
            </a:prstGeom>
          </p:spPr>
        </p:pic>
        <p:sp>
          <p:nvSpPr>
            <p:cNvPr id="224" name="TextBox 223">
              <a:extLst>
                <a:ext uri="{FF2B5EF4-FFF2-40B4-BE49-F238E27FC236}">
                  <a16:creationId xmlns:a16="http://schemas.microsoft.com/office/drawing/2014/main" id="{BF9EC4D2-CB87-4170-976E-0C62A286EF1F}"/>
                </a:ext>
              </a:extLst>
            </p:cNvPr>
            <p:cNvSpPr txBox="1"/>
            <p:nvPr/>
          </p:nvSpPr>
          <p:spPr>
            <a:xfrm>
              <a:off x="10928025" y="1910060"/>
              <a:ext cx="4227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entury Gothic" panose="020F0302020204030204"/>
                </a:rPr>
                <a:t>L</a:t>
              </a:r>
            </a:p>
          </p:txBody>
        </p:sp>
      </p:grpSp>
      <p:grpSp>
        <p:nvGrpSpPr>
          <p:cNvPr id="225" name="Group 224">
            <a:extLst>
              <a:ext uri="{FF2B5EF4-FFF2-40B4-BE49-F238E27FC236}">
                <a16:creationId xmlns:a16="http://schemas.microsoft.com/office/drawing/2014/main" id="{AA00D70B-C21E-4454-9B8F-555EBFDCE86D}"/>
              </a:ext>
            </a:extLst>
          </p:cNvPr>
          <p:cNvGrpSpPr/>
          <p:nvPr/>
        </p:nvGrpSpPr>
        <p:grpSpPr>
          <a:xfrm>
            <a:off x="7832757" y="6122415"/>
            <a:ext cx="1068497" cy="846713"/>
            <a:chOff x="7832757" y="5518562"/>
            <a:chExt cx="1068497" cy="846713"/>
          </a:xfrm>
        </p:grpSpPr>
        <p:pic>
          <p:nvPicPr>
            <p:cNvPr id="226" name="Picture 225" descr="A picture containing flower&#10;&#10;Description automatically generated">
              <a:extLst>
                <a:ext uri="{FF2B5EF4-FFF2-40B4-BE49-F238E27FC236}">
                  <a16:creationId xmlns:a16="http://schemas.microsoft.com/office/drawing/2014/main" id="{0F58B23C-820B-4616-9107-1F32AE17C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2757" y="5518562"/>
              <a:ext cx="1068497" cy="846713"/>
            </a:xfrm>
            <a:prstGeom prst="rect">
              <a:avLst/>
            </a:prstGeom>
          </p:spPr>
        </p:pic>
        <p:sp>
          <p:nvSpPr>
            <p:cNvPr id="227" name="TextBox 226">
              <a:extLst>
                <a:ext uri="{FF2B5EF4-FFF2-40B4-BE49-F238E27FC236}">
                  <a16:creationId xmlns:a16="http://schemas.microsoft.com/office/drawing/2014/main" id="{671EB261-CA51-4674-AFA2-5A30FAFFCCC6}"/>
                </a:ext>
              </a:extLst>
            </p:cNvPr>
            <p:cNvSpPr txBox="1"/>
            <p:nvPr/>
          </p:nvSpPr>
          <p:spPr>
            <a:xfrm>
              <a:off x="7988897" y="5613222"/>
              <a:ext cx="4227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entury Gothic" panose="020F0302020204030204"/>
                </a:rPr>
                <a:t>H</a:t>
              </a:r>
            </a:p>
          </p:txBody>
        </p:sp>
      </p:grpSp>
      <p:sp>
        <p:nvSpPr>
          <p:cNvPr id="228" name="Arrow: Up 227">
            <a:extLst>
              <a:ext uri="{FF2B5EF4-FFF2-40B4-BE49-F238E27FC236}">
                <a16:creationId xmlns:a16="http://schemas.microsoft.com/office/drawing/2014/main" id="{FAC3FC22-2D82-4D86-9519-5FC37B4AD304}"/>
              </a:ext>
            </a:extLst>
          </p:cNvPr>
          <p:cNvSpPr/>
          <p:nvPr/>
        </p:nvSpPr>
        <p:spPr>
          <a:xfrm rot="10800000">
            <a:off x="8204400" y="5984842"/>
            <a:ext cx="284699" cy="392885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7052" y="43691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29" name="Rectangle 228">
            <a:hlinkClick r:id="" action="ppaction://noaction">
              <a:snd r:embed="rId9" name="vue_vous.wav"/>
            </a:hlinkClick>
            <a:extLst>
              <a:ext uri="{FF2B5EF4-FFF2-40B4-BE49-F238E27FC236}">
                <a16:creationId xmlns:a16="http://schemas.microsoft.com/office/drawing/2014/main" id="{7C0FE95F-211F-4659-8A7C-CEB1BCE937E3}"/>
              </a:ext>
            </a:extLst>
          </p:cNvPr>
          <p:cNvSpPr/>
          <p:nvPr/>
        </p:nvSpPr>
        <p:spPr>
          <a:xfrm>
            <a:off x="72644" y="664085"/>
            <a:ext cx="3251925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vue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 [1] |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vous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 [2]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60176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ustomShape 6">
            <a:hlinkClick r:id="" action="ppaction://noaction">
              <a:snd r:embed="rId3" name="Ferdinand_cherche.wav"/>
            </a:hlinkClick>
            <a:extLst>
              <a:ext uri="{FF2B5EF4-FFF2-40B4-BE49-F238E27FC236}">
                <a16:creationId xmlns:a16="http://schemas.microsoft.com/office/drawing/2014/main" id="{851783F3-AF7F-48C6-A12E-98615BC10347}"/>
              </a:ext>
            </a:extLst>
          </p:cNvPr>
          <p:cNvSpPr/>
          <p:nvPr/>
        </p:nvSpPr>
        <p:spPr>
          <a:xfrm>
            <a:off x="72644" y="32486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Ferdinand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cherche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une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mouche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 ! [3/3]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6385337-419B-47B3-B2D4-A6B709B5846C}"/>
              </a:ext>
            </a:extLst>
          </p:cNvPr>
          <p:cNvSpPr/>
          <p:nvPr/>
        </p:nvSpPr>
        <p:spPr>
          <a:xfrm>
            <a:off x="0" y="515770"/>
            <a:ext cx="12196119" cy="6428640"/>
          </a:xfrm>
          <a:prstGeom prst="rect">
            <a:avLst/>
          </a:prstGeom>
          <a:solidFill>
            <a:srgbClr val="A4D7EE"/>
          </a:solidFill>
          <a:ln w="12700" cap="flat" cmpd="sng" algn="ctr">
            <a:solidFill>
              <a:srgbClr val="A4D7EE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45" name="Picture 44" descr="A close up of a logo&#10;&#10;Description automatically generated">
            <a:extLst>
              <a:ext uri="{FF2B5EF4-FFF2-40B4-BE49-F238E27FC236}">
                <a16:creationId xmlns:a16="http://schemas.microsoft.com/office/drawing/2014/main" id="{3D16B7F8-4312-423B-8F29-85F25FA03F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71760" flipV="1">
            <a:off x="5102148" y="759414"/>
            <a:ext cx="377944" cy="788712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FB0912B1-2554-407F-AD3F-98AEB99830A8}"/>
              </a:ext>
            </a:extLst>
          </p:cNvPr>
          <p:cNvGrpSpPr/>
          <p:nvPr/>
        </p:nvGrpSpPr>
        <p:grpSpPr>
          <a:xfrm>
            <a:off x="4766400" y="711853"/>
            <a:ext cx="1068497" cy="846713"/>
            <a:chOff x="4766400" y="108000"/>
            <a:chExt cx="1068497" cy="846713"/>
          </a:xfrm>
        </p:grpSpPr>
        <p:pic>
          <p:nvPicPr>
            <p:cNvPr id="47" name="Picture 46" descr="A picture containing flower&#10;&#10;Description automatically generated">
              <a:extLst>
                <a:ext uri="{FF2B5EF4-FFF2-40B4-BE49-F238E27FC236}">
                  <a16:creationId xmlns:a16="http://schemas.microsoft.com/office/drawing/2014/main" id="{526BCEC3-337E-4C35-A0E9-FE6E688D7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6400" y="108000"/>
              <a:ext cx="1068497" cy="846713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27323D4-923A-42D6-A49C-96BBC6469BDA}"/>
                </a:ext>
              </a:extLst>
            </p:cNvPr>
            <p:cNvSpPr txBox="1"/>
            <p:nvPr/>
          </p:nvSpPr>
          <p:spPr>
            <a:xfrm>
              <a:off x="4912001" y="146886"/>
              <a:ext cx="4227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entury Gothic" panose="020F0302020204030204"/>
                </a:rPr>
                <a:t>P</a:t>
              </a:r>
            </a:p>
          </p:txBody>
        </p:sp>
      </p:grpSp>
      <p:pic>
        <p:nvPicPr>
          <p:cNvPr id="49" name="Picture 48" descr="A close up of a logo&#10;&#10;Description automatically generated">
            <a:extLst>
              <a:ext uri="{FF2B5EF4-FFF2-40B4-BE49-F238E27FC236}">
                <a16:creationId xmlns:a16="http://schemas.microsoft.com/office/drawing/2014/main" id="{6A0B5C13-4942-4E63-ADFA-E55E2A1402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71760" flipV="1">
            <a:off x="2060123" y="2533538"/>
            <a:ext cx="377944" cy="788712"/>
          </a:xfrm>
          <a:prstGeom prst="rect">
            <a:avLst/>
          </a:prstGeom>
        </p:spPr>
      </p:pic>
      <p:pic>
        <p:nvPicPr>
          <p:cNvPr id="50" name="Picture 49" descr="A close up of a logo&#10;&#10;Description automatically generated">
            <a:extLst>
              <a:ext uri="{FF2B5EF4-FFF2-40B4-BE49-F238E27FC236}">
                <a16:creationId xmlns:a16="http://schemas.microsoft.com/office/drawing/2014/main" id="{89BBFC59-B63A-4CD2-9A57-05BFAEE529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71760" flipV="1">
            <a:off x="3596715" y="1597313"/>
            <a:ext cx="377944" cy="788712"/>
          </a:xfrm>
          <a:prstGeom prst="rect">
            <a:avLst/>
          </a:prstGeom>
        </p:spPr>
      </p:pic>
      <p:pic>
        <p:nvPicPr>
          <p:cNvPr id="51" name="Picture 50" descr="A close up of a logo&#10;&#10;Description automatically generated">
            <a:extLst>
              <a:ext uri="{FF2B5EF4-FFF2-40B4-BE49-F238E27FC236}">
                <a16:creationId xmlns:a16="http://schemas.microsoft.com/office/drawing/2014/main" id="{13664E99-D789-446F-B18E-E193EB2077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71760" flipV="1">
            <a:off x="8176592" y="749819"/>
            <a:ext cx="377944" cy="788712"/>
          </a:xfrm>
          <a:prstGeom prst="rect">
            <a:avLst/>
          </a:prstGeom>
        </p:spPr>
      </p:pic>
      <p:pic>
        <p:nvPicPr>
          <p:cNvPr id="52" name="Picture 51" descr="A close up of a logo&#10;&#10;Description automatically generated">
            <a:extLst>
              <a:ext uri="{FF2B5EF4-FFF2-40B4-BE49-F238E27FC236}">
                <a16:creationId xmlns:a16="http://schemas.microsoft.com/office/drawing/2014/main" id="{6D48A94D-A602-4D12-BF89-BD6A560079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71760" flipV="1">
            <a:off x="9703613" y="1590879"/>
            <a:ext cx="377944" cy="788712"/>
          </a:xfrm>
          <a:prstGeom prst="rect">
            <a:avLst/>
          </a:prstGeom>
        </p:spPr>
      </p:pic>
      <p:pic>
        <p:nvPicPr>
          <p:cNvPr id="54" name="Picture 53" descr="A close up of a logo&#10;&#10;Description automatically generated">
            <a:extLst>
              <a:ext uri="{FF2B5EF4-FFF2-40B4-BE49-F238E27FC236}">
                <a16:creationId xmlns:a16="http://schemas.microsoft.com/office/drawing/2014/main" id="{ADB69CF9-6D30-4598-81D8-74C8C99103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71760" flipV="1">
            <a:off x="9691267" y="3464476"/>
            <a:ext cx="377944" cy="788712"/>
          </a:xfrm>
          <a:prstGeom prst="rect">
            <a:avLst/>
          </a:prstGeom>
        </p:spPr>
      </p:pic>
      <p:pic>
        <p:nvPicPr>
          <p:cNvPr id="55" name="Picture 54" descr="A close up of a logo&#10;&#10;Description automatically generated">
            <a:extLst>
              <a:ext uri="{FF2B5EF4-FFF2-40B4-BE49-F238E27FC236}">
                <a16:creationId xmlns:a16="http://schemas.microsoft.com/office/drawing/2014/main" id="{45DF4B0B-8DA6-4F70-AB11-7F8BEAB984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71760" flipV="1">
            <a:off x="11197815" y="4365971"/>
            <a:ext cx="377944" cy="788712"/>
          </a:xfrm>
          <a:prstGeom prst="rect">
            <a:avLst/>
          </a:prstGeom>
        </p:spPr>
      </p:pic>
      <p:pic>
        <p:nvPicPr>
          <p:cNvPr id="56" name="Picture 55" descr="A close up of a logo&#10;&#10;Description automatically generated">
            <a:extLst>
              <a:ext uri="{FF2B5EF4-FFF2-40B4-BE49-F238E27FC236}">
                <a16:creationId xmlns:a16="http://schemas.microsoft.com/office/drawing/2014/main" id="{61903012-20AE-4FD4-856A-1EEE7FCE22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71760" flipV="1">
            <a:off x="9691268" y="5314868"/>
            <a:ext cx="377944" cy="788712"/>
          </a:xfrm>
          <a:prstGeom prst="rect">
            <a:avLst/>
          </a:prstGeom>
        </p:spPr>
      </p:pic>
      <p:pic>
        <p:nvPicPr>
          <p:cNvPr id="57" name="Picture 56" descr="A close up of a logo&#10;&#10;Description automatically generated">
            <a:extLst>
              <a:ext uri="{FF2B5EF4-FFF2-40B4-BE49-F238E27FC236}">
                <a16:creationId xmlns:a16="http://schemas.microsoft.com/office/drawing/2014/main" id="{53BEAD17-F29A-41C5-A7B9-F0826634A5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71760" flipV="1">
            <a:off x="5098452" y="6174518"/>
            <a:ext cx="377944" cy="788712"/>
          </a:xfrm>
          <a:prstGeom prst="rect">
            <a:avLst/>
          </a:prstGeom>
        </p:spPr>
      </p:pic>
      <p:pic>
        <p:nvPicPr>
          <p:cNvPr id="58" name="Picture 57" descr="A close up of a logo&#10;&#10;Description automatically generated">
            <a:extLst>
              <a:ext uri="{FF2B5EF4-FFF2-40B4-BE49-F238E27FC236}">
                <a16:creationId xmlns:a16="http://schemas.microsoft.com/office/drawing/2014/main" id="{72F173E2-F79D-415C-A001-5D2E5F1F50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71760" flipV="1">
            <a:off x="3582194" y="5317291"/>
            <a:ext cx="377944" cy="788712"/>
          </a:xfrm>
          <a:prstGeom prst="rect">
            <a:avLst/>
          </a:prstGeom>
        </p:spPr>
      </p:pic>
      <p:pic>
        <p:nvPicPr>
          <p:cNvPr id="59" name="Picture 58" descr="A close up of a logo&#10;&#10;Description automatically generated">
            <a:extLst>
              <a:ext uri="{FF2B5EF4-FFF2-40B4-BE49-F238E27FC236}">
                <a16:creationId xmlns:a16="http://schemas.microsoft.com/office/drawing/2014/main" id="{4BC90C04-D7A9-47EA-A77B-FD86939DBC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71760" flipV="1">
            <a:off x="2060124" y="6174517"/>
            <a:ext cx="377944" cy="788712"/>
          </a:xfrm>
          <a:prstGeom prst="rect">
            <a:avLst/>
          </a:prstGeom>
        </p:spPr>
      </p:pic>
      <p:pic>
        <p:nvPicPr>
          <p:cNvPr id="60" name="Picture 59" descr="A close up of a logo&#10;&#10;Description automatically generated">
            <a:extLst>
              <a:ext uri="{FF2B5EF4-FFF2-40B4-BE49-F238E27FC236}">
                <a16:creationId xmlns:a16="http://schemas.microsoft.com/office/drawing/2014/main" id="{FCE292D8-D868-4CB6-80DC-3A4E744633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71760" flipV="1">
            <a:off x="565474" y="5310120"/>
            <a:ext cx="377944" cy="788712"/>
          </a:xfrm>
          <a:prstGeom prst="rect">
            <a:avLst/>
          </a:prstGeom>
        </p:spPr>
      </p:pic>
      <p:pic>
        <p:nvPicPr>
          <p:cNvPr id="61" name="Picture 2" descr="Fly Bug Insect Clip Art">
            <a:extLst>
              <a:ext uri="{FF2B5EF4-FFF2-40B4-BE49-F238E27FC236}">
                <a16:creationId xmlns:a16="http://schemas.microsoft.com/office/drawing/2014/main" id="{64A3146E-18E9-495C-8F67-CE50B835C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6828" y="3656329"/>
            <a:ext cx="367208" cy="388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Fly Bug Insect Clip Art">
            <a:extLst>
              <a:ext uri="{FF2B5EF4-FFF2-40B4-BE49-F238E27FC236}">
                <a16:creationId xmlns:a16="http://schemas.microsoft.com/office/drawing/2014/main" id="{21FFA59F-B3EF-4299-9C11-3B49C8968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175242" y="2757671"/>
            <a:ext cx="367208" cy="388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 descr="A picture containing flower&#10;&#10;Description automatically generated">
            <a:extLst>
              <a:ext uri="{FF2B5EF4-FFF2-40B4-BE49-F238E27FC236}">
                <a16:creationId xmlns:a16="http://schemas.microsoft.com/office/drawing/2014/main" id="{6482F621-2F0A-4A2D-878F-2790C415C6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400" y="5262253"/>
            <a:ext cx="1068497" cy="846713"/>
          </a:xfrm>
          <a:prstGeom prst="rect">
            <a:avLst/>
          </a:prstGeom>
        </p:spPr>
      </p:pic>
      <p:pic>
        <p:nvPicPr>
          <p:cNvPr id="64" name="Picture 63" descr="A picture containing flower&#10;&#10;Description automatically generated">
            <a:extLst>
              <a:ext uri="{FF2B5EF4-FFF2-40B4-BE49-F238E27FC236}">
                <a16:creationId xmlns:a16="http://schemas.microsoft.com/office/drawing/2014/main" id="{47FD79C2-938B-4168-9AE5-05A5A5ECB0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108" y="4316802"/>
            <a:ext cx="1068497" cy="846713"/>
          </a:xfrm>
          <a:prstGeom prst="rect">
            <a:avLst/>
          </a:prstGeom>
        </p:spPr>
      </p:pic>
      <p:pic>
        <p:nvPicPr>
          <p:cNvPr id="65" name="Picture 64" descr="A picture containing flower&#10;&#10;Description automatically generated">
            <a:extLst>
              <a:ext uri="{FF2B5EF4-FFF2-40B4-BE49-F238E27FC236}">
                <a16:creationId xmlns:a16="http://schemas.microsoft.com/office/drawing/2014/main" id="{F9123D83-5731-473C-9E56-C7258128A4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000" y="5262253"/>
            <a:ext cx="1068497" cy="846713"/>
          </a:xfrm>
          <a:prstGeom prst="rect">
            <a:avLst/>
          </a:prstGeom>
        </p:spPr>
      </p:pic>
      <p:pic>
        <p:nvPicPr>
          <p:cNvPr id="66" name="Picture 65" descr="A picture containing flower&#10;&#10;Description automatically generated">
            <a:extLst>
              <a:ext uri="{FF2B5EF4-FFF2-40B4-BE49-F238E27FC236}">
                <a16:creationId xmlns:a16="http://schemas.microsoft.com/office/drawing/2014/main" id="{8006B907-163E-435E-8354-2267C3EBEF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000" y="712610"/>
            <a:ext cx="1068497" cy="846713"/>
          </a:xfrm>
          <a:prstGeom prst="rect">
            <a:avLst/>
          </a:prstGeom>
        </p:spPr>
      </p:pic>
      <p:pic>
        <p:nvPicPr>
          <p:cNvPr id="67" name="Picture 66" descr="A picture containing flower&#10;&#10;Description automatically generated">
            <a:extLst>
              <a:ext uri="{FF2B5EF4-FFF2-40B4-BE49-F238E27FC236}">
                <a16:creationId xmlns:a16="http://schemas.microsoft.com/office/drawing/2014/main" id="{31693CB7-F2BE-4165-A3A0-2028FA09F2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602" y="2473698"/>
            <a:ext cx="1068497" cy="846713"/>
          </a:xfrm>
          <a:prstGeom prst="rect">
            <a:avLst/>
          </a:prstGeom>
        </p:spPr>
      </p:pic>
      <p:pic>
        <p:nvPicPr>
          <p:cNvPr id="68" name="Picture 67" descr="A picture containing flower&#10;&#10;Description automatically generated">
            <a:extLst>
              <a:ext uri="{FF2B5EF4-FFF2-40B4-BE49-F238E27FC236}">
                <a16:creationId xmlns:a16="http://schemas.microsoft.com/office/drawing/2014/main" id="{23625FDC-8253-41B1-96E9-611968626C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923" y="1556587"/>
            <a:ext cx="1068497" cy="846713"/>
          </a:xfrm>
          <a:prstGeom prst="rect">
            <a:avLst/>
          </a:prstGeom>
        </p:spPr>
      </p:pic>
      <p:pic>
        <p:nvPicPr>
          <p:cNvPr id="69" name="Picture 68" descr="A picture containing flower&#10;&#10;Description automatically generated">
            <a:extLst>
              <a:ext uri="{FF2B5EF4-FFF2-40B4-BE49-F238E27FC236}">
                <a16:creationId xmlns:a16="http://schemas.microsoft.com/office/drawing/2014/main" id="{086EA7D6-A706-42C8-84A5-2378956F55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955" y="4326207"/>
            <a:ext cx="1068497" cy="846713"/>
          </a:xfrm>
          <a:prstGeom prst="rect">
            <a:avLst/>
          </a:prstGeom>
        </p:spPr>
      </p:pic>
      <p:pic>
        <p:nvPicPr>
          <p:cNvPr id="70" name="Picture 69" descr="A picture containing flower&#10;&#10;Description automatically generated">
            <a:extLst>
              <a:ext uri="{FF2B5EF4-FFF2-40B4-BE49-F238E27FC236}">
                <a16:creationId xmlns:a16="http://schemas.microsoft.com/office/drawing/2014/main" id="{FB037F65-7521-4999-B107-D631E4C4C0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000" y="4326207"/>
            <a:ext cx="1068497" cy="846713"/>
          </a:xfrm>
          <a:prstGeom prst="rect">
            <a:avLst/>
          </a:prstGeom>
        </p:spPr>
      </p:pic>
      <p:pic>
        <p:nvPicPr>
          <p:cNvPr id="71" name="Picture 70" descr="A picture containing flower&#10;&#10;Description automatically generated">
            <a:extLst>
              <a:ext uri="{FF2B5EF4-FFF2-40B4-BE49-F238E27FC236}">
                <a16:creationId xmlns:a16="http://schemas.microsoft.com/office/drawing/2014/main" id="{D5D0DE7F-AE11-4E70-9D64-275A81F9CF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757" y="4326207"/>
            <a:ext cx="1068497" cy="846713"/>
          </a:xfrm>
          <a:prstGeom prst="rect">
            <a:avLst/>
          </a:prstGeom>
        </p:spPr>
      </p:pic>
      <p:pic>
        <p:nvPicPr>
          <p:cNvPr id="72" name="Picture 71" descr="A picture containing flower&#10;&#10;Description automatically generated">
            <a:extLst>
              <a:ext uri="{FF2B5EF4-FFF2-40B4-BE49-F238E27FC236}">
                <a16:creationId xmlns:a16="http://schemas.microsoft.com/office/drawing/2014/main" id="{591B462B-9F74-448B-A177-CD3A81A456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000" y="4326207"/>
            <a:ext cx="1068497" cy="846713"/>
          </a:xfrm>
          <a:prstGeom prst="rect">
            <a:avLst/>
          </a:prstGeom>
        </p:spPr>
      </p:pic>
      <p:pic>
        <p:nvPicPr>
          <p:cNvPr id="73" name="Picture 72" descr="A picture containing flower&#10;&#10;Description automatically generated">
            <a:extLst>
              <a:ext uri="{FF2B5EF4-FFF2-40B4-BE49-F238E27FC236}">
                <a16:creationId xmlns:a16="http://schemas.microsoft.com/office/drawing/2014/main" id="{58B23893-6997-4866-AD5C-9EC87FBA09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439" y="4326207"/>
            <a:ext cx="1068497" cy="846713"/>
          </a:xfrm>
          <a:prstGeom prst="rect">
            <a:avLst/>
          </a:prstGeom>
        </p:spPr>
      </p:pic>
      <p:pic>
        <p:nvPicPr>
          <p:cNvPr id="74" name="Picture 73" descr="A picture containing flower&#10;&#10;Description automatically generated">
            <a:extLst>
              <a:ext uri="{FF2B5EF4-FFF2-40B4-BE49-F238E27FC236}">
                <a16:creationId xmlns:a16="http://schemas.microsoft.com/office/drawing/2014/main" id="{A3ED61D3-8B2E-43F4-96B7-618897648F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471" y="3412701"/>
            <a:ext cx="1068497" cy="846713"/>
          </a:xfrm>
          <a:prstGeom prst="rect">
            <a:avLst/>
          </a:prstGeom>
        </p:spPr>
      </p:pic>
      <p:pic>
        <p:nvPicPr>
          <p:cNvPr id="75" name="Picture 74" descr="A picture containing flower&#10;&#10;Description automatically generated">
            <a:extLst>
              <a:ext uri="{FF2B5EF4-FFF2-40B4-BE49-F238E27FC236}">
                <a16:creationId xmlns:a16="http://schemas.microsoft.com/office/drawing/2014/main" id="{239A6CFB-C78E-49BE-9B35-2C1B2C47BB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955" y="3412701"/>
            <a:ext cx="1068497" cy="846713"/>
          </a:xfrm>
          <a:prstGeom prst="rect">
            <a:avLst/>
          </a:prstGeom>
        </p:spPr>
      </p:pic>
      <p:pic>
        <p:nvPicPr>
          <p:cNvPr id="76" name="Picture 75" descr="A picture containing flower&#10;&#10;Description automatically generated">
            <a:extLst>
              <a:ext uri="{FF2B5EF4-FFF2-40B4-BE49-F238E27FC236}">
                <a16:creationId xmlns:a16="http://schemas.microsoft.com/office/drawing/2014/main" id="{27049445-05A0-4529-91F4-DA89951B4E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000" y="3412701"/>
            <a:ext cx="1068497" cy="846713"/>
          </a:xfrm>
          <a:prstGeom prst="rect">
            <a:avLst/>
          </a:prstGeom>
        </p:spPr>
      </p:pic>
      <p:pic>
        <p:nvPicPr>
          <p:cNvPr id="77" name="Picture 76" descr="A picture containing flower&#10;&#10;Description automatically generated">
            <a:extLst>
              <a:ext uri="{FF2B5EF4-FFF2-40B4-BE49-F238E27FC236}">
                <a16:creationId xmlns:a16="http://schemas.microsoft.com/office/drawing/2014/main" id="{55602F59-8BB8-4BC3-A154-BC075EAE19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757" y="3412701"/>
            <a:ext cx="1068497" cy="846713"/>
          </a:xfrm>
          <a:prstGeom prst="rect">
            <a:avLst/>
          </a:prstGeom>
        </p:spPr>
      </p:pic>
      <p:pic>
        <p:nvPicPr>
          <p:cNvPr id="78" name="Picture 77" descr="A picture containing flower&#10;&#10;Description automatically generated">
            <a:extLst>
              <a:ext uri="{FF2B5EF4-FFF2-40B4-BE49-F238E27FC236}">
                <a16:creationId xmlns:a16="http://schemas.microsoft.com/office/drawing/2014/main" id="{D4DDB948-5596-4DC5-ACAF-8DD8FE4866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439" y="3412701"/>
            <a:ext cx="1068497" cy="846713"/>
          </a:xfrm>
          <a:prstGeom prst="rect">
            <a:avLst/>
          </a:prstGeom>
        </p:spPr>
      </p:pic>
      <p:pic>
        <p:nvPicPr>
          <p:cNvPr id="79" name="Picture 78" descr="A picture containing flower&#10;&#10;Description automatically generated">
            <a:extLst>
              <a:ext uri="{FF2B5EF4-FFF2-40B4-BE49-F238E27FC236}">
                <a16:creationId xmlns:a16="http://schemas.microsoft.com/office/drawing/2014/main" id="{B90E8ED4-CA36-4486-AC24-7555BBDF7B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955" y="2474336"/>
            <a:ext cx="1068497" cy="846713"/>
          </a:xfrm>
          <a:prstGeom prst="rect">
            <a:avLst/>
          </a:prstGeom>
        </p:spPr>
      </p:pic>
      <p:pic>
        <p:nvPicPr>
          <p:cNvPr id="80" name="Picture 79" descr="A picture containing flower&#10;&#10;Description automatically generated">
            <a:extLst>
              <a:ext uri="{FF2B5EF4-FFF2-40B4-BE49-F238E27FC236}">
                <a16:creationId xmlns:a16="http://schemas.microsoft.com/office/drawing/2014/main" id="{50DE9984-B0D1-497F-A803-A32592A13D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923" y="2474336"/>
            <a:ext cx="1068497" cy="846713"/>
          </a:xfrm>
          <a:prstGeom prst="rect">
            <a:avLst/>
          </a:prstGeom>
        </p:spPr>
      </p:pic>
      <p:pic>
        <p:nvPicPr>
          <p:cNvPr id="81" name="Picture 80" descr="A picture containing flower&#10;&#10;Description automatically generated">
            <a:extLst>
              <a:ext uri="{FF2B5EF4-FFF2-40B4-BE49-F238E27FC236}">
                <a16:creationId xmlns:a16="http://schemas.microsoft.com/office/drawing/2014/main" id="{DD01AFCF-7CD0-4983-81BF-4AC9A502F7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757" y="2474336"/>
            <a:ext cx="1068497" cy="846713"/>
          </a:xfrm>
          <a:prstGeom prst="rect">
            <a:avLst/>
          </a:prstGeom>
        </p:spPr>
      </p:pic>
      <p:pic>
        <p:nvPicPr>
          <p:cNvPr id="82" name="Picture 81" descr="A picture containing flower&#10;&#10;Description automatically generated">
            <a:extLst>
              <a:ext uri="{FF2B5EF4-FFF2-40B4-BE49-F238E27FC236}">
                <a16:creationId xmlns:a16="http://schemas.microsoft.com/office/drawing/2014/main" id="{C543D565-ACDD-4CC3-BC77-56269FEED9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757" y="1556587"/>
            <a:ext cx="1068497" cy="846713"/>
          </a:xfrm>
          <a:prstGeom prst="rect">
            <a:avLst/>
          </a:prstGeom>
        </p:spPr>
      </p:pic>
      <p:pic>
        <p:nvPicPr>
          <p:cNvPr id="83" name="Picture 82" descr="A picture containing flower&#10;&#10;Description automatically generated">
            <a:extLst>
              <a:ext uri="{FF2B5EF4-FFF2-40B4-BE49-F238E27FC236}">
                <a16:creationId xmlns:a16="http://schemas.microsoft.com/office/drawing/2014/main" id="{A565F2CF-0CD4-4AC8-BF81-AF66CE6222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439" y="1556587"/>
            <a:ext cx="1068497" cy="846713"/>
          </a:xfrm>
          <a:prstGeom prst="rect">
            <a:avLst/>
          </a:prstGeom>
        </p:spPr>
      </p:pic>
      <p:pic>
        <p:nvPicPr>
          <p:cNvPr id="84" name="Picture 4" descr="Amphibian, Animal, Frog, Nature">
            <a:extLst>
              <a:ext uri="{FF2B5EF4-FFF2-40B4-BE49-F238E27FC236}">
                <a16:creationId xmlns:a16="http://schemas.microsoft.com/office/drawing/2014/main" id="{C3B337DD-602C-44FC-A04C-82B9721A8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99396" y="3357113"/>
            <a:ext cx="976772" cy="704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5" name="Group 84">
            <a:extLst>
              <a:ext uri="{FF2B5EF4-FFF2-40B4-BE49-F238E27FC236}">
                <a16:creationId xmlns:a16="http://schemas.microsoft.com/office/drawing/2014/main" id="{2C8DB902-319C-4FAA-947E-F6CECCF88B01}"/>
              </a:ext>
            </a:extLst>
          </p:cNvPr>
          <p:cNvGrpSpPr/>
          <p:nvPr/>
        </p:nvGrpSpPr>
        <p:grpSpPr>
          <a:xfrm>
            <a:off x="225424" y="5262253"/>
            <a:ext cx="1068497" cy="846713"/>
            <a:chOff x="225424" y="4658400"/>
            <a:chExt cx="1068497" cy="846713"/>
          </a:xfrm>
        </p:grpSpPr>
        <p:pic>
          <p:nvPicPr>
            <p:cNvPr id="86" name="Picture 85" descr="A picture containing flower&#10;&#10;Description automatically generated">
              <a:extLst>
                <a:ext uri="{FF2B5EF4-FFF2-40B4-BE49-F238E27FC236}">
                  <a16:creationId xmlns:a16="http://schemas.microsoft.com/office/drawing/2014/main" id="{88AFAB49-78FB-4C70-A6FA-A451F5197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424" y="4658400"/>
              <a:ext cx="1068497" cy="846713"/>
            </a:xfrm>
            <a:prstGeom prst="rect">
              <a:avLst/>
            </a:prstGeom>
          </p:spPr>
        </p:pic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6E7E339A-A1EC-4492-ABBF-EA88B8337C45}"/>
                </a:ext>
              </a:extLst>
            </p:cNvPr>
            <p:cNvSpPr txBox="1"/>
            <p:nvPr/>
          </p:nvSpPr>
          <p:spPr>
            <a:xfrm>
              <a:off x="340455" y="4709037"/>
              <a:ext cx="4227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entury Gothic" panose="020F0302020204030204"/>
                </a:rPr>
                <a:t>D</a:t>
              </a:r>
            </a:p>
          </p:txBody>
        </p:sp>
      </p:grpSp>
      <p:pic>
        <p:nvPicPr>
          <p:cNvPr id="88" name="Picture 87" descr="A picture containing flower&#10;&#10;Description automatically generated">
            <a:extLst>
              <a:ext uri="{FF2B5EF4-FFF2-40B4-BE49-F238E27FC236}">
                <a16:creationId xmlns:a16="http://schemas.microsoft.com/office/drawing/2014/main" id="{B1AB7558-07AD-4243-B1E3-42C6B9E78F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757" y="5261361"/>
            <a:ext cx="1068497" cy="846713"/>
          </a:xfrm>
          <a:prstGeom prst="rect">
            <a:avLst/>
          </a:prstGeom>
        </p:spPr>
      </p:pic>
      <p:sp>
        <p:nvSpPr>
          <p:cNvPr id="89" name="Arrow: Up 88">
            <a:extLst>
              <a:ext uri="{FF2B5EF4-FFF2-40B4-BE49-F238E27FC236}">
                <a16:creationId xmlns:a16="http://schemas.microsoft.com/office/drawing/2014/main" id="{185BEE0C-C6AB-453D-8C02-896E61632867}"/>
              </a:ext>
            </a:extLst>
          </p:cNvPr>
          <p:cNvSpPr/>
          <p:nvPr/>
        </p:nvSpPr>
        <p:spPr>
          <a:xfrm rot="10800000">
            <a:off x="8204400" y="5070258"/>
            <a:ext cx="284699" cy="392885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0" name="Arrow: Up 89">
            <a:extLst>
              <a:ext uri="{FF2B5EF4-FFF2-40B4-BE49-F238E27FC236}">
                <a16:creationId xmlns:a16="http://schemas.microsoft.com/office/drawing/2014/main" id="{18DE0677-2614-4261-B752-D747DE8EB804}"/>
              </a:ext>
            </a:extLst>
          </p:cNvPr>
          <p:cNvSpPr/>
          <p:nvPr/>
        </p:nvSpPr>
        <p:spPr>
          <a:xfrm rot="10800000">
            <a:off x="8204400" y="41426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1" name="Arrow: Up 90">
            <a:extLst>
              <a:ext uri="{FF2B5EF4-FFF2-40B4-BE49-F238E27FC236}">
                <a16:creationId xmlns:a16="http://schemas.microsoft.com/office/drawing/2014/main" id="{AC14F51D-CCEC-4720-9BB4-22922D793E81}"/>
              </a:ext>
            </a:extLst>
          </p:cNvPr>
          <p:cNvSpPr/>
          <p:nvPr/>
        </p:nvSpPr>
        <p:spPr>
          <a:xfrm rot="10800000">
            <a:off x="5184000" y="4142947"/>
            <a:ext cx="284699" cy="392885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2" name="Arrow: Up 91">
            <a:extLst>
              <a:ext uri="{FF2B5EF4-FFF2-40B4-BE49-F238E27FC236}">
                <a16:creationId xmlns:a16="http://schemas.microsoft.com/office/drawing/2014/main" id="{B02592C1-70EB-4BF8-A1CC-C4E5D9E0767A}"/>
              </a:ext>
            </a:extLst>
          </p:cNvPr>
          <p:cNvSpPr/>
          <p:nvPr/>
        </p:nvSpPr>
        <p:spPr>
          <a:xfrm rot="10800000">
            <a:off x="2113200" y="5057460"/>
            <a:ext cx="284699" cy="392885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3" name="Arrow: Up 92">
            <a:extLst>
              <a:ext uri="{FF2B5EF4-FFF2-40B4-BE49-F238E27FC236}">
                <a16:creationId xmlns:a16="http://schemas.microsoft.com/office/drawing/2014/main" id="{65C35AD6-1439-483F-B60D-6CBFC9BDAA33}"/>
              </a:ext>
            </a:extLst>
          </p:cNvPr>
          <p:cNvSpPr/>
          <p:nvPr/>
        </p:nvSpPr>
        <p:spPr>
          <a:xfrm>
            <a:off x="3628800" y="41030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4" name="Arrow: Up 93">
            <a:extLst>
              <a:ext uri="{FF2B5EF4-FFF2-40B4-BE49-F238E27FC236}">
                <a16:creationId xmlns:a16="http://schemas.microsoft.com/office/drawing/2014/main" id="{C30166C3-6ACC-4E6A-91F3-CAEA2FE30A87}"/>
              </a:ext>
            </a:extLst>
          </p:cNvPr>
          <p:cNvSpPr/>
          <p:nvPr/>
        </p:nvSpPr>
        <p:spPr>
          <a:xfrm>
            <a:off x="3628800" y="3136281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5" name="Arrow: Up 94">
            <a:extLst>
              <a:ext uri="{FF2B5EF4-FFF2-40B4-BE49-F238E27FC236}">
                <a16:creationId xmlns:a16="http://schemas.microsoft.com/office/drawing/2014/main" id="{83B1D6C8-4D41-4E7A-AC69-40B03F21C1F9}"/>
              </a:ext>
            </a:extLst>
          </p:cNvPr>
          <p:cNvSpPr/>
          <p:nvPr/>
        </p:nvSpPr>
        <p:spPr>
          <a:xfrm>
            <a:off x="3628511" y="2209641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6" name="Arrow: Up 95">
            <a:extLst>
              <a:ext uri="{FF2B5EF4-FFF2-40B4-BE49-F238E27FC236}">
                <a16:creationId xmlns:a16="http://schemas.microsoft.com/office/drawing/2014/main" id="{8C9775F3-9354-49D9-8570-1B2FECB22BB0}"/>
              </a:ext>
            </a:extLst>
          </p:cNvPr>
          <p:cNvSpPr/>
          <p:nvPr/>
        </p:nvSpPr>
        <p:spPr>
          <a:xfrm>
            <a:off x="2114091" y="31382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AC35955A-DB44-4485-BC35-1A72A373E6AD}"/>
              </a:ext>
            </a:extLst>
          </p:cNvPr>
          <p:cNvGrpSpPr/>
          <p:nvPr/>
        </p:nvGrpSpPr>
        <p:grpSpPr>
          <a:xfrm>
            <a:off x="3253955" y="1556587"/>
            <a:ext cx="1068497" cy="846713"/>
            <a:chOff x="3253955" y="952734"/>
            <a:chExt cx="1068497" cy="846713"/>
          </a:xfrm>
        </p:grpSpPr>
        <p:pic>
          <p:nvPicPr>
            <p:cNvPr id="98" name="Picture 97" descr="A picture containing flower&#10;&#10;Description automatically generated">
              <a:extLst>
                <a:ext uri="{FF2B5EF4-FFF2-40B4-BE49-F238E27FC236}">
                  <a16:creationId xmlns:a16="http://schemas.microsoft.com/office/drawing/2014/main" id="{7BDF01CB-EA69-4D1C-8017-AA5A88830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3955" y="952734"/>
              <a:ext cx="1068497" cy="846713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2125F6EF-E2CB-488E-B40B-5245731AD75C}"/>
                </a:ext>
              </a:extLst>
            </p:cNvPr>
            <p:cNvSpPr txBox="1"/>
            <p:nvPr/>
          </p:nvSpPr>
          <p:spPr>
            <a:xfrm>
              <a:off x="3371570" y="993647"/>
              <a:ext cx="4227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entury Gothic" panose="020F0302020204030204"/>
                </a:rPr>
                <a:t>A</a:t>
              </a: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C4A20DB0-516C-41E3-9B7D-5173BB244467}"/>
              </a:ext>
            </a:extLst>
          </p:cNvPr>
          <p:cNvGrpSpPr/>
          <p:nvPr/>
        </p:nvGrpSpPr>
        <p:grpSpPr>
          <a:xfrm>
            <a:off x="1740471" y="2474336"/>
            <a:ext cx="1068497" cy="846713"/>
            <a:chOff x="1740471" y="1870483"/>
            <a:chExt cx="1068497" cy="846713"/>
          </a:xfrm>
        </p:grpSpPr>
        <p:pic>
          <p:nvPicPr>
            <p:cNvPr id="101" name="Picture 100" descr="A picture containing flower&#10;&#10;Description automatically generated">
              <a:extLst>
                <a:ext uri="{FF2B5EF4-FFF2-40B4-BE49-F238E27FC236}">
                  <a16:creationId xmlns:a16="http://schemas.microsoft.com/office/drawing/2014/main" id="{5CFDBF19-C6A6-42EB-A084-6A64025435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471" y="1870483"/>
              <a:ext cx="1068497" cy="846713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67D226BA-217D-4D25-955A-2B52289097EC}"/>
                </a:ext>
              </a:extLst>
            </p:cNvPr>
            <p:cNvSpPr txBox="1"/>
            <p:nvPr/>
          </p:nvSpPr>
          <p:spPr>
            <a:xfrm>
              <a:off x="1883189" y="1918014"/>
              <a:ext cx="4227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entury Gothic" panose="020F0302020204030204"/>
                </a:rPr>
                <a:t>B</a:t>
              </a: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6B226472-A195-4136-9239-92A6656C5831}"/>
              </a:ext>
            </a:extLst>
          </p:cNvPr>
          <p:cNvGrpSpPr/>
          <p:nvPr/>
        </p:nvGrpSpPr>
        <p:grpSpPr>
          <a:xfrm>
            <a:off x="226987" y="3412701"/>
            <a:ext cx="1068497" cy="846713"/>
            <a:chOff x="226987" y="2808848"/>
            <a:chExt cx="1068497" cy="846713"/>
          </a:xfrm>
        </p:grpSpPr>
        <p:pic>
          <p:nvPicPr>
            <p:cNvPr id="104" name="Picture 103" descr="A picture containing flower&#10;&#10;Description automatically generated">
              <a:extLst>
                <a:ext uri="{FF2B5EF4-FFF2-40B4-BE49-F238E27FC236}">
                  <a16:creationId xmlns:a16="http://schemas.microsoft.com/office/drawing/2014/main" id="{9232C6B9-FB2F-424D-A556-20FACCFCA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987" y="2808848"/>
              <a:ext cx="1068497" cy="846713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B2453C49-EC74-4D80-A43D-DD16630E675C}"/>
                </a:ext>
              </a:extLst>
            </p:cNvPr>
            <p:cNvSpPr txBox="1"/>
            <p:nvPr/>
          </p:nvSpPr>
          <p:spPr>
            <a:xfrm>
              <a:off x="335752" y="2875609"/>
              <a:ext cx="4227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entury Gothic" panose="020F0302020204030204"/>
                </a:rPr>
                <a:t>C</a:t>
              </a:r>
            </a:p>
          </p:txBody>
        </p:sp>
      </p:grpSp>
      <p:sp>
        <p:nvSpPr>
          <p:cNvPr id="106" name="Arrow: Up 105">
            <a:extLst>
              <a:ext uri="{FF2B5EF4-FFF2-40B4-BE49-F238E27FC236}">
                <a16:creationId xmlns:a16="http://schemas.microsoft.com/office/drawing/2014/main" id="{9E9BB23A-B309-4F25-AF8A-C88B66E5D71F}"/>
              </a:ext>
            </a:extLst>
          </p:cNvPr>
          <p:cNvSpPr/>
          <p:nvPr/>
        </p:nvSpPr>
        <p:spPr>
          <a:xfrm>
            <a:off x="6670800" y="22094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07" name="Arrow: Up 106">
            <a:extLst>
              <a:ext uri="{FF2B5EF4-FFF2-40B4-BE49-F238E27FC236}">
                <a16:creationId xmlns:a16="http://schemas.microsoft.com/office/drawing/2014/main" id="{AF348C22-FD86-4FE1-A6AF-24FB53A8DEC6}"/>
              </a:ext>
            </a:extLst>
          </p:cNvPr>
          <p:cNvSpPr/>
          <p:nvPr/>
        </p:nvSpPr>
        <p:spPr>
          <a:xfrm>
            <a:off x="8204400" y="31382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BB566F64-D119-4F66-831F-7AA0E31B3F5E}"/>
              </a:ext>
            </a:extLst>
          </p:cNvPr>
          <p:cNvGrpSpPr/>
          <p:nvPr/>
        </p:nvGrpSpPr>
        <p:grpSpPr>
          <a:xfrm>
            <a:off x="9360000" y="1556587"/>
            <a:ext cx="1068497" cy="846713"/>
            <a:chOff x="9360000" y="952734"/>
            <a:chExt cx="1068497" cy="846713"/>
          </a:xfrm>
        </p:grpSpPr>
        <p:pic>
          <p:nvPicPr>
            <p:cNvPr id="109" name="Picture 108" descr="A picture containing flower&#10;&#10;Description automatically generated">
              <a:extLst>
                <a:ext uri="{FF2B5EF4-FFF2-40B4-BE49-F238E27FC236}">
                  <a16:creationId xmlns:a16="http://schemas.microsoft.com/office/drawing/2014/main" id="{7B2FFDBE-E13A-4D78-874A-769E86808B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60000" y="952734"/>
              <a:ext cx="1068497" cy="846713"/>
            </a:xfrm>
            <a:prstGeom prst="rect">
              <a:avLst/>
            </a:prstGeom>
          </p:spPr>
        </p:pic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A59A7CD6-AB7A-4FD7-A270-91EC4E880E38}"/>
                </a:ext>
              </a:extLst>
            </p:cNvPr>
            <p:cNvSpPr txBox="1"/>
            <p:nvPr/>
          </p:nvSpPr>
          <p:spPr>
            <a:xfrm>
              <a:off x="9523542" y="979003"/>
              <a:ext cx="4227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entury Gothic" panose="020F0302020204030204"/>
                </a:rPr>
                <a:t>M</a:t>
              </a:r>
            </a:p>
          </p:txBody>
        </p:sp>
      </p:grpSp>
      <p:sp>
        <p:nvSpPr>
          <p:cNvPr id="111" name="Arrow: Up 110">
            <a:extLst>
              <a:ext uri="{FF2B5EF4-FFF2-40B4-BE49-F238E27FC236}">
                <a16:creationId xmlns:a16="http://schemas.microsoft.com/office/drawing/2014/main" id="{FA389EAC-1C20-4C39-9962-79C8B3DEFBB4}"/>
              </a:ext>
            </a:extLst>
          </p:cNvPr>
          <p:cNvSpPr/>
          <p:nvPr/>
        </p:nvSpPr>
        <p:spPr>
          <a:xfrm>
            <a:off x="5184000" y="22094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12" name="Arrow: Up 111">
            <a:extLst>
              <a:ext uri="{FF2B5EF4-FFF2-40B4-BE49-F238E27FC236}">
                <a16:creationId xmlns:a16="http://schemas.microsoft.com/office/drawing/2014/main" id="{D0D0DA71-3D36-4F21-9910-7F63F45556BC}"/>
              </a:ext>
            </a:extLst>
          </p:cNvPr>
          <p:cNvSpPr/>
          <p:nvPr/>
        </p:nvSpPr>
        <p:spPr>
          <a:xfrm>
            <a:off x="6667200" y="31382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13" name="Arrow: Up 112">
            <a:extLst>
              <a:ext uri="{FF2B5EF4-FFF2-40B4-BE49-F238E27FC236}">
                <a16:creationId xmlns:a16="http://schemas.microsoft.com/office/drawing/2014/main" id="{F58C9921-81F9-4BC3-BC9F-854BE889C2C6}"/>
              </a:ext>
            </a:extLst>
          </p:cNvPr>
          <p:cNvSpPr/>
          <p:nvPr/>
        </p:nvSpPr>
        <p:spPr>
          <a:xfrm>
            <a:off x="6669283" y="1298318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14" name="Arrow: Up 113">
            <a:extLst>
              <a:ext uri="{FF2B5EF4-FFF2-40B4-BE49-F238E27FC236}">
                <a16:creationId xmlns:a16="http://schemas.microsoft.com/office/drawing/2014/main" id="{9D0BE943-E1C5-4F2D-B438-B0A018059BF3}"/>
              </a:ext>
            </a:extLst>
          </p:cNvPr>
          <p:cNvSpPr/>
          <p:nvPr/>
        </p:nvSpPr>
        <p:spPr>
          <a:xfrm>
            <a:off x="8202856" y="22094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15" name="Picture 114" descr="A picture containing flower&#10;&#10;Description automatically generated">
            <a:extLst>
              <a:ext uri="{FF2B5EF4-FFF2-40B4-BE49-F238E27FC236}">
                <a16:creationId xmlns:a16="http://schemas.microsoft.com/office/drawing/2014/main" id="{22394844-B070-4D2E-AC8B-8B14F957A4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37" y="2475853"/>
            <a:ext cx="1068497" cy="846713"/>
          </a:xfrm>
          <a:prstGeom prst="rect">
            <a:avLst/>
          </a:prstGeom>
        </p:spPr>
      </p:pic>
      <p:sp>
        <p:nvSpPr>
          <p:cNvPr id="116" name="Arrow: Up 115">
            <a:extLst>
              <a:ext uri="{FF2B5EF4-FFF2-40B4-BE49-F238E27FC236}">
                <a16:creationId xmlns:a16="http://schemas.microsoft.com/office/drawing/2014/main" id="{22553BA9-A3CA-4BEF-92C4-14B9274C8ED1}"/>
              </a:ext>
            </a:extLst>
          </p:cNvPr>
          <p:cNvSpPr/>
          <p:nvPr/>
        </p:nvSpPr>
        <p:spPr>
          <a:xfrm>
            <a:off x="9737891" y="22094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17" name="Arrow: Up 116">
            <a:extLst>
              <a:ext uri="{FF2B5EF4-FFF2-40B4-BE49-F238E27FC236}">
                <a16:creationId xmlns:a16="http://schemas.microsoft.com/office/drawing/2014/main" id="{4DB2FE20-C536-4F8D-B0A0-1BA7FCF52AD3}"/>
              </a:ext>
            </a:extLst>
          </p:cNvPr>
          <p:cNvSpPr/>
          <p:nvPr/>
        </p:nvSpPr>
        <p:spPr>
          <a:xfrm>
            <a:off x="9738000" y="41426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18" name="Arrow: Up 117">
            <a:extLst>
              <a:ext uri="{FF2B5EF4-FFF2-40B4-BE49-F238E27FC236}">
                <a16:creationId xmlns:a16="http://schemas.microsoft.com/office/drawing/2014/main" id="{0254F433-BB47-4BBE-B9B0-EB2284FEAE28}"/>
              </a:ext>
            </a:extLst>
          </p:cNvPr>
          <p:cNvSpPr/>
          <p:nvPr/>
        </p:nvSpPr>
        <p:spPr>
          <a:xfrm rot="10800000">
            <a:off x="6670800" y="5055125"/>
            <a:ext cx="284699" cy="392885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19" name="Picture 118" descr="A picture containing flower&#10;&#10;Description automatically generated">
            <a:extLst>
              <a:ext uri="{FF2B5EF4-FFF2-40B4-BE49-F238E27FC236}">
                <a16:creationId xmlns:a16="http://schemas.microsoft.com/office/drawing/2014/main" id="{E271F248-C1D7-4F82-B520-1B4BF78A72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400" y="5262253"/>
            <a:ext cx="1068497" cy="846713"/>
          </a:xfrm>
          <a:prstGeom prst="rect">
            <a:avLst/>
          </a:prstGeom>
        </p:spPr>
      </p:pic>
      <p:sp>
        <p:nvSpPr>
          <p:cNvPr id="120" name="Arrow: Up 119">
            <a:extLst>
              <a:ext uri="{FF2B5EF4-FFF2-40B4-BE49-F238E27FC236}">
                <a16:creationId xmlns:a16="http://schemas.microsoft.com/office/drawing/2014/main" id="{19705D7D-D79D-4E08-B940-65A1AB80F161}"/>
              </a:ext>
            </a:extLst>
          </p:cNvPr>
          <p:cNvSpPr/>
          <p:nvPr/>
        </p:nvSpPr>
        <p:spPr>
          <a:xfrm>
            <a:off x="2117833" y="41030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1" name="Arrow: Up 120">
            <a:extLst>
              <a:ext uri="{FF2B5EF4-FFF2-40B4-BE49-F238E27FC236}">
                <a16:creationId xmlns:a16="http://schemas.microsoft.com/office/drawing/2014/main" id="{8B2EEB55-0FC1-435D-994E-1F07E6765A3D}"/>
              </a:ext>
            </a:extLst>
          </p:cNvPr>
          <p:cNvSpPr/>
          <p:nvPr/>
        </p:nvSpPr>
        <p:spPr>
          <a:xfrm rot="5400000">
            <a:off x="10521223" y="2770954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2" name="Arrow: Up 121">
            <a:extLst>
              <a:ext uri="{FF2B5EF4-FFF2-40B4-BE49-F238E27FC236}">
                <a16:creationId xmlns:a16="http://schemas.microsoft.com/office/drawing/2014/main" id="{4289E7C8-106E-48C6-A826-8684A2412044}"/>
              </a:ext>
            </a:extLst>
          </p:cNvPr>
          <p:cNvSpPr/>
          <p:nvPr/>
        </p:nvSpPr>
        <p:spPr>
          <a:xfrm rot="5400000">
            <a:off x="10523139" y="4616466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3" name="Arrow: Up 122">
            <a:extLst>
              <a:ext uri="{FF2B5EF4-FFF2-40B4-BE49-F238E27FC236}">
                <a16:creationId xmlns:a16="http://schemas.microsoft.com/office/drawing/2014/main" id="{5C6CF861-0755-4264-BB7B-51EDEF02990A}"/>
              </a:ext>
            </a:extLst>
          </p:cNvPr>
          <p:cNvSpPr/>
          <p:nvPr/>
        </p:nvSpPr>
        <p:spPr>
          <a:xfrm rot="5400000">
            <a:off x="9014400" y="46178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4" name="Arrow: Up 123">
            <a:extLst>
              <a:ext uri="{FF2B5EF4-FFF2-40B4-BE49-F238E27FC236}">
                <a16:creationId xmlns:a16="http://schemas.microsoft.com/office/drawing/2014/main" id="{3683C6E3-3C90-4D13-9899-3B2D89BA4F4B}"/>
              </a:ext>
            </a:extLst>
          </p:cNvPr>
          <p:cNvSpPr/>
          <p:nvPr/>
        </p:nvSpPr>
        <p:spPr>
          <a:xfrm rot="5400000">
            <a:off x="9014400" y="5570171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5" name="Arrow: Up 124">
            <a:extLst>
              <a:ext uri="{FF2B5EF4-FFF2-40B4-BE49-F238E27FC236}">
                <a16:creationId xmlns:a16="http://schemas.microsoft.com/office/drawing/2014/main" id="{D9536E62-4681-4C53-AECF-47AAC5A73981}"/>
              </a:ext>
            </a:extLst>
          </p:cNvPr>
          <p:cNvSpPr/>
          <p:nvPr/>
        </p:nvSpPr>
        <p:spPr>
          <a:xfrm rot="5400000">
            <a:off x="9014400" y="27710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6" name="Arrow: Up 125">
            <a:extLst>
              <a:ext uri="{FF2B5EF4-FFF2-40B4-BE49-F238E27FC236}">
                <a16:creationId xmlns:a16="http://schemas.microsoft.com/office/drawing/2014/main" id="{F600A4AE-BB41-45C5-A6E2-5014D7739555}"/>
              </a:ext>
            </a:extLst>
          </p:cNvPr>
          <p:cNvSpPr/>
          <p:nvPr/>
        </p:nvSpPr>
        <p:spPr>
          <a:xfrm rot="5400000">
            <a:off x="9015721" y="18422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7" name="Arrow: Up 126">
            <a:extLst>
              <a:ext uri="{FF2B5EF4-FFF2-40B4-BE49-F238E27FC236}">
                <a16:creationId xmlns:a16="http://schemas.microsoft.com/office/drawing/2014/main" id="{427D486B-3D25-444D-8294-AD90E3593C40}"/>
              </a:ext>
            </a:extLst>
          </p:cNvPr>
          <p:cNvSpPr/>
          <p:nvPr/>
        </p:nvSpPr>
        <p:spPr>
          <a:xfrm rot="5400000">
            <a:off x="7462800" y="98072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8" name="Arrow: Up 127">
            <a:extLst>
              <a:ext uri="{FF2B5EF4-FFF2-40B4-BE49-F238E27FC236}">
                <a16:creationId xmlns:a16="http://schemas.microsoft.com/office/drawing/2014/main" id="{16FD048F-45FA-4D97-8D3B-031776A7CC9E}"/>
              </a:ext>
            </a:extLst>
          </p:cNvPr>
          <p:cNvSpPr/>
          <p:nvPr/>
        </p:nvSpPr>
        <p:spPr>
          <a:xfrm rot="5400000">
            <a:off x="7462800" y="18422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9" name="Arrow: Up 128">
            <a:extLst>
              <a:ext uri="{FF2B5EF4-FFF2-40B4-BE49-F238E27FC236}">
                <a16:creationId xmlns:a16="http://schemas.microsoft.com/office/drawing/2014/main" id="{C225A61D-86EC-4970-BEB0-F442A732487A}"/>
              </a:ext>
            </a:extLst>
          </p:cNvPr>
          <p:cNvSpPr/>
          <p:nvPr/>
        </p:nvSpPr>
        <p:spPr>
          <a:xfrm rot="5400000">
            <a:off x="7462800" y="36998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0" name="Arrow: Up 129">
            <a:extLst>
              <a:ext uri="{FF2B5EF4-FFF2-40B4-BE49-F238E27FC236}">
                <a16:creationId xmlns:a16="http://schemas.microsoft.com/office/drawing/2014/main" id="{496FEC30-EE72-4644-92E5-190DD1A114DD}"/>
              </a:ext>
            </a:extLst>
          </p:cNvPr>
          <p:cNvSpPr/>
          <p:nvPr/>
        </p:nvSpPr>
        <p:spPr>
          <a:xfrm rot="5400000">
            <a:off x="7462800" y="4619064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1" name="Arrow: Up 130">
            <a:extLst>
              <a:ext uri="{FF2B5EF4-FFF2-40B4-BE49-F238E27FC236}">
                <a16:creationId xmlns:a16="http://schemas.microsoft.com/office/drawing/2014/main" id="{00E1C017-5E1B-4223-AFC8-F413CB55837D}"/>
              </a:ext>
            </a:extLst>
          </p:cNvPr>
          <p:cNvSpPr/>
          <p:nvPr/>
        </p:nvSpPr>
        <p:spPr>
          <a:xfrm rot="5400000">
            <a:off x="7462871" y="55718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2" name="Arrow: Up 131">
            <a:extLst>
              <a:ext uri="{FF2B5EF4-FFF2-40B4-BE49-F238E27FC236}">
                <a16:creationId xmlns:a16="http://schemas.microsoft.com/office/drawing/2014/main" id="{49551712-C133-450A-9039-3101C6F070C8}"/>
              </a:ext>
            </a:extLst>
          </p:cNvPr>
          <p:cNvSpPr/>
          <p:nvPr/>
        </p:nvSpPr>
        <p:spPr>
          <a:xfrm rot="16200000">
            <a:off x="5879563" y="9818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3" name="Arrow: Up 132">
            <a:extLst>
              <a:ext uri="{FF2B5EF4-FFF2-40B4-BE49-F238E27FC236}">
                <a16:creationId xmlns:a16="http://schemas.microsoft.com/office/drawing/2014/main" id="{178D74B4-CA8A-4D22-9828-9271209CA45C}"/>
              </a:ext>
            </a:extLst>
          </p:cNvPr>
          <p:cNvSpPr/>
          <p:nvPr/>
        </p:nvSpPr>
        <p:spPr>
          <a:xfrm rot="16200000">
            <a:off x="5878800" y="1842857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4" name="Arrow: Up 133">
            <a:extLst>
              <a:ext uri="{FF2B5EF4-FFF2-40B4-BE49-F238E27FC236}">
                <a16:creationId xmlns:a16="http://schemas.microsoft.com/office/drawing/2014/main" id="{31FBF666-E706-4097-81BF-2D55DFDE1B73}"/>
              </a:ext>
            </a:extLst>
          </p:cNvPr>
          <p:cNvSpPr/>
          <p:nvPr/>
        </p:nvSpPr>
        <p:spPr>
          <a:xfrm rot="16200000">
            <a:off x="5878800" y="27710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5" name="Arrow: Up 134">
            <a:extLst>
              <a:ext uri="{FF2B5EF4-FFF2-40B4-BE49-F238E27FC236}">
                <a16:creationId xmlns:a16="http://schemas.microsoft.com/office/drawing/2014/main" id="{D29FD65B-F0BF-4CD1-9679-D9E04028A6C2}"/>
              </a:ext>
            </a:extLst>
          </p:cNvPr>
          <p:cNvSpPr/>
          <p:nvPr/>
        </p:nvSpPr>
        <p:spPr>
          <a:xfrm rot="16200000">
            <a:off x="4395600" y="1842856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6" name="Arrow: Up 135">
            <a:extLst>
              <a:ext uri="{FF2B5EF4-FFF2-40B4-BE49-F238E27FC236}">
                <a16:creationId xmlns:a16="http://schemas.microsoft.com/office/drawing/2014/main" id="{4367C738-2CD6-4F13-AD24-9FD8C4C745EA}"/>
              </a:ext>
            </a:extLst>
          </p:cNvPr>
          <p:cNvSpPr/>
          <p:nvPr/>
        </p:nvSpPr>
        <p:spPr>
          <a:xfrm rot="16200000">
            <a:off x="4393762" y="27710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7" name="Arrow: Up 136">
            <a:extLst>
              <a:ext uri="{FF2B5EF4-FFF2-40B4-BE49-F238E27FC236}">
                <a16:creationId xmlns:a16="http://schemas.microsoft.com/office/drawing/2014/main" id="{600F4D50-1899-44D7-8025-E6678B6C5312}"/>
              </a:ext>
            </a:extLst>
          </p:cNvPr>
          <p:cNvSpPr/>
          <p:nvPr/>
        </p:nvSpPr>
        <p:spPr>
          <a:xfrm rot="16200000">
            <a:off x="4395600" y="46178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8" name="Arrow: Up 137">
            <a:extLst>
              <a:ext uri="{FF2B5EF4-FFF2-40B4-BE49-F238E27FC236}">
                <a16:creationId xmlns:a16="http://schemas.microsoft.com/office/drawing/2014/main" id="{72AC3E32-A65C-42CB-A57B-383EC5C09C81}"/>
              </a:ext>
            </a:extLst>
          </p:cNvPr>
          <p:cNvSpPr/>
          <p:nvPr/>
        </p:nvSpPr>
        <p:spPr>
          <a:xfrm rot="16200000">
            <a:off x="4393761" y="55718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9" name="Arrow: Up 138">
            <a:extLst>
              <a:ext uri="{FF2B5EF4-FFF2-40B4-BE49-F238E27FC236}">
                <a16:creationId xmlns:a16="http://schemas.microsoft.com/office/drawing/2014/main" id="{615C6359-B276-4D3A-B897-DF505ACA7560}"/>
              </a:ext>
            </a:extLst>
          </p:cNvPr>
          <p:cNvSpPr/>
          <p:nvPr/>
        </p:nvSpPr>
        <p:spPr>
          <a:xfrm rot="16200000">
            <a:off x="2895159" y="27710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0" name="Arrow: Up 139">
            <a:extLst>
              <a:ext uri="{FF2B5EF4-FFF2-40B4-BE49-F238E27FC236}">
                <a16:creationId xmlns:a16="http://schemas.microsoft.com/office/drawing/2014/main" id="{233C343D-3773-4C22-B7D4-B8666D76F7CD}"/>
              </a:ext>
            </a:extLst>
          </p:cNvPr>
          <p:cNvSpPr/>
          <p:nvPr/>
        </p:nvSpPr>
        <p:spPr>
          <a:xfrm rot="16200000">
            <a:off x="2895158" y="36998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1" name="Arrow: Up 140">
            <a:extLst>
              <a:ext uri="{FF2B5EF4-FFF2-40B4-BE49-F238E27FC236}">
                <a16:creationId xmlns:a16="http://schemas.microsoft.com/office/drawing/2014/main" id="{0B626E3B-FD81-499C-B095-F83F83F14EAF}"/>
              </a:ext>
            </a:extLst>
          </p:cNvPr>
          <p:cNvSpPr/>
          <p:nvPr/>
        </p:nvSpPr>
        <p:spPr>
          <a:xfrm rot="16200000">
            <a:off x="2895050" y="46178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2" name="Arrow: Up 141">
            <a:extLst>
              <a:ext uri="{FF2B5EF4-FFF2-40B4-BE49-F238E27FC236}">
                <a16:creationId xmlns:a16="http://schemas.microsoft.com/office/drawing/2014/main" id="{4D62E3D8-BF55-4BA4-8509-3EC11FCFBE3B}"/>
              </a:ext>
            </a:extLst>
          </p:cNvPr>
          <p:cNvSpPr/>
          <p:nvPr/>
        </p:nvSpPr>
        <p:spPr>
          <a:xfrm rot="16200000">
            <a:off x="1363503" y="3699286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3" name="Arrow: Up 142">
            <a:extLst>
              <a:ext uri="{FF2B5EF4-FFF2-40B4-BE49-F238E27FC236}">
                <a16:creationId xmlns:a16="http://schemas.microsoft.com/office/drawing/2014/main" id="{0EE63EBF-6EE0-4B0C-8C8B-47AD35C69CA8}"/>
              </a:ext>
            </a:extLst>
          </p:cNvPr>
          <p:cNvSpPr/>
          <p:nvPr/>
        </p:nvSpPr>
        <p:spPr>
          <a:xfrm rot="16200000">
            <a:off x="1363502" y="55718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4" name="Arrow: Up 143">
            <a:extLst>
              <a:ext uri="{FF2B5EF4-FFF2-40B4-BE49-F238E27FC236}">
                <a16:creationId xmlns:a16="http://schemas.microsoft.com/office/drawing/2014/main" id="{F8990804-FC0D-4F1E-B6F7-B8A2800D4194}"/>
              </a:ext>
            </a:extLst>
          </p:cNvPr>
          <p:cNvSpPr/>
          <p:nvPr/>
        </p:nvSpPr>
        <p:spPr>
          <a:xfrm rot="16200000">
            <a:off x="5878800" y="5570171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5" name="Arrow: Up 144">
            <a:extLst>
              <a:ext uri="{FF2B5EF4-FFF2-40B4-BE49-F238E27FC236}">
                <a16:creationId xmlns:a16="http://schemas.microsoft.com/office/drawing/2014/main" id="{3702CDE7-C6FD-43E7-9AF1-C171ACB27495}"/>
              </a:ext>
            </a:extLst>
          </p:cNvPr>
          <p:cNvSpPr/>
          <p:nvPr/>
        </p:nvSpPr>
        <p:spPr>
          <a:xfrm rot="5400000">
            <a:off x="5878800" y="36998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6" name="Arrow: Up 145">
            <a:extLst>
              <a:ext uri="{FF2B5EF4-FFF2-40B4-BE49-F238E27FC236}">
                <a16:creationId xmlns:a16="http://schemas.microsoft.com/office/drawing/2014/main" id="{4222487E-2A4C-4A7B-A3FE-CA002097B09A}"/>
              </a:ext>
            </a:extLst>
          </p:cNvPr>
          <p:cNvSpPr/>
          <p:nvPr/>
        </p:nvSpPr>
        <p:spPr>
          <a:xfrm rot="5400000">
            <a:off x="5878800" y="46178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33D5DE59-5705-41E1-B0E8-973C381273CD}"/>
              </a:ext>
            </a:extLst>
          </p:cNvPr>
          <p:cNvSpPr txBox="1"/>
          <p:nvPr/>
        </p:nvSpPr>
        <p:spPr>
          <a:xfrm>
            <a:off x="5857485" y="3443717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1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AAE755EC-8FD7-4267-B439-B38434191EBC}"/>
              </a:ext>
            </a:extLst>
          </p:cNvPr>
          <p:cNvSpPr txBox="1"/>
          <p:nvPr/>
        </p:nvSpPr>
        <p:spPr>
          <a:xfrm>
            <a:off x="6508411" y="3213853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1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4E6C0358-D846-4457-BD16-57843CAAAC14}"/>
              </a:ext>
            </a:extLst>
          </p:cNvPr>
          <p:cNvSpPr txBox="1"/>
          <p:nvPr/>
        </p:nvSpPr>
        <p:spPr>
          <a:xfrm>
            <a:off x="6547814" y="2277853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1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AFE44914-1F5A-46C4-A3FF-0A7C4341A667}"/>
              </a:ext>
            </a:extLst>
          </p:cNvPr>
          <p:cNvSpPr txBox="1"/>
          <p:nvPr/>
        </p:nvSpPr>
        <p:spPr>
          <a:xfrm>
            <a:off x="7450113" y="1658674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1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A393A028-838E-4A4C-ADEE-C0F00B1DCA26}"/>
              </a:ext>
            </a:extLst>
          </p:cNvPr>
          <p:cNvSpPr txBox="1"/>
          <p:nvPr/>
        </p:nvSpPr>
        <p:spPr>
          <a:xfrm>
            <a:off x="8987692" y="1639189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1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FA43C475-2E1B-4716-B282-9FB1694B3A21}"/>
              </a:ext>
            </a:extLst>
          </p:cNvPr>
          <p:cNvSpPr txBox="1"/>
          <p:nvPr/>
        </p:nvSpPr>
        <p:spPr>
          <a:xfrm>
            <a:off x="9617611" y="2277853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1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3560ADA9-ED5A-4E40-B35E-3767FA1F8A51}"/>
              </a:ext>
            </a:extLst>
          </p:cNvPr>
          <p:cNvSpPr txBox="1"/>
          <p:nvPr/>
        </p:nvSpPr>
        <p:spPr>
          <a:xfrm>
            <a:off x="8046605" y="5908911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1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4F9A02F5-5051-4C2F-BE97-ACA6192B34C7}"/>
              </a:ext>
            </a:extLst>
          </p:cNvPr>
          <p:cNvSpPr txBox="1"/>
          <p:nvPr/>
        </p:nvSpPr>
        <p:spPr>
          <a:xfrm>
            <a:off x="8984044" y="4402036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1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458C2599-566B-436C-B85E-40B782A3A6D8}"/>
              </a:ext>
            </a:extLst>
          </p:cNvPr>
          <p:cNvSpPr txBox="1"/>
          <p:nvPr/>
        </p:nvSpPr>
        <p:spPr>
          <a:xfrm>
            <a:off x="8053738" y="3213853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1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CAE387FF-A8E9-431E-9073-912CC5D958FD}"/>
              </a:ext>
            </a:extLst>
          </p:cNvPr>
          <p:cNvSpPr txBox="1"/>
          <p:nvPr/>
        </p:nvSpPr>
        <p:spPr>
          <a:xfrm>
            <a:off x="5974785" y="726253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1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C064D915-1AC9-4EF5-B4AA-42A580F57B1C}"/>
              </a:ext>
            </a:extLst>
          </p:cNvPr>
          <p:cNvSpPr txBox="1"/>
          <p:nvPr/>
        </p:nvSpPr>
        <p:spPr>
          <a:xfrm>
            <a:off x="4472465" y="1639189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1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50101CC6-092A-4E27-98C9-3089016763A1}"/>
              </a:ext>
            </a:extLst>
          </p:cNvPr>
          <p:cNvSpPr txBox="1"/>
          <p:nvPr/>
        </p:nvSpPr>
        <p:spPr>
          <a:xfrm>
            <a:off x="3501209" y="2277853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1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FDDA5A54-8194-4CFA-8435-B88998692573}"/>
              </a:ext>
            </a:extLst>
          </p:cNvPr>
          <p:cNvSpPr txBox="1"/>
          <p:nvPr/>
        </p:nvSpPr>
        <p:spPr>
          <a:xfrm>
            <a:off x="2967222" y="3484963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1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F2B0C42F-2B46-4248-B7EF-B2D9653B1DA1}"/>
              </a:ext>
            </a:extLst>
          </p:cNvPr>
          <p:cNvSpPr txBox="1"/>
          <p:nvPr/>
        </p:nvSpPr>
        <p:spPr>
          <a:xfrm>
            <a:off x="1986016" y="3213853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1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852F1F6F-E3DC-455F-AD58-EC1A18810E02}"/>
              </a:ext>
            </a:extLst>
          </p:cNvPr>
          <p:cNvSpPr txBox="1"/>
          <p:nvPr/>
        </p:nvSpPr>
        <p:spPr>
          <a:xfrm>
            <a:off x="1452001" y="5324897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1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1E3B2C1F-8118-49D7-90AB-33327AB20F50}"/>
              </a:ext>
            </a:extLst>
          </p:cNvPr>
          <p:cNvSpPr txBox="1"/>
          <p:nvPr/>
        </p:nvSpPr>
        <p:spPr>
          <a:xfrm>
            <a:off x="1936846" y="5013853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1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C37CD03F-04C6-4025-AA9F-96FAC73EC7C4}"/>
              </a:ext>
            </a:extLst>
          </p:cNvPr>
          <p:cNvSpPr txBox="1"/>
          <p:nvPr/>
        </p:nvSpPr>
        <p:spPr>
          <a:xfrm>
            <a:off x="4472464" y="4413593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1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62FA9CFA-2839-4B90-8C20-DE9CC7EF8906}"/>
              </a:ext>
            </a:extLst>
          </p:cNvPr>
          <p:cNvSpPr txBox="1"/>
          <p:nvPr/>
        </p:nvSpPr>
        <p:spPr>
          <a:xfrm>
            <a:off x="5064676" y="5910253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1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F989A08A-F9C5-4081-BEA4-15F7794E3188}"/>
              </a:ext>
            </a:extLst>
          </p:cNvPr>
          <p:cNvSpPr txBox="1"/>
          <p:nvPr/>
        </p:nvSpPr>
        <p:spPr>
          <a:xfrm>
            <a:off x="9583782" y="4160653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1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EC6BA752-D97D-4E60-9B5D-0290478413E7}"/>
              </a:ext>
            </a:extLst>
          </p:cNvPr>
          <p:cNvSpPr txBox="1"/>
          <p:nvPr/>
        </p:nvSpPr>
        <p:spPr>
          <a:xfrm>
            <a:off x="7440633" y="4402036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1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D26720E1-335C-4758-8E68-A83F7815B752}"/>
              </a:ext>
            </a:extLst>
          </p:cNvPr>
          <p:cNvSpPr txBox="1"/>
          <p:nvPr/>
        </p:nvSpPr>
        <p:spPr>
          <a:xfrm>
            <a:off x="5976000" y="1589219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1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9CF106EE-5171-4DA0-B1A4-251388E89A0E}"/>
              </a:ext>
            </a:extLst>
          </p:cNvPr>
          <p:cNvSpPr txBox="1"/>
          <p:nvPr/>
        </p:nvSpPr>
        <p:spPr>
          <a:xfrm>
            <a:off x="8050250" y="2276043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1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EF855987-7D42-4791-9AA9-5042D7DC4033}"/>
              </a:ext>
            </a:extLst>
          </p:cNvPr>
          <p:cNvSpPr txBox="1"/>
          <p:nvPr/>
        </p:nvSpPr>
        <p:spPr>
          <a:xfrm>
            <a:off x="5963388" y="5359057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1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820EA0D3-A8E5-4A03-82AF-9DD1C4513D21}"/>
              </a:ext>
            </a:extLst>
          </p:cNvPr>
          <p:cNvSpPr txBox="1"/>
          <p:nvPr/>
        </p:nvSpPr>
        <p:spPr>
          <a:xfrm>
            <a:off x="4487747" y="2529853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1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7B76C564-25FA-4DDA-AE9A-98B55EE0707F}"/>
              </a:ext>
            </a:extLst>
          </p:cNvPr>
          <p:cNvSpPr txBox="1"/>
          <p:nvPr/>
        </p:nvSpPr>
        <p:spPr>
          <a:xfrm>
            <a:off x="1495108" y="3470325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2</a:t>
            </a:r>
            <a:endParaRPr kumimoji="0" lang="en-GB" sz="2000" b="1" i="0" u="none" strike="noStrike" kern="1200" cap="none" spc="0" normalizeH="0" baseline="3000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EC4A14F9-1D1C-46D8-83F5-5DED3C293810}"/>
              </a:ext>
            </a:extLst>
          </p:cNvPr>
          <p:cNvSpPr txBox="1"/>
          <p:nvPr/>
        </p:nvSpPr>
        <p:spPr>
          <a:xfrm>
            <a:off x="3020992" y="2529853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2</a:t>
            </a:r>
            <a:endParaRPr kumimoji="0" lang="en-GB" sz="2000" b="1" i="0" u="none" strike="noStrike" kern="1200" cap="none" spc="0" normalizeH="0" baseline="3000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63E43EB1-3B8C-484C-9AEE-2DC27A44180D}"/>
              </a:ext>
            </a:extLst>
          </p:cNvPr>
          <p:cNvSpPr txBox="1"/>
          <p:nvPr/>
        </p:nvSpPr>
        <p:spPr>
          <a:xfrm>
            <a:off x="4989872" y="1381453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2</a:t>
            </a:r>
            <a:endParaRPr kumimoji="0" lang="en-GB" sz="2000" b="1" i="0" u="none" strike="noStrike" kern="1200" cap="none" spc="0" normalizeH="0" baseline="3000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357F8935-7E69-450C-A10B-21E08975B701}"/>
              </a:ext>
            </a:extLst>
          </p:cNvPr>
          <p:cNvSpPr txBox="1"/>
          <p:nvPr/>
        </p:nvSpPr>
        <p:spPr>
          <a:xfrm>
            <a:off x="6456303" y="1380199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2</a:t>
            </a:r>
            <a:endParaRPr kumimoji="0" lang="en-GB" sz="2000" b="1" i="0" u="none" strike="noStrike" kern="1200" cap="none" spc="0" normalizeH="0" baseline="3000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4EDE20DA-E39E-46D7-8EBE-F2032F6D6815}"/>
              </a:ext>
            </a:extLst>
          </p:cNvPr>
          <p:cNvSpPr txBox="1"/>
          <p:nvPr/>
        </p:nvSpPr>
        <p:spPr>
          <a:xfrm>
            <a:off x="7475489" y="724465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2</a:t>
            </a:r>
            <a:endParaRPr kumimoji="0" lang="en-GB" sz="2000" b="1" i="0" u="none" strike="noStrike" kern="1200" cap="none" spc="0" normalizeH="0" baseline="3000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B23187C3-6125-4560-8D99-90CE27C4BEB1}"/>
              </a:ext>
            </a:extLst>
          </p:cNvPr>
          <p:cNvSpPr txBox="1"/>
          <p:nvPr/>
        </p:nvSpPr>
        <p:spPr>
          <a:xfrm>
            <a:off x="7999397" y="1381453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2</a:t>
            </a:r>
            <a:endParaRPr kumimoji="0" lang="en-GB" sz="2000" b="1" i="0" u="none" strike="noStrike" kern="1200" cap="none" spc="0" normalizeH="0" baseline="3000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20F0CCD0-50E4-4B0F-9DF6-9ADFDC117D26}"/>
              </a:ext>
            </a:extLst>
          </p:cNvPr>
          <p:cNvSpPr txBox="1"/>
          <p:nvPr/>
        </p:nvSpPr>
        <p:spPr>
          <a:xfrm>
            <a:off x="10479952" y="2529853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2</a:t>
            </a:r>
            <a:endParaRPr kumimoji="0" lang="en-GB" sz="2000" b="1" i="0" u="none" strike="noStrike" kern="1200" cap="none" spc="0" normalizeH="0" baseline="3000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96CD9453-0F45-47AD-9F73-E04EBF0F0261}"/>
              </a:ext>
            </a:extLst>
          </p:cNvPr>
          <p:cNvSpPr txBox="1"/>
          <p:nvPr/>
        </p:nvSpPr>
        <p:spPr>
          <a:xfrm>
            <a:off x="10526463" y="4402035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2</a:t>
            </a:r>
            <a:endParaRPr kumimoji="0" lang="en-GB" sz="2000" b="1" i="0" u="none" strike="noStrike" kern="1200" cap="none" spc="0" normalizeH="0" baseline="3000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677DA46E-FA3C-4D63-9F2A-7C80F1400912}"/>
              </a:ext>
            </a:extLst>
          </p:cNvPr>
          <p:cNvSpPr txBox="1"/>
          <p:nvPr/>
        </p:nvSpPr>
        <p:spPr>
          <a:xfrm>
            <a:off x="9027089" y="5821522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2</a:t>
            </a:r>
            <a:endParaRPr kumimoji="0" lang="en-GB" sz="2000" b="1" i="0" u="none" strike="noStrike" kern="1200" cap="none" spc="0" normalizeH="0" baseline="3000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3F6BDEF9-117C-4B46-9B85-78565E213BB1}"/>
              </a:ext>
            </a:extLst>
          </p:cNvPr>
          <p:cNvSpPr txBox="1"/>
          <p:nvPr/>
        </p:nvSpPr>
        <p:spPr>
          <a:xfrm>
            <a:off x="8001541" y="5013853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2</a:t>
            </a:r>
            <a:endParaRPr kumimoji="0" lang="en-GB" sz="2000" b="1" i="0" u="none" strike="noStrike" kern="1200" cap="none" spc="0" normalizeH="0" baseline="3000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797EBDCD-8284-4AA2-8CBE-37453151FAAB}"/>
              </a:ext>
            </a:extLst>
          </p:cNvPr>
          <p:cNvSpPr txBox="1"/>
          <p:nvPr/>
        </p:nvSpPr>
        <p:spPr>
          <a:xfrm>
            <a:off x="8015811" y="4160653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2</a:t>
            </a:r>
            <a:endParaRPr kumimoji="0" lang="en-GB" sz="2000" b="1" i="0" u="none" strike="noStrike" kern="1200" cap="none" spc="0" normalizeH="0" baseline="3000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D1DE726E-EF8A-4E78-A346-C9960435D170}"/>
              </a:ext>
            </a:extLst>
          </p:cNvPr>
          <p:cNvSpPr txBox="1"/>
          <p:nvPr/>
        </p:nvSpPr>
        <p:spPr>
          <a:xfrm>
            <a:off x="9038094" y="2528033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2</a:t>
            </a:r>
            <a:endParaRPr kumimoji="0" lang="en-GB" sz="2000" b="1" i="0" u="none" strike="noStrike" kern="1200" cap="none" spc="0" normalizeH="0" baseline="3000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E9DAC645-C521-49F7-AE2A-7C60D0435884}"/>
              </a:ext>
            </a:extLst>
          </p:cNvPr>
          <p:cNvSpPr txBox="1"/>
          <p:nvPr/>
        </p:nvSpPr>
        <p:spPr>
          <a:xfrm>
            <a:off x="7462820" y="5328235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2</a:t>
            </a:r>
            <a:endParaRPr kumimoji="0" lang="en-GB" sz="2000" b="1" i="0" u="none" strike="noStrike" kern="1200" cap="none" spc="0" normalizeH="0" baseline="3000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439C5CA4-CB73-404B-B73A-CB4879E446F9}"/>
              </a:ext>
            </a:extLst>
          </p:cNvPr>
          <p:cNvSpPr txBox="1"/>
          <p:nvPr/>
        </p:nvSpPr>
        <p:spPr>
          <a:xfrm>
            <a:off x="4509633" y="5359057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2</a:t>
            </a:r>
            <a:endParaRPr kumimoji="0" lang="en-GB" sz="2000" b="1" i="0" u="none" strike="noStrike" kern="1200" cap="none" spc="0" normalizeH="0" baseline="3000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5EA71102-1ED7-4554-B20E-BF2AD85E339A}"/>
              </a:ext>
            </a:extLst>
          </p:cNvPr>
          <p:cNvSpPr txBox="1"/>
          <p:nvPr/>
        </p:nvSpPr>
        <p:spPr>
          <a:xfrm>
            <a:off x="3033347" y="4414374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2</a:t>
            </a:r>
            <a:endParaRPr kumimoji="0" lang="en-GB" sz="2000" b="1" i="0" u="none" strike="noStrike" kern="1200" cap="none" spc="0" normalizeH="0" baseline="3000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63D119BC-E0DE-40D0-B558-7BBA792874AA}"/>
              </a:ext>
            </a:extLst>
          </p:cNvPr>
          <p:cNvSpPr txBox="1"/>
          <p:nvPr/>
        </p:nvSpPr>
        <p:spPr>
          <a:xfrm>
            <a:off x="1903865" y="4160668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2</a:t>
            </a:r>
            <a:endParaRPr kumimoji="0" lang="en-GB" sz="2000" b="1" i="0" u="none" strike="noStrike" kern="1200" cap="none" spc="0" normalizeH="0" baseline="3000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E8175745-78E9-4E65-9C22-A6F5C975554F}"/>
              </a:ext>
            </a:extLst>
          </p:cNvPr>
          <p:cNvSpPr txBox="1"/>
          <p:nvPr/>
        </p:nvSpPr>
        <p:spPr>
          <a:xfrm>
            <a:off x="1935765" y="5910253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2</a:t>
            </a:r>
            <a:endParaRPr kumimoji="0" lang="en-GB" sz="2000" b="1" i="0" u="none" strike="noStrike" kern="1200" cap="none" spc="0" normalizeH="0" baseline="3000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90337ED9-90AD-4FAE-B252-8DDFF08650FE}"/>
              </a:ext>
            </a:extLst>
          </p:cNvPr>
          <p:cNvSpPr txBox="1"/>
          <p:nvPr/>
        </p:nvSpPr>
        <p:spPr>
          <a:xfrm>
            <a:off x="3501209" y="4160653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1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B767EB50-92FB-4B80-AEB7-2B2499D52568}"/>
              </a:ext>
            </a:extLst>
          </p:cNvPr>
          <p:cNvSpPr txBox="1"/>
          <p:nvPr/>
        </p:nvSpPr>
        <p:spPr>
          <a:xfrm>
            <a:off x="3400485" y="3213853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2</a:t>
            </a:r>
            <a:endParaRPr kumimoji="0" lang="en-GB" sz="2000" b="1" i="0" u="none" strike="noStrike" kern="1200" cap="none" spc="0" normalizeH="0" baseline="3000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975E4344-8571-47B8-AFCC-8F255057CE76}"/>
              </a:ext>
            </a:extLst>
          </p:cNvPr>
          <p:cNvSpPr txBox="1"/>
          <p:nvPr/>
        </p:nvSpPr>
        <p:spPr>
          <a:xfrm>
            <a:off x="4989035" y="2277853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2</a:t>
            </a:r>
            <a:endParaRPr kumimoji="0" lang="en-GB" sz="2000" b="1" i="0" u="none" strike="noStrike" kern="1200" cap="none" spc="0" normalizeH="0" baseline="3000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26A7B9C8-413A-4D7C-9DB6-8C2FC34B974E}"/>
              </a:ext>
            </a:extLst>
          </p:cNvPr>
          <p:cNvSpPr txBox="1"/>
          <p:nvPr/>
        </p:nvSpPr>
        <p:spPr>
          <a:xfrm>
            <a:off x="5976000" y="2529853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2</a:t>
            </a:r>
            <a:endParaRPr kumimoji="0" lang="en-GB" sz="2000" b="1" i="0" u="none" strike="noStrike" kern="1200" cap="none" spc="0" normalizeH="0" baseline="3000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344EF1BB-7A60-4AC1-80BE-842C9AADBFE2}"/>
              </a:ext>
            </a:extLst>
          </p:cNvPr>
          <p:cNvSpPr txBox="1"/>
          <p:nvPr/>
        </p:nvSpPr>
        <p:spPr>
          <a:xfrm>
            <a:off x="7473724" y="3458722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2</a:t>
            </a:r>
            <a:endParaRPr kumimoji="0" lang="en-GB" sz="2000" b="1" i="0" u="none" strike="noStrike" kern="1200" cap="none" spc="0" normalizeH="0" baseline="3000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753E2E23-72FB-4FBD-8A19-332BC3EA9D3C}"/>
              </a:ext>
            </a:extLst>
          </p:cNvPr>
          <p:cNvSpPr txBox="1"/>
          <p:nvPr/>
        </p:nvSpPr>
        <p:spPr>
          <a:xfrm>
            <a:off x="4959345" y="4160653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2</a:t>
            </a:r>
            <a:endParaRPr kumimoji="0" lang="en-GB" sz="2000" b="1" i="0" u="none" strike="noStrike" kern="1200" cap="none" spc="0" normalizeH="0" baseline="3000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ADA05C4F-593D-4D93-A65F-7A9B2EED60AC}"/>
              </a:ext>
            </a:extLst>
          </p:cNvPr>
          <p:cNvSpPr txBox="1"/>
          <p:nvPr/>
        </p:nvSpPr>
        <p:spPr>
          <a:xfrm>
            <a:off x="5891435" y="4402036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2</a:t>
            </a:r>
            <a:endParaRPr kumimoji="0" lang="en-GB" sz="2000" b="1" i="0" u="none" strike="noStrike" kern="1200" cap="none" spc="0" normalizeH="0" baseline="3000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1186925B-3858-4AC2-9D9E-4367D62D605D}"/>
              </a:ext>
            </a:extLst>
          </p:cNvPr>
          <p:cNvSpPr txBox="1"/>
          <p:nvPr/>
        </p:nvSpPr>
        <p:spPr>
          <a:xfrm>
            <a:off x="6462528" y="5013881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2</a:t>
            </a:r>
            <a:endParaRPr kumimoji="0" lang="en-GB" sz="2000" b="1" i="0" u="none" strike="noStrike" kern="1200" cap="none" spc="0" normalizeH="0" baseline="3000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96" name="Action Button: Custom 16">
            <a:hlinkClick r:id="" action="ppaction://noaction" highlightClick="1">
              <a:snd r:embed="rId8" name="3_mouche.wav"/>
            </a:hlinkClick>
            <a:extLst>
              <a:ext uri="{FF2B5EF4-FFF2-40B4-BE49-F238E27FC236}">
                <a16:creationId xmlns:a16="http://schemas.microsoft.com/office/drawing/2014/main" id="{45FFD845-4D07-4B42-B1F1-F87444C81A08}"/>
              </a:ext>
            </a:extLst>
          </p:cNvPr>
          <p:cNvSpPr/>
          <p:nvPr/>
        </p:nvSpPr>
        <p:spPr>
          <a:xfrm>
            <a:off x="11447456" y="5817340"/>
            <a:ext cx="602170" cy="530544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grpSp>
        <p:nvGrpSpPr>
          <p:cNvPr id="197" name="Group 196">
            <a:extLst>
              <a:ext uri="{FF2B5EF4-FFF2-40B4-BE49-F238E27FC236}">
                <a16:creationId xmlns:a16="http://schemas.microsoft.com/office/drawing/2014/main" id="{BC231816-7FB7-4536-822A-238813184927}"/>
              </a:ext>
            </a:extLst>
          </p:cNvPr>
          <p:cNvGrpSpPr/>
          <p:nvPr/>
        </p:nvGrpSpPr>
        <p:grpSpPr>
          <a:xfrm>
            <a:off x="1742400" y="6122653"/>
            <a:ext cx="1068497" cy="846713"/>
            <a:chOff x="1742400" y="5518800"/>
            <a:chExt cx="1068497" cy="846713"/>
          </a:xfrm>
        </p:grpSpPr>
        <p:pic>
          <p:nvPicPr>
            <p:cNvPr id="198" name="Picture 197" descr="A picture containing flower&#10;&#10;Description automatically generated">
              <a:extLst>
                <a:ext uri="{FF2B5EF4-FFF2-40B4-BE49-F238E27FC236}">
                  <a16:creationId xmlns:a16="http://schemas.microsoft.com/office/drawing/2014/main" id="{2BF5C960-D2E8-4E78-A75C-CA3709401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2400" y="5518800"/>
              <a:ext cx="1068497" cy="846713"/>
            </a:xfrm>
            <a:prstGeom prst="rect">
              <a:avLst/>
            </a:prstGeom>
          </p:spPr>
        </p:pic>
        <p:sp>
          <p:nvSpPr>
            <p:cNvPr id="199" name="TextBox 198">
              <a:extLst>
                <a:ext uri="{FF2B5EF4-FFF2-40B4-BE49-F238E27FC236}">
                  <a16:creationId xmlns:a16="http://schemas.microsoft.com/office/drawing/2014/main" id="{DE351EFA-5191-464F-9A28-DAEDF0605AA2}"/>
                </a:ext>
              </a:extLst>
            </p:cNvPr>
            <p:cNvSpPr txBox="1"/>
            <p:nvPr/>
          </p:nvSpPr>
          <p:spPr>
            <a:xfrm>
              <a:off x="1874226" y="5565315"/>
              <a:ext cx="4227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entury Gothic" panose="020F0302020204030204"/>
                </a:rPr>
                <a:t>E</a:t>
              </a:r>
            </a:p>
          </p:txBody>
        </p:sp>
      </p:grpSp>
      <p:sp>
        <p:nvSpPr>
          <p:cNvPr id="200" name="Arrow: Up 199">
            <a:extLst>
              <a:ext uri="{FF2B5EF4-FFF2-40B4-BE49-F238E27FC236}">
                <a16:creationId xmlns:a16="http://schemas.microsoft.com/office/drawing/2014/main" id="{63AA82D0-F7B1-4EF6-8543-978E6F1659D5}"/>
              </a:ext>
            </a:extLst>
          </p:cNvPr>
          <p:cNvSpPr/>
          <p:nvPr/>
        </p:nvSpPr>
        <p:spPr>
          <a:xfrm rot="10800000">
            <a:off x="2113200" y="5985853"/>
            <a:ext cx="284699" cy="392885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220EFBB7-5B9D-455E-A913-97F50B47F637}"/>
              </a:ext>
            </a:extLst>
          </p:cNvPr>
          <p:cNvGrpSpPr/>
          <p:nvPr/>
        </p:nvGrpSpPr>
        <p:grpSpPr>
          <a:xfrm>
            <a:off x="9360000" y="3412701"/>
            <a:ext cx="1068497" cy="846713"/>
            <a:chOff x="9360000" y="2808848"/>
            <a:chExt cx="1068497" cy="846713"/>
          </a:xfrm>
        </p:grpSpPr>
        <p:pic>
          <p:nvPicPr>
            <p:cNvPr id="202" name="Picture 201" descr="A picture containing flower&#10;&#10;Description automatically generated">
              <a:extLst>
                <a:ext uri="{FF2B5EF4-FFF2-40B4-BE49-F238E27FC236}">
                  <a16:creationId xmlns:a16="http://schemas.microsoft.com/office/drawing/2014/main" id="{61E2233F-C148-442C-A0A4-8B414594E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60000" y="2808848"/>
              <a:ext cx="1068497" cy="846713"/>
            </a:xfrm>
            <a:prstGeom prst="rect">
              <a:avLst/>
            </a:prstGeom>
          </p:spPr>
        </p:pic>
        <p:sp>
          <p:nvSpPr>
            <p:cNvPr id="203" name="TextBox 202">
              <a:extLst>
                <a:ext uri="{FF2B5EF4-FFF2-40B4-BE49-F238E27FC236}">
                  <a16:creationId xmlns:a16="http://schemas.microsoft.com/office/drawing/2014/main" id="{8EEA6B8F-493A-4FA5-814B-C8ECBCB95437}"/>
                </a:ext>
              </a:extLst>
            </p:cNvPr>
            <p:cNvSpPr txBox="1"/>
            <p:nvPr/>
          </p:nvSpPr>
          <p:spPr>
            <a:xfrm>
              <a:off x="9441892" y="2833696"/>
              <a:ext cx="4227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entury Gothic" panose="020F0302020204030204"/>
                </a:rPr>
                <a:t>K</a:t>
              </a:r>
            </a:p>
          </p:txBody>
        </p:sp>
      </p:grp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FD0AE418-4696-4E0C-BCFB-F89F8D58A255}"/>
              </a:ext>
            </a:extLst>
          </p:cNvPr>
          <p:cNvGrpSpPr/>
          <p:nvPr/>
        </p:nvGrpSpPr>
        <p:grpSpPr>
          <a:xfrm>
            <a:off x="7833600" y="711853"/>
            <a:ext cx="1068497" cy="846713"/>
            <a:chOff x="7833600" y="108000"/>
            <a:chExt cx="1068497" cy="846713"/>
          </a:xfrm>
        </p:grpSpPr>
        <p:pic>
          <p:nvPicPr>
            <p:cNvPr id="205" name="Picture 204" descr="A picture containing flower&#10;&#10;Description automatically generated">
              <a:extLst>
                <a:ext uri="{FF2B5EF4-FFF2-40B4-BE49-F238E27FC236}">
                  <a16:creationId xmlns:a16="http://schemas.microsoft.com/office/drawing/2014/main" id="{A2C09F42-999D-4DE3-9427-FF98FEA502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3600" y="108000"/>
              <a:ext cx="1068497" cy="846713"/>
            </a:xfrm>
            <a:prstGeom prst="rect">
              <a:avLst/>
            </a:prstGeom>
          </p:spPr>
        </p:pic>
        <p:sp>
          <p:nvSpPr>
            <p:cNvPr id="206" name="TextBox 205">
              <a:extLst>
                <a:ext uri="{FF2B5EF4-FFF2-40B4-BE49-F238E27FC236}">
                  <a16:creationId xmlns:a16="http://schemas.microsoft.com/office/drawing/2014/main" id="{B55A9ADC-10D0-4630-B85C-F8E93AE25493}"/>
                </a:ext>
              </a:extLst>
            </p:cNvPr>
            <p:cNvSpPr txBox="1"/>
            <p:nvPr/>
          </p:nvSpPr>
          <p:spPr>
            <a:xfrm>
              <a:off x="7959669" y="164391"/>
              <a:ext cx="4227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entury Gothic" panose="020F0302020204030204"/>
                </a:rPr>
                <a:t>O</a:t>
              </a:r>
            </a:p>
          </p:txBody>
        </p:sp>
      </p:grpSp>
      <p:sp>
        <p:nvSpPr>
          <p:cNvPr id="207" name="Arrow: Up 206">
            <a:extLst>
              <a:ext uri="{FF2B5EF4-FFF2-40B4-BE49-F238E27FC236}">
                <a16:creationId xmlns:a16="http://schemas.microsoft.com/office/drawing/2014/main" id="{51A50EDC-5016-492B-8001-5FFFAF7F3D94}"/>
              </a:ext>
            </a:extLst>
          </p:cNvPr>
          <p:cNvSpPr/>
          <p:nvPr/>
        </p:nvSpPr>
        <p:spPr>
          <a:xfrm>
            <a:off x="8203078" y="12986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08" name="Arrow: Up 207">
            <a:extLst>
              <a:ext uri="{FF2B5EF4-FFF2-40B4-BE49-F238E27FC236}">
                <a16:creationId xmlns:a16="http://schemas.microsoft.com/office/drawing/2014/main" id="{0B75E76B-89C0-4AAB-B10B-6B1ECDE90F4F}"/>
              </a:ext>
            </a:extLst>
          </p:cNvPr>
          <p:cNvSpPr/>
          <p:nvPr/>
        </p:nvSpPr>
        <p:spPr>
          <a:xfrm>
            <a:off x="5184000" y="12986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6FF2AB92-2CD4-4AE2-A8AF-044E7B8E0CFD}"/>
              </a:ext>
            </a:extLst>
          </p:cNvPr>
          <p:cNvGrpSpPr/>
          <p:nvPr/>
        </p:nvGrpSpPr>
        <p:grpSpPr>
          <a:xfrm>
            <a:off x="3254400" y="5262253"/>
            <a:ext cx="1068497" cy="846713"/>
            <a:chOff x="3254400" y="4658400"/>
            <a:chExt cx="1068497" cy="846713"/>
          </a:xfrm>
        </p:grpSpPr>
        <p:pic>
          <p:nvPicPr>
            <p:cNvPr id="210" name="Picture 209" descr="A picture containing flower&#10;&#10;Description automatically generated">
              <a:extLst>
                <a:ext uri="{FF2B5EF4-FFF2-40B4-BE49-F238E27FC236}">
                  <a16:creationId xmlns:a16="http://schemas.microsoft.com/office/drawing/2014/main" id="{A45F10B9-545E-46D8-A44D-ABA4FE79A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4400" y="4658400"/>
              <a:ext cx="1068497" cy="846713"/>
            </a:xfrm>
            <a:prstGeom prst="rect">
              <a:avLst/>
            </a:prstGeom>
          </p:spPr>
        </p:pic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F004EAB7-D832-4D79-8171-9E86B844D8E0}"/>
                </a:ext>
              </a:extLst>
            </p:cNvPr>
            <p:cNvSpPr txBox="1"/>
            <p:nvPr/>
          </p:nvSpPr>
          <p:spPr>
            <a:xfrm>
              <a:off x="3406547" y="4705957"/>
              <a:ext cx="4227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entury Gothic" panose="020F0302020204030204"/>
                </a:rPr>
                <a:t>F</a:t>
              </a:r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FD520C5F-1772-4309-84A8-416DF51D85F1}"/>
              </a:ext>
            </a:extLst>
          </p:cNvPr>
          <p:cNvGrpSpPr/>
          <p:nvPr/>
        </p:nvGrpSpPr>
        <p:grpSpPr>
          <a:xfrm>
            <a:off x="10843200" y="4326253"/>
            <a:ext cx="1068497" cy="846713"/>
            <a:chOff x="10843200" y="3722400"/>
            <a:chExt cx="1068497" cy="846713"/>
          </a:xfrm>
        </p:grpSpPr>
        <p:pic>
          <p:nvPicPr>
            <p:cNvPr id="213" name="Picture 212" descr="A picture containing flower&#10;&#10;Description automatically generated">
              <a:extLst>
                <a:ext uri="{FF2B5EF4-FFF2-40B4-BE49-F238E27FC236}">
                  <a16:creationId xmlns:a16="http://schemas.microsoft.com/office/drawing/2014/main" id="{0AA34203-FCF1-4B07-8CA9-7EB116CD41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43200" y="3722400"/>
              <a:ext cx="1068497" cy="846713"/>
            </a:xfrm>
            <a:prstGeom prst="rect">
              <a:avLst/>
            </a:prstGeom>
          </p:spPr>
        </p:pic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8023624B-2FEC-4E1A-A176-B7669FE11E8C}"/>
                </a:ext>
              </a:extLst>
            </p:cNvPr>
            <p:cNvSpPr txBox="1"/>
            <p:nvPr/>
          </p:nvSpPr>
          <p:spPr>
            <a:xfrm>
              <a:off x="11024718" y="3752016"/>
              <a:ext cx="4227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entury Gothic" panose="020F0302020204030204"/>
                </a:rPr>
                <a:t>J</a:t>
              </a:r>
            </a:p>
          </p:txBody>
        </p:sp>
      </p:grp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147D9198-5B99-4915-9426-2FC985B44FC8}"/>
              </a:ext>
            </a:extLst>
          </p:cNvPr>
          <p:cNvGrpSpPr/>
          <p:nvPr/>
        </p:nvGrpSpPr>
        <p:grpSpPr>
          <a:xfrm>
            <a:off x="9360000" y="5261361"/>
            <a:ext cx="1068497" cy="846713"/>
            <a:chOff x="9360000" y="4657508"/>
            <a:chExt cx="1068497" cy="846713"/>
          </a:xfrm>
        </p:grpSpPr>
        <p:pic>
          <p:nvPicPr>
            <p:cNvPr id="216" name="Picture 215" descr="A picture containing flower&#10;&#10;Description automatically generated">
              <a:extLst>
                <a:ext uri="{FF2B5EF4-FFF2-40B4-BE49-F238E27FC236}">
                  <a16:creationId xmlns:a16="http://schemas.microsoft.com/office/drawing/2014/main" id="{541A1EBB-0E8E-4880-BC1C-EE0F367C3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60000" y="4657508"/>
              <a:ext cx="1068497" cy="846713"/>
            </a:xfrm>
            <a:prstGeom prst="rect">
              <a:avLst/>
            </a:prstGeom>
          </p:spPr>
        </p:pic>
        <p:sp>
          <p:nvSpPr>
            <p:cNvPr id="217" name="TextBox 216">
              <a:extLst>
                <a:ext uri="{FF2B5EF4-FFF2-40B4-BE49-F238E27FC236}">
                  <a16:creationId xmlns:a16="http://schemas.microsoft.com/office/drawing/2014/main" id="{F2872E42-A908-4340-998B-1D6A8E9DF76D}"/>
                </a:ext>
              </a:extLst>
            </p:cNvPr>
            <p:cNvSpPr txBox="1"/>
            <p:nvPr/>
          </p:nvSpPr>
          <p:spPr>
            <a:xfrm>
              <a:off x="9441892" y="4721044"/>
              <a:ext cx="4227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entury Gothic" panose="020F0302020204030204"/>
                </a:rPr>
                <a:t>I</a:t>
              </a:r>
            </a:p>
          </p:txBody>
        </p:sp>
      </p:grpSp>
      <p:grpSp>
        <p:nvGrpSpPr>
          <p:cNvPr id="218" name="Group 217">
            <a:extLst>
              <a:ext uri="{FF2B5EF4-FFF2-40B4-BE49-F238E27FC236}">
                <a16:creationId xmlns:a16="http://schemas.microsoft.com/office/drawing/2014/main" id="{3A9CE4AD-ED77-46E1-9FF3-7A1B02571168}"/>
              </a:ext>
            </a:extLst>
          </p:cNvPr>
          <p:cNvGrpSpPr/>
          <p:nvPr/>
        </p:nvGrpSpPr>
        <p:grpSpPr>
          <a:xfrm>
            <a:off x="4766400" y="6122653"/>
            <a:ext cx="1068497" cy="846713"/>
            <a:chOff x="4766400" y="5518800"/>
            <a:chExt cx="1068497" cy="846713"/>
          </a:xfrm>
        </p:grpSpPr>
        <p:pic>
          <p:nvPicPr>
            <p:cNvPr id="219" name="Picture 218" descr="A picture containing flower&#10;&#10;Description automatically generated">
              <a:extLst>
                <a:ext uri="{FF2B5EF4-FFF2-40B4-BE49-F238E27FC236}">
                  <a16:creationId xmlns:a16="http://schemas.microsoft.com/office/drawing/2014/main" id="{AC98363A-D0AA-494E-9A85-E4A416B94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6400" y="5518800"/>
              <a:ext cx="1068497" cy="846713"/>
            </a:xfrm>
            <a:prstGeom prst="rect">
              <a:avLst/>
            </a:prstGeom>
          </p:spPr>
        </p:pic>
        <p:sp>
          <p:nvSpPr>
            <p:cNvPr id="220" name="TextBox 219">
              <a:extLst>
                <a:ext uri="{FF2B5EF4-FFF2-40B4-BE49-F238E27FC236}">
                  <a16:creationId xmlns:a16="http://schemas.microsoft.com/office/drawing/2014/main" id="{A501EFC7-9DDA-47FF-BECE-248F74161486}"/>
                </a:ext>
              </a:extLst>
            </p:cNvPr>
            <p:cNvSpPr txBox="1"/>
            <p:nvPr/>
          </p:nvSpPr>
          <p:spPr>
            <a:xfrm>
              <a:off x="4876181" y="5565316"/>
              <a:ext cx="4227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entury Gothic" panose="020F0302020204030204"/>
                </a:rPr>
                <a:t>G</a:t>
              </a:r>
            </a:p>
          </p:txBody>
        </p:sp>
      </p:grpSp>
      <p:sp>
        <p:nvSpPr>
          <p:cNvPr id="221" name="Arrow: Up 220">
            <a:extLst>
              <a:ext uri="{FF2B5EF4-FFF2-40B4-BE49-F238E27FC236}">
                <a16:creationId xmlns:a16="http://schemas.microsoft.com/office/drawing/2014/main" id="{6A5C14A3-0DB6-453D-8780-18144E055A85}"/>
              </a:ext>
            </a:extLst>
          </p:cNvPr>
          <p:cNvSpPr/>
          <p:nvPr/>
        </p:nvSpPr>
        <p:spPr>
          <a:xfrm rot="10800000">
            <a:off x="5182689" y="5985853"/>
            <a:ext cx="284699" cy="392885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222" name="Group 221">
            <a:extLst>
              <a:ext uri="{FF2B5EF4-FFF2-40B4-BE49-F238E27FC236}">
                <a16:creationId xmlns:a16="http://schemas.microsoft.com/office/drawing/2014/main" id="{D3856204-A854-4F40-AE28-D78B8ED42EFD}"/>
              </a:ext>
            </a:extLst>
          </p:cNvPr>
          <p:cNvGrpSpPr/>
          <p:nvPr/>
        </p:nvGrpSpPr>
        <p:grpSpPr>
          <a:xfrm>
            <a:off x="10897116" y="2510400"/>
            <a:ext cx="1068497" cy="846713"/>
            <a:chOff x="10843159" y="1872000"/>
            <a:chExt cx="1068497" cy="846713"/>
          </a:xfrm>
        </p:grpSpPr>
        <p:pic>
          <p:nvPicPr>
            <p:cNvPr id="223" name="Picture 222" descr="A picture containing flower&#10;&#10;Description automatically generated">
              <a:extLst>
                <a:ext uri="{FF2B5EF4-FFF2-40B4-BE49-F238E27FC236}">
                  <a16:creationId xmlns:a16="http://schemas.microsoft.com/office/drawing/2014/main" id="{A28CB4BB-BF90-4CD4-B0DA-500EB57E1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43159" y="1872000"/>
              <a:ext cx="1068497" cy="846713"/>
            </a:xfrm>
            <a:prstGeom prst="rect">
              <a:avLst/>
            </a:prstGeom>
          </p:spPr>
        </p:pic>
        <p:sp>
          <p:nvSpPr>
            <p:cNvPr id="224" name="TextBox 223">
              <a:extLst>
                <a:ext uri="{FF2B5EF4-FFF2-40B4-BE49-F238E27FC236}">
                  <a16:creationId xmlns:a16="http://schemas.microsoft.com/office/drawing/2014/main" id="{BF9EC4D2-CB87-4170-976E-0C62A286EF1F}"/>
                </a:ext>
              </a:extLst>
            </p:cNvPr>
            <p:cNvSpPr txBox="1"/>
            <p:nvPr/>
          </p:nvSpPr>
          <p:spPr>
            <a:xfrm>
              <a:off x="10928025" y="1910060"/>
              <a:ext cx="4227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entury Gothic" panose="020F0302020204030204"/>
                </a:rPr>
                <a:t>L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7052" y="43691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29" name="Picture 2" descr="Fly Bug Insect Clip Art">
            <a:extLst>
              <a:ext uri="{FF2B5EF4-FFF2-40B4-BE49-F238E27FC236}">
                <a16:creationId xmlns:a16="http://schemas.microsoft.com/office/drawing/2014/main" id="{CA044313-BE13-4012-ACEC-E65B722D0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963558" y="6395659"/>
            <a:ext cx="367208" cy="388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5" name="Group 224">
            <a:extLst>
              <a:ext uri="{FF2B5EF4-FFF2-40B4-BE49-F238E27FC236}">
                <a16:creationId xmlns:a16="http://schemas.microsoft.com/office/drawing/2014/main" id="{AA00D70B-C21E-4454-9B8F-555EBFDCE86D}"/>
              </a:ext>
            </a:extLst>
          </p:cNvPr>
          <p:cNvGrpSpPr/>
          <p:nvPr/>
        </p:nvGrpSpPr>
        <p:grpSpPr>
          <a:xfrm>
            <a:off x="7696050" y="6136996"/>
            <a:ext cx="1068497" cy="846713"/>
            <a:chOff x="7832757" y="5518562"/>
            <a:chExt cx="1068497" cy="846713"/>
          </a:xfrm>
        </p:grpSpPr>
        <p:pic>
          <p:nvPicPr>
            <p:cNvPr id="226" name="Picture 225" descr="A picture containing flower&#10;&#10;Description automatically generated">
              <a:extLst>
                <a:ext uri="{FF2B5EF4-FFF2-40B4-BE49-F238E27FC236}">
                  <a16:creationId xmlns:a16="http://schemas.microsoft.com/office/drawing/2014/main" id="{0F58B23C-820B-4616-9107-1F32AE17C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2757" y="5518562"/>
              <a:ext cx="1068497" cy="846713"/>
            </a:xfrm>
            <a:prstGeom prst="rect">
              <a:avLst/>
            </a:prstGeom>
          </p:spPr>
        </p:pic>
        <p:sp>
          <p:nvSpPr>
            <p:cNvPr id="227" name="TextBox 226">
              <a:extLst>
                <a:ext uri="{FF2B5EF4-FFF2-40B4-BE49-F238E27FC236}">
                  <a16:creationId xmlns:a16="http://schemas.microsoft.com/office/drawing/2014/main" id="{671EB261-CA51-4674-AFA2-5A30FAFFCCC6}"/>
                </a:ext>
              </a:extLst>
            </p:cNvPr>
            <p:cNvSpPr txBox="1"/>
            <p:nvPr/>
          </p:nvSpPr>
          <p:spPr>
            <a:xfrm>
              <a:off x="7988897" y="5613222"/>
              <a:ext cx="4227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entury Gothic" panose="020F0302020204030204"/>
                </a:rPr>
                <a:t>H</a:t>
              </a:r>
            </a:p>
          </p:txBody>
        </p:sp>
      </p:grpSp>
      <p:sp>
        <p:nvSpPr>
          <p:cNvPr id="228" name="Arrow: Up 227">
            <a:extLst>
              <a:ext uri="{FF2B5EF4-FFF2-40B4-BE49-F238E27FC236}">
                <a16:creationId xmlns:a16="http://schemas.microsoft.com/office/drawing/2014/main" id="{FAC3FC22-2D82-4D86-9519-5FC37B4AD304}"/>
              </a:ext>
            </a:extLst>
          </p:cNvPr>
          <p:cNvSpPr/>
          <p:nvPr/>
        </p:nvSpPr>
        <p:spPr>
          <a:xfrm rot="10800000">
            <a:off x="8204400" y="5984842"/>
            <a:ext cx="284699" cy="392885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30" name="Rectangle 229">
            <a:hlinkClick r:id="" action="ppaction://noaction">
              <a:snd r:embed="rId9" name="vue_vous.wav"/>
            </a:hlinkClick>
            <a:extLst>
              <a:ext uri="{FF2B5EF4-FFF2-40B4-BE49-F238E27FC236}">
                <a16:creationId xmlns:a16="http://schemas.microsoft.com/office/drawing/2014/main" id="{8E009AF2-95FF-4F39-AB09-9FE1D17967A8}"/>
              </a:ext>
            </a:extLst>
          </p:cNvPr>
          <p:cNvSpPr/>
          <p:nvPr/>
        </p:nvSpPr>
        <p:spPr>
          <a:xfrm>
            <a:off x="72644" y="664085"/>
            <a:ext cx="3251925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vue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 [1] |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vous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 [2]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24428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3"/>
          <a:stretch/>
        </p:blipFill>
        <p:spPr>
          <a:xfrm>
            <a:off x="10721400" y="111744"/>
            <a:ext cx="1329840" cy="1331640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1381860" y="58672"/>
            <a:ext cx="296529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[to be | being]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00" name="Google Shape;181;p8"/>
          <p:cNvPicPr/>
          <p:nvPr/>
        </p:nvPicPr>
        <p:blipFill rotWithShape="1">
          <a:blip r:embed="rId4"/>
          <a:srcRect r="39765"/>
          <a:stretch/>
        </p:blipFill>
        <p:spPr>
          <a:xfrm>
            <a:off x="288656" y="1578191"/>
            <a:ext cx="863738" cy="101248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760" y="92880"/>
            <a:ext cx="7267988" cy="1144800"/>
          </a:xfrm>
        </p:spPr>
        <p:txBody>
          <a:bodyPr anchor="t"/>
          <a:lstStyle/>
          <a:p>
            <a:r>
              <a:rPr lang="en-GB" sz="3600" b="1" spc="-1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</a:rPr>
              <a:t>Être</a:t>
            </a:r>
            <a:endParaRPr lang="en-GB" sz="3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346190-5134-4FB4-AF87-17C6A137E164}"/>
              </a:ext>
            </a:extLst>
          </p:cNvPr>
          <p:cNvSpPr/>
          <p:nvPr/>
        </p:nvSpPr>
        <p:spPr>
          <a:xfrm>
            <a:off x="299108" y="641526"/>
            <a:ext cx="97801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You already know how to say </a:t>
            </a:r>
            <a:r>
              <a:rPr kumimoji="0" lang="en-GB" sz="2800" b="0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you are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</a:t>
            </a:r>
            <a:r>
              <a:rPr kumimoji="0" lang="en-GB" sz="2800" b="0" i="0" u="sng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one person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: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25" name="Table 26">
            <a:extLst>
              <a:ext uri="{FF2B5EF4-FFF2-40B4-BE49-F238E27FC236}">
                <a16:creationId xmlns:a16="http://schemas.microsoft.com/office/drawing/2014/main" id="{E3D464AD-EB33-44E6-B76F-06392FCE12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4470523"/>
              </p:ext>
            </p:extLst>
          </p:nvPr>
        </p:nvGraphicFramePr>
        <p:xfrm>
          <a:off x="1242189" y="1222510"/>
          <a:ext cx="9281160" cy="1424360"/>
        </p:xfrm>
        <a:graphic>
          <a:graphicData uri="http://schemas.openxmlformats.org/drawingml/2006/table">
            <a:tbl>
              <a:tblPr firstRow="1" bandRow="1"/>
              <a:tblGrid>
                <a:gridCol w="4732020">
                  <a:extLst>
                    <a:ext uri="{9D8B030D-6E8A-4147-A177-3AD203B41FA5}">
                      <a16:colId xmlns:a16="http://schemas.microsoft.com/office/drawing/2014/main" val="2459567889"/>
                    </a:ext>
                  </a:extLst>
                </a:gridCol>
                <a:gridCol w="4549140">
                  <a:extLst>
                    <a:ext uri="{9D8B030D-6E8A-4147-A177-3AD203B41FA5}">
                      <a16:colId xmlns:a16="http://schemas.microsoft.com/office/drawing/2014/main" val="1908518783"/>
                    </a:ext>
                  </a:extLst>
                </a:gridCol>
              </a:tblGrid>
              <a:tr h="596600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être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8648467"/>
                  </a:ext>
                </a:extLst>
              </a:tr>
              <a:tr h="8277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l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r>
                        <a:rPr lang="en-GB" sz="28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grand.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are tall.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3027159"/>
                  </a:ext>
                </a:extLst>
              </a:tr>
            </a:tbl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9E17E0BB-FB44-4C1E-9723-B23C504C6803}"/>
              </a:ext>
            </a:extLst>
          </p:cNvPr>
          <p:cNvSpPr txBox="1"/>
          <p:nvPr/>
        </p:nvSpPr>
        <p:spPr>
          <a:xfrm>
            <a:off x="1242189" y="2073931"/>
            <a:ext cx="2686271" cy="40011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___ _______ _______.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D7DD0F3-85FC-49FC-8C93-3FE03F229F04}"/>
              </a:ext>
            </a:extLst>
          </p:cNvPr>
          <p:cNvSpPr/>
          <p:nvPr/>
        </p:nvSpPr>
        <p:spPr>
          <a:xfrm>
            <a:off x="299108" y="3028890"/>
            <a:ext cx="97801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To say ‘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you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’ + être to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0" i="0" u="sng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more than one person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, say: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30" name="Table 26">
            <a:extLst>
              <a:ext uri="{FF2B5EF4-FFF2-40B4-BE49-F238E27FC236}">
                <a16:creationId xmlns:a16="http://schemas.microsoft.com/office/drawing/2014/main" id="{4320D65B-D1DB-4F69-8AC6-4DE60EA4AD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1959936"/>
              </p:ext>
            </p:extLst>
          </p:nvPr>
        </p:nvGraphicFramePr>
        <p:xfrm>
          <a:off x="1219006" y="3528357"/>
          <a:ext cx="9281160" cy="827760"/>
        </p:xfrm>
        <a:graphic>
          <a:graphicData uri="http://schemas.openxmlformats.org/drawingml/2006/table">
            <a:tbl>
              <a:tblPr firstRow="1" bandRow="1"/>
              <a:tblGrid>
                <a:gridCol w="4732020">
                  <a:extLst>
                    <a:ext uri="{9D8B030D-6E8A-4147-A177-3AD203B41FA5}">
                      <a16:colId xmlns:a16="http://schemas.microsoft.com/office/drawing/2014/main" val="2459567889"/>
                    </a:ext>
                  </a:extLst>
                </a:gridCol>
                <a:gridCol w="4549140">
                  <a:extLst>
                    <a:ext uri="{9D8B030D-6E8A-4147-A177-3AD203B41FA5}">
                      <a16:colId xmlns:a16="http://schemas.microsoft.com/office/drawing/2014/main" val="1908518783"/>
                    </a:ext>
                  </a:extLst>
                </a:gridCol>
              </a:tblGrid>
              <a:tr h="8277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l"/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Vous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ête</a:t>
                      </a:r>
                      <a:r>
                        <a:rPr lang="en-GB" sz="28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grands.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(all) are tall.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3027159"/>
                  </a:ext>
                </a:extLst>
              </a:tr>
            </a:tbl>
          </a:graphicData>
        </a:graphic>
      </p:graphicFrame>
      <p:sp>
        <p:nvSpPr>
          <p:cNvPr id="38" name="TextBox 37">
            <a:extLst>
              <a:ext uri="{FF2B5EF4-FFF2-40B4-BE49-F238E27FC236}">
                <a16:creationId xmlns:a16="http://schemas.microsoft.com/office/drawing/2014/main" id="{AC9D6D5D-3400-4B50-99AE-8238B119CFB3}"/>
              </a:ext>
            </a:extLst>
          </p:cNvPr>
          <p:cNvSpPr txBox="1"/>
          <p:nvPr/>
        </p:nvSpPr>
        <p:spPr>
          <a:xfrm>
            <a:off x="5998928" y="3809826"/>
            <a:ext cx="3334853" cy="40011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___ _______ _______.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F985EC-A00C-4910-B295-CCB235564700}"/>
              </a:ext>
            </a:extLst>
          </p:cNvPr>
          <p:cNvSpPr/>
          <p:nvPr/>
        </p:nvSpPr>
        <p:spPr>
          <a:xfrm>
            <a:off x="1219006" y="3675250"/>
            <a:ext cx="3267241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Vou</a:t>
            </a:r>
            <a:r>
              <a:rPr lang="en-GB" sz="28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s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ê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te</a:t>
            </a:r>
            <a:r>
              <a:rPr lang="en-GB" sz="2800" b="1" dirty="0" err="1">
                <a:solidFill>
                  <a:srgbClr val="E7E6E6">
                    <a:lumMod val="50000"/>
                  </a:srgbClr>
                </a:solidFill>
                <a:latin typeface="Century Gothic" panose="020B0502020202020204" pitchFamily="34" charset="0"/>
              </a:rPr>
              <a:t>s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grand</a:t>
            </a:r>
            <a:r>
              <a:rPr lang="en-GB" sz="28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s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3" name="Graphic 32" descr="Line arrow Rotate left">
            <a:extLst>
              <a:ext uri="{FF2B5EF4-FFF2-40B4-BE49-F238E27FC236}">
                <a16:creationId xmlns:a16="http://schemas.microsoft.com/office/drawing/2014/main" id="{1F54B5ED-586B-4C19-B7F7-5D665F437C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9768366">
            <a:off x="1998502" y="4039991"/>
            <a:ext cx="474603" cy="47460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2E7C0E06-2B7A-4AA8-8E83-015B38BB69D0}"/>
              </a:ext>
            </a:extLst>
          </p:cNvPr>
          <p:cNvSpPr txBox="1"/>
          <p:nvPr/>
        </p:nvSpPr>
        <p:spPr>
          <a:xfrm>
            <a:off x="1922386" y="3445566"/>
            <a:ext cx="626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z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37" name="Oval Callout 13">
            <a:extLst>
              <a:ext uri="{FF2B5EF4-FFF2-40B4-BE49-F238E27FC236}">
                <a16:creationId xmlns:a16="http://schemas.microsoft.com/office/drawing/2014/main" id="{CB56E398-43F5-4C3B-B07E-6F66676257A4}"/>
              </a:ext>
            </a:extLst>
          </p:cNvPr>
          <p:cNvSpPr/>
          <p:nvPr/>
        </p:nvSpPr>
        <p:spPr>
          <a:xfrm>
            <a:off x="2284321" y="4203457"/>
            <a:ext cx="3288277" cy="2373251"/>
          </a:xfrm>
          <a:prstGeom prst="wedgeEllipseCallout">
            <a:avLst>
              <a:gd name="adj1" fmla="val -42750"/>
              <a:gd name="adj2" fmla="val -49420"/>
            </a:avLst>
          </a:prstGeom>
          <a:solidFill>
            <a:schemeClr val="accent3">
              <a:lumMod val="75000"/>
            </a:scheme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6" name="CustomShape 3">
            <a:extLst>
              <a:ext uri="{FF2B5EF4-FFF2-40B4-BE49-F238E27FC236}">
                <a16:creationId xmlns:a16="http://schemas.microsoft.com/office/drawing/2014/main" id="{215F64F0-F96E-40EF-BE8F-7669B4E63A0B}"/>
              </a:ext>
            </a:extLst>
          </p:cNvPr>
          <p:cNvSpPr/>
          <p:nvPr/>
        </p:nvSpPr>
        <p:spPr>
          <a:xfrm>
            <a:off x="2519496" y="4606515"/>
            <a:ext cx="2817925" cy="18836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You hear the ‘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’ </a:t>
            </a:r>
            <a:b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(like ‘z’) on </a:t>
            </a: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vous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 because of the ‘e’. This liaison is </a:t>
            </a:r>
            <a:r>
              <a:rPr kumimoji="0" lang="en-GB" sz="2000" b="0" i="0" u="sng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always 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made.</a:t>
            </a:r>
          </a:p>
        </p:txBody>
      </p:sp>
      <p:sp>
        <p:nvSpPr>
          <p:cNvPr id="41" name="Oval Callout 13">
            <a:extLst>
              <a:ext uri="{FF2B5EF4-FFF2-40B4-BE49-F238E27FC236}">
                <a16:creationId xmlns:a16="http://schemas.microsoft.com/office/drawing/2014/main" id="{CF8B4129-33FD-4EF1-A172-014749077874}"/>
              </a:ext>
            </a:extLst>
          </p:cNvPr>
          <p:cNvSpPr/>
          <p:nvPr/>
        </p:nvSpPr>
        <p:spPr>
          <a:xfrm>
            <a:off x="5685340" y="4215470"/>
            <a:ext cx="3852798" cy="1239399"/>
          </a:xfrm>
          <a:prstGeom prst="wedgeEllipseCallout">
            <a:avLst>
              <a:gd name="adj1" fmla="val -85774"/>
              <a:gd name="adj2" fmla="val -57417"/>
            </a:avLst>
          </a:prstGeom>
          <a:solidFill>
            <a:schemeClr val="accent3">
              <a:lumMod val="75000"/>
            </a:scheme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2" name="CustomShape 3">
            <a:extLst>
              <a:ext uri="{FF2B5EF4-FFF2-40B4-BE49-F238E27FC236}">
                <a16:creationId xmlns:a16="http://schemas.microsoft.com/office/drawing/2014/main" id="{5A6130C0-3C0F-4362-90CE-1BF8C5123CA3}"/>
              </a:ext>
            </a:extLst>
          </p:cNvPr>
          <p:cNvSpPr/>
          <p:nvPr/>
        </p:nvSpPr>
        <p:spPr>
          <a:xfrm>
            <a:off x="5626196" y="4543181"/>
            <a:ext cx="4080316" cy="108661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Plural ‘you’ (</a:t>
            </a:r>
            <a:r>
              <a:rPr kumimoji="0" lang="en-GB" sz="2000" b="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vous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) needs a </a:t>
            </a:r>
            <a:r>
              <a:rPr kumimoji="0" lang="en-GB" sz="2000" b="0" i="1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plural 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adjective.</a:t>
            </a:r>
          </a:p>
        </p:txBody>
      </p:sp>
      <p:pic>
        <p:nvPicPr>
          <p:cNvPr id="43" name="Picture 42" descr="Shape, circle, rectangle&#10;&#10;Description automatically generated">
            <a:extLst>
              <a:ext uri="{FF2B5EF4-FFF2-40B4-BE49-F238E27FC236}">
                <a16:creationId xmlns:a16="http://schemas.microsoft.com/office/drawing/2014/main" id="{534A2859-B0E9-496C-B493-D1C2B68E50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90" y="4087526"/>
            <a:ext cx="1420443" cy="99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30977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0" grpId="0"/>
      <p:bldP spid="38" grpId="0" animBg="1"/>
      <p:bldP spid="38" grpId="1" animBg="1"/>
      <p:bldP spid="9" grpId="0" animBg="1"/>
      <p:bldP spid="35" grpId="0"/>
      <p:bldP spid="37" grpId="0" animBg="1"/>
      <p:bldP spid="36" grpId="0"/>
      <p:bldP spid="41" grpId="0" animBg="1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5" name="Table 1">
            <a:extLst>
              <a:ext uri="{FF2B5EF4-FFF2-40B4-BE49-F238E27FC236}">
                <a16:creationId xmlns:a16="http://schemas.microsoft.com/office/drawing/2014/main" id="{C6398E9F-79CD-4BAD-B189-42283EE14EB0}"/>
              </a:ext>
            </a:extLst>
          </p:cNvPr>
          <p:cNvGraphicFramePr/>
          <p:nvPr/>
        </p:nvGraphicFramePr>
        <p:xfrm>
          <a:off x="3262136" y="1484654"/>
          <a:ext cx="5784545" cy="4978777"/>
        </p:xfrm>
        <a:graphic>
          <a:graphicData uri="http://schemas.openxmlformats.org/drawingml/2006/table">
            <a:tbl>
              <a:tblPr/>
              <a:tblGrid>
                <a:gridCol w="27898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947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0565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000" b="1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vous</a:t>
                      </a: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 </a:t>
                      </a:r>
                      <a:b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</a:b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(you </a:t>
                      </a:r>
                      <a:r>
                        <a:rPr lang="en-GB" sz="2000" b="1" i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plural</a:t>
                      </a: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)</a:t>
                      </a: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nous</a:t>
                      </a:r>
                      <a:b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</a:b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(we)</a:t>
                      </a: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098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034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727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034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34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034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034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54458669-5D9D-4D2D-8CD9-BF98FB203F05}"/>
              </a:ext>
            </a:extLst>
          </p:cNvPr>
          <p:cNvGraphicFramePr/>
          <p:nvPr/>
        </p:nvGraphicFramePr>
        <p:xfrm>
          <a:off x="2450891" y="1484653"/>
          <a:ext cx="695520" cy="4978777"/>
        </p:xfrm>
        <a:graphic>
          <a:graphicData uri="http://schemas.openxmlformats.org/drawingml/2006/table">
            <a:tbl>
              <a:tblPr/>
              <a:tblGrid>
                <a:gridCol w="695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9860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856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739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543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739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271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78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083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7" name="Google Shape;243;p34">
            <a:extLst>
              <a:ext uri="{FF2B5EF4-FFF2-40B4-BE49-F238E27FC236}">
                <a16:creationId xmlns:a16="http://schemas.microsoft.com/office/drawing/2014/main" id="{06171FAC-BABD-4F20-BC21-5DAB14722C98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7297587" y="2630076"/>
            <a:ext cx="539280" cy="539280"/>
          </a:xfrm>
          <a:prstGeom prst="rect">
            <a:avLst/>
          </a:prstGeom>
          <a:ln>
            <a:noFill/>
          </a:ln>
        </p:spPr>
      </p:pic>
      <p:pic>
        <p:nvPicPr>
          <p:cNvPr id="8" name="Google Shape;244;p34">
            <a:extLst>
              <a:ext uri="{FF2B5EF4-FFF2-40B4-BE49-F238E27FC236}">
                <a16:creationId xmlns:a16="http://schemas.microsoft.com/office/drawing/2014/main" id="{29DBE51B-B140-4D7D-84EC-F71CC05B2C24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4388579" y="3169356"/>
            <a:ext cx="539280" cy="539280"/>
          </a:xfrm>
          <a:prstGeom prst="rect">
            <a:avLst/>
          </a:prstGeom>
          <a:ln>
            <a:noFill/>
          </a:ln>
        </p:spPr>
      </p:pic>
      <p:pic>
        <p:nvPicPr>
          <p:cNvPr id="9" name="Google Shape;245;p34">
            <a:extLst>
              <a:ext uri="{FF2B5EF4-FFF2-40B4-BE49-F238E27FC236}">
                <a16:creationId xmlns:a16="http://schemas.microsoft.com/office/drawing/2014/main" id="{CED39394-DB36-43AF-8530-E8E8FFC9880D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4382694" y="3743938"/>
            <a:ext cx="539280" cy="539280"/>
          </a:xfrm>
          <a:prstGeom prst="rect">
            <a:avLst/>
          </a:prstGeom>
          <a:ln>
            <a:noFill/>
          </a:ln>
        </p:spPr>
      </p:pic>
      <p:pic>
        <p:nvPicPr>
          <p:cNvPr id="10" name="Google Shape;246;p34">
            <a:extLst>
              <a:ext uri="{FF2B5EF4-FFF2-40B4-BE49-F238E27FC236}">
                <a16:creationId xmlns:a16="http://schemas.microsoft.com/office/drawing/2014/main" id="{233B7CDF-15AB-47CD-8895-4FDE589C9CDE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7253594" y="4213870"/>
            <a:ext cx="539280" cy="539280"/>
          </a:xfrm>
          <a:prstGeom prst="rect">
            <a:avLst/>
          </a:prstGeom>
          <a:ln>
            <a:noFill/>
          </a:ln>
        </p:spPr>
      </p:pic>
      <p:pic>
        <p:nvPicPr>
          <p:cNvPr id="11" name="Google Shape;247;p34">
            <a:extLst>
              <a:ext uri="{FF2B5EF4-FFF2-40B4-BE49-F238E27FC236}">
                <a16:creationId xmlns:a16="http://schemas.microsoft.com/office/drawing/2014/main" id="{EE1CD42A-B8A9-4C58-8535-605C1C7CA882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4382694" y="4843122"/>
            <a:ext cx="539280" cy="539280"/>
          </a:xfrm>
          <a:prstGeom prst="rect">
            <a:avLst/>
          </a:prstGeom>
          <a:ln>
            <a:noFill/>
          </a:ln>
        </p:spPr>
      </p:pic>
      <p:pic>
        <p:nvPicPr>
          <p:cNvPr id="12" name="Google Shape;248;p34">
            <a:extLst>
              <a:ext uri="{FF2B5EF4-FFF2-40B4-BE49-F238E27FC236}">
                <a16:creationId xmlns:a16="http://schemas.microsoft.com/office/drawing/2014/main" id="{78CF8016-E31A-4B18-8004-40223D21E473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7253594" y="5382402"/>
            <a:ext cx="539280" cy="539280"/>
          </a:xfrm>
          <a:prstGeom prst="rect">
            <a:avLst/>
          </a:prstGeom>
          <a:ln>
            <a:noFill/>
          </a:ln>
        </p:spPr>
      </p:pic>
      <p:pic>
        <p:nvPicPr>
          <p:cNvPr id="14" name="Google Shape;249;p34">
            <a:extLst>
              <a:ext uri="{FF2B5EF4-FFF2-40B4-BE49-F238E27FC236}">
                <a16:creationId xmlns:a16="http://schemas.microsoft.com/office/drawing/2014/main" id="{4332FB4F-DF98-4DBD-A60F-89010202DE95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4382694" y="5948884"/>
            <a:ext cx="539280" cy="539280"/>
          </a:xfrm>
          <a:prstGeom prst="rect">
            <a:avLst/>
          </a:prstGeom>
          <a:ln>
            <a:noFill/>
          </a:ln>
        </p:spPr>
      </p:pic>
      <p:sp>
        <p:nvSpPr>
          <p:cNvPr id="15" name="CustomShape 22">
            <a:hlinkClick r:id="" action="ppaction://noaction">
              <a:snd r:embed="rId5" name="beep_sommes_mechants.wav"/>
            </a:hlinkClick>
            <a:extLst>
              <a:ext uri="{FF2B5EF4-FFF2-40B4-BE49-F238E27FC236}">
                <a16:creationId xmlns:a16="http://schemas.microsoft.com/office/drawing/2014/main" id="{4247252A-FC32-4F16-8616-A5FE2859FCB7}"/>
              </a:ext>
            </a:extLst>
          </p:cNvPr>
          <p:cNvSpPr/>
          <p:nvPr/>
        </p:nvSpPr>
        <p:spPr>
          <a:xfrm>
            <a:off x="2566370" y="268976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Ex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CustomShape 23">
            <a:hlinkClick r:id="" action="ppaction://noaction">
              <a:snd r:embed="rId6" name="beep_zetes_sages.wav"/>
            </a:hlinkClick>
            <a:extLst>
              <a:ext uri="{FF2B5EF4-FFF2-40B4-BE49-F238E27FC236}">
                <a16:creationId xmlns:a16="http://schemas.microsoft.com/office/drawing/2014/main" id="{3AD5864B-E328-4811-82EC-A3D77BDC6BF2}"/>
              </a:ext>
            </a:extLst>
          </p:cNvPr>
          <p:cNvSpPr/>
          <p:nvPr/>
        </p:nvSpPr>
        <p:spPr>
          <a:xfrm>
            <a:off x="2564332" y="3237919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CustomShape 24">
            <a:hlinkClick r:id="" action="ppaction://noaction">
              <a:snd r:embed="rId7" name="beep_zetes_droles.wav"/>
            </a:hlinkClick>
            <a:extLst>
              <a:ext uri="{FF2B5EF4-FFF2-40B4-BE49-F238E27FC236}">
                <a16:creationId xmlns:a16="http://schemas.microsoft.com/office/drawing/2014/main" id="{F2DAD2AC-ADD2-4480-845B-008BBA9A5F70}"/>
              </a:ext>
            </a:extLst>
          </p:cNvPr>
          <p:cNvSpPr/>
          <p:nvPr/>
        </p:nvSpPr>
        <p:spPr>
          <a:xfrm>
            <a:off x="2564332" y="3784545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" name="CustomShape 25">
            <a:hlinkClick r:id="" action="ppaction://noaction">
              <a:snd r:embed="rId8" name="beep_sommes_independants.wav"/>
            </a:hlinkClick>
            <a:extLst>
              <a:ext uri="{FF2B5EF4-FFF2-40B4-BE49-F238E27FC236}">
                <a16:creationId xmlns:a16="http://schemas.microsoft.com/office/drawing/2014/main" id="{E47FAB46-1A11-4EF4-B700-EF919D0338F8}"/>
              </a:ext>
            </a:extLst>
          </p:cNvPr>
          <p:cNvSpPr/>
          <p:nvPr/>
        </p:nvSpPr>
        <p:spPr>
          <a:xfrm>
            <a:off x="2566631" y="4320529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" name="CustomShape 26">
            <a:hlinkClick r:id="" action="ppaction://noaction">
              <a:snd r:embed="rId9" name="beep_zetes_rapides.wav"/>
            </a:hlinkClick>
            <a:extLst>
              <a:ext uri="{FF2B5EF4-FFF2-40B4-BE49-F238E27FC236}">
                <a16:creationId xmlns:a16="http://schemas.microsoft.com/office/drawing/2014/main" id="{1ECA2C39-8E1B-46F9-B4CE-5D69DA706F12}"/>
              </a:ext>
            </a:extLst>
          </p:cNvPr>
          <p:cNvSpPr/>
          <p:nvPr/>
        </p:nvSpPr>
        <p:spPr>
          <a:xfrm>
            <a:off x="2566631" y="4889103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CustomShape 27">
            <a:hlinkClick r:id="" action="ppaction://noaction">
              <a:snd r:embed="rId10" name="beep_sommes_prudents.wav"/>
            </a:hlinkClick>
            <a:extLst>
              <a:ext uri="{FF2B5EF4-FFF2-40B4-BE49-F238E27FC236}">
                <a16:creationId xmlns:a16="http://schemas.microsoft.com/office/drawing/2014/main" id="{B06E6BFD-FB69-40F9-9653-301D379E5A17}"/>
              </a:ext>
            </a:extLst>
          </p:cNvPr>
          <p:cNvSpPr/>
          <p:nvPr/>
        </p:nvSpPr>
        <p:spPr>
          <a:xfrm>
            <a:off x="2575311" y="5440682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2" name="CustomShape 28">
            <a:hlinkClick r:id="" action="ppaction://noaction">
              <a:snd r:embed="rId11" name="beep_zetes_intelligents.wav"/>
            </a:hlinkClick>
            <a:extLst>
              <a:ext uri="{FF2B5EF4-FFF2-40B4-BE49-F238E27FC236}">
                <a16:creationId xmlns:a16="http://schemas.microsoft.com/office/drawing/2014/main" id="{34261C61-C209-49EF-A2E1-6B62F7BA1FCB}"/>
              </a:ext>
            </a:extLst>
          </p:cNvPr>
          <p:cNvSpPr/>
          <p:nvPr/>
        </p:nvSpPr>
        <p:spPr>
          <a:xfrm>
            <a:off x="2566631" y="5987145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CustomShape 3">
            <a:extLst>
              <a:ext uri="{FF2B5EF4-FFF2-40B4-BE49-F238E27FC236}">
                <a16:creationId xmlns:a16="http://schemas.microsoft.com/office/drawing/2014/main" id="{18F78918-6EB8-496A-B678-8A874DFAD427}"/>
              </a:ext>
            </a:extLst>
          </p:cNvPr>
          <p:cNvSpPr/>
          <p:nvPr/>
        </p:nvSpPr>
        <p:spPr>
          <a:xfrm>
            <a:off x="160200" y="44640"/>
            <a:ext cx="1093452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Pierre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parle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à Jean-Michel et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Clémentine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(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vous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)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ou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b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</a:b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de Pierre et Adèle (nous) 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B1534F0-0043-4AA0-9DA4-DBAEF5C6878F}"/>
              </a:ext>
            </a:extLst>
          </p:cNvPr>
          <p:cNvGrpSpPr/>
          <p:nvPr/>
        </p:nvGrpSpPr>
        <p:grpSpPr>
          <a:xfrm>
            <a:off x="5052697" y="1577633"/>
            <a:ext cx="1008606" cy="997269"/>
            <a:chOff x="12921353" y="1863306"/>
            <a:chExt cx="2001486" cy="1978989"/>
          </a:xfrm>
        </p:grpSpPr>
        <p:pic>
          <p:nvPicPr>
            <p:cNvPr id="25" name="Picture 24" descr="Logo&#10;&#10;Description automatically generated">
              <a:extLst>
                <a:ext uri="{FF2B5EF4-FFF2-40B4-BE49-F238E27FC236}">
                  <a16:creationId xmlns:a16="http://schemas.microsoft.com/office/drawing/2014/main" id="{54C370F2-FE83-4AC0-8BA3-2330E20D5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22898" y="1863306"/>
              <a:ext cx="1199941" cy="1978989"/>
            </a:xfrm>
            <a:prstGeom prst="rect">
              <a:avLst/>
            </a:prstGeom>
          </p:spPr>
        </p:pic>
        <p:pic>
          <p:nvPicPr>
            <p:cNvPr id="27" name="Picture 2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FD50A215-1CBE-4AB9-9FE2-7D839F32A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21353" y="2214542"/>
              <a:ext cx="1603090" cy="1627753"/>
            </a:xfrm>
            <a:prstGeom prst="rect">
              <a:avLst/>
            </a:prstGeom>
          </p:spPr>
        </p:pic>
      </p:grpSp>
      <p:pic>
        <p:nvPicPr>
          <p:cNvPr id="29" name="Picture 2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BDD1474-E1B3-4650-B957-BE3035C324B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18" y="1879222"/>
            <a:ext cx="1775437" cy="4978778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DC0AC5EB-90A9-4199-9BBC-6B7C65AA2BA9}"/>
              </a:ext>
            </a:extLst>
          </p:cNvPr>
          <p:cNvGrpSpPr/>
          <p:nvPr/>
        </p:nvGrpSpPr>
        <p:grpSpPr>
          <a:xfrm>
            <a:off x="7254432" y="1584305"/>
            <a:ext cx="1600085" cy="1000018"/>
            <a:chOff x="9003765" y="2453117"/>
            <a:chExt cx="2604498" cy="162775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BDDC180-13FB-45B9-BA3B-E25DBA0579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7709"/>
            <a:stretch/>
          </p:blipFill>
          <p:spPr>
            <a:xfrm>
              <a:off x="9003765" y="2453117"/>
              <a:ext cx="2260220" cy="1627753"/>
            </a:xfrm>
            <a:prstGeom prst="rect">
              <a:avLst/>
            </a:prstGeom>
          </p:spPr>
        </p:pic>
        <p:pic>
          <p:nvPicPr>
            <p:cNvPr id="30" name="Picture 29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D57AE008-E55E-40FC-9BDE-0B58EF1B40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3921"/>
            <a:stretch/>
          </p:blipFill>
          <p:spPr>
            <a:xfrm>
              <a:off x="10094439" y="2549259"/>
              <a:ext cx="1513824" cy="1531612"/>
            </a:xfrm>
            <a:prstGeom prst="rect">
              <a:avLst/>
            </a:prstGeom>
          </p:spPr>
        </p:pic>
      </p:grpSp>
      <p:graphicFrame>
        <p:nvGraphicFramePr>
          <p:cNvPr id="33" name="Table 2">
            <a:extLst>
              <a:ext uri="{FF2B5EF4-FFF2-40B4-BE49-F238E27FC236}">
                <a16:creationId xmlns:a16="http://schemas.microsoft.com/office/drawing/2014/main" id="{07911C32-9AE1-45AF-928C-0F81DBCC90E9}"/>
              </a:ext>
            </a:extLst>
          </p:cNvPr>
          <p:cNvGraphicFramePr/>
          <p:nvPr/>
        </p:nvGraphicFramePr>
        <p:xfrm>
          <a:off x="9223622" y="1493336"/>
          <a:ext cx="2660160" cy="4978777"/>
        </p:xfrm>
        <a:graphic>
          <a:graphicData uri="http://schemas.openxmlformats.org/drawingml/2006/table">
            <a:tbl>
              <a:tblPr/>
              <a:tblGrid>
                <a:gridCol w="2660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9860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description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8561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7394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5436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7394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2711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784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0832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4" name="Picture 33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6C056EC1-61A2-45CA-AAE3-DBA2C5D571CD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196" y="1554624"/>
            <a:ext cx="680692" cy="484912"/>
          </a:xfrm>
          <a:prstGeom prst="rect">
            <a:avLst/>
          </a:prstGeom>
        </p:spPr>
      </p:pic>
      <p:pic>
        <p:nvPicPr>
          <p:cNvPr id="35" name="Picture 34" descr="Shape, circle, rectangle&#10;&#10;Description automatically generated">
            <a:extLst>
              <a:ext uri="{FF2B5EF4-FFF2-40B4-BE49-F238E27FC236}">
                <a16:creationId xmlns:a16="http://schemas.microsoft.com/office/drawing/2014/main" id="{0B56186B-8CBA-4D12-9F42-802FF283FCC8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216" y="1532946"/>
            <a:ext cx="698524" cy="49125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FB339F2F-C3C2-42A5-9A4F-36363C9F10AA}"/>
              </a:ext>
            </a:extLst>
          </p:cNvPr>
          <p:cNvSpPr txBox="1"/>
          <p:nvPr/>
        </p:nvSpPr>
        <p:spPr>
          <a:xfrm>
            <a:off x="9223622" y="2630076"/>
            <a:ext cx="2648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naughty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93E0937-9423-4231-BB8A-F75F50464EB1}"/>
              </a:ext>
            </a:extLst>
          </p:cNvPr>
          <p:cNvSpPr txBox="1"/>
          <p:nvPr/>
        </p:nvSpPr>
        <p:spPr>
          <a:xfrm>
            <a:off x="9235086" y="3198167"/>
            <a:ext cx="2648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well-behaved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E262E39-330E-4919-81A7-082DE4B9D593}"/>
              </a:ext>
            </a:extLst>
          </p:cNvPr>
          <p:cNvSpPr txBox="1"/>
          <p:nvPr/>
        </p:nvSpPr>
        <p:spPr>
          <a:xfrm>
            <a:off x="9235697" y="3751891"/>
            <a:ext cx="2648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funny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F173AAB-DC0C-489E-8321-DF752D54AF26}"/>
              </a:ext>
            </a:extLst>
          </p:cNvPr>
          <p:cNvSpPr txBox="1"/>
          <p:nvPr/>
        </p:nvSpPr>
        <p:spPr>
          <a:xfrm>
            <a:off x="9243846" y="4296550"/>
            <a:ext cx="2648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independent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42A4D2F-7E2C-486D-853E-348E95EB47BF}"/>
              </a:ext>
            </a:extLst>
          </p:cNvPr>
          <p:cNvSpPr txBox="1"/>
          <p:nvPr/>
        </p:nvSpPr>
        <p:spPr>
          <a:xfrm>
            <a:off x="9270866" y="4856450"/>
            <a:ext cx="2648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fast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0C9BD48-CA1B-45C4-A553-E0B71E1BE578}"/>
              </a:ext>
            </a:extLst>
          </p:cNvPr>
          <p:cNvSpPr txBox="1"/>
          <p:nvPr/>
        </p:nvSpPr>
        <p:spPr>
          <a:xfrm>
            <a:off x="9270866" y="5402630"/>
            <a:ext cx="2648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careful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A8E898C-C670-4EA9-970C-79EE0105519A}"/>
              </a:ext>
            </a:extLst>
          </p:cNvPr>
          <p:cNvSpPr txBox="1"/>
          <p:nvPr/>
        </p:nvSpPr>
        <p:spPr>
          <a:xfrm>
            <a:off x="9252976" y="5954492"/>
            <a:ext cx="2648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intelligent</a:t>
            </a:r>
          </a:p>
        </p:txBody>
      </p:sp>
      <p:pic>
        <p:nvPicPr>
          <p:cNvPr id="43" name="Graphic 42" descr="Teacher">
            <a:extLst>
              <a:ext uri="{FF2B5EF4-FFF2-40B4-BE49-F238E27FC236}">
                <a16:creationId xmlns:a16="http://schemas.microsoft.com/office/drawing/2014/main" id="{58372933-A918-443E-908B-AF2B4024A7D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4315" y="808647"/>
            <a:ext cx="914400" cy="914400"/>
          </a:xfrm>
          <a:prstGeom prst="rect">
            <a:avLst/>
          </a:prstGeom>
        </p:spPr>
      </p:pic>
      <p:sp>
        <p:nvSpPr>
          <p:cNvPr id="44" name="Speech Bubble: Rectangle with Corners Rounded 43">
            <a:extLst>
              <a:ext uri="{FF2B5EF4-FFF2-40B4-BE49-F238E27FC236}">
                <a16:creationId xmlns:a16="http://schemas.microsoft.com/office/drawing/2014/main" id="{9EB282E0-3C43-4166-B84A-3513869D793B}"/>
              </a:ext>
            </a:extLst>
          </p:cNvPr>
          <p:cNvSpPr/>
          <p:nvPr/>
        </p:nvSpPr>
        <p:spPr>
          <a:xfrm>
            <a:off x="1216137" y="992025"/>
            <a:ext cx="9378291" cy="382403"/>
          </a:xfrm>
          <a:prstGeom prst="wedgeRoundRectCallout">
            <a:avLst>
              <a:gd name="adj1" fmla="val -54419"/>
              <a:gd name="adj2" fmla="val -9952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5" name="CustomShape 14">
            <a:extLst>
              <a:ext uri="{FF2B5EF4-FFF2-40B4-BE49-F238E27FC236}">
                <a16:creationId xmlns:a16="http://schemas.microsoft.com/office/drawing/2014/main" id="{7CF2DF73-E663-4E24-93EB-C181DE71CC32}"/>
              </a:ext>
            </a:extLst>
          </p:cNvPr>
          <p:cNvSpPr/>
          <p:nvPr/>
        </p:nvSpPr>
        <p:spPr>
          <a:xfrm>
            <a:off x="1195936" y="940027"/>
            <a:ext cx="9546172" cy="37409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lang="en-GB" sz="2400" b="1" spc="-1" dirty="0" err="1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Écris</a:t>
            </a:r>
            <a:r>
              <a:rPr lang="en-GB" sz="24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b="1" i="1" spc="-1" dirty="0" err="1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vous</a:t>
            </a:r>
            <a:r>
              <a:rPr lang="en-GB" sz="24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b="1" spc="-1" dirty="0" err="1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ou</a:t>
            </a:r>
            <a:r>
              <a:rPr lang="en-GB" sz="24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b="1" i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nous </a:t>
            </a:r>
            <a:r>
              <a:rPr lang="en-GB" sz="24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de 1à 6. </a:t>
            </a:r>
            <a:r>
              <a:rPr lang="en-GB" sz="2400" b="1" spc="-1" dirty="0" err="1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Puis</a:t>
            </a:r>
            <a:r>
              <a:rPr lang="en-GB" sz="24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, </a:t>
            </a:r>
            <a:r>
              <a:rPr lang="en-GB" sz="2400" b="1" spc="-1" dirty="0" err="1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écris</a:t>
            </a:r>
            <a:r>
              <a:rPr lang="en-GB" sz="24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 la description </a:t>
            </a:r>
            <a:r>
              <a:rPr lang="en-GB" sz="2400" b="1" spc="-1" dirty="0" err="1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en</a:t>
            </a:r>
            <a:r>
              <a:rPr lang="en-GB" sz="24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b="1" spc="-1" dirty="0" err="1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anglais</a:t>
            </a:r>
            <a:r>
              <a:rPr lang="en-GB" sz="24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3008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3288</TotalTime>
  <Words>2637</Words>
  <Application>Microsoft Office PowerPoint</Application>
  <PresentationFormat>Widescreen</PresentationFormat>
  <Paragraphs>534</Paragraphs>
  <Slides>15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Arial</vt:lpstr>
      <vt:lpstr>Calibri</vt:lpstr>
      <vt:lpstr>Cavolini</vt:lpstr>
      <vt:lpstr>Century Gothic</vt:lpstr>
      <vt:lpstr>Century Gothic</vt:lpstr>
      <vt:lpstr>Eras Demi ITC</vt:lpstr>
      <vt:lpstr>Modern Love</vt:lpstr>
      <vt:lpstr>Symbol</vt:lpstr>
      <vt:lpstr>Wingdings</vt:lpstr>
      <vt:lpstr>1_Office Theme</vt:lpstr>
      <vt:lpstr>Describing me and others</vt:lpstr>
      <vt:lpstr>[u] </vt:lpstr>
      <vt:lpstr>prononcer</vt:lpstr>
      <vt:lpstr>écouter</vt:lpstr>
      <vt:lpstr>écouter</vt:lpstr>
      <vt:lpstr>écouter</vt:lpstr>
      <vt:lpstr>écouter</vt:lpstr>
      <vt:lpstr>Être</vt:lpstr>
      <vt:lpstr>écouter</vt:lpstr>
      <vt:lpstr>vocabulaire</vt:lpstr>
      <vt:lpstr>vocabulaire</vt:lpstr>
      <vt:lpstr>vocabulaire</vt:lpstr>
      <vt:lpstr>écouter</vt:lpstr>
      <vt:lpstr>lire</vt:lpstr>
      <vt:lpstr>Au revoir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Rachel Hawkes</cp:lastModifiedBy>
  <cp:revision>68</cp:revision>
  <dcterms:created xsi:type="dcterms:W3CDTF">2021-07-02T19:27:01Z</dcterms:created>
  <dcterms:modified xsi:type="dcterms:W3CDTF">2023-09-29T04:06:43Z</dcterms:modified>
</cp:coreProperties>
</file>