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  <p:sldMasterId id="2147483709" r:id="rId3"/>
    <p:sldMasterId id="2147483720" r:id="rId4"/>
    <p:sldMasterId id="2147483732" r:id="rId5"/>
  </p:sldMasterIdLst>
  <p:notesMasterIdLst>
    <p:notesMasterId r:id="rId31"/>
  </p:notesMasterIdLst>
  <p:sldIdLst>
    <p:sldId id="257" r:id="rId6"/>
    <p:sldId id="511" r:id="rId7"/>
    <p:sldId id="512" r:id="rId8"/>
    <p:sldId id="513" r:id="rId9"/>
    <p:sldId id="514" r:id="rId10"/>
    <p:sldId id="266" r:id="rId11"/>
    <p:sldId id="444" r:id="rId12"/>
    <p:sldId id="375" r:id="rId13"/>
    <p:sldId id="515" r:id="rId14"/>
    <p:sldId id="451" r:id="rId15"/>
    <p:sldId id="500" r:id="rId16"/>
    <p:sldId id="517" r:id="rId17"/>
    <p:sldId id="518" r:id="rId18"/>
    <p:sldId id="519" r:id="rId19"/>
    <p:sldId id="504" r:id="rId20"/>
    <p:sldId id="520" r:id="rId21"/>
    <p:sldId id="506" r:id="rId22"/>
    <p:sldId id="521" r:id="rId23"/>
    <p:sldId id="508" r:id="rId24"/>
    <p:sldId id="458" r:id="rId25"/>
    <p:sldId id="459" r:id="rId26"/>
    <p:sldId id="460" r:id="rId27"/>
    <p:sldId id="516" r:id="rId28"/>
    <p:sldId id="368" r:id="rId29"/>
    <p:sldId id="36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986"/>
    <a:srgbClr val="006666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58872" autoAdjust="0"/>
  </p:normalViewPr>
  <p:slideViewPr>
    <p:cSldViewPr snapToGrid="0">
      <p:cViewPr varScale="1">
        <p:scale>
          <a:sx n="63" d="100"/>
          <a:sy n="63" d="100"/>
        </p:scale>
        <p:origin x="2292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attribution required.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revisit SSC [</a:t>
            </a:r>
            <a:r>
              <a:rPr lang="en-GB" sz="18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an|en</a:t>
            </a: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</a:t>
            </a:r>
            <a:r>
              <a:rPr lang="it-IT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enfant </a:t>
            </a:r>
            <a:r>
              <a:rPr lang="it-IT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[138] </a:t>
            </a:r>
            <a:r>
              <a:rPr lang="it-IT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and introduce [am|em] </a:t>
            </a:r>
            <a:r>
              <a:rPr lang="it-IT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temps </a:t>
            </a:r>
            <a:r>
              <a:rPr lang="it-IT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[64]</a:t>
            </a:r>
          </a:p>
          <a:p>
            <a:pPr marL="216000" indent="-216000">
              <a:lnSpc>
                <a:spcPct val="100000"/>
              </a:lnSpc>
            </a:pPr>
            <a:endParaRPr lang="it-IT" sz="18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 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(new words in </a:t>
            </a: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bold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): </a:t>
            </a:r>
            <a:r>
              <a:rPr lang="it-IT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sommes [5] nous [31]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quel, quelle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[146]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date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[660] jour [78] mois [179]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saison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[1667] semaine [245] lundi [1091], mardi [1044]  mercredi [1168]  jeudi [1112] vendredi [1086] samedi [1356] dimanche [1235] aujourd’hui [233] </a:t>
            </a:r>
          </a:p>
          <a:p>
            <a:pPr marL="0" indent="-216000">
              <a:lnSpc>
                <a:spcPct val="100000"/>
              </a:lnSpc>
            </a:pPr>
            <a:endParaRPr lang="fr-FR" sz="1800" b="0" i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1: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être [5] suis, est, es [5] je [22] tu [112]  il [13] elle [38] qui ? [14] ami(e) [467] école [477] monsieur [79] madame [294] professeur(e) [110] anglais [784] français [251] calme [1731] amusant [4695] heureux [764] important [215] inquiet [1392] intelligent [2509] perdu [2264] prêt [422] sérieux [412] bien [47] mal [277] comment ? [234] Salut ! [2205] Ça va ? [54/53] Oui [284] Non [75] Bonjour ! [1972] Au revoir [4/1274]</a:t>
            </a:r>
            <a:b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</a:br>
            <a:r>
              <a:rPr lang="it-IT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2: </a:t>
            </a:r>
            <a:r>
              <a:rPr lang="it-IT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an [76] faim [1986] raison [72] soif [4659] tort [1652]</a:t>
            </a:r>
            <a:endParaRPr lang="fr-FR" sz="18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6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</a:t>
            </a:r>
            <a:r>
              <a:rPr lang="en-GB" sz="1200" b="0" strike="noStrike" spc="-1" dirty="0">
                <a:latin typeface="Arial"/>
              </a:rPr>
              <a:t>: to provide more detail about the two different Epiphany cakes.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Click to hear the two phrases from the listening task again.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Read the additional information with pupils. In line glosses of the trickier words are provided.</a:t>
            </a:r>
          </a:p>
          <a:p>
            <a:pPr marL="0" indent="0">
              <a:lnSpc>
                <a:spcPct val="100000"/>
              </a:lnSpc>
              <a:buNone/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Note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: an additional lesson on La Fête des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Rois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 is available here (Week 11, Autumn Term, Year 4: http://www.rachelhawkes.com/Resources/Y4_French/Yr4AutumnFr.php)</a:t>
            </a:r>
            <a:endParaRPr lang="en-GB" sz="1200" b="0" strike="noStrike" spc="-1" dirty="0">
              <a:latin typeface="Arial"/>
            </a:endParaRPr>
          </a:p>
          <a:p>
            <a:r>
              <a:rPr lang="en-GB" dirty="0"/>
              <a:t>In January, this would make a good opportunity for a class assembly as there are elements of the Epiphany tradition (including the galette des </a:t>
            </a:r>
            <a:r>
              <a:rPr lang="en-GB" dirty="0" err="1"/>
              <a:t>rois</a:t>
            </a:r>
            <a:r>
              <a:rPr lang="en-GB" dirty="0"/>
              <a:t>) that can be role-played.</a:t>
            </a:r>
          </a:p>
          <a:p>
            <a:endParaRPr lang="en-GB" dirty="0"/>
          </a:p>
          <a:p>
            <a:r>
              <a:rPr lang="en-GB" b="1" dirty="0"/>
              <a:t>Attributions:</a:t>
            </a:r>
            <a:br>
              <a:rPr lang="en-GB" dirty="0"/>
            </a:br>
            <a:r>
              <a:rPr lang="en-GB" dirty="0"/>
              <a:t>Couronne des </a:t>
            </a:r>
            <a:r>
              <a:rPr lang="en-GB" dirty="0" err="1"/>
              <a:t>rois</a:t>
            </a:r>
            <a:r>
              <a:rPr lang="en-GB" dirty="0"/>
              <a:t>: No machine-readable author provided. </a:t>
            </a:r>
            <a:r>
              <a:rPr lang="en-GB" dirty="0" err="1"/>
              <a:t>David.Monniaux</a:t>
            </a:r>
            <a:r>
              <a:rPr lang="en-GB" dirty="0"/>
              <a:t> assumed (based on copyright claims)., CC BY-SA 3.0, via Wikimedia Commons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1758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</a:t>
            </a:r>
            <a:r>
              <a:rPr lang="en-GB" b="0" baseline="0" dirty="0"/>
              <a:t> 5 minutes (8 slides)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r>
              <a:rPr lang="en-GB" b="1" dirty="0"/>
              <a:t>Aim: </a:t>
            </a:r>
            <a:r>
              <a:rPr lang="en-GB" b="0" dirty="0"/>
              <a:t>to select and produce orally key vocabulary to ask about and give dates; to practise the scaffolded oral production of longer sentences.</a:t>
            </a:r>
          </a:p>
          <a:p>
            <a:endParaRPr lang="en-GB" b="0" dirty="0"/>
          </a:p>
          <a:p>
            <a:r>
              <a:rPr lang="en-GB" b="0" dirty="0"/>
              <a:t>Sentence 1/4</a:t>
            </a:r>
          </a:p>
          <a:p>
            <a:endParaRPr lang="en-GB" b="1" dirty="0"/>
          </a:p>
          <a:p>
            <a:r>
              <a:rPr lang="en-GB" b="1" dirty="0"/>
              <a:t>Procedure:</a:t>
            </a:r>
          </a:p>
          <a:p>
            <a:pPr>
              <a:buAutoNum type="arabicPeriod"/>
            </a:pPr>
            <a:r>
              <a:rPr lang="en-GB" b="0" dirty="0"/>
              <a:t> Tell pupils they need to use the words, starting from the bottom, to climb up the mountain (And translate the sentence!). </a:t>
            </a:r>
          </a:p>
          <a:p>
            <a:pPr>
              <a:buAutoNum type="arabicPeriod"/>
            </a:pPr>
            <a:r>
              <a:rPr lang="en-GB" b="0" dirty="0"/>
              <a:t> Ask pupils to work in pairs to practise first.</a:t>
            </a:r>
          </a:p>
          <a:p>
            <a:pPr>
              <a:buAutoNum type="arabicPeriod"/>
            </a:pPr>
            <a:r>
              <a:rPr lang="en-GB" b="0" dirty="0"/>
              <a:t> Click to trigger the countdown (15 seconds per sentence).</a:t>
            </a:r>
          </a:p>
          <a:p>
            <a:pPr>
              <a:buAutoNum type="arabicPeriod"/>
            </a:pPr>
            <a:r>
              <a:rPr lang="en-GB" b="0" dirty="0"/>
              <a:t> Ask a volunteer from a pair to say the French sentence out loud – next slide reveals the answer.</a:t>
            </a:r>
          </a:p>
          <a:p>
            <a:pPr>
              <a:buAutoNum type="arabicPeriod"/>
            </a:pPr>
            <a:r>
              <a:rPr lang="en-GB" b="0" dirty="0"/>
              <a:t> Repeat with the next 3 sentences (there are 4 in total).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49689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ANSWER SLIDE [1/4]</a:t>
            </a:r>
            <a:br>
              <a:rPr lang="en-GB" b="1" dirty="0"/>
            </a:br>
            <a:br>
              <a:rPr lang="en-GB" b="1" dirty="0"/>
            </a:br>
            <a:r>
              <a:rPr lang="en-GB" b="1" dirty="0"/>
              <a:t>Click the English phrase to hear the French sentence spoken by a native speaker.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62221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[2/4]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38466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ANSWER SLIDE [2/4]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Click the English phrase to hear the French sentence spoken by a native speaker.</a:t>
            </a:r>
          </a:p>
          <a:p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78456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[3/4]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30046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ANSWER SLIDE [3/4]</a:t>
            </a:r>
            <a:br>
              <a:rPr lang="en-GB" b="1" baseline="0" dirty="0"/>
            </a:b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Click the English phrase to hear the French sentence spoken by a native speaker.</a:t>
            </a:r>
          </a:p>
          <a:p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74581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[4/4]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63864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ANSWER SLIDE [4/4]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dirty="0"/>
            </a:br>
            <a:r>
              <a:rPr lang="en-GB" b="1" dirty="0"/>
              <a:t>Click the English phrase to hear the French sentence spoken by a native speaker.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46415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Time:  2 minutes (3 slides)</a:t>
            </a:r>
            <a:br>
              <a:rPr lang="en-GB" b="1" baseline="0" dirty="0"/>
            </a:b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practise oral production of questions and answers about dates.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</a:t>
            </a:r>
            <a:r>
              <a:rPr lang="en-GB" b="0" dirty="0"/>
              <a:t>: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Ask the question “</a:t>
            </a:r>
            <a:r>
              <a:rPr lang="en-GB" b="0" dirty="0" err="1"/>
              <a:t>Aujourd’hui</a:t>
            </a:r>
            <a:r>
              <a:rPr lang="en-GB" b="0" dirty="0"/>
              <a:t> nous </a:t>
            </a:r>
            <a:r>
              <a:rPr lang="en-GB" b="0" dirty="0" err="1"/>
              <a:t>sommes</a:t>
            </a:r>
            <a:r>
              <a:rPr lang="en-GB" b="0" dirty="0"/>
              <a:t> quelle date ? and encourage pupils to answer in French. The calendar can be adapted for the day / month the lesson is taught.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Click to cover the questions and bring up the hints for the question / answer.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Get pupils to practise asking and answering the question with only first letter prompts.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If desired, click on each gapped phrase to hear it spoken.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Repeat step 3 for the next two slides.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Note</a:t>
            </a:r>
            <a:r>
              <a:rPr lang="en-GB" b="0" dirty="0"/>
              <a:t>: this task and the previous one can be shortened to fit the time available for Follow up 4.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GB" b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8058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DO THESE TWO SLIDES AS PART OF FOLLOW UP 1.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1 minute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SSC </a:t>
            </a:r>
            <a:r>
              <a:rPr lang="en-GB" b="1" dirty="0"/>
              <a:t>[</a:t>
            </a:r>
            <a:r>
              <a:rPr lang="en-GB" b="1" dirty="0" err="1"/>
              <a:t>an|en</a:t>
            </a:r>
            <a:r>
              <a:rPr lang="en-GB" b="1" dirty="0"/>
              <a:t>] </a:t>
            </a:r>
            <a:r>
              <a:rPr lang="en-GB" b="0" dirty="0"/>
              <a:t>and introduce pupils to [</a:t>
            </a:r>
            <a:r>
              <a:rPr lang="en-GB" b="1" dirty="0" err="1"/>
              <a:t>am|em</a:t>
            </a:r>
            <a:r>
              <a:rPr lang="en-GB" b="0" dirty="0"/>
              <a:t>].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the pronunciation of the </a:t>
            </a:r>
            <a:r>
              <a:rPr lang="en-GB" b="0" dirty="0"/>
              <a:t>individual SSC [</a:t>
            </a:r>
            <a:r>
              <a:rPr lang="en-GB" b="1" dirty="0" err="1"/>
              <a:t>an|en</a:t>
            </a:r>
            <a:r>
              <a:rPr lang="en-GB" b="0" dirty="0"/>
              <a:t>]. Practise saying it several times.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bring up the source word ‘</a:t>
            </a:r>
            <a:r>
              <a:rPr lang="en-GB" b="1" dirty="0"/>
              <a:t>enfant</a:t>
            </a:r>
            <a:r>
              <a:rPr lang="en-GB" b="0" dirty="0"/>
              <a:t>’ (with gesture, if using). Say the word several times.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b="0" dirty="0"/>
              <a:t>Click to bring up the picture and get pupils to repeat the words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Bring up the callout about [</a:t>
            </a:r>
            <a:r>
              <a:rPr lang="en-GB" b="0" dirty="0" err="1"/>
              <a:t>am|em</a:t>
            </a:r>
            <a:r>
              <a:rPr lang="en-GB" b="0" dirty="0"/>
              <a:t>].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Introduce the source word ‘</a:t>
            </a:r>
            <a:r>
              <a:rPr lang="en-GB" b="1" dirty="0"/>
              <a:t>temps</a:t>
            </a:r>
            <a:r>
              <a:rPr lang="en-GB" b="0" dirty="0"/>
              <a:t>’. Repeat the word several times.</a:t>
            </a:r>
            <a:endParaRPr b="0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24367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60841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40636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Time</a:t>
            </a:r>
            <a:r>
              <a:rPr lang="en-GB" dirty="0"/>
              <a:t>:  7 minutes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Aim</a:t>
            </a:r>
            <a:r>
              <a:rPr lang="en-GB" dirty="0"/>
              <a:t>: to practise aural and/or written recognition of the structure “Nous </a:t>
            </a:r>
            <a:r>
              <a:rPr lang="en-GB" dirty="0" err="1"/>
              <a:t>sommes</a:t>
            </a:r>
            <a:r>
              <a:rPr lang="en-GB" dirty="0"/>
              <a:t> + day + number + month”.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</a:t>
            </a:r>
            <a:r>
              <a:rPr lang="en-GB" dirty="0"/>
              <a:t>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Teacher reads the instruction in French.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Click to bring up speech bubble to remind pupils about punctuation.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Pupils to write numbers 1-4 in their books.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Click on the numbers to play the audio for each sentence.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Pupils to write the full sentence.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Elicit oral answers from pupils.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Click to provide written answers for pupils to compare.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Notes:</a:t>
            </a:r>
            <a:r>
              <a:rPr lang="en-GB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i</a:t>
            </a:r>
            <a:r>
              <a:rPr lang="en-GB" dirty="0"/>
              <a:t>)  for less challenge, remove white shapes under the answers to reveal a jumbled version of each sentence to support pupils as they listen and write.</a:t>
            </a:r>
            <a:br>
              <a:rPr lang="en-GB" dirty="0"/>
            </a:br>
            <a:r>
              <a:rPr lang="en-GB" dirty="0"/>
              <a:t>ii) for a reading task, ask pupils to write the sentences in the correct order, before they listen and check.</a:t>
            </a:r>
            <a:br>
              <a:rPr lang="en-GB" dirty="0"/>
            </a:br>
            <a:r>
              <a:rPr lang="en-GB" dirty="0"/>
              <a:t>iii) the next slide re-uses the language of this task for written comprehension, consolidating vocabulary (months, numbers and days of the week).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88261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Time</a:t>
            </a:r>
            <a:r>
              <a:rPr lang="en-GB" dirty="0"/>
              <a:t>:  3 minutes</a:t>
            </a:r>
            <a:br>
              <a:rPr lang="en-GB" dirty="0"/>
            </a:b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</a:t>
            </a:r>
            <a:r>
              <a:rPr lang="en-GB" dirty="0"/>
              <a:t>: to consolidate written comprehension of days of the week, months, and numbers.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dirty="0"/>
            </a:br>
            <a:r>
              <a:rPr lang="en-GB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Teacher reads the instruction in French.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Pupils can work in pairs to match the sentences with the days of the week and calendars or for a higher level of challenge, they can write down the correct days / months next to the sentences they wrote in the previous listening task. Click to provide the days and dates before or after the task is complete.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Click to provide feedback.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77357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week and the revisited set.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English 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revisited set 1 are green and those from revisited set 2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86244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week and the revisited set.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English 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revisited set 1 are green and those from revisited set 2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7841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2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Aim: </a:t>
            </a:r>
            <a:r>
              <a:rPr lang="en-GB" b="0" baseline="0" dirty="0"/>
              <a:t>to practise </a:t>
            </a:r>
            <a:r>
              <a:rPr lang="en-GB" b="1" baseline="0" dirty="0"/>
              <a:t>[</a:t>
            </a:r>
            <a:r>
              <a:rPr lang="en-GB" b="1" baseline="0" dirty="0" err="1"/>
              <a:t>em</a:t>
            </a:r>
            <a:r>
              <a:rPr lang="en-GB" b="1" baseline="0" dirty="0"/>
              <a:t>/am]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Introduce</a:t>
            </a:r>
            <a:r>
              <a:rPr lang="en-GB" baseline="0" dirty="0"/>
              <a:t> and elicit the pronunciation of the </a:t>
            </a:r>
            <a:r>
              <a:rPr lang="en-GB" b="1" baseline="0" dirty="0"/>
              <a:t>individual SSC [</a:t>
            </a:r>
            <a:r>
              <a:rPr lang="en-GB" b="1" baseline="0" dirty="0" err="1"/>
              <a:t>em</a:t>
            </a:r>
            <a:r>
              <a:rPr lang="en-GB" b="1" baseline="0" dirty="0"/>
              <a:t>/am] </a:t>
            </a:r>
            <a:r>
              <a:rPr lang="en-GB" baseline="0" dirty="0"/>
              <a:t>and then the </a:t>
            </a:r>
            <a:r>
              <a:rPr lang="en-GB" b="1" baseline="0" dirty="0"/>
              <a:t>source</a:t>
            </a:r>
            <a:r>
              <a:rPr lang="en-GB" baseline="0" dirty="0"/>
              <a:t> word again ‘</a:t>
            </a:r>
            <a:r>
              <a:rPr lang="en-GB" b="1" baseline="0" dirty="0"/>
              <a:t>temps</a:t>
            </a:r>
            <a:r>
              <a:rPr lang="en-GB" baseline="0" dirty="0"/>
              <a:t>’ (with gesture, if using).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aseline="0" dirty="0"/>
              <a:t>Then present and elicit the pronunciation of the four </a:t>
            </a:r>
            <a:r>
              <a:rPr lang="en-GB" b="1" baseline="0" dirty="0"/>
              <a:t>cluster</a:t>
            </a:r>
            <a:r>
              <a:rPr lang="en-GB" baseline="0" dirty="0"/>
              <a:t> words.</a:t>
            </a:r>
            <a:br>
              <a:rPr lang="en-GB" baseline="0" dirty="0"/>
            </a:b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Frequency of cluster words:</a:t>
            </a:r>
            <a:br>
              <a:rPr lang="en-GB" baseline="0" dirty="0"/>
            </a:br>
            <a:r>
              <a:rPr lang="en-GB" b="1" baseline="0" dirty="0"/>
              <a:t>camp</a:t>
            </a:r>
            <a:r>
              <a:rPr lang="en-GB" baseline="0" dirty="0"/>
              <a:t> [1084] </a:t>
            </a:r>
            <a:r>
              <a:rPr lang="en-GB" b="1" baseline="0" dirty="0" err="1"/>
              <a:t>chambre</a:t>
            </a:r>
            <a:r>
              <a:rPr lang="en-GB" b="1" baseline="0" dirty="0"/>
              <a:t> </a:t>
            </a:r>
            <a:r>
              <a:rPr lang="en-GB" b="0" baseline="0" dirty="0"/>
              <a:t>[633]</a:t>
            </a:r>
            <a:r>
              <a:rPr lang="en-GB" baseline="0" dirty="0"/>
              <a:t> </a:t>
            </a:r>
            <a:r>
              <a:rPr lang="en-GB" b="1" baseline="0" dirty="0"/>
              <a:t>ensemble</a:t>
            </a:r>
            <a:r>
              <a:rPr lang="en-GB" baseline="0" dirty="0"/>
              <a:t> [124] </a:t>
            </a:r>
            <a:r>
              <a:rPr lang="en-GB" b="1" baseline="0" dirty="0" err="1"/>
              <a:t>printemps</a:t>
            </a:r>
            <a:r>
              <a:rPr lang="en-GB" baseline="0" dirty="0"/>
              <a:t> [1288] </a:t>
            </a:r>
            <a:r>
              <a:rPr lang="en-GB" b="1" baseline="0" dirty="0"/>
              <a:t>temps</a:t>
            </a:r>
            <a:r>
              <a:rPr lang="en-GB" baseline="0" dirty="0"/>
              <a:t> [65]</a:t>
            </a:r>
            <a:br>
              <a:rPr lang="en-GB" baseline="0" dirty="0"/>
            </a:b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3509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2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</a:t>
            </a:r>
            <a:r>
              <a:rPr lang="en-US" b="1" dirty="0"/>
              <a:t> </a:t>
            </a:r>
            <a:r>
              <a:rPr lang="en-US" b="0" dirty="0" err="1"/>
              <a:t>practise</a:t>
            </a:r>
            <a:r>
              <a:rPr lang="en-US" b="0" dirty="0"/>
              <a:t> oral production of SSC [</a:t>
            </a:r>
            <a:r>
              <a:rPr lang="en-US" b="1" dirty="0" err="1"/>
              <a:t>an|am|en|em</a:t>
            </a:r>
            <a:r>
              <a:rPr lang="en-US" b="0" dirty="0"/>
              <a:t>] in a read aloud task.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Start the timer.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tried to 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many words as they can correctly 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twenty seconds.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 B listens carefully and stops his/her partner for a count of 3 every time s/he pronounces a word with an English sound.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swap roles and the timer is restarted.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person who has pronounced the greatest number of words correctly wins. If there is a tie, the student with the greatest amount of time remaining wins.</a:t>
            </a:r>
            <a:endParaRPr lang="en-GB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Click on the words to hear them said by a native speaker. Pupils repeat.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Time allowing, go over the meaning of the words. These are all cognates or near-cognates, purposefully chosen for unlearning the connection between the SSC and the English sound. </a:t>
            </a:r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b="1" dirty="0"/>
          </a:p>
          <a:p>
            <a:r>
              <a:rPr lang="en-GB" b="1" dirty="0"/>
              <a:t>Frequency of unknown words and cognates:</a:t>
            </a:r>
            <a:br>
              <a:rPr lang="en-GB" baseline="0" dirty="0"/>
            </a:br>
            <a:r>
              <a:rPr lang="en-GB" baseline="0" dirty="0"/>
              <a:t>ambition [2280] central [992] champion [2443] </a:t>
            </a:r>
            <a:r>
              <a:rPr lang="en-GB" baseline="0" dirty="0" err="1"/>
              <a:t>danse</a:t>
            </a:r>
            <a:r>
              <a:rPr lang="en-GB" baseline="0" dirty="0"/>
              <a:t> [2934] </a:t>
            </a:r>
            <a:r>
              <a:rPr lang="en-GB" baseline="0" dirty="0" err="1"/>
              <a:t>éléphant</a:t>
            </a:r>
            <a:r>
              <a:rPr lang="en-GB" baseline="0" dirty="0"/>
              <a:t> [&gt;5000] </a:t>
            </a:r>
            <a:r>
              <a:rPr lang="en-GB" baseline="0" dirty="0" err="1"/>
              <a:t>exemple</a:t>
            </a:r>
            <a:r>
              <a:rPr lang="en-GB" baseline="0" dirty="0"/>
              <a:t> [259] </a:t>
            </a:r>
            <a:r>
              <a:rPr lang="en-GB" baseline="0" dirty="0" err="1"/>
              <a:t>lampe</a:t>
            </a:r>
            <a:r>
              <a:rPr lang="en-GB" baseline="0" dirty="0"/>
              <a:t> [4699] </a:t>
            </a:r>
            <a:r>
              <a:rPr lang="en-GB" baseline="0" dirty="0" err="1"/>
              <a:t>membre</a:t>
            </a:r>
            <a:r>
              <a:rPr lang="en-GB" baseline="0" dirty="0"/>
              <a:t> [390] orange [3912] parent [546]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8251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4" name="Google Shape;33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 </a:t>
            </a:r>
            <a:r>
              <a:rPr lang="en-GB" b="0" dirty="0"/>
              <a:t>(two slides)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and written comprehension of this week’s new vocabulary and revisited vocabulary sets. 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listen. Pupils circle the correct word (if they have the sheet printed). If not, they can use numbers 1-6 and A, B, C to identify the answers. Alternatively, they can transcribe the words.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for answers.</a:t>
            </a: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Transcript: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Ejemple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Aujourd’hui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le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professeur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sérieux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amie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inquiète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Salut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!  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Ça va bien ? 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 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Nous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sommes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quel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jour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 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4.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Monsier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Lemaire a une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leçon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français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d’anglais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aujourd’hui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5. 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Elle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toujours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calme et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heureuse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6. 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suis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intelligent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aujourd’hui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suis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peu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perdu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!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lang="en-GB" dirty="0"/>
          </a:p>
        </p:txBody>
      </p:sp>
      <p:sp>
        <p:nvSpPr>
          <p:cNvPr id="335" name="Google Shape;335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4516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4" name="Google Shape;33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and written comprehension of this week’s new vocabulary and revisited vocabulary sets. 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write the sentences, translating the English prompts, selecting from the options given (there are additional words that are not needed).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the audio buttons to listen and pupils double check their written answers.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reveal the written answers (audio also attached to each sentence as it appears).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 err="1"/>
              <a:t>Exemple</a:t>
            </a:r>
            <a:r>
              <a:rPr lang="en-GB" b="0" dirty="0"/>
              <a:t>. </a:t>
            </a:r>
            <a:r>
              <a:rPr kumimoji="0" lang="es-A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Aujourd’hui</a:t>
            </a: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nous</a:t>
            </a:r>
            <a:r>
              <a:rPr kumimoji="0" lang="es-AR" sz="1200" b="0" i="0" u="none" strike="noStrike" kern="120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1200" b="0" i="0" u="none" strike="noStrike" kern="1200" cap="none" spc="0" normalizeH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sommes</a:t>
            </a:r>
            <a:r>
              <a:rPr kumimoji="0" lang="es-AR" sz="1200" b="0" i="0" u="none" strike="noStrike" kern="120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1200" b="0" i="0" u="none" strike="noStrike" kern="1200" cap="none" spc="0" normalizeH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samedi</a:t>
            </a: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solidFill>
                  <a:srgbClr val="002060"/>
                </a:solidFill>
                <a:latin typeface="Century Gothic"/>
                <a:sym typeface="Century Gothic"/>
              </a:rPr>
              <a:t>1. </a:t>
            </a:r>
            <a:r>
              <a:rPr lang="es-AR" sz="1200" b="0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C’est</a:t>
            </a:r>
            <a:r>
              <a:rPr lang="es-AR" sz="1200" b="0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1200" b="0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quand</a:t>
            </a:r>
            <a:r>
              <a:rPr lang="es-AR" sz="1200" b="0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ton </a:t>
            </a:r>
            <a:r>
              <a:rPr lang="es-AR" sz="1200" b="0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anniversaire</a:t>
            </a:r>
            <a:r>
              <a:rPr lang="es-AR" sz="1200" b="0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?</a:t>
            </a:r>
            <a:endParaRPr kumimoji="0" lang="es-AR" sz="12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</a:t>
            </a: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Nous </a:t>
            </a:r>
            <a:r>
              <a:rPr kumimoji="0" lang="es-A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sommes</a:t>
            </a: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quel</a:t>
            </a: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mois</a:t>
            </a: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 </a:t>
            </a: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Nous </a:t>
            </a:r>
            <a:r>
              <a:rPr kumimoji="0" lang="es-A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sommes</a:t>
            </a: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le </a:t>
            </a:r>
            <a:r>
              <a:rPr kumimoji="0" lang="es-A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quinze</a:t>
            </a:r>
            <a:r>
              <a:rPr kumimoji="0" lang="es-AR" sz="1200" b="0" i="0" u="none" strike="noStrike" kern="120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1200" b="0" i="0" u="none" strike="noStrike" kern="1200" cap="none" spc="0" normalizeH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avril</a:t>
            </a:r>
            <a:r>
              <a:rPr kumimoji="0" lang="es-AR" sz="1200" b="0" i="0" u="none" strike="noStrike" kern="120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?</a:t>
            </a:r>
            <a:endParaRPr kumimoji="0" lang="es-AR" sz="12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4. </a:t>
            </a: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Nous </a:t>
            </a:r>
            <a:r>
              <a:rPr kumimoji="0" lang="es-A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sommes</a:t>
            </a: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quelle</a:t>
            </a: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date </a:t>
            </a:r>
            <a:r>
              <a:rPr kumimoji="0" lang="es-A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aujourd’hui</a:t>
            </a: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335" name="Google Shape;335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Use this recap slide ahead of Follow up 3.</a:t>
            </a:r>
            <a:br>
              <a:rPr lang="en-GB" b="1" baseline="0" dirty="0"/>
            </a:b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Time:  </a:t>
            </a:r>
            <a:r>
              <a:rPr lang="en-GB" b="0" baseline="0" dirty="0"/>
              <a:t>2 minutes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Aim: </a:t>
            </a:r>
            <a:r>
              <a:rPr lang="en-GB" b="0" baseline="0" dirty="0"/>
              <a:t>to recap the use of “le” with the meaning of “(on) the”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 </a:t>
            </a:r>
            <a:br>
              <a:rPr lang="en-GB" b="0" baseline="0" dirty="0"/>
            </a:br>
            <a:r>
              <a:rPr lang="en-GB" b="1" baseline="0" dirty="0"/>
              <a:t>Procedure:</a:t>
            </a:r>
            <a:br>
              <a:rPr lang="en-GB" b="1" baseline="0" dirty="0"/>
            </a:br>
            <a:r>
              <a:rPr lang="en-GB" b="1" baseline="0" dirty="0"/>
              <a:t>1. </a:t>
            </a:r>
            <a:r>
              <a:rPr lang="en-GB" b="0" baseline="0" dirty="0"/>
              <a:t>Click to present the information.  It is animated to allow for a paced, interactive delivery. </a:t>
            </a:r>
            <a:br>
              <a:rPr lang="en-GB" b="0" baseline="0" dirty="0"/>
            </a:br>
            <a:r>
              <a:rPr lang="en-GB" b="1" baseline="0" dirty="0"/>
              <a:t>2</a:t>
            </a:r>
            <a:r>
              <a:rPr lang="en-GB" b="0" baseline="0" dirty="0"/>
              <a:t>. Elicit the English translation from the examples.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0" baseline="0" dirty="0"/>
            </a:br>
            <a:endParaRPr lang="en-GB" b="0" baseline="0" dirty="0"/>
          </a:p>
          <a:p>
            <a:endParaRPr lang="en-GB" dirty="0"/>
          </a:p>
          <a:p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21920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Time:  </a:t>
            </a:r>
            <a:r>
              <a:rPr lang="en-GB" b="0" baseline="0" dirty="0"/>
              <a:t>8 minutes (2 slides) 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Aim: </a:t>
            </a:r>
            <a:r>
              <a:rPr lang="en-GB" b="0" baseline="0" dirty="0"/>
              <a:t>to practise written comprehension of numbers, months and other vocabulary in longer sentence contexts; to learn key details about two festivals in France and two in </a:t>
            </a:r>
            <a:r>
              <a:rPr lang="fr-FR" sz="1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Haïti.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b="1" baseline="0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baseline="0" dirty="0"/>
            </a:br>
            <a:r>
              <a:rPr lang="en-GB" b="0" baseline="0" dirty="0"/>
              <a:t>1. Read instructions in French.</a:t>
            </a:r>
            <a:br>
              <a:rPr lang="en-GB" b="0" baseline="0" dirty="0"/>
            </a:br>
            <a:r>
              <a:rPr lang="en-GB" b="0" baseline="0" dirty="0"/>
              <a:t>2. Pupils to copy the table.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3. Click to listen and read each text.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4. Pupils fill in the details in English.</a:t>
            </a:r>
            <a:br>
              <a:rPr lang="en-GB" b="0" baseline="0" dirty="0"/>
            </a:br>
            <a:r>
              <a:rPr lang="en-GB" b="0" baseline="0" dirty="0"/>
              <a:t>5. Move to next slide to check answers.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Transcript:</a:t>
            </a:r>
          </a:p>
          <a:p>
            <a:pPr lvl="0">
              <a:lnSpc>
                <a:spcPct val="150000"/>
              </a:lnSpc>
            </a:pPr>
            <a:r>
              <a:rPr kumimoji="0" lang="es-AR" sz="1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[1]</a:t>
            </a:r>
            <a:r>
              <a:rPr kumimoji="0" lang="es-AR" sz="1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fr-FR" sz="1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La Fête de l’Indépendance d'Haïti est le 1er janvier. On mange de la soupe traditionnelle et il y a de petits cadeaux pour les enfants.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[2]</a:t>
            </a:r>
            <a:r>
              <a:rPr kumimoji="0" lang="es-AR" sz="1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lang="es-AR" sz="1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F</a:t>
            </a:r>
            <a:r>
              <a:rPr kumimoji="0" lang="es-A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ête</a:t>
            </a: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des Rois </a:t>
            </a:r>
            <a:r>
              <a:rPr kumimoji="0" lang="es-A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 </a:t>
            </a:r>
            <a:r>
              <a:rPr kumimoji="0" lang="es-A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six</a:t>
            </a: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A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janvier</a:t>
            </a: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r>
              <a:rPr kumimoji="0" lang="es-A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kumimoji="0" lang="es-A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jour</a:t>
            </a: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</a:t>
            </a:r>
            <a:r>
              <a:rPr lang="fr-FR" sz="1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ê</a:t>
            </a: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r>
              <a:rPr lang="fr-FR" sz="1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é</a:t>
            </a: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en France. </a:t>
            </a:r>
            <a:r>
              <a:rPr lang="en-GB" sz="1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On mange la galette des </a:t>
            </a:r>
            <a:r>
              <a:rPr lang="en-GB" sz="12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Rois</a:t>
            </a: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 </a:t>
            </a:r>
            <a:r>
              <a:rPr lang="en-GB" sz="1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N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ord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la France et la </a:t>
            </a:r>
            <a:r>
              <a:rPr lang="en-GB" sz="1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c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ouronne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des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Rois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dans le </a:t>
            </a:r>
            <a:r>
              <a:rPr lang="en-GB" sz="1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S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ud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la France.</a:t>
            </a:r>
            <a:endParaRPr kumimoji="0" lang="es-AR" sz="1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lvl="0">
              <a:lnSpc>
                <a:spcPct val="150000"/>
              </a:lnSpc>
            </a:pPr>
            <a:r>
              <a:rPr kumimoji="0" lang="es-AR" sz="1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[3]</a:t>
            </a:r>
            <a:r>
              <a:rPr kumimoji="0" lang="es-AR" sz="1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fr-FR" sz="1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Le Carnaval de Haïti est une fête de plusieurs semaines en février. Il y a beaucoup de couleurs, de danses et de costumes.</a:t>
            </a:r>
          </a:p>
          <a:p>
            <a:pPr lvl="0">
              <a:lnSpc>
                <a:spcPct val="150000"/>
              </a:lnSpc>
            </a:pPr>
            <a:r>
              <a:rPr kumimoji="0" lang="es-AR" sz="1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[4]</a:t>
            </a:r>
            <a:r>
              <a:rPr kumimoji="0" lang="es-AR" sz="1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s-A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Fête</a:t>
            </a: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A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Nationale</a:t>
            </a: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en France </a:t>
            </a:r>
            <a:r>
              <a:rPr kumimoji="0" lang="es-A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 14 </a:t>
            </a:r>
            <a:r>
              <a:rPr kumimoji="0" lang="es-A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juillet</a:t>
            </a: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r>
              <a:rPr lang="es-AR" sz="12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C’est</a:t>
            </a:r>
            <a:r>
              <a:rPr lang="es-AR" sz="1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 un </a:t>
            </a:r>
            <a:r>
              <a:rPr lang="es-AR" sz="12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jour</a:t>
            </a:r>
            <a:r>
              <a:rPr lang="es-AR" sz="1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s-AR" sz="12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très</a:t>
            </a:r>
            <a:r>
              <a:rPr lang="es-AR" sz="1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s-AR" sz="12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important</a:t>
            </a:r>
            <a:r>
              <a:rPr lang="es-AR" sz="1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s-AR" sz="12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pour</a:t>
            </a:r>
            <a:r>
              <a:rPr lang="es-AR" sz="1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 les </a:t>
            </a:r>
            <a:r>
              <a:rPr lang="es-AR" sz="12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Français</a:t>
            </a:r>
            <a:r>
              <a:rPr lang="es-AR" sz="1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.</a:t>
            </a:r>
            <a:endParaRPr kumimoji="0" lang="es-AR" sz="1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32421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baseline="0" dirty="0"/>
            </a:br>
            <a:r>
              <a:rPr lang="en-GB" b="0" baseline="0" dirty="0"/>
              <a:t>Click to check pupil answers.</a:t>
            </a:r>
            <a:br>
              <a:rPr lang="en-GB" b="0" baseline="0" dirty="0"/>
            </a:br>
            <a:endParaRPr lang="en-GB" b="0" baseline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3363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84793-0276-4887-9D14-E3884C5826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4C8930-A517-40FD-A1C5-66E4592065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DF3FDC-C003-409F-8588-8EB4C1989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AF13B2-B480-4A46-93D6-0683093FE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8F36F-645E-488A-BF7C-00ECB8DBC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2837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6AFB7-8D41-4397-BA47-3DB9FEE4E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FE4E1-A258-4387-8A73-5C5096D095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0E5A11-7474-4794-8E00-E31DBFECE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16182D-0F12-4397-837C-5B8C5EB8F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B5153-0F35-473A-9075-F6ECE4DC2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41759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E1BE4-7E1F-4E87-9A8F-7E2CDE58E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53E92B-B4DD-4653-8B0B-40E4FF2692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9F4B5-EA63-43C1-922E-4A3BFABC5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E98D9-693C-4EB2-AFDB-24A36CB60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4E4867-E074-4B17-98E8-B6C6AA11C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16913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EF8FF-1C83-4DE3-A743-315E1B66C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68F809-E869-4080-8D87-67F406BC51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F79685-5EA3-463F-9658-17DA4B43CC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41A9D-40EC-402C-8526-31C380F81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203590-BE81-41D1-9591-2D2D886A6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C74407-368D-4CC7-AFC7-18E714AFF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11539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E73F0-7572-4CBC-AD0D-878FC6E8C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111B90-A1CD-4217-9893-3CB0554496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67552F-C69A-41BB-984B-B8B6342D4B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74689D-763C-4CF8-9358-7CC0C0CDE7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D5CF4C-A402-4F83-AFE9-B680232E77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4601C1-93F6-45C5-88EE-3E01EABCE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11F3F5-DF28-445F-B90D-C4CEF0064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D94256-FAEC-4BF3-9EF8-879020F19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69967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6C2C8-7C1B-4D71-AEF1-388E81577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D9DFC7-96E5-4D12-A332-4787850FA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3D762C-1DC3-4E63-BD4B-68D821FB6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C63DE-A88F-495A-93FC-C2D739F16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93277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4473DF-065F-4775-8447-ED108DBEA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7BF039-33A1-4515-9501-162014CD9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09195C-B987-4064-A671-F0FD41838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0170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C200D-A2C3-4172-8E15-A285531A8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69980-F686-4FA8-AF4A-62201B7A2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36A67B-C712-40C6-9E89-176B48FC71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B5A1D8-CD57-405F-8CB9-8E704387A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140DA6-D705-4490-B8D4-29E55A4C9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1382BF-5A58-41E8-AC9E-EE824C500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0580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7D5E4-700F-4C0E-B0AA-9A1A5AF6C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5A36C5-EE27-4C78-8E9B-880BC6986C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58FA3C-E3F9-4DE2-B3A7-2DA97DED9A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EDC04A-6FCA-48DC-A027-14A7ECE27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007F1A-D087-47B5-B49C-FBA6DB22E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B8715E-20C5-467F-8E7C-665120E75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48906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2BEF6-E4A8-495D-A930-B250B1929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B2EE-B3E9-48C1-81D3-F70003CD06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B9E42-DFCB-4ED5-A1CA-85B9B935A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47D0D3-B74D-40F6-8752-49A73C22D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2B2849-C0E8-4AE6-9AB6-24FB66B23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36532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03B0E5-4E59-440D-AA70-48B75CA07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5C8BEC-CA0C-4FC2-8283-BC6D9B2A18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591C3A-12E1-45E6-8C8A-79F5FCBE6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33ACD4-4A57-46FC-8957-BF397DFD8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8E4B3-DC5E-4DBE-98CA-F5D611B87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55014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67214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61112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41965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90008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55779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26414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3478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82196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49073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41900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9970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0205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60925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9553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9295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5619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4531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0FB12E3-6F75-41C0-8FD2-F7ED0FB4E94A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31E8EB-F65A-4D69-92C9-21AA3BC1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31159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0FB12E3-6F75-41C0-8FD2-F7ED0FB4E94A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31E8EB-F65A-4D69-92C9-21AA3BC1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39157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0FB12E3-6F75-41C0-8FD2-F7ED0FB4E94A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31E8EB-F65A-4D69-92C9-21AA3BC1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31224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0FB12E3-6F75-41C0-8FD2-F7ED0FB4E94A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31E8EB-F65A-4D69-92C9-21AA3BC1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15619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0313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36248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50550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41450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7070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0414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15775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62653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10709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26860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32203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9603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BC1E97-5D30-407C-B6F9-51269FCD8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CF46D7-E06B-4C56-964A-3E3AA7E5E9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58955D-CCAD-473D-ACF5-5FF644612A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B50D9-C9D9-4C29-A1E6-BDE2ED4F854E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79BFFE-4890-4F4F-A099-6639F23C64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31B3AA-F93E-4F6E-9D3C-54422F9464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2698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6713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980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567623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2.wav"/><Relationship Id="rId3" Type="http://schemas.openxmlformats.org/officeDocument/2006/relationships/audio" Target="../media/audio41.wav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audio" Target="../media/audio4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5" Type="http://schemas.openxmlformats.org/officeDocument/2006/relationships/audio" Target="../media/audio44.wav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5" Type="http://schemas.openxmlformats.org/officeDocument/2006/relationships/audio" Target="../media/audio32.wav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.png"/><Relationship Id="rId4" Type="http://schemas.openxmlformats.org/officeDocument/2006/relationships/audio" Target="../media/audio45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.png"/><Relationship Id="rId4" Type="http://schemas.openxmlformats.org/officeDocument/2006/relationships/audio" Target="../media/audio46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8.gif"/><Relationship Id="rId7" Type="http://schemas.microsoft.com/office/2007/relationships/hdphoto" Target="../media/hdphoto1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png"/><Relationship Id="rId5" Type="http://schemas.openxmlformats.org/officeDocument/2006/relationships/audio" Target="../media/audio48.wav"/><Relationship Id="rId4" Type="http://schemas.openxmlformats.org/officeDocument/2006/relationships/audio" Target="../media/audio47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8.gif"/><Relationship Id="rId7" Type="http://schemas.openxmlformats.org/officeDocument/2006/relationships/audio" Target="../media/audio49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47.wav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8.gif"/><Relationship Id="rId7" Type="http://schemas.openxmlformats.org/officeDocument/2006/relationships/audio" Target="../media/audio50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47.wav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5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54.wav"/><Relationship Id="rId5" Type="http://schemas.openxmlformats.org/officeDocument/2006/relationships/audio" Target="../media/audio53.wav"/><Relationship Id="rId10" Type="http://schemas.openxmlformats.org/officeDocument/2006/relationships/audio" Target="../media/audio55.wav"/><Relationship Id="rId4" Type="http://schemas.openxmlformats.org/officeDocument/2006/relationships/audio" Target="../media/audio52.wav"/><Relationship Id="rId9" Type="http://schemas.openxmlformats.org/officeDocument/2006/relationships/image" Target="../media/image11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11.svg"/><Relationship Id="rId3" Type="http://schemas.openxmlformats.org/officeDocument/2006/relationships/image" Target="../media/image14.png"/><Relationship Id="rId7" Type="http://schemas.openxmlformats.org/officeDocument/2006/relationships/image" Target="../media/image33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audio" Target="../media/audio56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7.wav"/><Relationship Id="rId3" Type="http://schemas.openxmlformats.org/officeDocument/2006/relationships/image" Target="../media/image9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1.wav"/><Relationship Id="rId7" Type="http://schemas.openxmlformats.org/officeDocument/2006/relationships/audio" Target="../media/audio6.wav"/><Relationship Id="rId12" Type="http://schemas.openxmlformats.org/officeDocument/2006/relationships/image" Target="../media/image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audio" Target="../media/audio5.wav"/><Relationship Id="rId11" Type="http://schemas.openxmlformats.org/officeDocument/2006/relationships/image" Target="../media/image7.png"/><Relationship Id="rId5" Type="http://schemas.openxmlformats.org/officeDocument/2006/relationships/audio" Target="../media/audio4.wav"/><Relationship Id="rId10" Type="http://schemas.openxmlformats.org/officeDocument/2006/relationships/image" Target="../media/image6.png"/><Relationship Id="rId4" Type="http://schemas.openxmlformats.org/officeDocument/2006/relationships/audio" Target="../media/audio3.wav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13" Type="http://schemas.openxmlformats.org/officeDocument/2006/relationships/audio" Target="../media/audio17.wav"/><Relationship Id="rId3" Type="http://schemas.openxmlformats.org/officeDocument/2006/relationships/image" Target="../media/image9.png"/><Relationship Id="rId7" Type="http://schemas.openxmlformats.org/officeDocument/2006/relationships/audio" Target="../media/audio11.wav"/><Relationship Id="rId12" Type="http://schemas.openxmlformats.org/officeDocument/2006/relationships/audio" Target="../media/audio16.wav"/><Relationship Id="rId2" Type="http://schemas.openxmlformats.org/officeDocument/2006/relationships/notesSlide" Target="../notesSlides/notesSlide4.xml"/><Relationship Id="rId16" Type="http://schemas.openxmlformats.org/officeDocument/2006/relationships/audio" Target="../media/audio18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0.wav"/><Relationship Id="rId11" Type="http://schemas.openxmlformats.org/officeDocument/2006/relationships/audio" Target="../media/audio15.wav"/><Relationship Id="rId5" Type="http://schemas.openxmlformats.org/officeDocument/2006/relationships/audio" Target="../media/audio9.wav"/><Relationship Id="rId15" Type="http://schemas.openxmlformats.org/officeDocument/2006/relationships/image" Target="../media/image11.svg"/><Relationship Id="rId10" Type="http://schemas.openxmlformats.org/officeDocument/2006/relationships/audio" Target="../media/audio14.wav"/><Relationship Id="rId4" Type="http://schemas.openxmlformats.org/officeDocument/2006/relationships/audio" Target="../media/audio8.wav"/><Relationship Id="rId9" Type="http://schemas.openxmlformats.org/officeDocument/2006/relationships/audio" Target="../media/audio13.wav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3.wav"/><Relationship Id="rId13" Type="http://schemas.openxmlformats.org/officeDocument/2006/relationships/image" Target="../media/image11.svg"/><Relationship Id="rId3" Type="http://schemas.openxmlformats.org/officeDocument/2006/relationships/audio" Target="../media/audio19.wav"/><Relationship Id="rId7" Type="http://schemas.openxmlformats.org/officeDocument/2006/relationships/audio" Target="../media/audio22.wav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21.wav"/><Relationship Id="rId11" Type="http://schemas.openxmlformats.org/officeDocument/2006/relationships/image" Target="../media/image13.png"/><Relationship Id="rId5" Type="http://schemas.openxmlformats.org/officeDocument/2006/relationships/audio" Target="../media/audio20.wav"/><Relationship Id="rId15" Type="http://schemas.openxmlformats.org/officeDocument/2006/relationships/audio" Target="../media/audio27.wav"/><Relationship Id="rId10" Type="http://schemas.openxmlformats.org/officeDocument/2006/relationships/audio" Target="../media/audio25.wav"/><Relationship Id="rId4" Type="http://schemas.openxmlformats.org/officeDocument/2006/relationships/image" Target="../media/image12.png"/><Relationship Id="rId9" Type="http://schemas.openxmlformats.org/officeDocument/2006/relationships/audio" Target="../media/audio24.wav"/><Relationship Id="rId14" Type="http://schemas.openxmlformats.org/officeDocument/2006/relationships/audio" Target="../media/audio26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8.wav"/><Relationship Id="rId7" Type="http://schemas.openxmlformats.org/officeDocument/2006/relationships/audio" Target="../media/audio3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31.wav"/><Relationship Id="rId11" Type="http://schemas.openxmlformats.org/officeDocument/2006/relationships/image" Target="../media/image14.png"/><Relationship Id="rId5" Type="http://schemas.openxmlformats.org/officeDocument/2006/relationships/audio" Target="../media/audio30.wav"/><Relationship Id="rId10" Type="http://schemas.openxmlformats.org/officeDocument/2006/relationships/audio" Target="../media/audio33.wav"/><Relationship Id="rId4" Type="http://schemas.openxmlformats.org/officeDocument/2006/relationships/audio" Target="../media/audio29.wav"/><Relationship Id="rId9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4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audio" Target="../media/audio35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9.wav"/><Relationship Id="rId13" Type="http://schemas.openxmlformats.org/officeDocument/2006/relationships/image" Target="../media/image21.jpg"/><Relationship Id="rId3" Type="http://schemas.openxmlformats.org/officeDocument/2006/relationships/image" Target="../media/image17.jpg"/><Relationship Id="rId7" Type="http://schemas.openxmlformats.org/officeDocument/2006/relationships/audio" Target="../media/audio38.wav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6" Type="http://schemas.openxmlformats.org/officeDocument/2006/relationships/audio" Target="../media/audio40.wav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37.wav"/><Relationship Id="rId11" Type="http://schemas.openxmlformats.org/officeDocument/2006/relationships/image" Target="../media/image19.png"/><Relationship Id="rId5" Type="http://schemas.openxmlformats.org/officeDocument/2006/relationships/image" Target="../media/image12.png"/><Relationship Id="rId15" Type="http://schemas.openxmlformats.org/officeDocument/2006/relationships/image" Target="../media/image11.svg"/><Relationship Id="rId10" Type="http://schemas.openxmlformats.org/officeDocument/2006/relationships/image" Target="../media/image14.png"/><Relationship Id="rId4" Type="http://schemas.openxmlformats.org/officeDocument/2006/relationships/audio" Target="../media/audio36.wav"/><Relationship Id="rId9" Type="http://schemas.openxmlformats.org/officeDocument/2006/relationships/image" Target="../media/image18.jpeg"/><Relationship Id="rId1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7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E0BAEEB9-F9C8-475A-8C67-B800A4FD4040}"/>
              </a:ext>
            </a:extLst>
          </p:cNvPr>
          <p:cNvSpPr/>
          <p:nvPr/>
        </p:nvSpPr>
        <p:spPr>
          <a:xfrm>
            <a:off x="-4016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3444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</a:t>
            </a:r>
            <a:endParaRPr lang="en-GB" sz="9600"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br>
              <a:rPr lang="en-GB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600" dirty="0"/>
          </a:p>
        </p:txBody>
      </p:sp>
      <p:pic>
        <p:nvPicPr>
          <p:cNvPr id="9" name="Picture 8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E1AE3098-F0A5-44EB-9088-BD4E70A68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EC7E284-97AD-42E4-8747-24D1FD7478A7}"/>
              </a:ext>
            </a:extLst>
          </p:cNvPr>
          <p:cNvGrpSpPr/>
          <p:nvPr/>
        </p:nvGrpSpPr>
        <p:grpSpPr>
          <a:xfrm>
            <a:off x="490882" y="1557004"/>
            <a:ext cx="3589516" cy="3133454"/>
            <a:chOff x="7190302" y="4058728"/>
            <a:chExt cx="3064129" cy="2674820"/>
          </a:xfrm>
        </p:grpSpPr>
        <p:pic>
          <p:nvPicPr>
            <p:cNvPr id="10" name="Picture 9" descr="Calendar&#10;&#10;Description automatically generated">
              <a:extLst>
                <a:ext uri="{FF2B5EF4-FFF2-40B4-BE49-F238E27FC236}">
                  <a16:creationId xmlns:a16="http://schemas.microsoft.com/office/drawing/2014/main" id="{D2F3FBDB-DEEC-4C73-ACE0-705FDC2D3E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0302" y="4058728"/>
              <a:ext cx="2936337" cy="2674820"/>
            </a:xfrm>
            <a:prstGeom prst="rect">
              <a:avLst/>
            </a:prstGeom>
          </p:spPr>
        </p:pic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83108383-3E8A-4530-8C75-621CFF95A278}"/>
                </a:ext>
              </a:extLst>
            </p:cNvPr>
            <p:cNvSpPr/>
            <p:nvPr/>
          </p:nvSpPr>
          <p:spPr>
            <a:xfrm>
              <a:off x="9411577" y="5705631"/>
              <a:ext cx="840373" cy="654284"/>
            </a:xfrm>
            <a:prstGeom prst="irregularSeal1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Explosion: 8 Points 11">
              <a:extLst>
                <a:ext uri="{FF2B5EF4-FFF2-40B4-BE49-F238E27FC236}">
                  <a16:creationId xmlns:a16="http://schemas.microsoft.com/office/drawing/2014/main" id="{1AE69EAC-B0A9-4630-95FE-095E8D4EFED1}"/>
                </a:ext>
              </a:extLst>
            </p:cNvPr>
            <p:cNvSpPr/>
            <p:nvPr/>
          </p:nvSpPr>
          <p:spPr>
            <a:xfrm>
              <a:off x="9414058" y="5753167"/>
              <a:ext cx="840373" cy="654284"/>
            </a:xfrm>
            <a:prstGeom prst="irregularSeal1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C35A80C-47CC-4C1A-80D1-94490320EA83}"/>
              </a:ext>
            </a:extLst>
          </p:cNvPr>
          <p:cNvSpPr txBox="1"/>
          <p:nvPr/>
        </p:nvSpPr>
        <p:spPr>
          <a:xfrm>
            <a:off x="9693269" y="6488983"/>
            <a:ext cx="2525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CC4BD-0237-4A33-8892-7F6E52E46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75" y="146240"/>
            <a:ext cx="4486627" cy="678950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3" name="la_fete_des_rois.wav"/>
                </a:hlinkClick>
              </a:rPr>
              <a:t>La Fête des </a:t>
            </a: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3" name="la_fete_des_rois.wav"/>
                </a:hlinkClick>
              </a:rPr>
              <a:t>Rois</a:t>
            </a:r>
            <a:endParaRPr lang="en-GB" dirty="0">
              <a:hlinkClick r:id="" action="ppaction://noaction">
                <a:snd r:embed="rId3" name="la_fete_des_rois.wav"/>
              </a:hlinkClick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34447B-0D36-4395-8CE8-F136EB4B28DA}"/>
              </a:ext>
            </a:extLst>
          </p:cNvPr>
          <p:cNvSpPr txBox="1"/>
          <p:nvPr/>
        </p:nvSpPr>
        <p:spPr>
          <a:xfrm>
            <a:off x="6438380" y="4907280"/>
            <a:ext cx="51392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couronne des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rois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(Kings’ crown)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un gâteau de brioche. Il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recouvert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de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sucre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(sugar) et de fruits confits.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19324C8-5ABC-47B6-8E89-92F55F8A65F9}"/>
              </a:ext>
            </a:extLst>
          </p:cNvPr>
          <p:cNvGrpSpPr/>
          <p:nvPr/>
        </p:nvGrpSpPr>
        <p:grpSpPr>
          <a:xfrm>
            <a:off x="10576559" y="146240"/>
            <a:ext cx="1705355" cy="1063352"/>
            <a:chOff x="10462370" y="146240"/>
            <a:chExt cx="1901190" cy="1224686"/>
          </a:xfrm>
        </p:grpSpPr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991ABFCF-1711-480E-B594-E3A67BB8A1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49" t="21908" r="30637" b="40986"/>
            <a:stretch/>
          </p:blipFill>
          <p:spPr>
            <a:xfrm>
              <a:off x="10869282" y="146240"/>
              <a:ext cx="1215043" cy="122468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24C5AB6-403C-4372-848B-D5FE7E8A2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45017">
              <a:off x="10462370" y="359676"/>
              <a:ext cx="1901190" cy="75549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E1FF828-75C1-4BF0-AAD7-EAA19A0052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2961" y="1722119"/>
            <a:ext cx="4256803" cy="31851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C1DBD4-9D1A-480E-9ED7-CABBE056AF8E}"/>
              </a:ext>
            </a:extLst>
          </p:cNvPr>
          <p:cNvSpPr txBox="1"/>
          <p:nvPr/>
        </p:nvSpPr>
        <p:spPr>
          <a:xfrm>
            <a:off x="555740" y="4922520"/>
            <a:ext cx="51392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galette des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rois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(Kings’ cake)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altLang="en-US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altLang="en-US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tarte à pâte </a:t>
            </a:r>
            <a:r>
              <a:rPr lang="fr-FR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feuilletée (</a:t>
            </a:r>
            <a:r>
              <a:rPr lang="fr-FR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flaky</a:t>
            </a:r>
            <a:r>
              <a:rPr lang="fr-FR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fr-FR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pastry</a:t>
            </a:r>
            <a:r>
              <a:rPr lang="fr-FR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) et à la frangipane (</a:t>
            </a:r>
            <a:r>
              <a:rPr lang="fr-FR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almond</a:t>
            </a:r>
            <a:r>
              <a:rPr lang="fr-FR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paste).</a:t>
            </a:r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Picture 5" descr="image001">
            <a:extLst>
              <a:ext uri="{FF2B5EF4-FFF2-40B4-BE49-F238E27FC236}">
                <a16:creationId xmlns:a16="http://schemas.microsoft.com/office/drawing/2014/main" id="{79D85811-E351-4023-88A9-37E57A835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83" y="1722119"/>
            <a:ext cx="4342623" cy="3185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hlinkClick r:id="" action="ppaction://noaction">
              <a:snd r:embed="rId8" name="galette_des_rois.wav"/>
            </a:hlinkClick>
            <a:extLst>
              <a:ext uri="{FF2B5EF4-FFF2-40B4-BE49-F238E27FC236}">
                <a16:creationId xmlns:a16="http://schemas.microsoft.com/office/drawing/2014/main" id="{0F05A5F6-EA16-436E-941B-E38C7158F754}"/>
              </a:ext>
            </a:extLst>
          </p:cNvPr>
          <p:cNvSpPr txBox="1"/>
          <p:nvPr/>
        </p:nvSpPr>
        <p:spPr>
          <a:xfrm>
            <a:off x="555740" y="952678"/>
            <a:ext cx="51392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On mange la galette des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rois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dans le Nord de la France...</a:t>
            </a:r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hlinkClick r:id="" action="ppaction://noaction">
              <a:snd r:embed="rId9" name="couronne des rois.wav"/>
            </a:hlinkClick>
            <a:extLst>
              <a:ext uri="{FF2B5EF4-FFF2-40B4-BE49-F238E27FC236}">
                <a16:creationId xmlns:a16="http://schemas.microsoft.com/office/drawing/2014/main" id="{E1171957-4748-455C-996D-DA03361F250B}"/>
              </a:ext>
            </a:extLst>
          </p:cNvPr>
          <p:cNvSpPr txBox="1"/>
          <p:nvPr/>
        </p:nvSpPr>
        <p:spPr>
          <a:xfrm>
            <a:off x="6438380" y="986067"/>
            <a:ext cx="51392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…et la couronne des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rois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dans </a:t>
            </a:r>
            <a:b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Sud de la France.</a:t>
            </a:r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A picture containing text, device, fan, vector graphics&#10;&#10;Description automatically generated">
            <a:extLst>
              <a:ext uri="{FF2B5EF4-FFF2-40B4-BE49-F238E27FC236}">
                <a16:creationId xmlns:a16="http://schemas.microsoft.com/office/drawing/2014/main" id="{40A2FF55-016F-4915-8B86-D22F47CA58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586" y="2268035"/>
            <a:ext cx="1764576" cy="176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757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 descr="Icon&#10;&#10;Description automatically generated">
            <a:extLst>
              <a:ext uri="{FF2B5EF4-FFF2-40B4-BE49-F238E27FC236}">
                <a16:creationId xmlns:a16="http://schemas.microsoft.com/office/drawing/2014/main" id="{D91564CD-916C-498D-8BC9-2859F24C0B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3863" y="-3068"/>
            <a:ext cx="1139687" cy="11431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1B20B795-6437-4050-8C89-0DBDD86CA5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2983" y="1707824"/>
            <a:ext cx="6066046" cy="4773582"/>
          </a:xfrm>
          <a:prstGeom prst="rect">
            <a:avLst/>
          </a:prstGeom>
        </p:spPr>
      </p:pic>
      <p:sp>
        <p:nvSpPr>
          <p:cNvPr id="39" name="Google Shape;696;p62">
            <a:extLst>
              <a:ext uri="{FF2B5EF4-FFF2-40B4-BE49-F238E27FC236}">
                <a16:creationId xmlns:a16="http://schemas.microsoft.com/office/drawing/2014/main" id="{FFE51CA7-19E8-4EF6-9551-F8181A6666CE}"/>
              </a:ext>
            </a:extLst>
          </p:cNvPr>
          <p:cNvSpPr/>
          <p:nvPr/>
        </p:nvSpPr>
        <p:spPr>
          <a:xfrm>
            <a:off x="3549916" y="2104650"/>
            <a:ext cx="1116761" cy="4417961"/>
          </a:xfrm>
          <a:custGeom>
            <a:avLst/>
            <a:gdLst>
              <a:gd name="connsiteX0" fmla="*/ 0 w 1116761"/>
              <a:gd name="connsiteY0" fmla="*/ 558381 h 4417961"/>
              <a:gd name="connsiteX1" fmla="*/ 262439 w 1116761"/>
              <a:gd name="connsiteY1" fmla="*/ 295942 h 4417961"/>
              <a:gd name="connsiteX2" fmla="*/ 558381 w 1116761"/>
              <a:gd name="connsiteY2" fmla="*/ 0 h 4417961"/>
              <a:gd name="connsiteX3" fmla="*/ 848739 w 1116761"/>
              <a:gd name="connsiteY3" fmla="*/ 290358 h 4417961"/>
              <a:gd name="connsiteX4" fmla="*/ 1116761 w 1116761"/>
              <a:gd name="connsiteY4" fmla="*/ 558381 h 4417961"/>
              <a:gd name="connsiteX5" fmla="*/ 837571 w 1116761"/>
              <a:gd name="connsiteY5" fmla="*/ 558381 h 4417961"/>
              <a:gd name="connsiteX6" fmla="*/ 837571 w 1116761"/>
              <a:gd name="connsiteY6" fmla="*/ 1186941 h 4417961"/>
              <a:gd name="connsiteX7" fmla="*/ 837571 w 1116761"/>
              <a:gd name="connsiteY7" fmla="*/ 1738310 h 4417961"/>
              <a:gd name="connsiteX8" fmla="*/ 837571 w 1116761"/>
              <a:gd name="connsiteY8" fmla="*/ 2328274 h 4417961"/>
              <a:gd name="connsiteX9" fmla="*/ 837571 w 1116761"/>
              <a:gd name="connsiteY9" fmla="*/ 2841047 h 4417961"/>
              <a:gd name="connsiteX10" fmla="*/ 837571 w 1116761"/>
              <a:gd name="connsiteY10" fmla="*/ 3469607 h 4417961"/>
              <a:gd name="connsiteX11" fmla="*/ 837571 w 1116761"/>
              <a:gd name="connsiteY11" fmla="*/ 4417961 h 4417961"/>
              <a:gd name="connsiteX12" fmla="*/ 279190 w 1116761"/>
              <a:gd name="connsiteY12" fmla="*/ 4417961 h 4417961"/>
              <a:gd name="connsiteX13" fmla="*/ 279190 w 1116761"/>
              <a:gd name="connsiteY13" fmla="*/ 3905188 h 4417961"/>
              <a:gd name="connsiteX14" fmla="*/ 279190 w 1116761"/>
              <a:gd name="connsiteY14" fmla="*/ 3431011 h 4417961"/>
              <a:gd name="connsiteX15" fmla="*/ 279190 w 1116761"/>
              <a:gd name="connsiteY15" fmla="*/ 2995430 h 4417961"/>
              <a:gd name="connsiteX16" fmla="*/ 279190 w 1116761"/>
              <a:gd name="connsiteY16" fmla="*/ 2444062 h 4417961"/>
              <a:gd name="connsiteX17" fmla="*/ 279190 w 1116761"/>
              <a:gd name="connsiteY17" fmla="*/ 2008480 h 4417961"/>
              <a:gd name="connsiteX18" fmla="*/ 279190 w 1116761"/>
              <a:gd name="connsiteY18" fmla="*/ 1572899 h 4417961"/>
              <a:gd name="connsiteX19" fmla="*/ 279190 w 1116761"/>
              <a:gd name="connsiteY19" fmla="*/ 558381 h 4417961"/>
              <a:gd name="connsiteX20" fmla="*/ 0 w 1116761"/>
              <a:gd name="connsiteY20" fmla="*/ 558381 h 44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761" h="4417961" fill="none" extrusionOk="0">
                <a:moveTo>
                  <a:pt x="0" y="558381"/>
                </a:moveTo>
                <a:cubicBezTo>
                  <a:pt x="79902" y="458605"/>
                  <a:pt x="137169" y="427999"/>
                  <a:pt x="262439" y="295942"/>
                </a:cubicBezTo>
                <a:cubicBezTo>
                  <a:pt x="387709" y="163885"/>
                  <a:pt x="513767" y="101817"/>
                  <a:pt x="558381" y="0"/>
                </a:cubicBezTo>
                <a:cubicBezTo>
                  <a:pt x="648466" y="79038"/>
                  <a:pt x="703108" y="164257"/>
                  <a:pt x="848739" y="290358"/>
                </a:cubicBezTo>
                <a:cubicBezTo>
                  <a:pt x="994369" y="416460"/>
                  <a:pt x="982113" y="434351"/>
                  <a:pt x="1116761" y="558381"/>
                </a:cubicBezTo>
                <a:cubicBezTo>
                  <a:pt x="997670" y="568809"/>
                  <a:pt x="914813" y="527899"/>
                  <a:pt x="837571" y="558381"/>
                </a:cubicBezTo>
                <a:cubicBezTo>
                  <a:pt x="902831" y="762351"/>
                  <a:pt x="796777" y="1030716"/>
                  <a:pt x="837571" y="1186941"/>
                </a:cubicBezTo>
                <a:cubicBezTo>
                  <a:pt x="878365" y="1343166"/>
                  <a:pt x="837274" y="1551472"/>
                  <a:pt x="837571" y="1738310"/>
                </a:cubicBezTo>
                <a:cubicBezTo>
                  <a:pt x="837868" y="1925148"/>
                  <a:pt x="803134" y="2159840"/>
                  <a:pt x="837571" y="2328274"/>
                </a:cubicBezTo>
                <a:cubicBezTo>
                  <a:pt x="872008" y="2496708"/>
                  <a:pt x="830635" y="2622547"/>
                  <a:pt x="837571" y="2841047"/>
                </a:cubicBezTo>
                <a:cubicBezTo>
                  <a:pt x="844507" y="3059547"/>
                  <a:pt x="770388" y="3232673"/>
                  <a:pt x="837571" y="3469607"/>
                </a:cubicBezTo>
                <a:cubicBezTo>
                  <a:pt x="904754" y="3706541"/>
                  <a:pt x="726219" y="4220219"/>
                  <a:pt x="837571" y="4417961"/>
                </a:cubicBezTo>
                <a:cubicBezTo>
                  <a:pt x="661721" y="4476440"/>
                  <a:pt x="537434" y="4369486"/>
                  <a:pt x="279190" y="4417961"/>
                </a:cubicBezTo>
                <a:cubicBezTo>
                  <a:pt x="243122" y="4190694"/>
                  <a:pt x="292412" y="4035471"/>
                  <a:pt x="279190" y="3905188"/>
                </a:cubicBezTo>
                <a:cubicBezTo>
                  <a:pt x="265968" y="3774905"/>
                  <a:pt x="323357" y="3530420"/>
                  <a:pt x="279190" y="3431011"/>
                </a:cubicBezTo>
                <a:cubicBezTo>
                  <a:pt x="235023" y="3331602"/>
                  <a:pt x="282578" y="3143105"/>
                  <a:pt x="279190" y="2995430"/>
                </a:cubicBezTo>
                <a:cubicBezTo>
                  <a:pt x="275802" y="2847755"/>
                  <a:pt x="281626" y="2671616"/>
                  <a:pt x="279190" y="2444062"/>
                </a:cubicBezTo>
                <a:cubicBezTo>
                  <a:pt x="276754" y="2216508"/>
                  <a:pt x="287065" y="2120240"/>
                  <a:pt x="279190" y="2008480"/>
                </a:cubicBezTo>
                <a:cubicBezTo>
                  <a:pt x="271315" y="1896720"/>
                  <a:pt x="280266" y="1740354"/>
                  <a:pt x="279190" y="1572899"/>
                </a:cubicBezTo>
                <a:cubicBezTo>
                  <a:pt x="278114" y="1405444"/>
                  <a:pt x="320579" y="832113"/>
                  <a:pt x="279190" y="558381"/>
                </a:cubicBezTo>
                <a:cubicBezTo>
                  <a:pt x="198667" y="570081"/>
                  <a:pt x="79316" y="557472"/>
                  <a:pt x="0" y="558381"/>
                </a:cubicBezTo>
                <a:close/>
              </a:path>
              <a:path w="1116761" h="4417961" stroke="0" extrusionOk="0">
                <a:moveTo>
                  <a:pt x="0" y="558381"/>
                </a:moveTo>
                <a:cubicBezTo>
                  <a:pt x="100925" y="399511"/>
                  <a:pt x="229314" y="347147"/>
                  <a:pt x="290358" y="268023"/>
                </a:cubicBezTo>
                <a:cubicBezTo>
                  <a:pt x="351402" y="188899"/>
                  <a:pt x="452081" y="143800"/>
                  <a:pt x="558381" y="0"/>
                </a:cubicBezTo>
                <a:cubicBezTo>
                  <a:pt x="655032" y="73865"/>
                  <a:pt x="725475" y="188991"/>
                  <a:pt x="826403" y="268023"/>
                </a:cubicBezTo>
                <a:cubicBezTo>
                  <a:pt x="927331" y="347055"/>
                  <a:pt x="1013027" y="494782"/>
                  <a:pt x="1116761" y="558381"/>
                </a:cubicBezTo>
                <a:cubicBezTo>
                  <a:pt x="1056047" y="589469"/>
                  <a:pt x="910886" y="557551"/>
                  <a:pt x="837571" y="558381"/>
                </a:cubicBezTo>
                <a:cubicBezTo>
                  <a:pt x="883748" y="663960"/>
                  <a:pt x="823363" y="817328"/>
                  <a:pt x="837571" y="1032558"/>
                </a:cubicBezTo>
                <a:cubicBezTo>
                  <a:pt x="851779" y="1247788"/>
                  <a:pt x="817124" y="1427460"/>
                  <a:pt x="837571" y="1545331"/>
                </a:cubicBezTo>
                <a:cubicBezTo>
                  <a:pt x="858018" y="1663202"/>
                  <a:pt x="818260" y="1810690"/>
                  <a:pt x="837571" y="1980912"/>
                </a:cubicBezTo>
                <a:cubicBezTo>
                  <a:pt x="856882" y="2151134"/>
                  <a:pt x="784425" y="2363194"/>
                  <a:pt x="837571" y="2570876"/>
                </a:cubicBezTo>
                <a:cubicBezTo>
                  <a:pt x="890717" y="2778558"/>
                  <a:pt x="830745" y="2792819"/>
                  <a:pt x="837571" y="3006457"/>
                </a:cubicBezTo>
                <a:cubicBezTo>
                  <a:pt x="844397" y="3220095"/>
                  <a:pt x="782136" y="3288882"/>
                  <a:pt x="837571" y="3519230"/>
                </a:cubicBezTo>
                <a:cubicBezTo>
                  <a:pt x="893006" y="3749578"/>
                  <a:pt x="800950" y="3985964"/>
                  <a:pt x="837571" y="4417961"/>
                </a:cubicBezTo>
                <a:cubicBezTo>
                  <a:pt x="695768" y="4419706"/>
                  <a:pt x="463050" y="4359484"/>
                  <a:pt x="279190" y="4417961"/>
                </a:cubicBezTo>
                <a:cubicBezTo>
                  <a:pt x="252869" y="4286366"/>
                  <a:pt x="328695" y="4105987"/>
                  <a:pt x="279190" y="3905188"/>
                </a:cubicBezTo>
                <a:cubicBezTo>
                  <a:pt x="229685" y="3704389"/>
                  <a:pt x="325194" y="3616001"/>
                  <a:pt x="279190" y="3392415"/>
                </a:cubicBezTo>
                <a:cubicBezTo>
                  <a:pt x="233186" y="3168829"/>
                  <a:pt x="317858" y="3049332"/>
                  <a:pt x="279190" y="2918238"/>
                </a:cubicBezTo>
                <a:cubicBezTo>
                  <a:pt x="240522" y="2787144"/>
                  <a:pt x="298191" y="2678216"/>
                  <a:pt x="279190" y="2444062"/>
                </a:cubicBezTo>
                <a:cubicBezTo>
                  <a:pt x="260189" y="2209908"/>
                  <a:pt x="303817" y="2012846"/>
                  <a:pt x="279190" y="1854097"/>
                </a:cubicBezTo>
                <a:cubicBezTo>
                  <a:pt x="254563" y="1695348"/>
                  <a:pt x="324618" y="1535123"/>
                  <a:pt x="279190" y="1264133"/>
                </a:cubicBezTo>
                <a:cubicBezTo>
                  <a:pt x="233762" y="993143"/>
                  <a:pt x="322622" y="765894"/>
                  <a:pt x="279190" y="558381"/>
                </a:cubicBezTo>
                <a:cubicBezTo>
                  <a:pt x="142658" y="562985"/>
                  <a:pt x="112109" y="531881"/>
                  <a:pt x="0" y="558381"/>
                </a:cubicBezTo>
                <a:close/>
              </a:path>
            </a:pathLst>
          </a:cu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870372988">
                  <a:prstGeom prst="up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Google Shape;695;p62">
            <a:extLst>
              <a:ext uri="{FF2B5EF4-FFF2-40B4-BE49-F238E27FC236}">
                <a16:creationId xmlns:a16="http://schemas.microsoft.com/office/drawing/2014/main" id="{4F578B6F-AD60-457E-955C-09C71A96B66D}"/>
              </a:ext>
            </a:extLst>
          </p:cNvPr>
          <p:cNvSpPr/>
          <p:nvPr/>
        </p:nvSpPr>
        <p:spPr>
          <a:xfrm>
            <a:off x="5520515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48135 w 1548969"/>
              <a:gd name="connsiteY6" fmla="*/ 793650 h 793650"/>
              <a:gd name="connsiteX7" fmla="*/ 56279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64352" y="-52932"/>
                  <a:pt x="285959" y="58349"/>
                  <a:pt x="531812" y="0"/>
                </a:cubicBezTo>
                <a:cubicBezTo>
                  <a:pt x="777665" y="-58349"/>
                  <a:pt x="808180" y="45409"/>
                  <a:pt x="1032645" y="0"/>
                </a:cubicBezTo>
                <a:cubicBezTo>
                  <a:pt x="1257110" y="-45409"/>
                  <a:pt x="1382302" y="28216"/>
                  <a:pt x="1548968" y="0"/>
                </a:cubicBezTo>
                <a:cubicBezTo>
                  <a:pt x="1583170" y="96698"/>
                  <a:pt x="1510899" y="254573"/>
                  <a:pt x="1548968" y="380952"/>
                </a:cubicBezTo>
                <a:cubicBezTo>
                  <a:pt x="1587037" y="507331"/>
                  <a:pt x="1511643" y="664334"/>
                  <a:pt x="1548968" y="793650"/>
                </a:cubicBezTo>
                <a:cubicBezTo>
                  <a:pt x="1390723" y="815770"/>
                  <a:pt x="1263437" y="753441"/>
                  <a:pt x="1048135" y="793650"/>
                </a:cubicBezTo>
                <a:cubicBezTo>
                  <a:pt x="832833" y="833859"/>
                  <a:pt x="722308" y="759707"/>
                  <a:pt x="562792" y="793650"/>
                </a:cubicBezTo>
                <a:cubicBezTo>
                  <a:pt x="403276" y="827593"/>
                  <a:pt x="209197" y="774525"/>
                  <a:pt x="0" y="793650"/>
                </a:cubicBezTo>
                <a:cubicBezTo>
                  <a:pt x="-17047" y="638253"/>
                  <a:pt x="6879" y="576961"/>
                  <a:pt x="0" y="420635"/>
                </a:cubicBezTo>
                <a:cubicBezTo>
                  <a:pt x="-6879" y="264309"/>
                  <a:pt x="30576" y="138687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93596" y="-22554"/>
                  <a:pt x="434760" y="54656"/>
                  <a:pt x="547302" y="0"/>
                </a:cubicBezTo>
                <a:cubicBezTo>
                  <a:pt x="659844" y="-54656"/>
                  <a:pt x="920377" y="45493"/>
                  <a:pt x="1063625" y="0"/>
                </a:cubicBezTo>
                <a:cubicBezTo>
                  <a:pt x="1206873" y="-45493"/>
                  <a:pt x="1397687" y="48526"/>
                  <a:pt x="1548968" y="0"/>
                </a:cubicBezTo>
                <a:cubicBezTo>
                  <a:pt x="1573459" y="86963"/>
                  <a:pt x="1547854" y="252959"/>
                  <a:pt x="1548968" y="373016"/>
                </a:cubicBezTo>
                <a:cubicBezTo>
                  <a:pt x="1550082" y="493073"/>
                  <a:pt x="1538267" y="639976"/>
                  <a:pt x="1548968" y="793650"/>
                </a:cubicBezTo>
                <a:cubicBezTo>
                  <a:pt x="1317439" y="849891"/>
                  <a:pt x="1181153" y="778140"/>
                  <a:pt x="1063625" y="793650"/>
                </a:cubicBezTo>
                <a:cubicBezTo>
                  <a:pt x="946097" y="809160"/>
                  <a:pt x="722307" y="747276"/>
                  <a:pt x="531812" y="793650"/>
                </a:cubicBezTo>
                <a:cubicBezTo>
                  <a:pt x="341317" y="840024"/>
                  <a:pt x="219837" y="742662"/>
                  <a:pt x="0" y="793650"/>
                </a:cubicBezTo>
                <a:cubicBezTo>
                  <a:pt x="-44304" y="599142"/>
                  <a:pt x="12002" y="512605"/>
                  <a:pt x="0" y="388889"/>
                </a:cubicBezTo>
                <a:cubicBezTo>
                  <a:pt x="-12002" y="265173"/>
                  <a:pt x="715" y="18823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demain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1" name="Google Shape;697;p62">
            <a:extLst>
              <a:ext uri="{FF2B5EF4-FFF2-40B4-BE49-F238E27FC236}">
                <a16:creationId xmlns:a16="http://schemas.microsoft.com/office/drawing/2014/main" id="{ACAD5CE2-AA24-4D7C-8556-D4422C977A2F}"/>
              </a:ext>
            </a:extLst>
          </p:cNvPr>
          <p:cNvSpPr/>
          <p:nvPr/>
        </p:nvSpPr>
        <p:spPr>
          <a:xfrm>
            <a:off x="7180996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29812" y="-5050"/>
                  <a:pt x="268610" y="13872"/>
                  <a:pt x="516323" y="0"/>
                </a:cubicBezTo>
                <a:cubicBezTo>
                  <a:pt x="764036" y="-13872"/>
                  <a:pt x="778249" y="49486"/>
                  <a:pt x="1001666" y="0"/>
                </a:cubicBezTo>
                <a:cubicBezTo>
                  <a:pt x="1225083" y="-49486"/>
                  <a:pt x="1437420" y="6391"/>
                  <a:pt x="1548968" y="0"/>
                </a:cubicBezTo>
                <a:cubicBezTo>
                  <a:pt x="1563291" y="110507"/>
                  <a:pt x="1514545" y="298477"/>
                  <a:pt x="1548968" y="388889"/>
                </a:cubicBezTo>
                <a:cubicBezTo>
                  <a:pt x="1583391" y="479301"/>
                  <a:pt x="1548943" y="710951"/>
                  <a:pt x="1548968" y="793650"/>
                </a:cubicBezTo>
                <a:cubicBezTo>
                  <a:pt x="1391399" y="813152"/>
                  <a:pt x="1131181" y="732328"/>
                  <a:pt x="1017156" y="793650"/>
                </a:cubicBezTo>
                <a:cubicBezTo>
                  <a:pt x="903131" y="854972"/>
                  <a:pt x="685163" y="752074"/>
                  <a:pt x="531812" y="793650"/>
                </a:cubicBezTo>
                <a:cubicBezTo>
                  <a:pt x="378461" y="835226"/>
                  <a:pt x="259307" y="742066"/>
                  <a:pt x="0" y="793650"/>
                </a:cubicBezTo>
                <a:cubicBezTo>
                  <a:pt x="-8018" y="679368"/>
                  <a:pt x="16413" y="492584"/>
                  <a:pt x="0" y="388889"/>
                </a:cubicBezTo>
                <a:cubicBezTo>
                  <a:pt x="-16413" y="285194"/>
                  <a:pt x="31762" y="106585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2152" y="-24691"/>
                  <a:pt x="291806" y="37418"/>
                  <a:pt x="485343" y="0"/>
                </a:cubicBezTo>
                <a:cubicBezTo>
                  <a:pt x="678880" y="-37418"/>
                  <a:pt x="832664" y="21511"/>
                  <a:pt x="970687" y="0"/>
                </a:cubicBezTo>
                <a:cubicBezTo>
                  <a:pt x="1108710" y="-21511"/>
                  <a:pt x="1354418" y="62331"/>
                  <a:pt x="1548968" y="0"/>
                </a:cubicBezTo>
                <a:cubicBezTo>
                  <a:pt x="1590698" y="129414"/>
                  <a:pt x="1531758" y="240332"/>
                  <a:pt x="1548968" y="388889"/>
                </a:cubicBezTo>
                <a:cubicBezTo>
                  <a:pt x="1566178" y="537446"/>
                  <a:pt x="1511392" y="642098"/>
                  <a:pt x="1548968" y="793650"/>
                </a:cubicBezTo>
                <a:cubicBezTo>
                  <a:pt x="1399428" y="796405"/>
                  <a:pt x="1264903" y="786967"/>
                  <a:pt x="1063625" y="793650"/>
                </a:cubicBezTo>
                <a:cubicBezTo>
                  <a:pt x="862347" y="800333"/>
                  <a:pt x="726350" y="739282"/>
                  <a:pt x="531812" y="793650"/>
                </a:cubicBezTo>
                <a:cubicBezTo>
                  <a:pt x="337274" y="848018"/>
                  <a:pt x="112691" y="792260"/>
                  <a:pt x="0" y="793650"/>
                </a:cubicBezTo>
                <a:cubicBezTo>
                  <a:pt x="-31099" y="689807"/>
                  <a:pt x="46976" y="505015"/>
                  <a:pt x="0" y="388889"/>
                </a:cubicBezTo>
                <a:cubicBezTo>
                  <a:pt x="-46976" y="272763"/>
                  <a:pt x="21214" y="9201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aujourd’hui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2" name="Google Shape;698;p62">
            <a:extLst>
              <a:ext uri="{FF2B5EF4-FFF2-40B4-BE49-F238E27FC236}">
                <a16:creationId xmlns:a16="http://schemas.microsoft.com/office/drawing/2014/main" id="{D84E0C5E-5B0D-4817-9D44-BFD4024C107C}"/>
              </a:ext>
            </a:extLst>
          </p:cNvPr>
          <p:cNvSpPr/>
          <p:nvPr/>
        </p:nvSpPr>
        <p:spPr>
          <a:xfrm>
            <a:off x="8841477" y="5859409"/>
            <a:ext cx="1863931" cy="793650"/>
          </a:xfrm>
          <a:custGeom>
            <a:avLst/>
            <a:gdLst>
              <a:gd name="connsiteX0" fmla="*/ 0 w 1863931"/>
              <a:gd name="connsiteY0" fmla="*/ 0 h 793650"/>
              <a:gd name="connsiteX1" fmla="*/ 484622 w 1863931"/>
              <a:gd name="connsiteY1" fmla="*/ 0 h 793650"/>
              <a:gd name="connsiteX2" fmla="*/ 931966 w 1863931"/>
              <a:gd name="connsiteY2" fmla="*/ 0 h 793650"/>
              <a:gd name="connsiteX3" fmla="*/ 1379309 w 1863931"/>
              <a:gd name="connsiteY3" fmla="*/ 0 h 793650"/>
              <a:gd name="connsiteX4" fmla="*/ 1863931 w 1863931"/>
              <a:gd name="connsiteY4" fmla="*/ 0 h 793650"/>
              <a:gd name="connsiteX5" fmla="*/ 1863931 w 1863931"/>
              <a:gd name="connsiteY5" fmla="*/ 380952 h 793650"/>
              <a:gd name="connsiteX6" fmla="*/ 1863931 w 1863931"/>
              <a:gd name="connsiteY6" fmla="*/ 793650 h 793650"/>
              <a:gd name="connsiteX7" fmla="*/ 1435227 w 1863931"/>
              <a:gd name="connsiteY7" fmla="*/ 793650 h 793650"/>
              <a:gd name="connsiteX8" fmla="*/ 931966 w 1863931"/>
              <a:gd name="connsiteY8" fmla="*/ 793650 h 793650"/>
              <a:gd name="connsiteX9" fmla="*/ 447343 w 1863931"/>
              <a:gd name="connsiteY9" fmla="*/ 793650 h 793650"/>
              <a:gd name="connsiteX10" fmla="*/ 0 w 1863931"/>
              <a:gd name="connsiteY10" fmla="*/ 793650 h 793650"/>
              <a:gd name="connsiteX11" fmla="*/ 0 w 1863931"/>
              <a:gd name="connsiteY11" fmla="*/ 420635 h 793650"/>
              <a:gd name="connsiteX12" fmla="*/ 0 w 1863931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3931" h="793650" fill="none" extrusionOk="0">
                <a:moveTo>
                  <a:pt x="0" y="0"/>
                </a:moveTo>
                <a:cubicBezTo>
                  <a:pt x="126311" y="-16761"/>
                  <a:pt x="307858" y="21442"/>
                  <a:pt x="484622" y="0"/>
                </a:cubicBezTo>
                <a:cubicBezTo>
                  <a:pt x="661386" y="-21442"/>
                  <a:pt x="783063" y="3531"/>
                  <a:pt x="931966" y="0"/>
                </a:cubicBezTo>
                <a:cubicBezTo>
                  <a:pt x="1080869" y="-3531"/>
                  <a:pt x="1178898" y="19713"/>
                  <a:pt x="1379309" y="0"/>
                </a:cubicBezTo>
                <a:cubicBezTo>
                  <a:pt x="1579720" y="-19713"/>
                  <a:pt x="1726561" y="52605"/>
                  <a:pt x="1863931" y="0"/>
                </a:cubicBezTo>
                <a:cubicBezTo>
                  <a:pt x="1900695" y="172699"/>
                  <a:pt x="1857539" y="229302"/>
                  <a:pt x="1863931" y="380952"/>
                </a:cubicBezTo>
                <a:cubicBezTo>
                  <a:pt x="1870323" y="532602"/>
                  <a:pt x="1819692" y="654523"/>
                  <a:pt x="1863931" y="793650"/>
                </a:cubicBezTo>
                <a:cubicBezTo>
                  <a:pt x="1675092" y="827564"/>
                  <a:pt x="1620443" y="791169"/>
                  <a:pt x="1435227" y="793650"/>
                </a:cubicBezTo>
                <a:cubicBezTo>
                  <a:pt x="1250011" y="796131"/>
                  <a:pt x="1075416" y="781836"/>
                  <a:pt x="931966" y="793650"/>
                </a:cubicBezTo>
                <a:cubicBezTo>
                  <a:pt x="788516" y="805464"/>
                  <a:pt x="547737" y="777255"/>
                  <a:pt x="447343" y="793650"/>
                </a:cubicBezTo>
                <a:cubicBezTo>
                  <a:pt x="346949" y="810045"/>
                  <a:pt x="96423" y="770146"/>
                  <a:pt x="0" y="793650"/>
                </a:cubicBezTo>
                <a:cubicBezTo>
                  <a:pt x="-33925" y="621929"/>
                  <a:pt x="28823" y="555731"/>
                  <a:pt x="0" y="420635"/>
                </a:cubicBezTo>
                <a:cubicBezTo>
                  <a:pt x="-28823" y="285539"/>
                  <a:pt x="38888" y="156609"/>
                  <a:pt x="0" y="0"/>
                </a:cubicBezTo>
                <a:close/>
              </a:path>
              <a:path w="1863931" h="793650" stroke="0" extrusionOk="0">
                <a:moveTo>
                  <a:pt x="0" y="0"/>
                </a:moveTo>
                <a:cubicBezTo>
                  <a:pt x="102621" y="-26646"/>
                  <a:pt x="236268" y="38012"/>
                  <a:pt x="447343" y="0"/>
                </a:cubicBezTo>
                <a:cubicBezTo>
                  <a:pt x="658418" y="-38012"/>
                  <a:pt x="688325" y="1046"/>
                  <a:pt x="876048" y="0"/>
                </a:cubicBezTo>
                <a:cubicBezTo>
                  <a:pt x="1063771" y="-1046"/>
                  <a:pt x="1141722" y="15490"/>
                  <a:pt x="1323391" y="0"/>
                </a:cubicBezTo>
                <a:cubicBezTo>
                  <a:pt x="1505060" y="-15490"/>
                  <a:pt x="1728608" y="965"/>
                  <a:pt x="1863931" y="0"/>
                </a:cubicBezTo>
                <a:cubicBezTo>
                  <a:pt x="1904110" y="87611"/>
                  <a:pt x="1848822" y="285072"/>
                  <a:pt x="1863931" y="373016"/>
                </a:cubicBezTo>
                <a:cubicBezTo>
                  <a:pt x="1879040" y="460960"/>
                  <a:pt x="1850453" y="643494"/>
                  <a:pt x="1863931" y="793650"/>
                </a:cubicBezTo>
                <a:cubicBezTo>
                  <a:pt x="1721718" y="795422"/>
                  <a:pt x="1621928" y="747968"/>
                  <a:pt x="1435227" y="793650"/>
                </a:cubicBezTo>
                <a:cubicBezTo>
                  <a:pt x="1248526" y="839332"/>
                  <a:pt x="1093860" y="788103"/>
                  <a:pt x="987883" y="793650"/>
                </a:cubicBezTo>
                <a:cubicBezTo>
                  <a:pt x="881906" y="799197"/>
                  <a:pt x="646422" y="777644"/>
                  <a:pt x="503261" y="793650"/>
                </a:cubicBezTo>
                <a:cubicBezTo>
                  <a:pt x="360100" y="809656"/>
                  <a:pt x="101986" y="739626"/>
                  <a:pt x="0" y="793650"/>
                </a:cubicBezTo>
                <a:cubicBezTo>
                  <a:pt x="-3912" y="706968"/>
                  <a:pt x="13641" y="540951"/>
                  <a:pt x="0" y="380952"/>
                </a:cubicBezTo>
                <a:cubicBezTo>
                  <a:pt x="-13641" y="220953"/>
                  <a:pt x="46" y="9335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maintenant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3" name="Google Shape;701;p62">
            <a:extLst>
              <a:ext uri="{FF2B5EF4-FFF2-40B4-BE49-F238E27FC236}">
                <a16:creationId xmlns:a16="http://schemas.microsoft.com/office/drawing/2014/main" id="{B4132C2B-15C0-40BF-9D6F-E036D6CACA8F}"/>
              </a:ext>
            </a:extLst>
          </p:cNvPr>
          <p:cNvSpPr/>
          <p:nvPr/>
        </p:nvSpPr>
        <p:spPr>
          <a:xfrm>
            <a:off x="6392297" y="4972102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33785" y="-8719"/>
                  <a:pt x="252365" y="12378"/>
                  <a:pt x="485343" y="0"/>
                </a:cubicBezTo>
                <a:cubicBezTo>
                  <a:pt x="718321" y="-12378"/>
                  <a:pt x="757845" y="33893"/>
                  <a:pt x="970687" y="0"/>
                </a:cubicBezTo>
                <a:cubicBezTo>
                  <a:pt x="1183529" y="-33893"/>
                  <a:pt x="1333017" y="54934"/>
                  <a:pt x="1548968" y="0"/>
                </a:cubicBezTo>
                <a:cubicBezTo>
                  <a:pt x="1573127" y="195642"/>
                  <a:pt x="1523351" y="304870"/>
                  <a:pt x="1548968" y="396825"/>
                </a:cubicBezTo>
                <a:cubicBezTo>
                  <a:pt x="1574585" y="488780"/>
                  <a:pt x="1517379" y="618557"/>
                  <a:pt x="1548968" y="793650"/>
                </a:cubicBezTo>
                <a:cubicBezTo>
                  <a:pt x="1403110" y="810967"/>
                  <a:pt x="1216946" y="768073"/>
                  <a:pt x="1032645" y="793650"/>
                </a:cubicBezTo>
                <a:cubicBezTo>
                  <a:pt x="848344" y="819227"/>
                  <a:pt x="715183" y="750897"/>
                  <a:pt x="516323" y="793650"/>
                </a:cubicBezTo>
                <a:cubicBezTo>
                  <a:pt x="317463" y="836403"/>
                  <a:pt x="247895" y="757536"/>
                  <a:pt x="0" y="793650"/>
                </a:cubicBezTo>
                <a:cubicBezTo>
                  <a:pt x="-8219" y="690449"/>
                  <a:pt x="30858" y="576740"/>
                  <a:pt x="0" y="396825"/>
                </a:cubicBezTo>
                <a:cubicBezTo>
                  <a:pt x="-30858" y="216910"/>
                  <a:pt x="8543" y="143598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48714" y="-51608"/>
                  <a:pt x="391112" y="3716"/>
                  <a:pt x="516323" y="0"/>
                </a:cubicBezTo>
                <a:cubicBezTo>
                  <a:pt x="641534" y="-3716"/>
                  <a:pt x="852973" y="51784"/>
                  <a:pt x="986176" y="0"/>
                </a:cubicBezTo>
                <a:cubicBezTo>
                  <a:pt x="1119379" y="-51784"/>
                  <a:pt x="1433684" y="24367"/>
                  <a:pt x="1548968" y="0"/>
                </a:cubicBezTo>
                <a:cubicBezTo>
                  <a:pt x="1565014" y="181733"/>
                  <a:pt x="1521101" y="284671"/>
                  <a:pt x="1548968" y="373016"/>
                </a:cubicBezTo>
                <a:cubicBezTo>
                  <a:pt x="1576835" y="461361"/>
                  <a:pt x="1503754" y="678290"/>
                  <a:pt x="1548968" y="793650"/>
                </a:cubicBezTo>
                <a:cubicBezTo>
                  <a:pt x="1434737" y="817609"/>
                  <a:pt x="1213109" y="756185"/>
                  <a:pt x="1001666" y="793650"/>
                </a:cubicBezTo>
                <a:cubicBezTo>
                  <a:pt x="790223" y="831115"/>
                  <a:pt x="712337" y="790619"/>
                  <a:pt x="454364" y="793650"/>
                </a:cubicBezTo>
                <a:cubicBezTo>
                  <a:pt x="196391" y="796681"/>
                  <a:pt x="101262" y="752254"/>
                  <a:pt x="0" y="793650"/>
                </a:cubicBezTo>
                <a:cubicBezTo>
                  <a:pt x="-16250" y="641606"/>
                  <a:pt x="2113" y="520739"/>
                  <a:pt x="0" y="388889"/>
                </a:cubicBezTo>
                <a:cubicBezTo>
                  <a:pt x="-2113" y="257039"/>
                  <a:pt x="45691" y="1717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je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4" name="Google Shape;702;p62">
            <a:extLst>
              <a:ext uri="{FF2B5EF4-FFF2-40B4-BE49-F238E27FC236}">
                <a16:creationId xmlns:a16="http://schemas.microsoft.com/office/drawing/2014/main" id="{FCF460A5-835A-4675-91D1-A8ABABC49F9D}"/>
              </a:ext>
            </a:extLst>
          </p:cNvPr>
          <p:cNvSpPr/>
          <p:nvPr/>
        </p:nvSpPr>
        <p:spPr>
          <a:xfrm>
            <a:off x="4708855" y="40931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sommes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5" name="Google Shape;703;p62">
            <a:extLst>
              <a:ext uri="{FF2B5EF4-FFF2-40B4-BE49-F238E27FC236}">
                <a16:creationId xmlns:a16="http://schemas.microsoft.com/office/drawing/2014/main" id="{F2087D46-8836-4DC1-AF7C-4C363B4E1543}"/>
              </a:ext>
            </a:extLst>
          </p:cNvPr>
          <p:cNvSpPr/>
          <p:nvPr/>
        </p:nvSpPr>
        <p:spPr>
          <a:xfrm>
            <a:off x="6353560" y="40931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suis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6" name="Google Shape;701;p62">
            <a:extLst>
              <a:ext uri="{FF2B5EF4-FFF2-40B4-BE49-F238E27FC236}">
                <a16:creationId xmlns:a16="http://schemas.microsoft.com/office/drawing/2014/main" id="{00F61C05-A05C-45E5-A845-4BBED34E14C0}"/>
              </a:ext>
            </a:extLst>
          </p:cNvPr>
          <p:cNvSpPr/>
          <p:nvPr/>
        </p:nvSpPr>
        <p:spPr>
          <a:xfrm>
            <a:off x="9625804" y="500588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nous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7" name="Google Shape;702;p62">
            <a:extLst>
              <a:ext uri="{FF2B5EF4-FFF2-40B4-BE49-F238E27FC236}">
                <a16:creationId xmlns:a16="http://schemas.microsoft.com/office/drawing/2014/main" id="{ED63C9DF-BB84-4715-A7AE-405B99EDAE02}"/>
              </a:ext>
            </a:extLst>
          </p:cNvPr>
          <p:cNvSpPr/>
          <p:nvPr/>
        </p:nvSpPr>
        <p:spPr>
          <a:xfrm>
            <a:off x="7998265" y="410899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8" name="Google Shape;703;p62">
            <a:extLst>
              <a:ext uri="{FF2B5EF4-FFF2-40B4-BE49-F238E27FC236}">
                <a16:creationId xmlns:a16="http://schemas.microsoft.com/office/drawing/2014/main" id="{FD48DD5E-7D8D-440D-9274-B4258568A362}"/>
              </a:ext>
            </a:extLst>
          </p:cNvPr>
          <p:cNvSpPr/>
          <p:nvPr/>
        </p:nvSpPr>
        <p:spPr>
          <a:xfrm>
            <a:off x="9642970" y="410899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0476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013" y="-24203"/>
                  <a:pt x="300547" y="54"/>
                  <a:pt x="469854" y="0"/>
                </a:cubicBezTo>
                <a:cubicBezTo>
                  <a:pt x="639161" y="-54"/>
                  <a:pt x="784029" y="31119"/>
                  <a:pt x="970687" y="0"/>
                </a:cubicBezTo>
                <a:cubicBezTo>
                  <a:pt x="1157345" y="-31119"/>
                  <a:pt x="1353071" y="38161"/>
                  <a:pt x="1548968" y="0"/>
                </a:cubicBezTo>
                <a:cubicBezTo>
                  <a:pt x="1567611" y="152116"/>
                  <a:pt x="1546950" y="285507"/>
                  <a:pt x="1548968" y="388889"/>
                </a:cubicBezTo>
                <a:cubicBezTo>
                  <a:pt x="1550986" y="492271"/>
                  <a:pt x="1520122" y="647348"/>
                  <a:pt x="1548968" y="793650"/>
                </a:cubicBezTo>
                <a:cubicBezTo>
                  <a:pt x="1365105" y="850959"/>
                  <a:pt x="1155867" y="762440"/>
                  <a:pt x="1001666" y="793650"/>
                </a:cubicBezTo>
                <a:cubicBezTo>
                  <a:pt x="847465" y="824860"/>
                  <a:pt x="720182" y="750450"/>
                  <a:pt x="531812" y="793650"/>
                </a:cubicBezTo>
                <a:cubicBezTo>
                  <a:pt x="343442" y="836850"/>
                  <a:pt x="232937" y="792533"/>
                  <a:pt x="0" y="793650"/>
                </a:cubicBezTo>
                <a:cubicBezTo>
                  <a:pt x="-7405" y="627307"/>
                  <a:pt x="30199" y="577257"/>
                  <a:pt x="0" y="404762"/>
                </a:cubicBezTo>
                <a:cubicBezTo>
                  <a:pt x="-30199" y="232267"/>
                  <a:pt x="25360" y="18115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4859" y="-39870"/>
                  <a:pt x="387034" y="53859"/>
                  <a:pt x="516323" y="0"/>
                </a:cubicBezTo>
                <a:cubicBezTo>
                  <a:pt x="645612" y="-53859"/>
                  <a:pt x="910090" y="22952"/>
                  <a:pt x="1017156" y="0"/>
                </a:cubicBezTo>
                <a:cubicBezTo>
                  <a:pt x="1124222" y="-22952"/>
                  <a:pt x="1336073" y="36312"/>
                  <a:pt x="1548968" y="0"/>
                </a:cubicBezTo>
                <a:cubicBezTo>
                  <a:pt x="1559668" y="159361"/>
                  <a:pt x="1528084" y="262626"/>
                  <a:pt x="1548968" y="380952"/>
                </a:cubicBezTo>
                <a:cubicBezTo>
                  <a:pt x="1569852" y="499278"/>
                  <a:pt x="1520644" y="685713"/>
                  <a:pt x="1548968" y="793650"/>
                </a:cubicBezTo>
                <a:cubicBezTo>
                  <a:pt x="1372633" y="800889"/>
                  <a:pt x="1138524" y="754094"/>
                  <a:pt x="1001666" y="793650"/>
                </a:cubicBezTo>
                <a:cubicBezTo>
                  <a:pt x="864808" y="833206"/>
                  <a:pt x="722602" y="781997"/>
                  <a:pt x="485343" y="793650"/>
                </a:cubicBezTo>
                <a:cubicBezTo>
                  <a:pt x="248084" y="805303"/>
                  <a:pt x="137692" y="789325"/>
                  <a:pt x="0" y="793650"/>
                </a:cubicBezTo>
                <a:cubicBezTo>
                  <a:pt x="-12413" y="695493"/>
                  <a:pt x="25798" y="538744"/>
                  <a:pt x="0" y="396825"/>
                </a:cubicBezTo>
                <a:cubicBezTo>
                  <a:pt x="-25798" y="254907"/>
                  <a:pt x="1942" y="964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42772039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6DF054D-48C9-4C7B-83B0-5E6DBDBCF9ED}"/>
              </a:ext>
            </a:extLst>
          </p:cNvPr>
          <p:cNvSpPr txBox="1"/>
          <p:nvPr/>
        </p:nvSpPr>
        <p:spPr>
          <a:xfrm>
            <a:off x="63656" y="638443"/>
            <a:ext cx="102595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Today</a:t>
            </a:r>
            <a:r>
              <a:rPr kumimoji="0" lang="es-AR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A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</a:t>
            </a:r>
            <a:r>
              <a:rPr kumimoji="0" lang="es-AR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A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Sunday</a:t>
            </a:r>
            <a:r>
              <a:rPr kumimoji="0" lang="es-AR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A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s-AR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11th of </a:t>
            </a:r>
            <a:r>
              <a:rPr kumimoji="0" lang="es-A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January</a:t>
            </a:r>
            <a:r>
              <a:rPr kumimoji="0" lang="es-AR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</p:txBody>
      </p:sp>
      <p:sp>
        <p:nvSpPr>
          <p:cNvPr id="51" name="Google Shape;700;p62">
            <a:extLst>
              <a:ext uri="{FF2B5EF4-FFF2-40B4-BE49-F238E27FC236}">
                <a16:creationId xmlns:a16="http://schemas.microsoft.com/office/drawing/2014/main" id="{319DEA1C-7DEC-41A5-A4F3-52F12EB0A02E}"/>
              </a:ext>
            </a:extLst>
          </p:cNvPr>
          <p:cNvSpPr/>
          <p:nvPr/>
        </p:nvSpPr>
        <p:spPr>
          <a:xfrm>
            <a:off x="4760746" y="4975191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98617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469854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25713" y="-39782"/>
                  <a:pt x="282426" y="9764"/>
                  <a:pt x="516323" y="0"/>
                </a:cubicBezTo>
                <a:cubicBezTo>
                  <a:pt x="750220" y="-9764"/>
                  <a:pt x="847060" y="28482"/>
                  <a:pt x="986176" y="0"/>
                </a:cubicBezTo>
                <a:cubicBezTo>
                  <a:pt x="1125292" y="-28482"/>
                  <a:pt x="1366742" y="45271"/>
                  <a:pt x="1548968" y="0"/>
                </a:cubicBezTo>
                <a:cubicBezTo>
                  <a:pt x="1564521" y="130857"/>
                  <a:pt x="1509913" y="201210"/>
                  <a:pt x="1548968" y="373016"/>
                </a:cubicBezTo>
                <a:cubicBezTo>
                  <a:pt x="1588023" y="544822"/>
                  <a:pt x="1498717" y="625868"/>
                  <a:pt x="1548968" y="793650"/>
                </a:cubicBezTo>
                <a:cubicBezTo>
                  <a:pt x="1309852" y="799828"/>
                  <a:pt x="1160500" y="730336"/>
                  <a:pt x="1001666" y="793650"/>
                </a:cubicBezTo>
                <a:cubicBezTo>
                  <a:pt x="842832" y="856964"/>
                  <a:pt x="600537" y="763373"/>
                  <a:pt x="469854" y="793650"/>
                </a:cubicBezTo>
                <a:cubicBezTo>
                  <a:pt x="339171" y="823927"/>
                  <a:pt x="168754" y="769828"/>
                  <a:pt x="0" y="793650"/>
                </a:cubicBezTo>
                <a:cubicBezTo>
                  <a:pt x="-38490" y="698616"/>
                  <a:pt x="8858" y="561669"/>
                  <a:pt x="0" y="388889"/>
                </a:cubicBezTo>
                <a:cubicBezTo>
                  <a:pt x="-8858" y="216109"/>
                  <a:pt x="42739" y="12126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24592" y="-46759"/>
                  <a:pt x="271551" y="40728"/>
                  <a:pt x="516323" y="0"/>
                </a:cubicBezTo>
                <a:cubicBezTo>
                  <a:pt x="761095" y="-40728"/>
                  <a:pt x="820109" y="34048"/>
                  <a:pt x="1048135" y="0"/>
                </a:cubicBezTo>
                <a:cubicBezTo>
                  <a:pt x="1276161" y="-34048"/>
                  <a:pt x="1436512" y="8465"/>
                  <a:pt x="1548968" y="0"/>
                </a:cubicBezTo>
                <a:cubicBezTo>
                  <a:pt x="1554986" y="109826"/>
                  <a:pt x="1510901" y="216702"/>
                  <a:pt x="1548968" y="404762"/>
                </a:cubicBezTo>
                <a:cubicBezTo>
                  <a:pt x="1587035" y="592822"/>
                  <a:pt x="1508773" y="641736"/>
                  <a:pt x="1548968" y="793650"/>
                </a:cubicBezTo>
                <a:cubicBezTo>
                  <a:pt x="1340186" y="801861"/>
                  <a:pt x="1177787" y="767046"/>
                  <a:pt x="1048135" y="793650"/>
                </a:cubicBezTo>
                <a:cubicBezTo>
                  <a:pt x="918483" y="820254"/>
                  <a:pt x="640174" y="737057"/>
                  <a:pt x="531812" y="793650"/>
                </a:cubicBezTo>
                <a:cubicBezTo>
                  <a:pt x="423450" y="850243"/>
                  <a:pt x="144764" y="730365"/>
                  <a:pt x="0" y="793650"/>
                </a:cubicBezTo>
                <a:cubicBezTo>
                  <a:pt x="-1821" y="716630"/>
                  <a:pt x="37124" y="500939"/>
                  <a:pt x="0" y="420635"/>
                </a:cubicBezTo>
                <a:cubicBezTo>
                  <a:pt x="-37124" y="340332"/>
                  <a:pt x="43779" y="17441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36470444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c’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2" name="Google Shape;702;p62">
            <a:extLst>
              <a:ext uri="{FF2B5EF4-FFF2-40B4-BE49-F238E27FC236}">
                <a16:creationId xmlns:a16="http://schemas.microsoft.com/office/drawing/2014/main" id="{017A8BAD-CCFF-4C58-90BE-122C757DBAE0}"/>
              </a:ext>
            </a:extLst>
          </p:cNvPr>
          <p:cNvSpPr/>
          <p:nvPr/>
        </p:nvSpPr>
        <p:spPr>
          <a:xfrm>
            <a:off x="5675618" y="237491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douze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3" name="Google Shape;703;p62">
            <a:extLst>
              <a:ext uri="{FF2B5EF4-FFF2-40B4-BE49-F238E27FC236}">
                <a16:creationId xmlns:a16="http://schemas.microsoft.com/office/drawing/2014/main" id="{BDFDDFB2-9A5D-4454-B7C5-FC2E7921B57B}"/>
              </a:ext>
            </a:extLst>
          </p:cNvPr>
          <p:cNvSpPr/>
          <p:nvPr/>
        </p:nvSpPr>
        <p:spPr>
          <a:xfrm>
            <a:off x="7320323" y="237491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onze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4" name="Google Shape;702;p62">
            <a:extLst>
              <a:ext uri="{FF2B5EF4-FFF2-40B4-BE49-F238E27FC236}">
                <a16:creationId xmlns:a16="http://schemas.microsoft.com/office/drawing/2014/main" id="{6819DF7F-3A91-424C-B9C7-8DD949B69835}"/>
              </a:ext>
            </a:extLst>
          </p:cNvPr>
          <p:cNvSpPr/>
          <p:nvPr/>
        </p:nvSpPr>
        <p:spPr>
          <a:xfrm>
            <a:off x="8965028" y="239080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treize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5" name="Google Shape;702;p62">
            <a:extLst>
              <a:ext uri="{FF2B5EF4-FFF2-40B4-BE49-F238E27FC236}">
                <a16:creationId xmlns:a16="http://schemas.microsoft.com/office/drawing/2014/main" id="{2F555CDE-5853-49A3-921E-6A99922BD418}"/>
              </a:ext>
            </a:extLst>
          </p:cNvPr>
          <p:cNvSpPr/>
          <p:nvPr/>
        </p:nvSpPr>
        <p:spPr>
          <a:xfrm>
            <a:off x="4708855" y="151050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juin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703;p62">
            <a:extLst>
              <a:ext uri="{FF2B5EF4-FFF2-40B4-BE49-F238E27FC236}">
                <a16:creationId xmlns:a16="http://schemas.microsoft.com/office/drawing/2014/main" id="{E48FBDF0-508F-4412-A289-C6ACF5D8B030}"/>
              </a:ext>
            </a:extLst>
          </p:cNvPr>
          <p:cNvSpPr/>
          <p:nvPr/>
        </p:nvSpPr>
        <p:spPr>
          <a:xfrm>
            <a:off x="6353560" y="151050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décembre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7" name="Google Shape;702;p62">
            <a:extLst>
              <a:ext uri="{FF2B5EF4-FFF2-40B4-BE49-F238E27FC236}">
                <a16:creationId xmlns:a16="http://schemas.microsoft.com/office/drawing/2014/main" id="{377DF452-3C80-4C64-98CD-804854D8CBBA}"/>
              </a:ext>
            </a:extLst>
          </p:cNvPr>
          <p:cNvSpPr/>
          <p:nvPr/>
        </p:nvSpPr>
        <p:spPr>
          <a:xfrm>
            <a:off x="7998265" y="1526392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janvier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8" name="Google Shape;702;p62">
            <a:extLst>
              <a:ext uri="{FF2B5EF4-FFF2-40B4-BE49-F238E27FC236}">
                <a16:creationId xmlns:a16="http://schemas.microsoft.com/office/drawing/2014/main" id="{EE78F4AF-4A96-4DA1-8298-FE724228698E}"/>
              </a:ext>
            </a:extLst>
          </p:cNvPr>
          <p:cNvSpPr/>
          <p:nvPr/>
        </p:nvSpPr>
        <p:spPr>
          <a:xfrm>
            <a:off x="9615962" y="1524145"/>
            <a:ext cx="1863931" cy="793650"/>
          </a:xfrm>
          <a:custGeom>
            <a:avLst/>
            <a:gdLst>
              <a:gd name="connsiteX0" fmla="*/ 0 w 1863931"/>
              <a:gd name="connsiteY0" fmla="*/ 0 h 793650"/>
              <a:gd name="connsiteX1" fmla="*/ 503261 w 1863931"/>
              <a:gd name="connsiteY1" fmla="*/ 0 h 793650"/>
              <a:gd name="connsiteX2" fmla="*/ 913326 w 1863931"/>
              <a:gd name="connsiteY2" fmla="*/ 0 h 793650"/>
              <a:gd name="connsiteX3" fmla="*/ 1379309 w 1863931"/>
              <a:gd name="connsiteY3" fmla="*/ 0 h 793650"/>
              <a:gd name="connsiteX4" fmla="*/ 1863931 w 1863931"/>
              <a:gd name="connsiteY4" fmla="*/ 0 h 793650"/>
              <a:gd name="connsiteX5" fmla="*/ 1863931 w 1863931"/>
              <a:gd name="connsiteY5" fmla="*/ 380952 h 793650"/>
              <a:gd name="connsiteX6" fmla="*/ 1863931 w 1863931"/>
              <a:gd name="connsiteY6" fmla="*/ 793650 h 793650"/>
              <a:gd name="connsiteX7" fmla="*/ 1360670 w 1863931"/>
              <a:gd name="connsiteY7" fmla="*/ 793650 h 793650"/>
              <a:gd name="connsiteX8" fmla="*/ 950605 w 1863931"/>
              <a:gd name="connsiteY8" fmla="*/ 793650 h 793650"/>
              <a:gd name="connsiteX9" fmla="*/ 503261 w 1863931"/>
              <a:gd name="connsiteY9" fmla="*/ 793650 h 793650"/>
              <a:gd name="connsiteX10" fmla="*/ 0 w 1863931"/>
              <a:gd name="connsiteY10" fmla="*/ 793650 h 793650"/>
              <a:gd name="connsiteX11" fmla="*/ 0 w 1863931"/>
              <a:gd name="connsiteY11" fmla="*/ 420635 h 793650"/>
              <a:gd name="connsiteX12" fmla="*/ 0 w 1863931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3931" h="793650" fill="none" extrusionOk="0">
                <a:moveTo>
                  <a:pt x="0" y="0"/>
                </a:moveTo>
                <a:cubicBezTo>
                  <a:pt x="194666" y="-47896"/>
                  <a:pt x="377465" y="16998"/>
                  <a:pt x="503261" y="0"/>
                </a:cubicBezTo>
                <a:cubicBezTo>
                  <a:pt x="629057" y="-16998"/>
                  <a:pt x="726925" y="2520"/>
                  <a:pt x="913326" y="0"/>
                </a:cubicBezTo>
                <a:cubicBezTo>
                  <a:pt x="1099728" y="-2520"/>
                  <a:pt x="1210324" y="42133"/>
                  <a:pt x="1379309" y="0"/>
                </a:cubicBezTo>
                <a:cubicBezTo>
                  <a:pt x="1548294" y="-42133"/>
                  <a:pt x="1639616" y="29852"/>
                  <a:pt x="1863931" y="0"/>
                </a:cubicBezTo>
                <a:cubicBezTo>
                  <a:pt x="1884973" y="149403"/>
                  <a:pt x="1861284" y="257988"/>
                  <a:pt x="1863931" y="380952"/>
                </a:cubicBezTo>
                <a:cubicBezTo>
                  <a:pt x="1866578" y="503916"/>
                  <a:pt x="1848603" y="656430"/>
                  <a:pt x="1863931" y="793650"/>
                </a:cubicBezTo>
                <a:cubicBezTo>
                  <a:pt x="1660031" y="811034"/>
                  <a:pt x="1603340" y="734748"/>
                  <a:pt x="1360670" y="793650"/>
                </a:cubicBezTo>
                <a:cubicBezTo>
                  <a:pt x="1118000" y="852552"/>
                  <a:pt x="1042263" y="775107"/>
                  <a:pt x="950605" y="793650"/>
                </a:cubicBezTo>
                <a:cubicBezTo>
                  <a:pt x="858947" y="812193"/>
                  <a:pt x="663390" y="751468"/>
                  <a:pt x="503261" y="793650"/>
                </a:cubicBezTo>
                <a:cubicBezTo>
                  <a:pt x="343132" y="835832"/>
                  <a:pt x="244547" y="745145"/>
                  <a:pt x="0" y="793650"/>
                </a:cubicBezTo>
                <a:cubicBezTo>
                  <a:pt x="-10617" y="642247"/>
                  <a:pt x="38318" y="552437"/>
                  <a:pt x="0" y="420635"/>
                </a:cubicBezTo>
                <a:cubicBezTo>
                  <a:pt x="-38318" y="288833"/>
                  <a:pt x="18553" y="177164"/>
                  <a:pt x="0" y="0"/>
                </a:cubicBezTo>
                <a:close/>
              </a:path>
              <a:path w="1863931" h="793650" stroke="0" extrusionOk="0">
                <a:moveTo>
                  <a:pt x="0" y="0"/>
                </a:moveTo>
                <a:cubicBezTo>
                  <a:pt x="185941" y="-24525"/>
                  <a:pt x="335680" y="17478"/>
                  <a:pt x="484622" y="0"/>
                </a:cubicBezTo>
                <a:cubicBezTo>
                  <a:pt x="633564" y="-17478"/>
                  <a:pt x="747110" y="23575"/>
                  <a:pt x="950605" y="0"/>
                </a:cubicBezTo>
                <a:cubicBezTo>
                  <a:pt x="1154100" y="-23575"/>
                  <a:pt x="1210008" y="22007"/>
                  <a:pt x="1453866" y="0"/>
                </a:cubicBezTo>
                <a:cubicBezTo>
                  <a:pt x="1697724" y="-22007"/>
                  <a:pt x="1722499" y="30857"/>
                  <a:pt x="1863931" y="0"/>
                </a:cubicBezTo>
                <a:cubicBezTo>
                  <a:pt x="1876878" y="96672"/>
                  <a:pt x="1835174" y="287332"/>
                  <a:pt x="1863931" y="396825"/>
                </a:cubicBezTo>
                <a:cubicBezTo>
                  <a:pt x="1892688" y="506319"/>
                  <a:pt x="1826830" y="634534"/>
                  <a:pt x="1863931" y="793650"/>
                </a:cubicBezTo>
                <a:cubicBezTo>
                  <a:pt x="1743770" y="798235"/>
                  <a:pt x="1597927" y="748637"/>
                  <a:pt x="1416588" y="793650"/>
                </a:cubicBezTo>
                <a:cubicBezTo>
                  <a:pt x="1235249" y="838663"/>
                  <a:pt x="1158754" y="764284"/>
                  <a:pt x="1006523" y="793650"/>
                </a:cubicBezTo>
                <a:cubicBezTo>
                  <a:pt x="854293" y="823016"/>
                  <a:pt x="626052" y="778801"/>
                  <a:pt x="503261" y="793650"/>
                </a:cubicBezTo>
                <a:cubicBezTo>
                  <a:pt x="380470" y="808499"/>
                  <a:pt x="111179" y="756766"/>
                  <a:pt x="0" y="793650"/>
                </a:cubicBezTo>
                <a:cubicBezTo>
                  <a:pt x="-42407" y="660760"/>
                  <a:pt x="19301" y="511552"/>
                  <a:pt x="0" y="388889"/>
                </a:cubicBezTo>
                <a:cubicBezTo>
                  <a:pt x="-19301" y="266226"/>
                  <a:pt x="10510" y="143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juillet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9" name="Google Shape;702;p62">
            <a:extLst>
              <a:ext uri="{FF2B5EF4-FFF2-40B4-BE49-F238E27FC236}">
                <a16:creationId xmlns:a16="http://schemas.microsoft.com/office/drawing/2014/main" id="{78B276F9-24D7-422E-B103-FD69BD4E8499}"/>
              </a:ext>
            </a:extLst>
          </p:cNvPr>
          <p:cNvSpPr/>
          <p:nvPr/>
        </p:nvSpPr>
        <p:spPr>
          <a:xfrm>
            <a:off x="4687246" y="323069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mardi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0" name="Google Shape;703;p62">
            <a:extLst>
              <a:ext uri="{FF2B5EF4-FFF2-40B4-BE49-F238E27FC236}">
                <a16:creationId xmlns:a16="http://schemas.microsoft.com/office/drawing/2014/main" id="{94D57442-533E-4C8B-BDAD-4FFCA1518EDE}"/>
              </a:ext>
            </a:extLst>
          </p:cNvPr>
          <p:cNvSpPr/>
          <p:nvPr/>
        </p:nvSpPr>
        <p:spPr>
          <a:xfrm>
            <a:off x="6331951" y="323069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lundi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1" name="Google Shape;702;p62">
            <a:extLst>
              <a:ext uri="{FF2B5EF4-FFF2-40B4-BE49-F238E27FC236}">
                <a16:creationId xmlns:a16="http://schemas.microsoft.com/office/drawing/2014/main" id="{11FAE6E0-3652-4736-8916-66EA023C8581}"/>
              </a:ext>
            </a:extLst>
          </p:cNvPr>
          <p:cNvSpPr/>
          <p:nvPr/>
        </p:nvSpPr>
        <p:spPr>
          <a:xfrm>
            <a:off x="7976656" y="3246582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samedi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2" name="Google Shape;702;p62">
            <a:extLst>
              <a:ext uri="{FF2B5EF4-FFF2-40B4-BE49-F238E27FC236}">
                <a16:creationId xmlns:a16="http://schemas.microsoft.com/office/drawing/2014/main" id="{4CA289B1-28AA-4C83-9406-4EEDB6F9630A}"/>
              </a:ext>
            </a:extLst>
          </p:cNvPr>
          <p:cNvSpPr/>
          <p:nvPr/>
        </p:nvSpPr>
        <p:spPr>
          <a:xfrm>
            <a:off x="9594353" y="3244335"/>
            <a:ext cx="1863931" cy="793650"/>
          </a:xfrm>
          <a:custGeom>
            <a:avLst/>
            <a:gdLst>
              <a:gd name="connsiteX0" fmla="*/ 0 w 1863931"/>
              <a:gd name="connsiteY0" fmla="*/ 0 h 793650"/>
              <a:gd name="connsiteX1" fmla="*/ 503261 w 1863931"/>
              <a:gd name="connsiteY1" fmla="*/ 0 h 793650"/>
              <a:gd name="connsiteX2" fmla="*/ 913326 w 1863931"/>
              <a:gd name="connsiteY2" fmla="*/ 0 h 793650"/>
              <a:gd name="connsiteX3" fmla="*/ 1379309 w 1863931"/>
              <a:gd name="connsiteY3" fmla="*/ 0 h 793650"/>
              <a:gd name="connsiteX4" fmla="*/ 1863931 w 1863931"/>
              <a:gd name="connsiteY4" fmla="*/ 0 h 793650"/>
              <a:gd name="connsiteX5" fmla="*/ 1863931 w 1863931"/>
              <a:gd name="connsiteY5" fmla="*/ 380952 h 793650"/>
              <a:gd name="connsiteX6" fmla="*/ 1863931 w 1863931"/>
              <a:gd name="connsiteY6" fmla="*/ 793650 h 793650"/>
              <a:gd name="connsiteX7" fmla="*/ 1360670 w 1863931"/>
              <a:gd name="connsiteY7" fmla="*/ 793650 h 793650"/>
              <a:gd name="connsiteX8" fmla="*/ 950605 w 1863931"/>
              <a:gd name="connsiteY8" fmla="*/ 793650 h 793650"/>
              <a:gd name="connsiteX9" fmla="*/ 503261 w 1863931"/>
              <a:gd name="connsiteY9" fmla="*/ 793650 h 793650"/>
              <a:gd name="connsiteX10" fmla="*/ 0 w 1863931"/>
              <a:gd name="connsiteY10" fmla="*/ 793650 h 793650"/>
              <a:gd name="connsiteX11" fmla="*/ 0 w 1863931"/>
              <a:gd name="connsiteY11" fmla="*/ 420635 h 793650"/>
              <a:gd name="connsiteX12" fmla="*/ 0 w 1863931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3931" h="793650" fill="none" extrusionOk="0">
                <a:moveTo>
                  <a:pt x="0" y="0"/>
                </a:moveTo>
                <a:cubicBezTo>
                  <a:pt x="194666" y="-47896"/>
                  <a:pt x="377465" y="16998"/>
                  <a:pt x="503261" y="0"/>
                </a:cubicBezTo>
                <a:cubicBezTo>
                  <a:pt x="629057" y="-16998"/>
                  <a:pt x="726925" y="2520"/>
                  <a:pt x="913326" y="0"/>
                </a:cubicBezTo>
                <a:cubicBezTo>
                  <a:pt x="1099728" y="-2520"/>
                  <a:pt x="1210324" y="42133"/>
                  <a:pt x="1379309" y="0"/>
                </a:cubicBezTo>
                <a:cubicBezTo>
                  <a:pt x="1548294" y="-42133"/>
                  <a:pt x="1639616" y="29852"/>
                  <a:pt x="1863931" y="0"/>
                </a:cubicBezTo>
                <a:cubicBezTo>
                  <a:pt x="1884973" y="149403"/>
                  <a:pt x="1861284" y="257988"/>
                  <a:pt x="1863931" y="380952"/>
                </a:cubicBezTo>
                <a:cubicBezTo>
                  <a:pt x="1866578" y="503916"/>
                  <a:pt x="1848603" y="656430"/>
                  <a:pt x="1863931" y="793650"/>
                </a:cubicBezTo>
                <a:cubicBezTo>
                  <a:pt x="1660031" y="811034"/>
                  <a:pt x="1603340" y="734748"/>
                  <a:pt x="1360670" y="793650"/>
                </a:cubicBezTo>
                <a:cubicBezTo>
                  <a:pt x="1118000" y="852552"/>
                  <a:pt x="1042263" y="775107"/>
                  <a:pt x="950605" y="793650"/>
                </a:cubicBezTo>
                <a:cubicBezTo>
                  <a:pt x="858947" y="812193"/>
                  <a:pt x="663390" y="751468"/>
                  <a:pt x="503261" y="793650"/>
                </a:cubicBezTo>
                <a:cubicBezTo>
                  <a:pt x="343132" y="835832"/>
                  <a:pt x="244547" y="745145"/>
                  <a:pt x="0" y="793650"/>
                </a:cubicBezTo>
                <a:cubicBezTo>
                  <a:pt x="-10617" y="642247"/>
                  <a:pt x="38318" y="552437"/>
                  <a:pt x="0" y="420635"/>
                </a:cubicBezTo>
                <a:cubicBezTo>
                  <a:pt x="-38318" y="288833"/>
                  <a:pt x="18553" y="177164"/>
                  <a:pt x="0" y="0"/>
                </a:cubicBezTo>
                <a:close/>
              </a:path>
              <a:path w="1863931" h="793650" stroke="0" extrusionOk="0">
                <a:moveTo>
                  <a:pt x="0" y="0"/>
                </a:moveTo>
                <a:cubicBezTo>
                  <a:pt x="185941" y="-24525"/>
                  <a:pt x="335680" y="17478"/>
                  <a:pt x="484622" y="0"/>
                </a:cubicBezTo>
                <a:cubicBezTo>
                  <a:pt x="633564" y="-17478"/>
                  <a:pt x="747110" y="23575"/>
                  <a:pt x="950605" y="0"/>
                </a:cubicBezTo>
                <a:cubicBezTo>
                  <a:pt x="1154100" y="-23575"/>
                  <a:pt x="1210008" y="22007"/>
                  <a:pt x="1453866" y="0"/>
                </a:cubicBezTo>
                <a:cubicBezTo>
                  <a:pt x="1697724" y="-22007"/>
                  <a:pt x="1722499" y="30857"/>
                  <a:pt x="1863931" y="0"/>
                </a:cubicBezTo>
                <a:cubicBezTo>
                  <a:pt x="1876878" y="96672"/>
                  <a:pt x="1835174" y="287332"/>
                  <a:pt x="1863931" y="396825"/>
                </a:cubicBezTo>
                <a:cubicBezTo>
                  <a:pt x="1892688" y="506319"/>
                  <a:pt x="1826830" y="634534"/>
                  <a:pt x="1863931" y="793650"/>
                </a:cubicBezTo>
                <a:cubicBezTo>
                  <a:pt x="1743770" y="798235"/>
                  <a:pt x="1597927" y="748637"/>
                  <a:pt x="1416588" y="793650"/>
                </a:cubicBezTo>
                <a:cubicBezTo>
                  <a:pt x="1235249" y="838663"/>
                  <a:pt x="1158754" y="764284"/>
                  <a:pt x="1006523" y="793650"/>
                </a:cubicBezTo>
                <a:cubicBezTo>
                  <a:pt x="854293" y="823016"/>
                  <a:pt x="626052" y="778801"/>
                  <a:pt x="503261" y="793650"/>
                </a:cubicBezTo>
                <a:cubicBezTo>
                  <a:pt x="380470" y="808499"/>
                  <a:pt x="111179" y="756766"/>
                  <a:pt x="0" y="793650"/>
                </a:cubicBezTo>
                <a:cubicBezTo>
                  <a:pt x="-42407" y="660760"/>
                  <a:pt x="19301" y="511552"/>
                  <a:pt x="0" y="388889"/>
                </a:cubicBezTo>
                <a:cubicBezTo>
                  <a:pt x="-19301" y="266226"/>
                  <a:pt x="10510" y="143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dimanche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3" name="Google Shape;470;p55">
            <a:extLst>
              <a:ext uri="{FF2B5EF4-FFF2-40B4-BE49-F238E27FC236}">
                <a16:creationId xmlns:a16="http://schemas.microsoft.com/office/drawing/2014/main" id="{4E7B87A8-9E65-4EE5-9C77-167D1B7D6DD7}"/>
              </a:ext>
            </a:extLst>
          </p:cNvPr>
          <p:cNvSpPr txBox="1"/>
          <p:nvPr/>
        </p:nvSpPr>
        <p:spPr>
          <a:xfrm>
            <a:off x="11472000" y="453525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F03C78"/>
                </a:solidFill>
                <a:effectLst/>
                <a:uLnTx/>
                <a:uFillTx/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3</a:t>
            </a:r>
            <a:endParaRPr kumimoji="0" sz="3600" b="1" i="0" u="none" strike="noStrike" kern="1200" cap="none" spc="0" normalizeH="0" baseline="0" noProof="0">
              <a:ln>
                <a:noFill/>
              </a:ln>
              <a:solidFill>
                <a:srgbClr val="F03C78"/>
              </a:solidFill>
              <a:effectLst/>
              <a:uLnTx/>
              <a:uFillTx/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4" name="Google Shape;471;p55">
            <a:extLst>
              <a:ext uri="{FF2B5EF4-FFF2-40B4-BE49-F238E27FC236}">
                <a16:creationId xmlns:a16="http://schemas.microsoft.com/office/drawing/2014/main" id="{0F6E280B-8D24-4E6E-89E7-1C2F9F36D357}"/>
              </a:ext>
            </a:extLst>
          </p:cNvPr>
          <p:cNvSpPr txBox="1"/>
          <p:nvPr/>
        </p:nvSpPr>
        <p:spPr>
          <a:xfrm>
            <a:off x="11472000" y="53415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F03C78"/>
                </a:solidFill>
                <a:effectLst/>
                <a:uLnTx/>
                <a:uFillTx/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2</a:t>
            </a:r>
            <a:endParaRPr kumimoji="0" sz="3600" b="1" i="0" u="none" strike="noStrike" kern="1200" cap="none" spc="0" normalizeH="0" baseline="0" noProof="0">
              <a:ln>
                <a:noFill/>
              </a:ln>
              <a:solidFill>
                <a:srgbClr val="F03C78"/>
              </a:solidFill>
              <a:effectLst/>
              <a:uLnTx/>
              <a:uFillTx/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5" name="Google Shape;472;p55">
            <a:extLst>
              <a:ext uri="{FF2B5EF4-FFF2-40B4-BE49-F238E27FC236}">
                <a16:creationId xmlns:a16="http://schemas.microsoft.com/office/drawing/2014/main" id="{CA6A56F4-B702-4A89-A765-795414B75DBA}"/>
              </a:ext>
            </a:extLst>
          </p:cNvPr>
          <p:cNvSpPr txBox="1"/>
          <p:nvPr/>
        </p:nvSpPr>
        <p:spPr>
          <a:xfrm>
            <a:off x="11472000" y="610790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F03C78"/>
                </a:solidFill>
                <a:effectLst/>
                <a:uLnTx/>
                <a:uFillTx/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1</a:t>
            </a:r>
            <a:endParaRPr kumimoji="0" sz="3600" b="1" i="0" u="none" strike="noStrike" kern="1200" cap="none" spc="0" normalizeH="0" baseline="0" noProof="0">
              <a:ln>
                <a:noFill/>
              </a:ln>
              <a:solidFill>
                <a:srgbClr val="F03C78"/>
              </a:solidFill>
              <a:effectLst/>
              <a:uLnTx/>
              <a:uFillTx/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1" i="0" u="none" strike="noStrike" kern="1200" cap="none" spc="0" normalizeH="0" baseline="0" noProof="0">
              <a:ln>
                <a:noFill/>
              </a:ln>
              <a:solidFill>
                <a:srgbClr val="F03C78"/>
              </a:solidFill>
              <a:effectLst/>
              <a:uLnTx/>
              <a:uFillTx/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6" name="Google Shape;473;p55">
            <a:extLst>
              <a:ext uri="{FF2B5EF4-FFF2-40B4-BE49-F238E27FC236}">
                <a16:creationId xmlns:a16="http://schemas.microsoft.com/office/drawing/2014/main" id="{93723321-C8E4-4522-8061-A8D65C8086FC}"/>
              </a:ext>
            </a:extLst>
          </p:cNvPr>
          <p:cNvSpPr txBox="1"/>
          <p:nvPr/>
        </p:nvSpPr>
        <p:spPr>
          <a:xfrm>
            <a:off x="11472000" y="2886406"/>
            <a:ext cx="7200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F03C78"/>
                </a:solidFill>
                <a:effectLst/>
                <a:uLnTx/>
                <a:uFillTx/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5</a:t>
            </a:r>
            <a:endParaRPr kumimoji="0" sz="3600" b="1" i="0" u="none" strike="noStrike" kern="1200" cap="none" spc="0" normalizeH="0" baseline="0" noProof="0">
              <a:ln>
                <a:noFill/>
              </a:ln>
              <a:solidFill>
                <a:srgbClr val="F03C78"/>
              </a:solidFill>
              <a:effectLst/>
              <a:uLnTx/>
              <a:uFillTx/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7" name="Google Shape;474;p55">
            <a:extLst>
              <a:ext uri="{FF2B5EF4-FFF2-40B4-BE49-F238E27FC236}">
                <a16:creationId xmlns:a16="http://schemas.microsoft.com/office/drawing/2014/main" id="{4D285321-F24A-44C7-B44D-A6B947AEC739}"/>
              </a:ext>
            </a:extLst>
          </p:cNvPr>
          <p:cNvSpPr txBox="1"/>
          <p:nvPr/>
        </p:nvSpPr>
        <p:spPr>
          <a:xfrm>
            <a:off x="11472000" y="36727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F03C78"/>
                </a:solidFill>
                <a:effectLst/>
                <a:uLnTx/>
                <a:uFillTx/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4</a:t>
            </a:r>
            <a:endParaRPr kumimoji="0" sz="3600" b="1" i="0" u="none" strike="noStrike" kern="1200" cap="none" spc="0" normalizeH="0" baseline="0" noProof="0">
              <a:ln>
                <a:noFill/>
              </a:ln>
              <a:solidFill>
                <a:srgbClr val="F03C78"/>
              </a:solidFill>
              <a:effectLst/>
              <a:uLnTx/>
              <a:uFillTx/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8" name="Google Shape;701;p62">
            <a:extLst>
              <a:ext uri="{FF2B5EF4-FFF2-40B4-BE49-F238E27FC236}">
                <a16:creationId xmlns:a16="http://schemas.microsoft.com/office/drawing/2014/main" id="{4A8E217A-927A-4870-A353-8F9945D1C27A}"/>
              </a:ext>
            </a:extLst>
          </p:cNvPr>
          <p:cNvSpPr/>
          <p:nvPr/>
        </p:nvSpPr>
        <p:spPr>
          <a:xfrm>
            <a:off x="8009050" y="499499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tu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9" name="Title 2">
            <a:extLst>
              <a:ext uri="{FF2B5EF4-FFF2-40B4-BE49-F238E27FC236}">
                <a16:creationId xmlns:a16="http://schemas.microsoft.com/office/drawing/2014/main" id="{9E971EB6-1F14-4837-B54A-D5156FDEAC98}"/>
              </a:ext>
            </a:extLst>
          </p:cNvPr>
          <p:cNvSpPr txBox="1">
            <a:spLocks/>
          </p:cNvSpPr>
          <p:nvPr/>
        </p:nvSpPr>
        <p:spPr>
          <a:xfrm>
            <a:off x="11236600" y="1056481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009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 descr="Icon&#10;&#10;Description automatically generated">
            <a:extLst>
              <a:ext uri="{FF2B5EF4-FFF2-40B4-BE49-F238E27FC236}">
                <a16:creationId xmlns:a16="http://schemas.microsoft.com/office/drawing/2014/main" id="{D91564CD-916C-498D-8BC9-2859F24C0B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3863" y="-3068"/>
            <a:ext cx="1139687" cy="11431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1B20B795-6437-4050-8C89-0DBDD86CA5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2983" y="1707824"/>
            <a:ext cx="6066046" cy="4773582"/>
          </a:xfrm>
          <a:prstGeom prst="rect">
            <a:avLst/>
          </a:prstGeom>
        </p:spPr>
      </p:pic>
      <p:sp>
        <p:nvSpPr>
          <p:cNvPr id="39" name="Google Shape;696;p62">
            <a:extLst>
              <a:ext uri="{FF2B5EF4-FFF2-40B4-BE49-F238E27FC236}">
                <a16:creationId xmlns:a16="http://schemas.microsoft.com/office/drawing/2014/main" id="{FFE51CA7-19E8-4EF6-9551-F8181A6666CE}"/>
              </a:ext>
            </a:extLst>
          </p:cNvPr>
          <p:cNvSpPr/>
          <p:nvPr/>
        </p:nvSpPr>
        <p:spPr>
          <a:xfrm>
            <a:off x="3549916" y="2104650"/>
            <a:ext cx="1116761" cy="4417961"/>
          </a:xfrm>
          <a:custGeom>
            <a:avLst/>
            <a:gdLst>
              <a:gd name="connsiteX0" fmla="*/ 0 w 1116761"/>
              <a:gd name="connsiteY0" fmla="*/ 558381 h 4417961"/>
              <a:gd name="connsiteX1" fmla="*/ 262439 w 1116761"/>
              <a:gd name="connsiteY1" fmla="*/ 295942 h 4417961"/>
              <a:gd name="connsiteX2" fmla="*/ 558381 w 1116761"/>
              <a:gd name="connsiteY2" fmla="*/ 0 h 4417961"/>
              <a:gd name="connsiteX3" fmla="*/ 848739 w 1116761"/>
              <a:gd name="connsiteY3" fmla="*/ 290358 h 4417961"/>
              <a:gd name="connsiteX4" fmla="*/ 1116761 w 1116761"/>
              <a:gd name="connsiteY4" fmla="*/ 558381 h 4417961"/>
              <a:gd name="connsiteX5" fmla="*/ 837571 w 1116761"/>
              <a:gd name="connsiteY5" fmla="*/ 558381 h 4417961"/>
              <a:gd name="connsiteX6" fmla="*/ 837571 w 1116761"/>
              <a:gd name="connsiteY6" fmla="*/ 1186941 h 4417961"/>
              <a:gd name="connsiteX7" fmla="*/ 837571 w 1116761"/>
              <a:gd name="connsiteY7" fmla="*/ 1738310 h 4417961"/>
              <a:gd name="connsiteX8" fmla="*/ 837571 w 1116761"/>
              <a:gd name="connsiteY8" fmla="*/ 2328274 h 4417961"/>
              <a:gd name="connsiteX9" fmla="*/ 837571 w 1116761"/>
              <a:gd name="connsiteY9" fmla="*/ 2841047 h 4417961"/>
              <a:gd name="connsiteX10" fmla="*/ 837571 w 1116761"/>
              <a:gd name="connsiteY10" fmla="*/ 3469607 h 4417961"/>
              <a:gd name="connsiteX11" fmla="*/ 837571 w 1116761"/>
              <a:gd name="connsiteY11" fmla="*/ 4417961 h 4417961"/>
              <a:gd name="connsiteX12" fmla="*/ 279190 w 1116761"/>
              <a:gd name="connsiteY12" fmla="*/ 4417961 h 4417961"/>
              <a:gd name="connsiteX13" fmla="*/ 279190 w 1116761"/>
              <a:gd name="connsiteY13" fmla="*/ 3905188 h 4417961"/>
              <a:gd name="connsiteX14" fmla="*/ 279190 w 1116761"/>
              <a:gd name="connsiteY14" fmla="*/ 3431011 h 4417961"/>
              <a:gd name="connsiteX15" fmla="*/ 279190 w 1116761"/>
              <a:gd name="connsiteY15" fmla="*/ 2995430 h 4417961"/>
              <a:gd name="connsiteX16" fmla="*/ 279190 w 1116761"/>
              <a:gd name="connsiteY16" fmla="*/ 2444062 h 4417961"/>
              <a:gd name="connsiteX17" fmla="*/ 279190 w 1116761"/>
              <a:gd name="connsiteY17" fmla="*/ 2008480 h 4417961"/>
              <a:gd name="connsiteX18" fmla="*/ 279190 w 1116761"/>
              <a:gd name="connsiteY18" fmla="*/ 1572899 h 4417961"/>
              <a:gd name="connsiteX19" fmla="*/ 279190 w 1116761"/>
              <a:gd name="connsiteY19" fmla="*/ 558381 h 4417961"/>
              <a:gd name="connsiteX20" fmla="*/ 0 w 1116761"/>
              <a:gd name="connsiteY20" fmla="*/ 558381 h 44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761" h="4417961" fill="none" extrusionOk="0">
                <a:moveTo>
                  <a:pt x="0" y="558381"/>
                </a:moveTo>
                <a:cubicBezTo>
                  <a:pt x="79902" y="458605"/>
                  <a:pt x="137169" y="427999"/>
                  <a:pt x="262439" y="295942"/>
                </a:cubicBezTo>
                <a:cubicBezTo>
                  <a:pt x="387709" y="163885"/>
                  <a:pt x="513767" y="101817"/>
                  <a:pt x="558381" y="0"/>
                </a:cubicBezTo>
                <a:cubicBezTo>
                  <a:pt x="648466" y="79038"/>
                  <a:pt x="703108" y="164257"/>
                  <a:pt x="848739" y="290358"/>
                </a:cubicBezTo>
                <a:cubicBezTo>
                  <a:pt x="994369" y="416460"/>
                  <a:pt x="982113" y="434351"/>
                  <a:pt x="1116761" y="558381"/>
                </a:cubicBezTo>
                <a:cubicBezTo>
                  <a:pt x="997670" y="568809"/>
                  <a:pt x="914813" y="527899"/>
                  <a:pt x="837571" y="558381"/>
                </a:cubicBezTo>
                <a:cubicBezTo>
                  <a:pt x="902831" y="762351"/>
                  <a:pt x="796777" y="1030716"/>
                  <a:pt x="837571" y="1186941"/>
                </a:cubicBezTo>
                <a:cubicBezTo>
                  <a:pt x="878365" y="1343166"/>
                  <a:pt x="837274" y="1551472"/>
                  <a:pt x="837571" y="1738310"/>
                </a:cubicBezTo>
                <a:cubicBezTo>
                  <a:pt x="837868" y="1925148"/>
                  <a:pt x="803134" y="2159840"/>
                  <a:pt x="837571" y="2328274"/>
                </a:cubicBezTo>
                <a:cubicBezTo>
                  <a:pt x="872008" y="2496708"/>
                  <a:pt x="830635" y="2622547"/>
                  <a:pt x="837571" y="2841047"/>
                </a:cubicBezTo>
                <a:cubicBezTo>
                  <a:pt x="844507" y="3059547"/>
                  <a:pt x="770388" y="3232673"/>
                  <a:pt x="837571" y="3469607"/>
                </a:cubicBezTo>
                <a:cubicBezTo>
                  <a:pt x="904754" y="3706541"/>
                  <a:pt x="726219" y="4220219"/>
                  <a:pt x="837571" y="4417961"/>
                </a:cubicBezTo>
                <a:cubicBezTo>
                  <a:pt x="661721" y="4476440"/>
                  <a:pt x="537434" y="4369486"/>
                  <a:pt x="279190" y="4417961"/>
                </a:cubicBezTo>
                <a:cubicBezTo>
                  <a:pt x="243122" y="4190694"/>
                  <a:pt x="292412" y="4035471"/>
                  <a:pt x="279190" y="3905188"/>
                </a:cubicBezTo>
                <a:cubicBezTo>
                  <a:pt x="265968" y="3774905"/>
                  <a:pt x="323357" y="3530420"/>
                  <a:pt x="279190" y="3431011"/>
                </a:cubicBezTo>
                <a:cubicBezTo>
                  <a:pt x="235023" y="3331602"/>
                  <a:pt x="282578" y="3143105"/>
                  <a:pt x="279190" y="2995430"/>
                </a:cubicBezTo>
                <a:cubicBezTo>
                  <a:pt x="275802" y="2847755"/>
                  <a:pt x="281626" y="2671616"/>
                  <a:pt x="279190" y="2444062"/>
                </a:cubicBezTo>
                <a:cubicBezTo>
                  <a:pt x="276754" y="2216508"/>
                  <a:pt x="287065" y="2120240"/>
                  <a:pt x="279190" y="2008480"/>
                </a:cubicBezTo>
                <a:cubicBezTo>
                  <a:pt x="271315" y="1896720"/>
                  <a:pt x="280266" y="1740354"/>
                  <a:pt x="279190" y="1572899"/>
                </a:cubicBezTo>
                <a:cubicBezTo>
                  <a:pt x="278114" y="1405444"/>
                  <a:pt x="320579" y="832113"/>
                  <a:pt x="279190" y="558381"/>
                </a:cubicBezTo>
                <a:cubicBezTo>
                  <a:pt x="198667" y="570081"/>
                  <a:pt x="79316" y="557472"/>
                  <a:pt x="0" y="558381"/>
                </a:cubicBezTo>
                <a:close/>
              </a:path>
              <a:path w="1116761" h="4417961" stroke="0" extrusionOk="0">
                <a:moveTo>
                  <a:pt x="0" y="558381"/>
                </a:moveTo>
                <a:cubicBezTo>
                  <a:pt x="100925" y="399511"/>
                  <a:pt x="229314" y="347147"/>
                  <a:pt x="290358" y="268023"/>
                </a:cubicBezTo>
                <a:cubicBezTo>
                  <a:pt x="351402" y="188899"/>
                  <a:pt x="452081" y="143800"/>
                  <a:pt x="558381" y="0"/>
                </a:cubicBezTo>
                <a:cubicBezTo>
                  <a:pt x="655032" y="73865"/>
                  <a:pt x="725475" y="188991"/>
                  <a:pt x="826403" y="268023"/>
                </a:cubicBezTo>
                <a:cubicBezTo>
                  <a:pt x="927331" y="347055"/>
                  <a:pt x="1013027" y="494782"/>
                  <a:pt x="1116761" y="558381"/>
                </a:cubicBezTo>
                <a:cubicBezTo>
                  <a:pt x="1056047" y="589469"/>
                  <a:pt x="910886" y="557551"/>
                  <a:pt x="837571" y="558381"/>
                </a:cubicBezTo>
                <a:cubicBezTo>
                  <a:pt x="883748" y="663960"/>
                  <a:pt x="823363" y="817328"/>
                  <a:pt x="837571" y="1032558"/>
                </a:cubicBezTo>
                <a:cubicBezTo>
                  <a:pt x="851779" y="1247788"/>
                  <a:pt x="817124" y="1427460"/>
                  <a:pt x="837571" y="1545331"/>
                </a:cubicBezTo>
                <a:cubicBezTo>
                  <a:pt x="858018" y="1663202"/>
                  <a:pt x="818260" y="1810690"/>
                  <a:pt x="837571" y="1980912"/>
                </a:cubicBezTo>
                <a:cubicBezTo>
                  <a:pt x="856882" y="2151134"/>
                  <a:pt x="784425" y="2363194"/>
                  <a:pt x="837571" y="2570876"/>
                </a:cubicBezTo>
                <a:cubicBezTo>
                  <a:pt x="890717" y="2778558"/>
                  <a:pt x="830745" y="2792819"/>
                  <a:pt x="837571" y="3006457"/>
                </a:cubicBezTo>
                <a:cubicBezTo>
                  <a:pt x="844397" y="3220095"/>
                  <a:pt x="782136" y="3288882"/>
                  <a:pt x="837571" y="3519230"/>
                </a:cubicBezTo>
                <a:cubicBezTo>
                  <a:pt x="893006" y="3749578"/>
                  <a:pt x="800950" y="3985964"/>
                  <a:pt x="837571" y="4417961"/>
                </a:cubicBezTo>
                <a:cubicBezTo>
                  <a:pt x="695768" y="4419706"/>
                  <a:pt x="463050" y="4359484"/>
                  <a:pt x="279190" y="4417961"/>
                </a:cubicBezTo>
                <a:cubicBezTo>
                  <a:pt x="252869" y="4286366"/>
                  <a:pt x="328695" y="4105987"/>
                  <a:pt x="279190" y="3905188"/>
                </a:cubicBezTo>
                <a:cubicBezTo>
                  <a:pt x="229685" y="3704389"/>
                  <a:pt x="325194" y="3616001"/>
                  <a:pt x="279190" y="3392415"/>
                </a:cubicBezTo>
                <a:cubicBezTo>
                  <a:pt x="233186" y="3168829"/>
                  <a:pt x="317858" y="3049332"/>
                  <a:pt x="279190" y="2918238"/>
                </a:cubicBezTo>
                <a:cubicBezTo>
                  <a:pt x="240522" y="2787144"/>
                  <a:pt x="298191" y="2678216"/>
                  <a:pt x="279190" y="2444062"/>
                </a:cubicBezTo>
                <a:cubicBezTo>
                  <a:pt x="260189" y="2209908"/>
                  <a:pt x="303817" y="2012846"/>
                  <a:pt x="279190" y="1854097"/>
                </a:cubicBezTo>
                <a:cubicBezTo>
                  <a:pt x="254563" y="1695348"/>
                  <a:pt x="324618" y="1535123"/>
                  <a:pt x="279190" y="1264133"/>
                </a:cubicBezTo>
                <a:cubicBezTo>
                  <a:pt x="233762" y="993143"/>
                  <a:pt x="322622" y="765894"/>
                  <a:pt x="279190" y="558381"/>
                </a:cubicBezTo>
                <a:cubicBezTo>
                  <a:pt x="142658" y="562985"/>
                  <a:pt x="112109" y="531881"/>
                  <a:pt x="0" y="558381"/>
                </a:cubicBezTo>
                <a:close/>
              </a:path>
            </a:pathLst>
          </a:cu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870372988">
                  <a:prstGeom prst="up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Google Shape;695;p62">
            <a:extLst>
              <a:ext uri="{FF2B5EF4-FFF2-40B4-BE49-F238E27FC236}">
                <a16:creationId xmlns:a16="http://schemas.microsoft.com/office/drawing/2014/main" id="{4F578B6F-AD60-457E-955C-09C71A96B66D}"/>
              </a:ext>
            </a:extLst>
          </p:cNvPr>
          <p:cNvSpPr/>
          <p:nvPr/>
        </p:nvSpPr>
        <p:spPr>
          <a:xfrm>
            <a:off x="5520515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48135 w 1548969"/>
              <a:gd name="connsiteY6" fmla="*/ 793650 h 793650"/>
              <a:gd name="connsiteX7" fmla="*/ 56279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64352" y="-52932"/>
                  <a:pt x="285959" y="58349"/>
                  <a:pt x="531812" y="0"/>
                </a:cubicBezTo>
                <a:cubicBezTo>
                  <a:pt x="777665" y="-58349"/>
                  <a:pt x="808180" y="45409"/>
                  <a:pt x="1032645" y="0"/>
                </a:cubicBezTo>
                <a:cubicBezTo>
                  <a:pt x="1257110" y="-45409"/>
                  <a:pt x="1382302" y="28216"/>
                  <a:pt x="1548968" y="0"/>
                </a:cubicBezTo>
                <a:cubicBezTo>
                  <a:pt x="1583170" y="96698"/>
                  <a:pt x="1510899" y="254573"/>
                  <a:pt x="1548968" y="380952"/>
                </a:cubicBezTo>
                <a:cubicBezTo>
                  <a:pt x="1587037" y="507331"/>
                  <a:pt x="1511643" y="664334"/>
                  <a:pt x="1548968" y="793650"/>
                </a:cubicBezTo>
                <a:cubicBezTo>
                  <a:pt x="1390723" y="815770"/>
                  <a:pt x="1263437" y="753441"/>
                  <a:pt x="1048135" y="793650"/>
                </a:cubicBezTo>
                <a:cubicBezTo>
                  <a:pt x="832833" y="833859"/>
                  <a:pt x="722308" y="759707"/>
                  <a:pt x="562792" y="793650"/>
                </a:cubicBezTo>
                <a:cubicBezTo>
                  <a:pt x="403276" y="827593"/>
                  <a:pt x="209197" y="774525"/>
                  <a:pt x="0" y="793650"/>
                </a:cubicBezTo>
                <a:cubicBezTo>
                  <a:pt x="-17047" y="638253"/>
                  <a:pt x="6879" y="576961"/>
                  <a:pt x="0" y="420635"/>
                </a:cubicBezTo>
                <a:cubicBezTo>
                  <a:pt x="-6879" y="264309"/>
                  <a:pt x="30576" y="138687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93596" y="-22554"/>
                  <a:pt x="434760" y="54656"/>
                  <a:pt x="547302" y="0"/>
                </a:cubicBezTo>
                <a:cubicBezTo>
                  <a:pt x="659844" y="-54656"/>
                  <a:pt x="920377" y="45493"/>
                  <a:pt x="1063625" y="0"/>
                </a:cubicBezTo>
                <a:cubicBezTo>
                  <a:pt x="1206873" y="-45493"/>
                  <a:pt x="1397687" y="48526"/>
                  <a:pt x="1548968" y="0"/>
                </a:cubicBezTo>
                <a:cubicBezTo>
                  <a:pt x="1573459" y="86963"/>
                  <a:pt x="1547854" y="252959"/>
                  <a:pt x="1548968" y="373016"/>
                </a:cubicBezTo>
                <a:cubicBezTo>
                  <a:pt x="1550082" y="493073"/>
                  <a:pt x="1538267" y="639976"/>
                  <a:pt x="1548968" y="793650"/>
                </a:cubicBezTo>
                <a:cubicBezTo>
                  <a:pt x="1317439" y="849891"/>
                  <a:pt x="1181153" y="778140"/>
                  <a:pt x="1063625" y="793650"/>
                </a:cubicBezTo>
                <a:cubicBezTo>
                  <a:pt x="946097" y="809160"/>
                  <a:pt x="722307" y="747276"/>
                  <a:pt x="531812" y="793650"/>
                </a:cubicBezTo>
                <a:cubicBezTo>
                  <a:pt x="341317" y="840024"/>
                  <a:pt x="219837" y="742662"/>
                  <a:pt x="0" y="793650"/>
                </a:cubicBezTo>
                <a:cubicBezTo>
                  <a:pt x="-44304" y="599142"/>
                  <a:pt x="12002" y="512605"/>
                  <a:pt x="0" y="388889"/>
                </a:cubicBezTo>
                <a:cubicBezTo>
                  <a:pt x="-12002" y="265173"/>
                  <a:pt x="715" y="18823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demain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1" name="Google Shape;697;p62">
            <a:extLst>
              <a:ext uri="{FF2B5EF4-FFF2-40B4-BE49-F238E27FC236}">
                <a16:creationId xmlns:a16="http://schemas.microsoft.com/office/drawing/2014/main" id="{ACAD5CE2-AA24-4D7C-8556-D4422C977A2F}"/>
              </a:ext>
            </a:extLst>
          </p:cNvPr>
          <p:cNvSpPr/>
          <p:nvPr/>
        </p:nvSpPr>
        <p:spPr>
          <a:xfrm>
            <a:off x="7180996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29812" y="-5050"/>
                  <a:pt x="268610" y="13872"/>
                  <a:pt x="516323" y="0"/>
                </a:cubicBezTo>
                <a:cubicBezTo>
                  <a:pt x="764036" y="-13872"/>
                  <a:pt x="778249" y="49486"/>
                  <a:pt x="1001666" y="0"/>
                </a:cubicBezTo>
                <a:cubicBezTo>
                  <a:pt x="1225083" y="-49486"/>
                  <a:pt x="1437420" y="6391"/>
                  <a:pt x="1548968" y="0"/>
                </a:cubicBezTo>
                <a:cubicBezTo>
                  <a:pt x="1563291" y="110507"/>
                  <a:pt x="1514545" y="298477"/>
                  <a:pt x="1548968" y="388889"/>
                </a:cubicBezTo>
                <a:cubicBezTo>
                  <a:pt x="1583391" y="479301"/>
                  <a:pt x="1548943" y="710951"/>
                  <a:pt x="1548968" y="793650"/>
                </a:cubicBezTo>
                <a:cubicBezTo>
                  <a:pt x="1391399" y="813152"/>
                  <a:pt x="1131181" y="732328"/>
                  <a:pt x="1017156" y="793650"/>
                </a:cubicBezTo>
                <a:cubicBezTo>
                  <a:pt x="903131" y="854972"/>
                  <a:pt x="685163" y="752074"/>
                  <a:pt x="531812" y="793650"/>
                </a:cubicBezTo>
                <a:cubicBezTo>
                  <a:pt x="378461" y="835226"/>
                  <a:pt x="259307" y="742066"/>
                  <a:pt x="0" y="793650"/>
                </a:cubicBezTo>
                <a:cubicBezTo>
                  <a:pt x="-8018" y="679368"/>
                  <a:pt x="16413" y="492584"/>
                  <a:pt x="0" y="388889"/>
                </a:cubicBezTo>
                <a:cubicBezTo>
                  <a:pt x="-16413" y="285194"/>
                  <a:pt x="31762" y="106585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2152" y="-24691"/>
                  <a:pt x="291806" y="37418"/>
                  <a:pt x="485343" y="0"/>
                </a:cubicBezTo>
                <a:cubicBezTo>
                  <a:pt x="678880" y="-37418"/>
                  <a:pt x="832664" y="21511"/>
                  <a:pt x="970687" y="0"/>
                </a:cubicBezTo>
                <a:cubicBezTo>
                  <a:pt x="1108710" y="-21511"/>
                  <a:pt x="1354418" y="62331"/>
                  <a:pt x="1548968" y="0"/>
                </a:cubicBezTo>
                <a:cubicBezTo>
                  <a:pt x="1590698" y="129414"/>
                  <a:pt x="1531758" y="240332"/>
                  <a:pt x="1548968" y="388889"/>
                </a:cubicBezTo>
                <a:cubicBezTo>
                  <a:pt x="1566178" y="537446"/>
                  <a:pt x="1511392" y="642098"/>
                  <a:pt x="1548968" y="793650"/>
                </a:cubicBezTo>
                <a:cubicBezTo>
                  <a:pt x="1399428" y="796405"/>
                  <a:pt x="1264903" y="786967"/>
                  <a:pt x="1063625" y="793650"/>
                </a:cubicBezTo>
                <a:cubicBezTo>
                  <a:pt x="862347" y="800333"/>
                  <a:pt x="726350" y="739282"/>
                  <a:pt x="531812" y="793650"/>
                </a:cubicBezTo>
                <a:cubicBezTo>
                  <a:pt x="337274" y="848018"/>
                  <a:pt x="112691" y="792260"/>
                  <a:pt x="0" y="793650"/>
                </a:cubicBezTo>
                <a:cubicBezTo>
                  <a:pt x="-31099" y="689807"/>
                  <a:pt x="46976" y="505015"/>
                  <a:pt x="0" y="388889"/>
                </a:cubicBezTo>
                <a:cubicBezTo>
                  <a:pt x="-46976" y="272763"/>
                  <a:pt x="21214" y="92015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aujourd’hui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2" name="Google Shape;698;p62">
            <a:extLst>
              <a:ext uri="{FF2B5EF4-FFF2-40B4-BE49-F238E27FC236}">
                <a16:creationId xmlns:a16="http://schemas.microsoft.com/office/drawing/2014/main" id="{D84E0C5E-5B0D-4817-9D44-BFD4024C107C}"/>
              </a:ext>
            </a:extLst>
          </p:cNvPr>
          <p:cNvSpPr/>
          <p:nvPr/>
        </p:nvSpPr>
        <p:spPr>
          <a:xfrm>
            <a:off x="8841477" y="5859409"/>
            <a:ext cx="1863931" cy="793650"/>
          </a:xfrm>
          <a:custGeom>
            <a:avLst/>
            <a:gdLst>
              <a:gd name="connsiteX0" fmla="*/ 0 w 1863931"/>
              <a:gd name="connsiteY0" fmla="*/ 0 h 793650"/>
              <a:gd name="connsiteX1" fmla="*/ 484622 w 1863931"/>
              <a:gd name="connsiteY1" fmla="*/ 0 h 793650"/>
              <a:gd name="connsiteX2" fmla="*/ 931966 w 1863931"/>
              <a:gd name="connsiteY2" fmla="*/ 0 h 793650"/>
              <a:gd name="connsiteX3" fmla="*/ 1379309 w 1863931"/>
              <a:gd name="connsiteY3" fmla="*/ 0 h 793650"/>
              <a:gd name="connsiteX4" fmla="*/ 1863931 w 1863931"/>
              <a:gd name="connsiteY4" fmla="*/ 0 h 793650"/>
              <a:gd name="connsiteX5" fmla="*/ 1863931 w 1863931"/>
              <a:gd name="connsiteY5" fmla="*/ 380952 h 793650"/>
              <a:gd name="connsiteX6" fmla="*/ 1863931 w 1863931"/>
              <a:gd name="connsiteY6" fmla="*/ 793650 h 793650"/>
              <a:gd name="connsiteX7" fmla="*/ 1435227 w 1863931"/>
              <a:gd name="connsiteY7" fmla="*/ 793650 h 793650"/>
              <a:gd name="connsiteX8" fmla="*/ 931966 w 1863931"/>
              <a:gd name="connsiteY8" fmla="*/ 793650 h 793650"/>
              <a:gd name="connsiteX9" fmla="*/ 447343 w 1863931"/>
              <a:gd name="connsiteY9" fmla="*/ 793650 h 793650"/>
              <a:gd name="connsiteX10" fmla="*/ 0 w 1863931"/>
              <a:gd name="connsiteY10" fmla="*/ 793650 h 793650"/>
              <a:gd name="connsiteX11" fmla="*/ 0 w 1863931"/>
              <a:gd name="connsiteY11" fmla="*/ 420635 h 793650"/>
              <a:gd name="connsiteX12" fmla="*/ 0 w 1863931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3931" h="793650" fill="none" extrusionOk="0">
                <a:moveTo>
                  <a:pt x="0" y="0"/>
                </a:moveTo>
                <a:cubicBezTo>
                  <a:pt x="126311" y="-16761"/>
                  <a:pt x="307858" y="21442"/>
                  <a:pt x="484622" y="0"/>
                </a:cubicBezTo>
                <a:cubicBezTo>
                  <a:pt x="661386" y="-21442"/>
                  <a:pt x="783063" y="3531"/>
                  <a:pt x="931966" y="0"/>
                </a:cubicBezTo>
                <a:cubicBezTo>
                  <a:pt x="1080869" y="-3531"/>
                  <a:pt x="1178898" y="19713"/>
                  <a:pt x="1379309" y="0"/>
                </a:cubicBezTo>
                <a:cubicBezTo>
                  <a:pt x="1579720" y="-19713"/>
                  <a:pt x="1726561" y="52605"/>
                  <a:pt x="1863931" y="0"/>
                </a:cubicBezTo>
                <a:cubicBezTo>
                  <a:pt x="1900695" y="172699"/>
                  <a:pt x="1857539" y="229302"/>
                  <a:pt x="1863931" y="380952"/>
                </a:cubicBezTo>
                <a:cubicBezTo>
                  <a:pt x="1870323" y="532602"/>
                  <a:pt x="1819692" y="654523"/>
                  <a:pt x="1863931" y="793650"/>
                </a:cubicBezTo>
                <a:cubicBezTo>
                  <a:pt x="1675092" y="827564"/>
                  <a:pt x="1620443" y="791169"/>
                  <a:pt x="1435227" y="793650"/>
                </a:cubicBezTo>
                <a:cubicBezTo>
                  <a:pt x="1250011" y="796131"/>
                  <a:pt x="1075416" y="781836"/>
                  <a:pt x="931966" y="793650"/>
                </a:cubicBezTo>
                <a:cubicBezTo>
                  <a:pt x="788516" y="805464"/>
                  <a:pt x="547737" y="777255"/>
                  <a:pt x="447343" y="793650"/>
                </a:cubicBezTo>
                <a:cubicBezTo>
                  <a:pt x="346949" y="810045"/>
                  <a:pt x="96423" y="770146"/>
                  <a:pt x="0" y="793650"/>
                </a:cubicBezTo>
                <a:cubicBezTo>
                  <a:pt x="-33925" y="621929"/>
                  <a:pt x="28823" y="555731"/>
                  <a:pt x="0" y="420635"/>
                </a:cubicBezTo>
                <a:cubicBezTo>
                  <a:pt x="-28823" y="285539"/>
                  <a:pt x="38888" y="156609"/>
                  <a:pt x="0" y="0"/>
                </a:cubicBezTo>
                <a:close/>
              </a:path>
              <a:path w="1863931" h="793650" stroke="0" extrusionOk="0">
                <a:moveTo>
                  <a:pt x="0" y="0"/>
                </a:moveTo>
                <a:cubicBezTo>
                  <a:pt x="102621" y="-26646"/>
                  <a:pt x="236268" y="38012"/>
                  <a:pt x="447343" y="0"/>
                </a:cubicBezTo>
                <a:cubicBezTo>
                  <a:pt x="658418" y="-38012"/>
                  <a:pt x="688325" y="1046"/>
                  <a:pt x="876048" y="0"/>
                </a:cubicBezTo>
                <a:cubicBezTo>
                  <a:pt x="1063771" y="-1046"/>
                  <a:pt x="1141722" y="15490"/>
                  <a:pt x="1323391" y="0"/>
                </a:cubicBezTo>
                <a:cubicBezTo>
                  <a:pt x="1505060" y="-15490"/>
                  <a:pt x="1728608" y="965"/>
                  <a:pt x="1863931" y="0"/>
                </a:cubicBezTo>
                <a:cubicBezTo>
                  <a:pt x="1904110" y="87611"/>
                  <a:pt x="1848822" y="285072"/>
                  <a:pt x="1863931" y="373016"/>
                </a:cubicBezTo>
                <a:cubicBezTo>
                  <a:pt x="1879040" y="460960"/>
                  <a:pt x="1850453" y="643494"/>
                  <a:pt x="1863931" y="793650"/>
                </a:cubicBezTo>
                <a:cubicBezTo>
                  <a:pt x="1721718" y="795422"/>
                  <a:pt x="1621928" y="747968"/>
                  <a:pt x="1435227" y="793650"/>
                </a:cubicBezTo>
                <a:cubicBezTo>
                  <a:pt x="1248526" y="839332"/>
                  <a:pt x="1093860" y="788103"/>
                  <a:pt x="987883" y="793650"/>
                </a:cubicBezTo>
                <a:cubicBezTo>
                  <a:pt x="881906" y="799197"/>
                  <a:pt x="646422" y="777644"/>
                  <a:pt x="503261" y="793650"/>
                </a:cubicBezTo>
                <a:cubicBezTo>
                  <a:pt x="360100" y="809656"/>
                  <a:pt x="101986" y="739626"/>
                  <a:pt x="0" y="793650"/>
                </a:cubicBezTo>
                <a:cubicBezTo>
                  <a:pt x="-3912" y="706968"/>
                  <a:pt x="13641" y="540951"/>
                  <a:pt x="0" y="380952"/>
                </a:cubicBezTo>
                <a:cubicBezTo>
                  <a:pt x="-13641" y="220953"/>
                  <a:pt x="46" y="9335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maintenant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3" name="Google Shape;701;p62">
            <a:extLst>
              <a:ext uri="{FF2B5EF4-FFF2-40B4-BE49-F238E27FC236}">
                <a16:creationId xmlns:a16="http://schemas.microsoft.com/office/drawing/2014/main" id="{B4132C2B-15C0-40BF-9D6F-E036D6CACA8F}"/>
              </a:ext>
            </a:extLst>
          </p:cNvPr>
          <p:cNvSpPr/>
          <p:nvPr/>
        </p:nvSpPr>
        <p:spPr>
          <a:xfrm>
            <a:off x="6392297" y="4972102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33785" y="-8719"/>
                  <a:pt x="252365" y="12378"/>
                  <a:pt x="485343" y="0"/>
                </a:cubicBezTo>
                <a:cubicBezTo>
                  <a:pt x="718321" y="-12378"/>
                  <a:pt x="757845" y="33893"/>
                  <a:pt x="970687" y="0"/>
                </a:cubicBezTo>
                <a:cubicBezTo>
                  <a:pt x="1183529" y="-33893"/>
                  <a:pt x="1333017" y="54934"/>
                  <a:pt x="1548968" y="0"/>
                </a:cubicBezTo>
                <a:cubicBezTo>
                  <a:pt x="1573127" y="195642"/>
                  <a:pt x="1523351" y="304870"/>
                  <a:pt x="1548968" y="396825"/>
                </a:cubicBezTo>
                <a:cubicBezTo>
                  <a:pt x="1574585" y="488780"/>
                  <a:pt x="1517379" y="618557"/>
                  <a:pt x="1548968" y="793650"/>
                </a:cubicBezTo>
                <a:cubicBezTo>
                  <a:pt x="1403110" y="810967"/>
                  <a:pt x="1216946" y="768073"/>
                  <a:pt x="1032645" y="793650"/>
                </a:cubicBezTo>
                <a:cubicBezTo>
                  <a:pt x="848344" y="819227"/>
                  <a:pt x="715183" y="750897"/>
                  <a:pt x="516323" y="793650"/>
                </a:cubicBezTo>
                <a:cubicBezTo>
                  <a:pt x="317463" y="836403"/>
                  <a:pt x="247895" y="757536"/>
                  <a:pt x="0" y="793650"/>
                </a:cubicBezTo>
                <a:cubicBezTo>
                  <a:pt x="-8219" y="690449"/>
                  <a:pt x="30858" y="576740"/>
                  <a:pt x="0" y="396825"/>
                </a:cubicBezTo>
                <a:cubicBezTo>
                  <a:pt x="-30858" y="216910"/>
                  <a:pt x="8543" y="143598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48714" y="-51608"/>
                  <a:pt x="391112" y="3716"/>
                  <a:pt x="516323" y="0"/>
                </a:cubicBezTo>
                <a:cubicBezTo>
                  <a:pt x="641534" y="-3716"/>
                  <a:pt x="852973" y="51784"/>
                  <a:pt x="986176" y="0"/>
                </a:cubicBezTo>
                <a:cubicBezTo>
                  <a:pt x="1119379" y="-51784"/>
                  <a:pt x="1433684" y="24367"/>
                  <a:pt x="1548968" y="0"/>
                </a:cubicBezTo>
                <a:cubicBezTo>
                  <a:pt x="1565014" y="181733"/>
                  <a:pt x="1521101" y="284671"/>
                  <a:pt x="1548968" y="373016"/>
                </a:cubicBezTo>
                <a:cubicBezTo>
                  <a:pt x="1576835" y="461361"/>
                  <a:pt x="1503754" y="678290"/>
                  <a:pt x="1548968" y="793650"/>
                </a:cubicBezTo>
                <a:cubicBezTo>
                  <a:pt x="1434737" y="817609"/>
                  <a:pt x="1213109" y="756185"/>
                  <a:pt x="1001666" y="793650"/>
                </a:cubicBezTo>
                <a:cubicBezTo>
                  <a:pt x="790223" y="831115"/>
                  <a:pt x="712337" y="790619"/>
                  <a:pt x="454364" y="793650"/>
                </a:cubicBezTo>
                <a:cubicBezTo>
                  <a:pt x="196391" y="796681"/>
                  <a:pt x="101262" y="752254"/>
                  <a:pt x="0" y="793650"/>
                </a:cubicBezTo>
                <a:cubicBezTo>
                  <a:pt x="-16250" y="641606"/>
                  <a:pt x="2113" y="520739"/>
                  <a:pt x="0" y="388889"/>
                </a:cubicBezTo>
                <a:cubicBezTo>
                  <a:pt x="-2113" y="257039"/>
                  <a:pt x="45691" y="1717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je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4" name="Google Shape;702;p62">
            <a:extLst>
              <a:ext uri="{FF2B5EF4-FFF2-40B4-BE49-F238E27FC236}">
                <a16:creationId xmlns:a16="http://schemas.microsoft.com/office/drawing/2014/main" id="{FCF460A5-835A-4675-91D1-A8ABABC49F9D}"/>
              </a:ext>
            </a:extLst>
          </p:cNvPr>
          <p:cNvSpPr/>
          <p:nvPr/>
        </p:nvSpPr>
        <p:spPr>
          <a:xfrm>
            <a:off x="4708855" y="40931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sommes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5" name="Google Shape;703;p62">
            <a:extLst>
              <a:ext uri="{FF2B5EF4-FFF2-40B4-BE49-F238E27FC236}">
                <a16:creationId xmlns:a16="http://schemas.microsoft.com/office/drawing/2014/main" id="{F2087D46-8836-4DC1-AF7C-4C363B4E1543}"/>
              </a:ext>
            </a:extLst>
          </p:cNvPr>
          <p:cNvSpPr/>
          <p:nvPr/>
        </p:nvSpPr>
        <p:spPr>
          <a:xfrm>
            <a:off x="6353560" y="40931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suis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6" name="Google Shape;701;p62">
            <a:extLst>
              <a:ext uri="{FF2B5EF4-FFF2-40B4-BE49-F238E27FC236}">
                <a16:creationId xmlns:a16="http://schemas.microsoft.com/office/drawing/2014/main" id="{00F61C05-A05C-45E5-A845-4BBED34E14C0}"/>
              </a:ext>
            </a:extLst>
          </p:cNvPr>
          <p:cNvSpPr/>
          <p:nvPr/>
        </p:nvSpPr>
        <p:spPr>
          <a:xfrm>
            <a:off x="9625804" y="500588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nous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7" name="Google Shape;702;p62">
            <a:extLst>
              <a:ext uri="{FF2B5EF4-FFF2-40B4-BE49-F238E27FC236}">
                <a16:creationId xmlns:a16="http://schemas.microsoft.com/office/drawing/2014/main" id="{ED63C9DF-BB84-4715-A7AE-405B99EDAE02}"/>
              </a:ext>
            </a:extLst>
          </p:cNvPr>
          <p:cNvSpPr/>
          <p:nvPr/>
        </p:nvSpPr>
        <p:spPr>
          <a:xfrm>
            <a:off x="7998265" y="410899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8" name="Google Shape;703;p62">
            <a:extLst>
              <a:ext uri="{FF2B5EF4-FFF2-40B4-BE49-F238E27FC236}">
                <a16:creationId xmlns:a16="http://schemas.microsoft.com/office/drawing/2014/main" id="{FD48DD5E-7D8D-440D-9274-B4258568A362}"/>
              </a:ext>
            </a:extLst>
          </p:cNvPr>
          <p:cNvSpPr/>
          <p:nvPr/>
        </p:nvSpPr>
        <p:spPr>
          <a:xfrm>
            <a:off x="9642970" y="410899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0476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013" y="-24203"/>
                  <a:pt x="300547" y="54"/>
                  <a:pt x="469854" y="0"/>
                </a:cubicBezTo>
                <a:cubicBezTo>
                  <a:pt x="639161" y="-54"/>
                  <a:pt x="784029" y="31119"/>
                  <a:pt x="970687" y="0"/>
                </a:cubicBezTo>
                <a:cubicBezTo>
                  <a:pt x="1157345" y="-31119"/>
                  <a:pt x="1353071" y="38161"/>
                  <a:pt x="1548968" y="0"/>
                </a:cubicBezTo>
                <a:cubicBezTo>
                  <a:pt x="1567611" y="152116"/>
                  <a:pt x="1546950" y="285507"/>
                  <a:pt x="1548968" y="388889"/>
                </a:cubicBezTo>
                <a:cubicBezTo>
                  <a:pt x="1550986" y="492271"/>
                  <a:pt x="1520122" y="647348"/>
                  <a:pt x="1548968" y="793650"/>
                </a:cubicBezTo>
                <a:cubicBezTo>
                  <a:pt x="1365105" y="850959"/>
                  <a:pt x="1155867" y="762440"/>
                  <a:pt x="1001666" y="793650"/>
                </a:cubicBezTo>
                <a:cubicBezTo>
                  <a:pt x="847465" y="824860"/>
                  <a:pt x="720182" y="750450"/>
                  <a:pt x="531812" y="793650"/>
                </a:cubicBezTo>
                <a:cubicBezTo>
                  <a:pt x="343442" y="836850"/>
                  <a:pt x="232937" y="792533"/>
                  <a:pt x="0" y="793650"/>
                </a:cubicBezTo>
                <a:cubicBezTo>
                  <a:pt x="-7405" y="627307"/>
                  <a:pt x="30199" y="577257"/>
                  <a:pt x="0" y="404762"/>
                </a:cubicBezTo>
                <a:cubicBezTo>
                  <a:pt x="-30199" y="232267"/>
                  <a:pt x="25360" y="18115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4859" y="-39870"/>
                  <a:pt x="387034" y="53859"/>
                  <a:pt x="516323" y="0"/>
                </a:cubicBezTo>
                <a:cubicBezTo>
                  <a:pt x="645612" y="-53859"/>
                  <a:pt x="910090" y="22952"/>
                  <a:pt x="1017156" y="0"/>
                </a:cubicBezTo>
                <a:cubicBezTo>
                  <a:pt x="1124222" y="-22952"/>
                  <a:pt x="1336073" y="36312"/>
                  <a:pt x="1548968" y="0"/>
                </a:cubicBezTo>
                <a:cubicBezTo>
                  <a:pt x="1559668" y="159361"/>
                  <a:pt x="1528084" y="262626"/>
                  <a:pt x="1548968" y="380952"/>
                </a:cubicBezTo>
                <a:cubicBezTo>
                  <a:pt x="1569852" y="499278"/>
                  <a:pt x="1520644" y="685713"/>
                  <a:pt x="1548968" y="793650"/>
                </a:cubicBezTo>
                <a:cubicBezTo>
                  <a:pt x="1372633" y="800889"/>
                  <a:pt x="1138524" y="754094"/>
                  <a:pt x="1001666" y="793650"/>
                </a:cubicBezTo>
                <a:cubicBezTo>
                  <a:pt x="864808" y="833206"/>
                  <a:pt x="722602" y="781997"/>
                  <a:pt x="485343" y="793650"/>
                </a:cubicBezTo>
                <a:cubicBezTo>
                  <a:pt x="248084" y="805303"/>
                  <a:pt x="137692" y="789325"/>
                  <a:pt x="0" y="793650"/>
                </a:cubicBezTo>
                <a:cubicBezTo>
                  <a:pt x="-12413" y="695493"/>
                  <a:pt x="25798" y="538744"/>
                  <a:pt x="0" y="396825"/>
                </a:cubicBezTo>
                <a:cubicBezTo>
                  <a:pt x="-25798" y="254907"/>
                  <a:pt x="1942" y="964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42772039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9" name="TextBox 48">
            <a:hlinkClick r:id="" action="ppaction://noaction">
              <a:snd r:embed="rId5" name="s9_dimanche_11_janvier.wav"/>
            </a:hlinkClick>
            <a:extLst>
              <a:ext uri="{FF2B5EF4-FFF2-40B4-BE49-F238E27FC236}">
                <a16:creationId xmlns:a16="http://schemas.microsoft.com/office/drawing/2014/main" id="{56DF054D-48C9-4C7B-83B0-5E6DBDBCF9ED}"/>
              </a:ext>
            </a:extLst>
          </p:cNvPr>
          <p:cNvSpPr txBox="1"/>
          <p:nvPr/>
        </p:nvSpPr>
        <p:spPr>
          <a:xfrm>
            <a:off x="63656" y="638443"/>
            <a:ext cx="102595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Today</a:t>
            </a:r>
            <a:r>
              <a:rPr kumimoji="0" lang="es-AR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A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</a:t>
            </a:r>
            <a:r>
              <a:rPr kumimoji="0" lang="es-AR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A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Sunday</a:t>
            </a:r>
            <a:r>
              <a:rPr kumimoji="0" lang="es-AR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A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s-AR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11th of </a:t>
            </a:r>
            <a:r>
              <a:rPr kumimoji="0" lang="es-A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January</a:t>
            </a:r>
            <a:r>
              <a:rPr kumimoji="0" lang="es-AR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</p:txBody>
      </p:sp>
      <p:sp>
        <p:nvSpPr>
          <p:cNvPr id="51" name="Google Shape;700;p62">
            <a:extLst>
              <a:ext uri="{FF2B5EF4-FFF2-40B4-BE49-F238E27FC236}">
                <a16:creationId xmlns:a16="http://schemas.microsoft.com/office/drawing/2014/main" id="{319DEA1C-7DEC-41A5-A4F3-52F12EB0A02E}"/>
              </a:ext>
            </a:extLst>
          </p:cNvPr>
          <p:cNvSpPr/>
          <p:nvPr/>
        </p:nvSpPr>
        <p:spPr>
          <a:xfrm>
            <a:off x="4760746" y="4975191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98617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469854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25713" y="-39782"/>
                  <a:pt x="282426" y="9764"/>
                  <a:pt x="516323" y="0"/>
                </a:cubicBezTo>
                <a:cubicBezTo>
                  <a:pt x="750220" y="-9764"/>
                  <a:pt x="847060" y="28482"/>
                  <a:pt x="986176" y="0"/>
                </a:cubicBezTo>
                <a:cubicBezTo>
                  <a:pt x="1125292" y="-28482"/>
                  <a:pt x="1366742" y="45271"/>
                  <a:pt x="1548968" y="0"/>
                </a:cubicBezTo>
                <a:cubicBezTo>
                  <a:pt x="1564521" y="130857"/>
                  <a:pt x="1509913" y="201210"/>
                  <a:pt x="1548968" y="373016"/>
                </a:cubicBezTo>
                <a:cubicBezTo>
                  <a:pt x="1588023" y="544822"/>
                  <a:pt x="1498717" y="625868"/>
                  <a:pt x="1548968" y="793650"/>
                </a:cubicBezTo>
                <a:cubicBezTo>
                  <a:pt x="1309852" y="799828"/>
                  <a:pt x="1160500" y="730336"/>
                  <a:pt x="1001666" y="793650"/>
                </a:cubicBezTo>
                <a:cubicBezTo>
                  <a:pt x="842832" y="856964"/>
                  <a:pt x="600537" y="763373"/>
                  <a:pt x="469854" y="793650"/>
                </a:cubicBezTo>
                <a:cubicBezTo>
                  <a:pt x="339171" y="823927"/>
                  <a:pt x="168754" y="769828"/>
                  <a:pt x="0" y="793650"/>
                </a:cubicBezTo>
                <a:cubicBezTo>
                  <a:pt x="-38490" y="698616"/>
                  <a:pt x="8858" y="561669"/>
                  <a:pt x="0" y="388889"/>
                </a:cubicBezTo>
                <a:cubicBezTo>
                  <a:pt x="-8858" y="216109"/>
                  <a:pt x="42739" y="12126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24592" y="-46759"/>
                  <a:pt x="271551" y="40728"/>
                  <a:pt x="516323" y="0"/>
                </a:cubicBezTo>
                <a:cubicBezTo>
                  <a:pt x="761095" y="-40728"/>
                  <a:pt x="820109" y="34048"/>
                  <a:pt x="1048135" y="0"/>
                </a:cubicBezTo>
                <a:cubicBezTo>
                  <a:pt x="1276161" y="-34048"/>
                  <a:pt x="1436512" y="8465"/>
                  <a:pt x="1548968" y="0"/>
                </a:cubicBezTo>
                <a:cubicBezTo>
                  <a:pt x="1554986" y="109826"/>
                  <a:pt x="1510901" y="216702"/>
                  <a:pt x="1548968" y="404762"/>
                </a:cubicBezTo>
                <a:cubicBezTo>
                  <a:pt x="1587035" y="592822"/>
                  <a:pt x="1508773" y="641736"/>
                  <a:pt x="1548968" y="793650"/>
                </a:cubicBezTo>
                <a:cubicBezTo>
                  <a:pt x="1340186" y="801861"/>
                  <a:pt x="1177787" y="767046"/>
                  <a:pt x="1048135" y="793650"/>
                </a:cubicBezTo>
                <a:cubicBezTo>
                  <a:pt x="918483" y="820254"/>
                  <a:pt x="640174" y="737057"/>
                  <a:pt x="531812" y="793650"/>
                </a:cubicBezTo>
                <a:cubicBezTo>
                  <a:pt x="423450" y="850243"/>
                  <a:pt x="144764" y="730365"/>
                  <a:pt x="0" y="793650"/>
                </a:cubicBezTo>
                <a:cubicBezTo>
                  <a:pt x="-1821" y="716630"/>
                  <a:pt x="37124" y="500939"/>
                  <a:pt x="0" y="420635"/>
                </a:cubicBezTo>
                <a:cubicBezTo>
                  <a:pt x="-37124" y="340332"/>
                  <a:pt x="43779" y="17441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36470444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c’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2" name="Google Shape;702;p62">
            <a:extLst>
              <a:ext uri="{FF2B5EF4-FFF2-40B4-BE49-F238E27FC236}">
                <a16:creationId xmlns:a16="http://schemas.microsoft.com/office/drawing/2014/main" id="{017A8BAD-CCFF-4C58-90BE-122C757DBAE0}"/>
              </a:ext>
            </a:extLst>
          </p:cNvPr>
          <p:cNvSpPr/>
          <p:nvPr/>
        </p:nvSpPr>
        <p:spPr>
          <a:xfrm>
            <a:off x="5675618" y="237491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douze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3" name="Google Shape;703;p62">
            <a:extLst>
              <a:ext uri="{FF2B5EF4-FFF2-40B4-BE49-F238E27FC236}">
                <a16:creationId xmlns:a16="http://schemas.microsoft.com/office/drawing/2014/main" id="{BDFDDFB2-9A5D-4454-B7C5-FC2E7921B57B}"/>
              </a:ext>
            </a:extLst>
          </p:cNvPr>
          <p:cNvSpPr/>
          <p:nvPr/>
        </p:nvSpPr>
        <p:spPr>
          <a:xfrm>
            <a:off x="7320323" y="237491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onze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4" name="Google Shape;702;p62">
            <a:extLst>
              <a:ext uri="{FF2B5EF4-FFF2-40B4-BE49-F238E27FC236}">
                <a16:creationId xmlns:a16="http://schemas.microsoft.com/office/drawing/2014/main" id="{6819DF7F-3A91-424C-B9C7-8DD949B69835}"/>
              </a:ext>
            </a:extLst>
          </p:cNvPr>
          <p:cNvSpPr/>
          <p:nvPr/>
        </p:nvSpPr>
        <p:spPr>
          <a:xfrm>
            <a:off x="8965028" y="239080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treize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5" name="Google Shape;702;p62">
            <a:extLst>
              <a:ext uri="{FF2B5EF4-FFF2-40B4-BE49-F238E27FC236}">
                <a16:creationId xmlns:a16="http://schemas.microsoft.com/office/drawing/2014/main" id="{2F555CDE-5853-49A3-921E-6A99922BD418}"/>
              </a:ext>
            </a:extLst>
          </p:cNvPr>
          <p:cNvSpPr/>
          <p:nvPr/>
        </p:nvSpPr>
        <p:spPr>
          <a:xfrm>
            <a:off x="4708855" y="151050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juin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703;p62">
            <a:extLst>
              <a:ext uri="{FF2B5EF4-FFF2-40B4-BE49-F238E27FC236}">
                <a16:creationId xmlns:a16="http://schemas.microsoft.com/office/drawing/2014/main" id="{E48FBDF0-508F-4412-A289-C6ACF5D8B030}"/>
              </a:ext>
            </a:extLst>
          </p:cNvPr>
          <p:cNvSpPr/>
          <p:nvPr/>
        </p:nvSpPr>
        <p:spPr>
          <a:xfrm>
            <a:off x="6353560" y="151050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décembre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7" name="Google Shape;702;p62">
            <a:extLst>
              <a:ext uri="{FF2B5EF4-FFF2-40B4-BE49-F238E27FC236}">
                <a16:creationId xmlns:a16="http://schemas.microsoft.com/office/drawing/2014/main" id="{377DF452-3C80-4C64-98CD-804854D8CBBA}"/>
              </a:ext>
            </a:extLst>
          </p:cNvPr>
          <p:cNvSpPr/>
          <p:nvPr/>
        </p:nvSpPr>
        <p:spPr>
          <a:xfrm>
            <a:off x="7998265" y="1526392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janvier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8" name="Google Shape;702;p62">
            <a:extLst>
              <a:ext uri="{FF2B5EF4-FFF2-40B4-BE49-F238E27FC236}">
                <a16:creationId xmlns:a16="http://schemas.microsoft.com/office/drawing/2014/main" id="{EE78F4AF-4A96-4DA1-8298-FE724228698E}"/>
              </a:ext>
            </a:extLst>
          </p:cNvPr>
          <p:cNvSpPr/>
          <p:nvPr/>
        </p:nvSpPr>
        <p:spPr>
          <a:xfrm>
            <a:off x="9615962" y="1524145"/>
            <a:ext cx="1863931" cy="793650"/>
          </a:xfrm>
          <a:custGeom>
            <a:avLst/>
            <a:gdLst>
              <a:gd name="connsiteX0" fmla="*/ 0 w 1863931"/>
              <a:gd name="connsiteY0" fmla="*/ 0 h 793650"/>
              <a:gd name="connsiteX1" fmla="*/ 503261 w 1863931"/>
              <a:gd name="connsiteY1" fmla="*/ 0 h 793650"/>
              <a:gd name="connsiteX2" fmla="*/ 913326 w 1863931"/>
              <a:gd name="connsiteY2" fmla="*/ 0 h 793650"/>
              <a:gd name="connsiteX3" fmla="*/ 1379309 w 1863931"/>
              <a:gd name="connsiteY3" fmla="*/ 0 h 793650"/>
              <a:gd name="connsiteX4" fmla="*/ 1863931 w 1863931"/>
              <a:gd name="connsiteY4" fmla="*/ 0 h 793650"/>
              <a:gd name="connsiteX5" fmla="*/ 1863931 w 1863931"/>
              <a:gd name="connsiteY5" fmla="*/ 380952 h 793650"/>
              <a:gd name="connsiteX6" fmla="*/ 1863931 w 1863931"/>
              <a:gd name="connsiteY6" fmla="*/ 793650 h 793650"/>
              <a:gd name="connsiteX7" fmla="*/ 1360670 w 1863931"/>
              <a:gd name="connsiteY7" fmla="*/ 793650 h 793650"/>
              <a:gd name="connsiteX8" fmla="*/ 950605 w 1863931"/>
              <a:gd name="connsiteY8" fmla="*/ 793650 h 793650"/>
              <a:gd name="connsiteX9" fmla="*/ 503261 w 1863931"/>
              <a:gd name="connsiteY9" fmla="*/ 793650 h 793650"/>
              <a:gd name="connsiteX10" fmla="*/ 0 w 1863931"/>
              <a:gd name="connsiteY10" fmla="*/ 793650 h 793650"/>
              <a:gd name="connsiteX11" fmla="*/ 0 w 1863931"/>
              <a:gd name="connsiteY11" fmla="*/ 420635 h 793650"/>
              <a:gd name="connsiteX12" fmla="*/ 0 w 1863931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3931" h="793650" fill="none" extrusionOk="0">
                <a:moveTo>
                  <a:pt x="0" y="0"/>
                </a:moveTo>
                <a:cubicBezTo>
                  <a:pt x="194666" y="-47896"/>
                  <a:pt x="377465" y="16998"/>
                  <a:pt x="503261" y="0"/>
                </a:cubicBezTo>
                <a:cubicBezTo>
                  <a:pt x="629057" y="-16998"/>
                  <a:pt x="726925" y="2520"/>
                  <a:pt x="913326" y="0"/>
                </a:cubicBezTo>
                <a:cubicBezTo>
                  <a:pt x="1099728" y="-2520"/>
                  <a:pt x="1210324" y="42133"/>
                  <a:pt x="1379309" y="0"/>
                </a:cubicBezTo>
                <a:cubicBezTo>
                  <a:pt x="1548294" y="-42133"/>
                  <a:pt x="1639616" y="29852"/>
                  <a:pt x="1863931" y="0"/>
                </a:cubicBezTo>
                <a:cubicBezTo>
                  <a:pt x="1884973" y="149403"/>
                  <a:pt x="1861284" y="257988"/>
                  <a:pt x="1863931" y="380952"/>
                </a:cubicBezTo>
                <a:cubicBezTo>
                  <a:pt x="1866578" y="503916"/>
                  <a:pt x="1848603" y="656430"/>
                  <a:pt x="1863931" y="793650"/>
                </a:cubicBezTo>
                <a:cubicBezTo>
                  <a:pt x="1660031" y="811034"/>
                  <a:pt x="1603340" y="734748"/>
                  <a:pt x="1360670" y="793650"/>
                </a:cubicBezTo>
                <a:cubicBezTo>
                  <a:pt x="1118000" y="852552"/>
                  <a:pt x="1042263" y="775107"/>
                  <a:pt x="950605" y="793650"/>
                </a:cubicBezTo>
                <a:cubicBezTo>
                  <a:pt x="858947" y="812193"/>
                  <a:pt x="663390" y="751468"/>
                  <a:pt x="503261" y="793650"/>
                </a:cubicBezTo>
                <a:cubicBezTo>
                  <a:pt x="343132" y="835832"/>
                  <a:pt x="244547" y="745145"/>
                  <a:pt x="0" y="793650"/>
                </a:cubicBezTo>
                <a:cubicBezTo>
                  <a:pt x="-10617" y="642247"/>
                  <a:pt x="38318" y="552437"/>
                  <a:pt x="0" y="420635"/>
                </a:cubicBezTo>
                <a:cubicBezTo>
                  <a:pt x="-38318" y="288833"/>
                  <a:pt x="18553" y="177164"/>
                  <a:pt x="0" y="0"/>
                </a:cubicBezTo>
                <a:close/>
              </a:path>
              <a:path w="1863931" h="793650" stroke="0" extrusionOk="0">
                <a:moveTo>
                  <a:pt x="0" y="0"/>
                </a:moveTo>
                <a:cubicBezTo>
                  <a:pt x="185941" y="-24525"/>
                  <a:pt x="335680" y="17478"/>
                  <a:pt x="484622" y="0"/>
                </a:cubicBezTo>
                <a:cubicBezTo>
                  <a:pt x="633564" y="-17478"/>
                  <a:pt x="747110" y="23575"/>
                  <a:pt x="950605" y="0"/>
                </a:cubicBezTo>
                <a:cubicBezTo>
                  <a:pt x="1154100" y="-23575"/>
                  <a:pt x="1210008" y="22007"/>
                  <a:pt x="1453866" y="0"/>
                </a:cubicBezTo>
                <a:cubicBezTo>
                  <a:pt x="1697724" y="-22007"/>
                  <a:pt x="1722499" y="30857"/>
                  <a:pt x="1863931" y="0"/>
                </a:cubicBezTo>
                <a:cubicBezTo>
                  <a:pt x="1876878" y="96672"/>
                  <a:pt x="1835174" y="287332"/>
                  <a:pt x="1863931" y="396825"/>
                </a:cubicBezTo>
                <a:cubicBezTo>
                  <a:pt x="1892688" y="506319"/>
                  <a:pt x="1826830" y="634534"/>
                  <a:pt x="1863931" y="793650"/>
                </a:cubicBezTo>
                <a:cubicBezTo>
                  <a:pt x="1743770" y="798235"/>
                  <a:pt x="1597927" y="748637"/>
                  <a:pt x="1416588" y="793650"/>
                </a:cubicBezTo>
                <a:cubicBezTo>
                  <a:pt x="1235249" y="838663"/>
                  <a:pt x="1158754" y="764284"/>
                  <a:pt x="1006523" y="793650"/>
                </a:cubicBezTo>
                <a:cubicBezTo>
                  <a:pt x="854293" y="823016"/>
                  <a:pt x="626052" y="778801"/>
                  <a:pt x="503261" y="793650"/>
                </a:cubicBezTo>
                <a:cubicBezTo>
                  <a:pt x="380470" y="808499"/>
                  <a:pt x="111179" y="756766"/>
                  <a:pt x="0" y="793650"/>
                </a:cubicBezTo>
                <a:cubicBezTo>
                  <a:pt x="-42407" y="660760"/>
                  <a:pt x="19301" y="511552"/>
                  <a:pt x="0" y="388889"/>
                </a:cubicBezTo>
                <a:cubicBezTo>
                  <a:pt x="-19301" y="266226"/>
                  <a:pt x="10510" y="143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juillet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9" name="Google Shape;702;p62">
            <a:extLst>
              <a:ext uri="{FF2B5EF4-FFF2-40B4-BE49-F238E27FC236}">
                <a16:creationId xmlns:a16="http://schemas.microsoft.com/office/drawing/2014/main" id="{78B276F9-24D7-422E-B103-FD69BD4E8499}"/>
              </a:ext>
            </a:extLst>
          </p:cNvPr>
          <p:cNvSpPr/>
          <p:nvPr/>
        </p:nvSpPr>
        <p:spPr>
          <a:xfrm>
            <a:off x="4687246" y="323069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mardi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0" name="Google Shape;703;p62">
            <a:extLst>
              <a:ext uri="{FF2B5EF4-FFF2-40B4-BE49-F238E27FC236}">
                <a16:creationId xmlns:a16="http://schemas.microsoft.com/office/drawing/2014/main" id="{94D57442-533E-4C8B-BDAD-4FFCA1518EDE}"/>
              </a:ext>
            </a:extLst>
          </p:cNvPr>
          <p:cNvSpPr/>
          <p:nvPr/>
        </p:nvSpPr>
        <p:spPr>
          <a:xfrm>
            <a:off x="6331951" y="323069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lundi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1" name="Google Shape;702;p62">
            <a:extLst>
              <a:ext uri="{FF2B5EF4-FFF2-40B4-BE49-F238E27FC236}">
                <a16:creationId xmlns:a16="http://schemas.microsoft.com/office/drawing/2014/main" id="{11FAE6E0-3652-4736-8916-66EA023C8581}"/>
              </a:ext>
            </a:extLst>
          </p:cNvPr>
          <p:cNvSpPr/>
          <p:nvPr/>
        </p:nvSpPr>
        <p:spPr>
          <a:xfrm>
            <a:off x="7976656" y="3246582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samedi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2" name="Google Shape;702;p62">
            <a:extLst>
              <a:ext uri="{FF2B5EF4-FFF2-40B4-BE49-F238E27FC236}">
                <a16:creationId xmlns:a16="http://schemas.microsoft.com/office/drawing/2014/main" id="{4CA289B1-28AA-4C83-9406-4EEDB6F9630A}"/>
              </a:ext>
            </a:extLst>
          </p:cNvPr>
          <p:cNvSpPr/>
          <p:nvPr/>
        </p:nvSpPr>
        <p:spPr>
          <a:xfrm>
            <a:off x="9594353" y="3244335"/>
            <a:ext cx="1863931" cy="793650"/>
          </a:xfrm>
          <a:custGeom>
            <a:avLst/>
            <a:gdLst>
              <a:gd name="connsiteX0" fmla="*/ 0 w 1863931"/>
              <a:gd name="connsiteY0" fmla="*/ 0 h 793650"/>
              <a:gd name="connsiteX1" fmla="*/ 503261 w 1863931"/>
              <a:gd name="connsiteY1" fmla="*/ 0 h 793650"/>
              <a:gd name="connsiteX2" fmla="*/ 913326 w 1863931"/>
              <a:gd name="connsiteY2" fmla="*/ 0 h 793650"/>
              <a:gd name="connsiteX3" fmla="*/ 1379309 w 1863931"/>
              <a:gd name="connsiteY3" fmla="*/ 0 h 793650"/>
              <a:gd name="connsiteX4" fmla="*/ 1863931 w 1863931"/>
              <a:gd name="connsiteY4" fmla="*/ 0 h 793650"/>
              <a:gd name="connsiteX5" fmla="*/ 1863931 w 1863931"/>
              <a:gd name="connsiteY5" fmla="*/ 380952 h 793650"/>
              <a:gd name="connsiteX6" fmla="*/ 1863931 w 1863931"/>
              <a:gd name="connsiteY6" fmla="*/ 793650 h 793650"/>
              <a:gd name="connsiteX7" fmla="*/ 1360670 w 1863931"/>
              <a:gd name="connsiteY7" fmla="*/ 793650 h 793650"/>
              <a:gd name="connsiteX8" fmla="*/ 950605 w 1863931"/>
              <a:gd name="connsiteY8" fmla="*/ 793650 h 793650"/>
              <a:gd name="connsiteX9" fmla="*/ 503261 w 1863931"/>
              <a:gd name="connsiteY9" fmla="*/ 793650 h 793650"/>
              <a:gd name="connsiteX10" fmla="*/ 0 w 1863931"/>
              <a:gd name="connsiteY10" fmla="*/ 793650 h 793650"/>
              <a:gd name="connsiteX11" fmla="*/ 0 w 1863931"/>
              <a:gd name="connsiteY11" fmla="*/ 420635 h 793650"/>
              <a:gd name="connsiteX12" fmla="*/ 0 w 1863931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3931" h="793650" fill="none" extrusionOk="0">
                <a:moveTo>
                  <a:pt x="0" y="0"/>
                </a:moveTo>
                <a:cubicBezTo>
                  <a:pt x="194666" y="-47896"/>
                  <a:pt x="377465" y="16998"/>
                  <a:pt x="503261" y="0"/>
                </a:cubicBezTo>
                <a:cubicBezTo>
                  <a:pt x="629057" y="-16998"/>
                  <a:pt x="726925" y="2520"/>
                  <a:pt x="913326" y="0"/>
                </a:cubicBezTo>
                <a:cubicBezTo>
                  <a:pt x="1099728" y="-2520"/>
                  <a:pt x="1210324" y="42133"/>
                  <a:pt x="1379309" y="0"/>
                </a:cubicBezTo>
                <a:cubicBezTo>
                  <a:pt x="1548294" y="-42133"/>
                  <a:pt x="1639616" y="29852"/>
                  <a:pt x="1863931" y="0"/>
                </a:cubicBezTo>
                <a:cubicBezTo>
                  <a:pt x="1884973" y="149403"/>
                  <a:pt x="1861284" y="257988"/>
                  <a:pt x="1863931" y="380952"/>
                </a:cubicBezTo>
                <a:cubicBezTo>
                  <a:pt x="1866578" y="503916"/>
                  <a:pt x="1848603" y="656430"/>
                  <a:pt x="1863931" y="793650"/>
                </a:cubicBezTo>
                <a:cubicBezTo>
                  <a:pt x="1660031" y="811034"/>
                  <a:pt x="1603340" y="734748"/>
                  <a:pt x="1360670" y="793650"/>
                </a:cubicBezTo>
                <a:cubicBezTo>
                  <a:pt x="1118000" y="852552"/>
                  <a:pt x="1042263" y="775107"/>
                  <a:pt x="950605" y="793650"/>
                </a:cubicBezTo>
                <a:cubicBezTo>
                  <a:pt x="858947" y="812193"/>
                  <a:pt x="663390" y="751468"/>
                  <a:pt x="503261" y="793650"/>
                </a:cubicBezTo>
                <a:cubicBezTo>
                  <a:pt x="343132" y="835832"/>
                  <a:pt x="244547" y="745145"/>
                  <a:pt x="0" y="793650"/>
                </a:cubicBezTo>
                <a:cubicBezTo>
                  <a:pt x="-10617" y="642247"/>
                  <a:pt x="38318" y="552437"/>
                  <a:pt x="0" y="420635"/>
                </a:cubicBezTo>
                <a:cubicBezTo>
                  <a:pt x="-38318" y="288833"/>
                  <a:pt x="18553" y="177164"/>
                  <a:pt x="0" y="0"/>
                </a:cubicBezTo>
                <a:close/>
              </a:path>
              <a:path w="1863931" h="793650" stroke="0" extrusionOk="0">
                <a:moveTo>
                  <a:pt x="0" y="0"/>
                </a:moveTo>
                <a:cubicBezTo>
                  <a:pt x="185941" y="-24525"/>
                  <a:pt x="335680" y="17478"/>
                  <a:pt x="484622" y="0"/>
                </a:cubicBezTo>
                <a:cubicBezTo>
                  <a:pt x="633564" y="-17478"/>
                  <a:pt x="747110" y="23575"/>
                  <a:pt x="950605" y="0"/>
                </a:cubicBezTo>
                <a:cubicBezTo>
                  <a:pt x="1154100" y="-23575"/>
                  <a:pt x="1210008" y="22007"/>
                  <a:pt x="1453866" y="0"/>
                </a:cubicBezTo>
                <a:cubicBezTo>
                  <a:pt x="1697724" y="-22007"/>
                  <a:pt x="1722499" y="30857"/>
                  <a:pt x="1863931" y="0"/>
                </a:cubicBezTo>
                <a:cubicBezTo>
                  <a:pt x="1876878" y="96672"/>
                  <a:pt x="1835174" y="287332"/>
                  <a:pt x="1863931" y="396825"/>
                </a:cubicBezTo>
                <a:cubicBezTo>
                  <a:pt x="1892688" y="506319"/>
                  <a:pt x="1826830" y="634534"/>
                  <a:pt x="1863931" y="793650"/>
                </a:cubicBezTo>
                <a:cubicBezTo>
                  <a:pt x="1743770" y="798235"/>
                  <a:pt x="1597927" y="748637"/>
                  <a:pt x="1416588" y="793650"/>
                </a:cubicBezTo>
                <a:cubicBezTo>
                  <a:pt x="1235249" y="838663"/>
                  <a:pt x="1158754" y="764284"/>
                  <a:pt x="1006523" y="793650"/>
                </a:cubicBezTo>
                <a:cubicBezTo>
                  <a:pt x="854293" y="823016"/>
                  <a:pt x="626052" y="778801"/>
                  <a:pt x="503261" y="793650"/>
                </a:cubicBezTo>
                <a:cubicBezTo>
                  <a:pt x="380470" y="808499"/>
                  <a:pt x="111179" y="756766"/>
                  <a:pt x="0" y="793650"/>
                </a:cubicBezTo>
                <a:cubicBezTo>
                  <a:pt x="-42407" y="660760"/>
                  <a:pt x="19301" y="511552"/>
                  <a:pt x="0" y="388889"/>
                </a:cubicBezTo>
                <a:cubicBezTo>
                  <a:pt x="-19301" y="266226"/>
                  <a:pt x="10510" y="143395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dimanche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8" name="Google Shape;701;p62">
            <a:extLst>
              <a:ext uri="{FF2B5EF4-FFF2-40B4-BE49-F238E27FC236}">
                <a16:creationId xmlns:a16="http://schemas.microsoft.com/office/drawing/2014/main" id="{4A8E217A-927A-4870-A353-8F9945D1C27A}"/>
              </a:ext>
            </a:extLst>
          </p:cNvPr>
          <p:cNvSpPr/>
          <p:nvPr/>
        </p:nvSpPr>
        <p:spPr>
          <a:xfrm>
            <a:off x="8009050" y="499499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tu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9" name="Title 2">
            <a:extLst>
              <a:ext uri="{FF2B5EF4-FFF2-40B4-BE49-F238E27FC236}">
                <a16:creationId xmlns:a16="http://schemas.microsoft.com/office/drawing/2014/main" id="{9E971EB6-1F14-4837-B54A-D5156FDEAC98}"/>
              </a:ext>
            </a:extLst>
          </p:cNvPr>
          <p:cNvSpPr txBox="1">
            <a:spLocks/>
          </p:cNvSpPr>
          <p:nvPr/>
        </p:nvSpPr>
        <p:spPr>
          <a:xfrm>
            <a:off x="11236600" y="1056481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89727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 descr="Icon&#10;&#10;Description automatically generated">
            <a:extLst>
              <a:ext uri="{FF2B5EF4-FFF2-40B4-BE49-F238E27FC236}">
                <a16:creationId xmlns:a16="http://schemas.microsoft.com/office/drawing/2014/main" id="{D91564CD-916C-498D-8BC9-2859F24C0B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3863" y="-3068"/>
            <a:ext cx="1139687" cy="11431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1B20B795-6437-4050-8C89-0DBDD86CA5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2983" y="1707824"/>
            <a:ext cx="6066046" cy="4773582"/>
          </a:xfrm>
          <a:prstGeom prst="rect">
            <a:avLst/>
          </a:prstGeom>
        </p:spPr>
      </p:pic>
      <p:sp>
        <p:nvSpPr>
          <p:cNvPr id="39" name="Google Shape;696;p62">
            <a:extLst>
              <a:ext uri="{FF2B5EF4-FFF2-40B4-BE49-F238E27FC236}">
                <a16:creationId xmlns:a16="http://schemas.microsoft.com/office/drawing/2014/main" id="{FFE51CA7-19E8-4EF6-9551-F8181A6666CE}"/>
              </a:ext>
            </a:extLst>
          </p:cNvPr>
          <p:cNvSpPr/>
          <p:nvPr/>
        </p:nvSpPr>
        <p:spPr>
          <a:xfrm>
            <a:off x="3549916" y="2104650"/>
            <a:ext cx="1116761" cy="4417961"/>
          </a:xfrm>
          <a:custGeom>
            <a:avLst/>
            <a:gdLst>
              <a:gd name="connsiteX0" fmla="*/ 0 w 1116761"/>
              <a:gd name="connsiteY0" fmla="*/ 558381 h 4417961"/>
              <a:gd name="connsiteX1" fmla="*/ 262439 w 1116761"/>
              <a:gd name="connsiteY1" fmla="*/ 295942 h 4417961"/>
              <a:gd name="connsiteX2" fmla="*/ 558381 w 1116761"/>
              <a:gd name="connsiteY2" fmla="*/ 0 h 4417961"/>
              <a:gd name="connsiteX3" fmla="*/ 848739 w 1116761"/>
              <a:gd name="connsiteY3" fmla="*/ 290358 h 4417961"/>
              <a:gd name="connsiteX4" fmla="*/ 1116761 w 1116761"/>
              <a:gd name="connsiteY4" fmla="*/ 558381 h 4417961"/>
              <a:gd name="connsiteX5" fmla="*/ 837571 w 1116761"/>
              <a:gd name="connsiteY5" fmla="*/ 558381 h 4417961"/>
              <a:gd name="connsiteX6" fmla="*/ 837571 w 1116761"/>
              <a:gd name="connsiteY6" fmla="*/ 1186941 h 4417961"/>
              <a:gd name="connsiteX7" fmla="*/ 837571 w 1116761"/>
              <a:gd name="connsiteY7" fmla="*/ 1738310 h 4417961"/>
              <a:gd name="connsiteX8" fmla="*/ 837571 w 1116761"/>
              <a:gd name="connsiteY8" fmla="*/ 2328274 h 4417961"/>
              <a:gd name="connsiteX9" fmla="*/ 837571 w 1116761"/>
              <a:gd name="connsiteY9" fmla="*/ 2841047 h 4417961"/>
              <a:gd name="connsiteX10" fmla="*/ 837571 w 1116761"/>
              <a:gd name="connsiteY10" fmla="*/ 3469607 h 4417961"/>
              <a:gd name="connsiteX11" fmla="*/ 837571 w 1116761"/>
              <a:gd name="connsiteY11" fmla="*/ 4417961 h 4417961"/>
              <a:gd name="connsiteX12" fmla="*/ 279190 w 1116761"/>
              <a:gd name="connsiteY12" fmla="*/ 4417961 h 4417961"/>
              <a:gd name="connsiteX13" fmla="*/ 279190 w 1116761"/>
              <a:gd name="connsiteY13" fmla="*/ 3905188 h 4417961"/>
              <a:gd name="connsiteX14" fmla="*/ 279190 w 1116761"/>
              <a:gd name="connsiteY14" fmla="*/ 3431011 h 4417961"/>
              <a:gd name="connsiteX15" fmla="*/ 279190 w 1116761"/>
              <a:gd name="connsiteY15" fmla="*/ 2995430 h 4417961"/>
              <a:gd name="connsiteX16" fmla="*/ 279190 w 1116761"/>
              <a:gd name="connsiteY16" fmla="*/ 2444062 h 4417961"/>
              <a:gd name="connsiteX17" fmla="*/ 279190 w 1116761"/>
              <a:gd name="connsiteY17" fmla="*/ 2008480 h 4417961"/>
              <a:gd name="connsiteX18" fmla="*/ 279190 w 1116761"/>
              <a:gd name="connsiteY18" fmla="*/ 1572899 h 4417961"/>
              <a:gd name="connsiteX19" fmla="*/ 279190 w 1116761"/>
              <a:gd name="connsiteY19" fmla="*/ 558381 h 4417961"/>
              <a:gd name="connsiteX20" fmla="*/ 0 w 1116761"/>
              <a:gd name="connsiteY20" fmla="*/ 558381 h 44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761" h="4417961" fill="none" extrusionOk="0">
                <a:moveTo>
                  <a:pt x="0" y="558381"/>
                </a:moveTo>
                <a:cubicBezTo>
                  <a:pt x="79902" y="458605"/>
                  <a:pt x="137169" y="427999"/>
                  <a:pt x="262439" y="295942"/>
                </a:cubicBezTo>
                <a:cubicBezTo>
                  <a:pt x="387709" y="163885"/>
                  <a:pt x="513767" y="101817"/>
                  <a:pt x="558381" y="0"/>
                </a:cubicBezTo>
                <a:cubicBezTo>
                  <a:pt x="648466" y="79038"/>
                  <a:pt x="703108" y="164257"/>
                  <a:pt x="848739" y="290358"/>
                </a:cubicBezTo>
                <a:cubicBezTo>
                  <a:pt x="994369" y="416460"/>
                  <a:pt x="982113" y="434351"/>
                  <a:pt x="1116761" y="558381"/>
                </a:cubicBezTo>
                <a:cubicBezTo>
                  <a:pt x="997670" y="568809"/>
                  <a:pt x="914813" y="527899"/>
                  <a:pt x="837571" y="558381"/>
                </a:cubicBezTo>
                <a:cubicBezTo>
                  <a:pt x="902831" y="762351"/>
                  <a:pt x="796777" y="1030716"/>
                  <a:pt x="837571" y="1186941"/>
                </a:cubicBezTo>
                <a:cubicBezTo>
                  <a:pt x="878365" y="1343166"/>
                  <a:pt x="837274" y="1551472"/>
                  <a:pt x="837571" y="1738310"/>
                </a:cubicBezTo>
                <a:cubicBezTo>
                  <a:pt x="837868" y="1925148"/>
                  <a:pt x="803134" y="2159840"/>
                  <a:pt x="837571" y="2328274"/>
                </a:cubicBezTo>
                <a:cubicBezTo>
                  <a:pt x="872008" y="2496708"/>
                  <a:pt x="830635" y="2622547"/>
                  <a:pt x="837571" y="2841047"/>
                </a:cubicBezTo>
                <a:cubicBezTo>
                  <a:pt x="844507" y="3059547"/>
                  <a:pt x="770388" y="3232673"/>
                  <a:pt x="837571" y="3469607"/>
                </a:cubicBezTo>
                <a:cubicBezTo>
                  <a:pt x="904754" y="3706541"/>
                  <a:pt x="726219" y="4220219"/>
                  <a:pt x="837571" y="4417961"/>
                </a:cubicBezTo>
                <a:cubicBezTo>
                  <a:pt x="661721" y="4476440"/>
                  <a:pt x="537434" y="4369486"/>
                  <a:pt x="279190" y="4417961"/>
                </a:cubicBezTo>
                <a:cubicBezTo>
                  <a:pt x="243122" y="4190694"/>
                  <a:pt x="292412" y="4035471"/>
                  <a:pt x="279190" y="3905188"/>
                </a:cubicBezTo>
                <a:cubicBezTo>
                  <a:pt x="265968" y="3774905"/>
                  <a:pt x="323357" y="3530420"/>
                  <a:pt x="279190" y="3431011"/>
                </a:cubicBezTo>
                <a:cubicBezTo>
                  <a:pt x="235023" y="3331602"/>
                  <a:pt x="282578" y="3143105"/>
                  <a:pt x="279190" y="2995430"/>
                </a:cubicBezTo>
                <a:cubicBezTo>
                  <a:pt x="275802" y="2847755"/>
                  <a:pt x="281626" y="2671616"/>
                  <a:pt x="279190" y="2444062"/>
                </a:cubicBezTo>
                <a:cubicBezTo>
                  <a:pt x="276754" y="2216508"/>
                  <a:pt x="287065" y="2120240"/>
                  <a:pt x="279190" y="2008480"/>
                </a:cubicBezTo>
                <a:cubicBezTo>
                  <a:pt x="271315" y="1896720"/>
                  <a:pt x="280266" y="1740354"/>
                  <a:pt x="279190" y="1572899"/>
                </a:cubicBezTo>
                <a:cubicBezTo>
                  <a:pt x="278114" y="1405444"/>
                  <a:pt x="320579" y="832113"/>
                  <a:pt x="279190" y="558381"/>
                </a:cubicBezTo>
                <a:cubicBezTo>
                  <a:pt x="198667" y="570081"/>
                  <a:pt x="79316" y="557472"/>
                  <a:pt x="0" y="558381"/>
                </a:cubicBezTo>
                <a:close/>
              </a:path>
              <a:path w="1116761" h="4417961" stroke="0" extrusionOk="0">
                <a:moveTo>
                  <a:pt x="0" y="558381"/>
                </a:moveTo>
                <a:cubicBezTo>
                  <a:pt x="100925" y="399511"/>
                  <a:pt x="229314" y="347147"/>
                  <a:pt x="290358" y="268023"/>
                </a:cubicBezTo>
                <a:cubicBezTo>
                  <a:pt x="351402" y="188899"/>
                  <a:pt x="452081" y="143800"/>
                  <a:pt x="558381" y="0"/>
                </a:cubicBezTo>
                <a:cubicBezTo>
                  <a:pt x="655032" y="73865"/>
                  <a:pt x="725475" y="188991"/>
                  <a:pt x="826403" y="268023"/>
                </a:cubicBezTo>
                <a:cubicBezTo>
                  <a:pt x="927331" y="347055"/>
                  <a:pt x="1013027" y="494782"/>
                  <a:pt x="1116761" y="558381"/>
                </a:cubicBezTo>
                <a:cubicBezTo>
                  <a:pt x="1056047" y="589469"/>
                  <a:pt x="910886" y="557551"/>
                  <a:pt x="837571" y="558381"/>
                </a:cubicBezTo>
                <a:cubicBezTo>
                  <a:pt x="883748" y="663960"/>
                  <a:pt x="823363" y="817328"/>
                  <a:pt x="837571" y="1032558"/>
                </a:cubicBezTo>
                <a:cubicBezTo>
                  <a:pt x="851779" y="1247788"/>
                  <a:pt x="817124" y="1427460"/>
                  <a:pt x="837571" y="1545331"/>
                </a:cubicBezTo>
                <a:cubicBezTo>
                  <a:pt x="858018" y="1663202"/>
                  <a:pt x="818260" y="1810690"/>
                  <a:pt x="837571" y="1980912"/>
                </a:cubicBezTo>
                <a:cubicBezTo>
                  <a:pt x="856882" y="2151134"/>
                  <a:pt x="784425" y="2363194"/>
                  <a:pt x="837571" y="2570876"/>
                </a:cubicBezTo>
                <a:cubicBezTo>
                  <a:pt x="890717" y="2778558"/>
                  <a:pt x="830745" y="2792819"/>
                  <a:pt x="837571" y="3006457"/>
                </a:cubicBezTo>
                <a:cubicBezTo>
                  <a:pt x="844397" y="3220095"/>
                  <a:pt x="782136" y="3288882"/>
                  <a:pt x="837571" y="3519230"/>
                </a:cubicBezTo>
                <a:cubicBezTo>
                  <a:pt x="893006" y="3749578"/>
                  <a:pt x="800950" y="3985964"/>
                  <a:pt x="837571" y="4417961"/>
                </a:cubicBezTo>
                <a:cubicBezTo>
                  <a:pt x="695768" y="4419706"/>
                  <a:pt x="463050" y="4359484"/>
                  <a:pt x="279190" y="4417961"/>
                </a:cubicBezTo>
                <a:cubicBezTo>
                  <a:pt x="252869" y="4286366"/>
                  <a:pt x="328695" y="4105987"/>
                  <a:pt x="279190" y="3905188"/>
                </a:cubicBezTo>
                <a:cubicBezTo>
                  <a:pt x="229685" y="3704389"/>
                  <a:pt x="325194" y="3616001"/>
                  <a:pt x="279190" y="3392415"/>
                </a:cubicBezTo>
                <a:cubicBezTo>
                  <a:pt x="233186" y="3168829"/>
                  <a:pt x="317858" y="3049332"/>
                  <a:pt x="279190" y="2918238"/>
                </a:cubicBezTo>
                <a:cubicBezTo>
                  <a:pt x="240522" y="2787144"/>
                  <a:pt x="298191" y="2678216"/>
                  <a:pt x="279190" y="2444062"/>
                </a:cubicBezTo>
                <a:cubicBezTo>
                  <a:pt x="260189" y="2209908"/>
                  <a:pt x="303817" y="2012846"/>
                  <a:pt x="279190" y="1854097"/>
                </a:cubicBezTo>
                <a:cubicBezTo>
                  <a:pt x="254563" y="1695348"/>
                  <a:pt x="324618" y="1535123"/>
                  <a:pt x="279190" y="1264133"/>
                </a:cubicBezTo>
                <a:cubicBezTo>
                  <a:pt x="233762" y="993143"/>
                  <a:pt x="322622" y="765894"/>
                  <a:pt x="279190" y="558381"/>
                </a:cubicBezTo>
                <a:cubicBezTo>
                  <a:pt x="142658" y="562985"/>
                  <a:pt x="112109" y="531881"/>
                  <a:pt x="0" y="558381"/>
                </a:cubicBezTo>
                <a:close/>
              </a:path>
            </a:pathLst>
          </a:cu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870372988">
                  <a:prstGeom prst="up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Google Shape;695;p62">
            <a:extLst>
              <a:ext uri="{FF2B5EF4-FFF2-40B4-BE49-F238E27FC236}">
                <a16:creationId xmlns:a16="http://schemas.microsoft.com/office/drawing/2014/main" id="{4F578B6F-AD60-457E-955C-09C71A96B66D}"/>
              </a:ext>
            </a:extLst>
          </p:cNvPr>
          <p:cNvSpPr/>
          <p:nvPr/>
        </p:nvSpPr>
        <p:spPr>
          <a:xfrm>
            <a:off x="5135175" y="5627562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48135 w 1548969"/>
              <a:gd name="connsiteY6" fmla="*/ 793650 h 793650"/>
              <a:gd name="connsiteX7" fmla="*/ 56279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64352" y="-52932"/>
                  <a:pt x="285959" y="58349"/>
                  <a:pt x="531812" y="0"/>
                </a:cubicBezTo>
                <a:cubicBezTo>
                  <a:pt x="777665" y="-58349"/>
                  <a:pt x="808180" y="45409"/>
                  <a:pt x="1032645" y="0"/>
                </a:cubicBezTo>
                <a:cubicBezTo>
                  <a:pt x="1257110" y="-45409"/>
                  <a:pt x="1382302" y="28216"/>
                  <a:pt x="1548968" y="0"/>
                </a:cubicBezTo>
                <a:cubicBezTo>
                  <a:pt x="1583170" y="96698"/>
                  <a:pt x="1510899" y="254573"/>
                  <a:pt x="1548968" y="380952"/>
                </a:cubicBezTo>
                <a:cubicBezTo>
                  <a:pt x="1587037" y="507331"/>
                  <a:pt x="1511643" y="664334"/>
                  <a:pt x="1548968" y="793650"/>
                </a:cubicBezTo>
                <a:cubicBezTo>
                  <a:pt x="1390723" y="815770"/>
                  <a:pt x="1263437" y="753441"/>
                  <a:pt x="1048135" y="793650"/>
                </a:cubicBezTo>
                <a:cubicBezTo>
                  <a:pt x="832833" y="833859"/>
                  <a:pt x="722308" y="759707"/>
                  <a:pt x="562792" y="793650"/>
                </a:cubicBezTo>
                <a:cubicBezTo>
                  <a:pt x="403276" y="827593"/>
                  <a:pt x="209197" y="774525"/>
                  <a:pt x="0" y="793650"/>
                </a:cubicBezTo>
                <a:cubicBezTo>
                  <a:pt x="-17047" y="638253"/>
                  <a:pt x="6879" y="576961"/>
                  <a:pt x="0" y="420635"/>
                </a:cubicBezTo>
                <a:cubicBezTo>
                  <a:pt x="-6879" y="264309"/>
                  <a:pt x="30576" y="138687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93596" y="-22554"/>
                  <a:pt x="434760" y="54656"/>
                  <a:pt x="547302" y="0"/>
                </a:cubicBezTo>
                <a:cubicBezTo>
                  <a:pt x="659844" y="-54656"/>
                  <a:pt x="920377" y="45493"/>
                  <a:pt x="1063625" y="0"/>
                </a:cubicBezTo>
                <a:cubicBezTo>
                  <a:pt x="1206873" y="-45493"/>
                  <a:pt x="1397687" y="48526"/>
                  <a:pt x="1548968" y="0"/>
                </a:cubicBezTo>
                <a:cubicBezTo>
                  <a:pt x="1573459" y="86963"/>
                  <a:pt x="1547854" y="252959"/>
                  <a:pt x="1548968" y="373016"/>
                </a:cubicBezTo>
                <a:cubicBezTo>
                  <a:pt x="1550082" y="493073"/>
                  <a:pt x="1538267" y="639976"/>
                  <a:pt x="1548968" y="793650"/>
                </a:cubicBezTo>
                <a:cubicBezTo>
                  <a:pt x="1317439" y="849891"/>
                  <a:pt x="1181153" y="778140"/>
                  <a:pt x="1063625" y="793650"/>
                </a:cubicBezTo>
                <a:cubicBezTo>
                  <a:pt x="946097" y="809160"/>
                  <a:pt x="722307" y="747276"/>
                  <a:pt x="531812" y="793650"/>
                </a:cubicBezTo>
                <a:cubicBezTo>
                  <a:pt x="341317" y="840024"/>
                  <a:pt x="219837" y="742662"/>
                  <a:pt x="0" y="793650"/>
                </a:cubicBezTo>
                <a:cubicBezTo>
                  <a:pt x="-44304" y="599142"/>
                  <a:pt x="12002" y="512605"/>
                  <a:pt x="0" y="388889"/>
                </a:cubicBezTo>
                <a:cubicBezTo>
                  <a:pt x="-12002" y="265173"/>
                  <a:pt x="715" y="18823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c’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1" name="Google Shape;697;p62">
            <a:extLst>
              <a:ext uri="{FF2B5EF4-FFF2-40B4-BE49-F238E27FC236}">
                <a16:creationId xmlns:a16="http://schemas.microsoft.com/office/drawing/2014/main" id="{ACAD5CE2-AA24-4D7C-8556-D4422C977A2F}"/>
              </a:ext>
            </a:extLst>
          </p:cNvPr>
          <p:cNvSpPr/>
          <p:nvPr/>
        </p:nvSpPr>
        <p:spPr>
          <a:xfrm>
            <a:off x="6959312" y="558914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29812" y="-5050"/>
                  <a:pt x="268610" y="13872"/>
                  <a:pt x="516323" y="0"/>
                </a:cubicBezTo>
                <a:cubicBezTo>
                  <a:pt x="764036" y="-13872"/>
                  <a:pt x="778249" y="49486"/>
                  <a:pt x="1001666" y="0"/>
                </a:cubicBezTo>
                <a:cubicBezTo>
                  <a:pt x="1225083" y="-49486"/>
                  <a:pt x="1437420" y="6391"/>
                  <a:pt x="1548968" y="0"/>
                </a:cubicBezTo>
                <a:cubicBezTo>
                  <a:pt x="1563291" y="110507"/>
                  <a:pt x="1514545" y="298477"/>
                  <a:pt x="1548968" y="388889"/>
                </a:cubicBezTo>
                <a:cubicBezTo>
                  <a:pt x="1583391" y="479301"/>
                  <a:pt x="1548943" y="710951"/>
                  <a:pt x="1548968" y="793650"/>
                </a:cubicBezTo>
                <a:cubicBezTo>
                  <a:pt x="1391399" y="813152"/>
                  <a:pt x="1131181" y="732328"/>
                  <a:pt x="1017156" y="793650"/>
                </a:cubicBezTo>
                <a:cubicBezTo>
                  <a:pt x="903131" y="854972"/>
                  <a:pt x="685163" y="752074"/>
                  <a:pt x="531812" y="793650"/>
                </a:cubicBezTo>
                <a:cubicBezTo>
                  <a:pt x="378461" y="835226"/>
                  <a:pt x="259307" y="742066"/>
                  <a:pt x="0" y="793650"/>
                </a:cubicBezTo>
                <a:cubicBezTo>
                  <a:pt x="-8018" y="679368"/>
                  <a:pt x="16413" y="492584"/>
                  <a:pt x="0" y="388889"/>
                </a:cubicBezTo>
                <a:cubicBezTo>
                  <a:pt x="-16413" y="285194"/>
                  <a:pt x="31762" y="106585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2152" y="-24691"/>
                  <a:pt x="291806" y="37418"/>
                  <a:pt x="485343" y="0"/>
                </a:cubicBezTo>
                <a:cubicBezTo>
                  <a:pt x="678880" y="-37418"/>
                  <a:pt x="832664" y="21511"/>
                  <a:pt x="970687" y="0"/>
                </a:cubicBezTo>
                <a:cubicBezTo>
                  <a:pt x="1108710" y="-21511"/>
                  <a:pt x="1354418" y="62331"/>
                  <a:pt x="1548968" y="0"/>
                </a:cubicBezTo>
                <a:cubicBezTo>
                  <a:pt x="1590698" y="129414"/>
                  <a:pt x="1531758" y="240332"/>
                  <a:pt x="1548968" y="388889"/>
                </a:cubicBezTo>
                <a:cubicBezTo>
                  <a:pt x="1566178" y="537446"/>
                  <a:pt x="1511392" y="642098"/>
                  <a:pt x="1548968" y="793650"/>
                </a:cubicBezTo>
                <a:cubicBezTo>
                  <a:pt x="1399428" y="796405"/>
                  <a:pt x="1264903" y="786967"/>
                  <a:pt x="1063625" y="793650"/>
                </a:cubicBezTo>
                <a:cubicBezTo>
                  <a:pt x="862347" y="800333"/>
                  <a:pt x="726350" y="739282"/>
                  <a:pt x="531812" y="793650"/>
                </a:cubicBezTo>
                <a:cubicBezTo>
                  <a:pt x="337274" y="848018"/>
                  <a:pt x="112691" y="792260"/>
                  <a:pt x="0" y="793650"/>
                </a:cubicBezTo>
                <a:cubicBezTo>
                  <a:pt x="-31099" y="689807"/>
                  <a:pt x="46976" y="505015"/>
                  <a:pt x="0" y="388889"/>
                </a:cubicBezTo>
                <a:cubicBezTo>
                  <a:pt x="-46976" y="272763"/>
                  <a:pt x="21214" y="9201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nous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2" name="Google Shape;698;p62">
            <a:extLst>
              <a:ext uri="{FF2B5EF4-FFF2-40B4-BE49-F238E27FC236}">
                <a16:creationId xmlns:a16="http://schemas.microsoft.com/office/drawing/2014/main" id="{D84E0C5E-5B0D-4817-9D44-BFD4024C107C}"/>
              </a:ext>
            </a:extLst>
          </p:cNvPr>
          <p:cNvSpPr/>
          <p:nvPr/>
        </p:nvSpPr>
        <p:spPr>
          <a:xfrm>
            <a:off x="8934755" y="558914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je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3" name="Google Shape;701;p62">
            <a:extLst>
              <a:ext uri="{FF2B5EF4-FFF2-40B4-BE49-F238E27FC236}">
                <a16:creationId xmlns:a16="http://schemas.microsoft.com/office/drawing/2014/main" id="{B4132C2B-15C0-40BF-9D6F-E036D6CACA8F}"/>
              </a:ext>
            </a:extLst>
          </p:cNvPr>
          <p:cNvSpPr/>
          <p:nvPr/>
        </p:nvSpPr>
        <p:spPr>
          <a:xfrm>
            <a:off x="6170613" y="4701833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33785" y="-8719"/>
                  <a:pt x="252365" y="12378"/>
                  <a:pt x="485343" y="0"/>
                </a:cubicBezTo>
                <a:cubicBezTo>
                  <a:pt x="718321" y="-12378"/>
                  <a:pt x="757845" y="33893"/>
                  <a:pt x="970687" y="0"/>
                </a:cubicBezTo>
                <a:cubicBezTo>
                  <a:pt x="1183529" y="-33893"/>
                  <a:pt x="1333017" y="54934"/>
                  <a:pt x="1548968" y="0"/>
                </a:cubicBezTo>
                <a:cubicBezTo>
                  <a:pt x="1573127" y="195642"/>
                  <a:pt x="1523351" y="304870"/>
                  <a:pt x="1548968" y="396825"/>
                </a:cubicBezTo>
                <a:cubicBezTo>
                  <a:pt x="1574585" y="488780"/>
                  <a:pt x="1517379" y="618557"/>
                  <a:pt x="1548968" y="793650"/>
                </a:cubicBezTo>
                <a:cubicBezTo>
                  <a:pt x="1403110" y="810967"/>
                  <a:pt x="1216946" y="768073"/>
                  <a:pt x="1032645" y="793650"/>
                </a:cubicBezTo>
                <a:cubicBezTo>
                  <a:pt x="848344" y="819227"/>
                  <a:pt x="715183" y="750897"/>
                  <a:pt x="516323" y="793650"/>
                </a:cubicBezTo>
                <a:cubicBezTo>
                  <a:pt x="317463" y="836403"/>
                  <a:pt x="247895" y="757536"/>
                  <a:pt x="0" y="793650"/>
                </a:cubicBezTo>
                <a:cubicBezTo>
                  <a:pt x="-8219" y="690449"/>
                  <a:pt x="30858" y="576740"/>
                  <a:pt x="0" y="396825"/>
                </a:cubicBezTo>
                <a:cubicBezTo>
                  <a:pt x="-30858" y="216910"/>
                  <a:pt x="8543" y="143598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48714" y="-51608"/>
                  <a:pt x="391112" y="3716"/>
                  <a:pt x="516323" y="0"/>
                </a:cubicBezTo>
                <a:cubicBezTo>
                  <a:pt x="641534" y="-3716"/>
                  <a:pt x="852973" y="51784"/>
                  <a:pt x="986176" y="0"/>
                </a:cubicBezTo>
                <a:cubicBezTo>
                  <a:pt x="1119379" y="-51784"/>
                  <a:pt x="1433684" y="24367"/>
                  <a:pt x="1548968" y="0"/>
                </a:cubicBezTo>
                <a:cubicBezTo>
                  <a:pt x="1565014" y="181733"/>
                  <a:pt x="1521101" y="284671"/>
                  <a:pt x="1548968" y="373016"/>
                </a:cubicBezTo>
                <a:cubicBezTo>
                  <a:pt x="1576835" y="461361"/>
                  <a:pt x="1503754" y="678290"/>
                  <a:pt x="1548968" y="793650"/>
                </a:cubicBezTo>
                <a:cubicBezTo>
                  <a:pt x="1434737" y="817609"/>
                  <a:pt x="1213109" y="756185"/>
                  <a:pt x="1001666" y="793650"/>
                </a:cubicBezTo>
                <a:cubicBezTo>
                  <a:pt x="790223" y="831115"/>
                  <a:pt x="712337" y="790619"/>
                  <a:pt x="454364" y="793650"/>
                </a:cubicBezTo>
                <a:cubicBezTo>
                  <a:pt x="196391" y="796681"/>
                  <a:pt x="101262" y="752254"/>
                  <a:pt x="0" y="793650"/>
                </a:cubicBezTo>
                <a:cubicBezTo>
                  <a:pt x="-16250" y="641606"/>
                  <a:pt x="2113" y="520739"/>
                  <a:pt x="0" y="388889"/>
                </a:cubicBezTo>
                <a:cubicBezTo>
                  <a:pt x="-2113" y="257039"/>
                  <a:pt x="45691" y="1717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lvl="0" algn="ctr">
              <a:defRPr/>
            </a:pP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sommes</a:t>
            </a:r>
            <a:endParaRPr lang="en-GB"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4" name="Google Shape;702;p62">
            <a:extLst>
              <a:ext uri="{FF2B5EF4-FFF2-40B4-BE49-F238E27FC236}">
                <a16:creationId xmlns:a16="http://schemas.microsoft.com/office/drawing/2014/main" id="{FCF460A5-835A-4675-91D1-A8ABABC49F9D}"/>
              </a:ext>
            </a:extLst>
          </p:cNvPr>
          <p:cNvSpPr/>
          <p:nvPr/>
        </p:nvSpPr>
        <p:spPr>
          <a:xfrm>
            <a:off x="4487171" y="3822841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quel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5" name="Google Shape;703;p62">
            <a:extLst>
              <a:ext uri="{FF2B5EF4-FFF2-40B4-BE49-F238E27FC236}">
                <a16:creationId xmlns:a16="http://schemas.microsoft.com/office/drawing/2014/main" id="{F2087D46-8836-4DC1-AF7C-4C363B4E1543}"/>
              </a:ext>
            </a:extLst>
          </p:cNvPr>
          <p:cNvSpPr/>
          <p:nvPr/>
        </p:nvSpPr>
        <p:spPr>
          <a:xfrm>
            <a:off x="6131876" y="3822841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quand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6" name="Google Shape;701;p62">
            <a:extLst>
              <a:ext uri="{FF2B5EF4-FFF2-40B4-BE49-F238E27FC236}">
                <a16:creationId xmlns:a16="http://schemas.microsoft.com/office/drawing/2014/main" id="{00F61C05-A05C-45E5-A845-4BBED34E14C0}"/>
              </a:ext>
            </a:extLst>
          </p:cNvPr>
          <p:cNvSpPr/>
          <p:nvPr/>
        </p:nvSpPr>
        <p:spPr>
          <a:xfrm>
            <a:off x="9404120" y="4735611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7" name="Google Shape;702;p62">
            <a:extLst>
              <a:ext uri="{FF2B5EF4-FFF2-40B4-BE49-F238E27FC236}">
                <a16:creationId xmlns:a16="http://schemas.microsoft.com/office/drawing/2014/main" id="{ED63C9DF-BB84-4715-A7AE-405B99EDAE02}"/>
              </a:ext>
            </a:extLst>
          </p:cNvPr>
          <p:cNvSpPr/>
          <p:nvPr/>
        </p:nvSpPr>
        <p:spPr>
          <a:xfrm>
            <a:off x="7776581" y="3838728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quelle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8" name="Google Shape;703;p62">
            <a:extLst>
              <a:ext uri="{FF2B5EF4-FFF2-40B4-BE49-F238E27FC236}">
                <a16:creationId xmlns:a16="http://schemas.microsoft.com/office/drawing/2014/main" id="{FD48DD5E-7D8D-440D-9274-B4258568A362}"/>
              </a:ext>
            </a:extLst>
          </p:cNvPr>
          <p:cNvSpPr/>
          <p:nvPr/>
        </p:nvSpPr>
        <p:spPr>
          <a:xfrm>
            <a:off x="9421286" y="3838728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0476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013" y="-24203"/>
                  <a:pt x="300547" y="54"/>
                  <a:pt x="469854" y="0"/>
                </a:cubicBezTo>
                <a:cubicBezTo>
                  <a:pt x="639161" y="-54"/>
                  <a:pt x="784029" y="31119"/>
                  <a:pt x="970687" y="0"/>
                </a:cubicBezTo>
                <a:cubicBezTo>
                  <a:pt x="1157345" y="-31119"/>
                  <a:pt x="1353071" y="38161"/>
                  <a:pt x="1548968" y="0"/>
                </a:cubicBezTo>
                <a:cubicBezTo>
                  <a:pt x="1567611" y="152116"/>
                  <a:pt x="1546950" y="285507"/>
                  <a:pt x="1548968" y="388889"/>
                </a:cubicBezTo>
                <a:cubicBezTo>
                  <a:pt x="1550986" y="492271"/>
                  <a:pt x="1520122" y="647348"/>
                  <a:pt x="1548968" y="793650"/>
                </a:cubicBezTo>
                <a:cubicBezTo>
                  <a:pt x="1365105" y="850959"/>
                  <a:pt x="1155867" y="762440"/>
                  <a:pt x="1001666" y="793650"/>
                </a:cubicBezTo>
                <a:cubicBezTo>
                  <a:pt x="847465" y="824860"/>
                  <a:pt x="720182" y="750450"/>
                  <a:pt x="531812" y="793650"/>
                </a:cubicBezTo>
                <a:cubicBezTo>
                  <a:pt x="343442" y="836850"/>
                  <a:pt x="232937" y="792533"/>
                  <a:pt x="0" y="793650"/>
                </a:cubicBezTo>
                <a:cubicBezTo>
                  <a:pt x="-7405" y="627307"/>
                  <a:pt x="30199" y="577257"/>
                  <a:pt x="0" y="404762"/>
                </a:cubicBezTo>
                <a:cubicBezTo>
                  <a:pt x="-30199" y="232267"/>
                  <a:pt x="25360" y="18115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4859" y="-39870"/>
                  <a:pt x="387034" y="53859"/>
                  <a:pt x="516323" y="0"/>
                </a:cubicBezTo>
                <a:cubicBezTo>
                  <a:pt x="645612" y="-53859"/>
                  <a:pt x="910090" y="22952"/>
                  <a:pt x="1017156" y="0"/>
                </a:cubicBezTo>
                <a:cubicBezTo>
                  <a:pt x="1124222" y="-22952"/>
                  <a:pt x="1336073" y="36312"/>
                  <a:pt x="1548968" y="0"/>
                </a:cubicBezTo>
                <a:cubicBezTo>
                  <a:pt x="1559668" y="159361"/>
                  <a:pt x="1528084" y="262626"/>
                  <a:pt x="1548968" y="380952"/>
                </a:cubicBezTo>
                <a:cubicBezTo>
                  <a:pt x="1569852" y="499278"/>
                  <a:pt x="1520644" y="685713"/>
                  <a:pt x="1548968" y="793650"/>
                </a:cubicBezTo>
                <a:cubicBezTo>
                  <a:pt x="1372633" y="800889"/>
                  <a:pt x="1138524" y="754094"/>
                  <a:pt x="1001666" y="793650"/>
                </a:cubicBezTo>
                <a:cubicBezTo>
                  <a:pt x="864808" y="833206"/>
                  <a:pt x="722602" y="781997"/>
                  <a:pt x="485343" y="793650"/>
                </a:cubicBezTo>
                <a:cubicBezTo>
                  <a:pt x="248084" y="805303"/>
                  <a:pt x="137692" y="789325"/>
                  <a:pt x="0" y="793650"/>
                </a:cubicBezTo>
                <a:cubicBezTo>
                  <a:pt x="-12413" y="695493"/>
                  <a:pt x="25798" y="538744"/>
                  <a:pt x="0" y="396825"/>
                </a:cubicBezTo>
                <a:cubicBezTo>
                  <a:pt x="-25798" y="254907"/>
                  <a:pt x="1942" y="964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42772039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qui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6DF054D-48C9-4C7B-83B0-5E6DBDBCF9ED}"/>
              </a:ext>
            </a:extLst>
          </p:cNvPr>
          <p:cNvSpPr txBox="1"/>
          <p:nvPr/>
        </p:nvSpPr>
        <p:spPr>
          <a:xfrm>
            <a:off x="63656" y="638443"/>
            <a:ext cx="60805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</a:t>
            </a:r>
            <a:r>
              <a:rPr kumimoji="0" lang="es-AR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date </a:t>
            </a:r>
            <a:r>
              <a:rPr kumimoji="0" lang="es-A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</a:t>
            </a:r>
            <a:r>
              <a:rPr kumimoji="0" lang="es-AR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A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</a:t>
            </a:r>
            <a:r>
              <a:rPr kumimoji="0" lang="es-AR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A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today</a:t>
            </a:r>
            <a:r>
              <a:rPr kumimoji="0" lang="es-AR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51" name="Google Shape;700;p62">
            <a:extLst>
              <a:ext uri="{FF2B5EF4-FFF2-40B4-BE49-F238E27FC236}">
                <a16:creationId xmlns:a16="http://schemas.microsoft.com/office/drawing/2014/main" id="{319DEA1C-7DEC-41A5-A4F3-52F12EB0A02E}"/>
              </a:ext>
            </a:extLst>
          </p:cNvPr>
          <p:cNvSpPr/>
          <p:nvPr/>
        </p:nvSpPr>
        <p:spPr>
          <a:xfrm>
            <a:off x="4487171" y="472472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98617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469854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25713" y="-39782"/>
                  <a:pt x="282426" y="9764"/>
                  <a:pt x="516323" y="0"/>
                </a:cubicBezTo>
                <a:cubicBezTo>
                  <a:pt x="750220" y="-9764"/>
                  <a:pt x="847060" y="28482"/>
                  <a:pt x="986176" y="0"/>
                </a:cubicBezTo>
                <a:cubicBezTo>
                  <a:pt x="1125292" y="-28482"/>
                  <a:pt x="1366742" y="45271"/>
                  <a:pt x="1548968" y="0"/>
                </a:cubicBezTo>
                <a:cubicBezTo>
                  <a:pt x="1564521" y="130857"/>
                  <a:pt x="1509913" y="201210"/>
                  <a:pt x="1548968" y="373016"/>
                </a:cubicBezTo>
                <a:cubicBezTo>
                  <a:pt x="1588023" y="544822"/>
                  <a:pt x="1498717" y="625868"/>
                  <a:pt x="1548968" y="793650"/>
                </a:cubicBezTo>
                <a:cubicBezTo>
                  <a:pt x="1309852" y="799828"/>
                  <a:pt x="1160500" y="730336"/>
                  <a:pt x="1001666" y="793650"/>
                </a:cubicBezTo>
                <a:cubicBezTo>
                  <a:pt x="842832" y="856964"/>
                  <a:pt x="600537" y="763373"/>
                  <a:pt x="469854" y="793650"/>
                </a:cubicBezTo>
                <a:cubicBezTo>
                  <a:pt x="339171" y="823927"/>
                  <a:pt x="168754" y="769828"/>
                  <a:pt x="0" y="793650"/>
                </a:cubicBezTo>
                <a:cubicBezTo>
                  <a:pt x="-38490" y="698616"/>
                  <a:pt x="8858" y="561669"/>
                  <a:pt x="0" y="388889"/>
                </a:cubicBezTo>
                <a:cubicBezTo>
                  <a:pt x="-8858" y="216109"/>
                  <a:pt x="42739" y="12126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24592" y="-46759"/>
                  <a:pt x="271551" y="40728"/>
                  <a:pt x="516323" y="0"/>
                </a:cubicBezTo>
                <a:cubicBezTo>
                  <a:pt x="761095" y="-40728"/>
                  <a:pt x="820109" y="34048"/>
                  <a:pt x="1048135" y="0"/>
                </a:cubicBezTo>
                <a:cubicBezTo>
                  <a:pt x="1276161" y="-34048"/>
                  <a:pt x="1436512" y="8465"/>
                  <a:pt x="1548968" y="0"/>
                </a:cubicBezTo>
                <a:cubicBezTo>
                  <a:pt x="1554986" y="109826"/>
                  <a:pt x="1510901" y="216702"/>
                  <a:pt x="1548968" y="404762"/>
                </a:cubicBezTo>
                <a:cubicBezTo>
                  <a:pt x="1587035" y="592822"/>
                  <a:pt x="1508773" y="641736"/>
                  <a:pt x="1548968" y="793650"/>
                </a:cubicBezTo>
                <a:cubicBezTo>
                  <a:pt x="1340186" y="801861"/>
                  <a:pt x="1177787" y="767046"/>
                  <a:pt x="1048135" y="793650"/>
                </a:cubicBezTo>
                <a:cubicBezTo>
                  <a:pt x="918483" y="820254"/>
                  <a:pt x="640174" y="737057"/>
                  <a:pt x="531812" y="793650"/>
                </a:cubicBezTo>
                <a:cubicBezTo>
                  <a:pt x="423450" y="850243"/>
                  <a:pt x="144764" y="730365"/>
                  <a:pt x="0" y="793650"/>
                </a:cubicBezTo>
                <a:cubicBezTo>
                  <a:pt x="-1821" y="716630"/>
                  <a:pt x="37124" y="500939"/>
                  <a:pt x="0" y="420635"/>
                </a:cubicBezTo>
                <a:cubicBezTo>
                  <a:pt x="-37124" y="340332"/>
                  <a:pt x="43779" y="17441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36470444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2" name="Google Shape;702;p62">
            <a:extLst>
              <a:ext uri="{FF2B5EF4-FFF2-40B4-BE49-F238E27FC236}">
                <a16:creationId xmlns:a16="http://schemas.microsoft.com/office/drawing/2014/main" id="{017A8BAD-CCFF-4C58-90BE-122C757DBAE0}"/>
              </a:ext>
            </a:extLst>
          </p:cNvPr>
          <p:cNvSpPr/>
          <p:nvPr/>
        </p:nvSpPr>
        <p:spPr>
          <a:xfrm>
            <a:off x="5453934" y="210465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aujourd’hui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3" name="Google Shape;703;p62">
            <a:extLst>
              <a:ext uri="{FF2B5EF4-FFF2-40B4-BE49-F238E27FC236}">
                <a16:creationId xmlns:a16="http://schemas.microsoft.com/office/drawing/2014/main" id="{BDFDDFB2-9A5D-4454-B7C5-FC2E7921B57B}"/>
              </a:ext>
            </a:extLst>
          </p:cNvPr>
          <p:cNvSpPr/>
          <p:nvPr/>
        </p:nvSpPr>
        <p:spPr>
          <a:xfrm>
            <a:off x="7098639" y="2104650"/>
            <a:ext cx="1946375" cy="793650"/>
          </a:xfrm>
          <a:custGeom>
            <a:avLst/>
            <a:gdLst>
              <a:gd name="connsiteX0" fmla="*/ 0 w 1946375"/>
              <a:gd name="connsiteY0" fmla="*/ 0 h 793650"/>
              <a:gd name="connsiteX1" fmla="*/ 428203 w 1946375"/>
              <a:gd name="connsiteY1" fmla="*/ 0 h 793650"/>
              <a:gd name="connsiteX2" fmla="*/ 875869 w 1946375"/>
              <a:gd name="connsiteY2" fmla="*/ 0 h 793650"/>
              <a:gd name="connsiteX3" fmla="*/ 1362463 w 1946375"/>
              <a:gd name="connsiteY3" fmla="*/ 0 h 793650"/>
              <a:gd name="connsiteX4" fmla="*/ 1946375 w 1946375"/>
              <a:gd name="connsiteY4" fmla="*/ 0 h 793650"/>
              <a:gd name="connsiteX5" fmla="*/ 1946375 w 1946375"/>
              <a:gd name="connsiteY5" fmla="*/ 380952 h 793650"/>
              <a:gd name="connsiteX6" fmla="*/ 1946375 w 1946375"/>
              <a:gd name="connsiteY6" fmla="*/ 793650 h 793650"/>
              <a:gd name="connsiteX7" fmla="*/ 1459781 w 1946375"/>
              <a:gd name="connsiteY7" fmla="*/ 793650 h 793650"/>
              <a:gd name="connsiteX8" fmla="*/ 934260 w 1946375"/>
              <a:gd name="connsiteY8" fmla="*/ 793650 h 793650"/>
              <a:gd name="connsiteX9" fmla="*/ 467130 w 1946375"/>
              <a:gd name="connsiteY9" fmla="*/ 793650 h 793650"/>
              <a:gd name="connsiteX10" fmla="*/ 0 w 1946375"/>
              <a:gd name="connsiteY10" fmla="*/ 793650 h 793650"/>
              <a:gd name="connsiteX11" fmla="*/ 0 w 1946375"/>
              <a:gd name="connsiteY11" fmla="*/ 388889 h 793650"/>
              <a:gd name="connsiteX12" fmla="*/ 0 w 1946375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46375" h="793650" fill="none" extrusionOk="0">
                <a:moveTo>
                  <a:pt x="0" y="0"/>
                </a:moveTo>
                <a:cubicBezTo>
                  <a:pt x="100141" y="-22317"/>
                  <a:pt x="259737" y="49638"/>
                  <a:pt x="428203" y="0"/>
                </a:cubicBezTo>
                <a:cubicBezTo>
                  <a:pt x="596669" y="-49638"/>
                  <a:pt x="753440" y="4398"/>
                  <a:pt x="875869" y="0"/>
                </a:cubicBezTo>
                <a:cubicBezTo>
                  <a:pt x="998298" y="-4398"/>
                  <a:pt x="1165857" y="50773"/>
                  <a:pt x="1362463" y="0"/>
                </a:cubicBezTo>
                <a:cubicBezTo>
                  <a:pt x="1559069" y="-50773"/>
                  <a:pt x="1680344" y="27532"/>
                  <a:pt x="1946375" y="0"/>
                </a:cubicBezTo>
                <a:cubicBezTo>
                  <a:pt x="1973363" y="82190"/>
                  <a:pt x="1920682" y="271798"/>
                  <a:pt x="1946375" y="380952"/>
                </a:cubicBezTo>
                <a:cubicBezTo>
                  <a:pt x="1972068" y="490106"/>
                  <a:pt x="1906176" y="638804"/>
                  <a:pt x="1946375" y="793650"/>
                </a:cubicBezTo>
                <a:cubicBezTo>
                  <a:pt x="1771072" y="849559"/>
                  <a:pt x="1613420" y="756197"/>
                  <a:pt x="1459781" y="793650"/>
                </a:cubicBezTo>
                <a:cubicBezTo>
                  <a:pt x="1306142" y="831103"/>
                  <a:pt x="1183357" y="731020"/>
                  <a:pt x="934260" y="793650"/>
                </a:cubicBezTo>
                <a:cubicBezTo>
                  <a:pt x="685163" y="856280"/>
                  <a:pt x="591040" y="741897"/>
                  <a:pt x="467130" y="793650"/>
                </a:cubicBezTo>
                <a:cubicBezTo>
                  <a:pt x="343220" y="845403"/>
                  <a:pt x="183171" y="788296"/>
                  <a:pt x="0" y="793650"/>
                </a:cubicBezTo>
                <a:cubicBezTo>
                  <a:pt x="-14308" y="697863"/>
                  <a:pt x="34969" y="586389"/>
                  <a:pt x="0" y="388889"/>
                </a:cubicBezTo>
                <a:cubicBezTo>
                  <a:pt x="-34969" y="191389"/>
                  <a:pt x="8433" y="110906"/>
                  <a:pt x="0" y="0"/>
                </a:cubicBezTo>
                <a:close/>
              </a:path>
              <a:path w="1946375" h="793650" stroke="0" extrusionOk="0">
                <a:moveTo>
                  <a:pt x="0" y="0"/>
                </a:moveTo>
                <a:cubicBezTo>
                  <a:pt x="195987" y="-36508"/>
                  <a:pt x="236012" y="2593"/>
                  <a:pt x="467130" y="0"/>
                </a:cubicBezTo>
                <a:cubicBezTo>
                  <a:pt x="698248" y="-2593"/>
                  <a:pt x="806920" y="13815"/>
                  <a:pt x="973188" y="0"/>
                </a:cubicBezTo>
                <a:cubicBezTo>
                  <a:pt x="1139456" y="-13815"/>
                  <a:pt x="1311052" y="45530"/>
                  <a:pt x="1440318" y="0"/>
                </a:cubicBezTo>
                <a:cubicBezTo>
                  <a:pt x="1569584" y="-45530"/>
                  <a:pt x="1787977" y="35775"/>
                  <a:pt x="1946375" y="0"/>
                </a:cubicBezTo>
                <a:cubicBezTo>
                  <a:pt x="1972484" y="105041"/>
                  <a:pt x="1917758" y="229912"/>
                  <a:pt x="1946375" y="373016"/>
                </a:cubicBezTo>
                <a:cubicBezTo>
                  <a:pt x="1974992" y="516120"/>
                  <a:pt x="1912305" y="620362"/>
                  <a:pt x="1946375" y="793650"/>
                </a:cubicBezTo>
                <a:cubicBezTo>
                  <a:pt x="1780175" y="800000"/>
                  <a:pt x="1700646" y="777944"/>
                  <a:pt x="1479245" y="793650"/>
                </a:cubicBezTo>
                <a:cubicBezTo>
                  <a:pt x="1257844" y="809356"/>
                  <a:pt x="1250702" y="760933"/>
                  <a:pt x="1031579" y="793650"/>
                </a:cubicBezTo>
                <a:cubicBezTo>
                  <a:pt x="812456" y="826367"/>
                  <a:pt x="711517" y="783974"/>
                  <a:pt x="525521" y="793650"/>
                </a:cubicBezTo>
                <a:cubicBezTo>
                  <a:pt x="339525" y="803326"/>
                  <a:pt x="173246" y="743411"/>
                  <a:pt x="0" y="793650"/>
                </a:cubicBezTo>
                <a:cubicBezTo>
                  <a:pt x="-29561" y="603017"/>
                  <a:pt x="6467" y="527356"/>
                  <a:pt x="0" y="396825"/>
                </a:cubicBezTo>
                <a:cubicBezTo>
                  <a:pt x="-6467" y="266295"/>
                  <a:pt x="16448" y="813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maintenant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4" name="Google Shape;702;p62">
            <a:extLst>
              <a:ext uri="{FF2B5EF4-FFF2-40B4-BE49-F238E27FC236}">
                <a16:creationId xmlns:a16="http://schemas.microsoft.com/office/drawing/2014/main" id="{6819DF7F-3A91-424C-B9C7-8DD949B69835}"/>
              </a:ext>
            </a:extLst>
          </p:cNvPr>
          <p:cNvSpPr/>
          <p:nvPr/>
        </p:nvSpPr>
        <p:spPr>
          <a:xfrm>
            <a:off x="9045014" y="210495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demain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9" name="Google Shape;702;p62">
            <a:extLst>
              <a:ext uri="{FF2B5EF4-FFF2-40B4-BE49-F238E27FC236}">
                <a16:creationId xmlns:a16="http://schemas.microsoft.com/office/drawing/2014/main" id="{78B276F9-24D7-422E-B103-FD69BD4E8499}"/>
              </a:ext>
            </a:extLst>
          </p:cNvPr>
          <p:cNvSpPr/>
          <p:nvPr/>
        </p:nvSpPr>
        <p:spPr>
          <a:xfrm>
            <a:off x="4465562" y="296042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jour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0" name="Google Shape;703;p62">
            <a:extLst>
              <a:ext uri="{FF2B5EF4-FFF2-40B4-BE49-F238E27FC236}">
                <a16:creationId xmlns:a16="http://schemas.microsoft.com/office/drawing/2014/main" id="{94D57442-533E-4C8B-BDAD-4FFCA1518EDE}"/>
              </a:ext>
            </a:extLst>
          </p:cNvPr>
          <p:cNvSpPr/>
          <p:nvPr/>
        </p:nvSpPr>
        <p:spPr>
          <a:xfrm>
            <a:off x="6110267" y="296042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date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1" name="Google Shape;702;p62">
            <a:extLst>
              <a:ext uri="{FF2B5EF4-FFF2-40B4-BE49-F238E27FC236}">
                <a16:creationId xmlns:a16="http://schemas.microsoft.com/office/drawing/2014/main" id="{11FAE6E0-3652-4736-8916-66EA023C8581}"/>
              </a:ext>
            </a:extLst>
          </p:cNvPr>
          <p:cNvSpPr/>
          <p:nvPr/>
        </p:nvSpPr>
        <p:spPr>
          <a:xfrm>
            <a:off x="7754972" y="2976313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mois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2" name="Google Shape;702;p62">
            <a:extLst>
              <a:ext uri="{FF2B5EF4-FFF2-40B4-BE49-F238E27FC236}">
                <a16:creationId xmlns:a16="http://schemas.microsoft.com/office/drawing/2014/main" id="{4CA289B1-28AA-4C83-9406-4EEDB6F9630A}"/>
              </a:ext>
            </a:extLst>
          </p:cNvPr>
          <p:cNvSpPr/>
          <p:nvPr/>
        </p:nvSpPr>
        <p:spPr>
          <a:xfrm>
            <a:off x="9372670" y="2974066"/>
            <a:ext cx="1597586" cy="793650"/>
          </a:xfrm>
          <a:custGeom>
            <a:avLst/>
            <a:gdLst>
              <a:gd name="connsiteX0" fmla="*/ 0 w 1597586"/>
              <a:gd name="connsiteY0" fmla="*/ 0 h 793650"/>
              <a:gd name="connsiteX1" fmla="*/ 500577 w 1597586"/>
              <a:gd name="connsiteY1" fmla="*/ 0 h 793650"/>
              <a:gd name="connsiteX2" fmla="*/ 1033106 w 1597586"/>
              <a:gd name="connsiteY2" fmla="*/ 0 h 793650"/>
              <a:gd name="connsiteX3" fmla="*/ 1597586 w 1597586"/>
              <a:gd name="connsiteY3" fmla="*/ 0 h 793650"/>
              <a:gd name="connsiteX4" fmla="*/ 1597586 w 1597586"/>
              <a:gd name="connsiteY4" fmla="*/ 373016 h 793650"/>
              <a:gd name="connsiteX5" fmla="*/ 1597586 w 1597586"/>
              <a:gd name="connsiteY5" fmla="*/ 793650 h 793650"/>
              <a:gd name="connsiteX6" fmla="*/ 1049081 w 1597586"/>
              <a:gd name="connsiteY6" fmla="*/ 793650 h 793650"/>
              <a:gd name="connsiteX7" fmla="*/ 532529 w 1597586"/>
              <a:gd name="connsiteY7" fmla="*/ 793650 h 793650"/>
              <a:gd name="connsiteX8" fmla="*/ 0 w 1597586"/>
              <a:gd name="connsiteY8" fmla="*/ 793650 h 793650"/>
              <a:gd name="connsiteX9" fmla="*/ 0 w 1597586"/>
              <a:gd name="connsiteY9" fmla="*/ 420635 h 793650"/>
              <a:gd name="connsiteX10" fmla="*/ 0 w 1597586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97586" h="793650" fill="none" extrusionOk="0">
                <a:moveTo>
                  <a:pt x="0" y="0"/>
                </a:moveTo>
                <a:cubicBezTo>
                  <a:pt x="171351" y="-41878"/>
                  <a:pt x="292768" y="40523"/>
                  <a:pt x="500577" y="0"/>
                </a:cubicBezTo>
                <a:cubicBezTo>
                  <a:pt x="708386" y="-40523"/>
                  <a:pt x="791205" y="11820"/>
                  <a:pt x="1033106" y="0"/>
                </a:cubicBezTo>
                <a:cubicBezTo>
                  <a:pt x="1275007" y="-11820"/>
                  <a:pt x="1403312" y="3139"/>
                  <a:pt x="1597586" y="0"/>
                </a:cubicBezTo>
                <a:cubicBezTo>
                  <a:pt x="1602906" y="115102"/>
                  <a:pt x="1566375" y="217579"/>
                  <a:pt x="1597586" y="373016"/>
                </a:cubicBezTo>
                <a:cubicBezTo>
                  <a:pt x="1628797" y="528453"/>
                  <a:pt x="1565986" y="588402"/>
                  <a:pt x="1597586" y="793650"/>
                </a:cubicBezTo>
                <a:cubicBezTo>
                  <a:pt x="1345352" y="806604"/>
                  <a:pt x="1255285" y="786789"/>
                  <a:pt x="1049081" y="793650"/>
                </a:cubicBezTo>
                <a:cubicBezTo>
                  <a:pt x="842878" y="800511"/>
                  <a:pt x="645848" y="733464"/>
                  <a:pt x="532529" y="793650"/>
                </a:cubicBezTo>
                <a:cubicBezTo>
                  <a:pt x="419210" y="853836"/>
                  <a:pt x="246284" y="7575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97586" h="793650" stroke="0" extrusionOk="0">
                <a:moveTo>
                  <a:pt x="0" y="0"/>
                </a:moveTo>
                <a:cubicBezTo>
                  <a:pt x="219285" y="-9003"/>
                  <a:pt x="303818" y="19255"/>
                  <a:pt x="548505" y="0"/>
                </a:cubicBezTo>
                <a:cubicBezTo>
                  <a:pt x="793193" y="-19255"/>
                  <a:pt x="949244" y="29313"/>
                  <a:pt x="1081033" y="0"/>
                </a:cubicBezTo>
                <a:cubicBezTo>
                  <a:pt x="1212822" y="-29313"/>
                  <a:pt x="1348159" y="3911"/>
                  <a:pt x="1597586" y="0"/>
                </a:cubicBezTo>
                <a:cubicBezTo>
                  <a:pt x="1612823" y="113448"/>
                  <a:pt x="1572803" y="254725"/>
                  <a:pt x="1597586" y="396825"/>
                </a:cubicBezTo>
                <a:cubicBezTo>
                  <a:pt x="1622369" y="538925"/>
                  <a:pt x="1568829" y="684157"/>
                  <a:pt x="1597586" y="793650"/>
                </a:cubicBezTo>
                <a:cubicBezTo>
                  <a:pt x="1323533" y="814522"/>
                  <a:pt x="1320915" y="784258"/>
                  <a:pt x="1049081" y="793650"/>
                </a:cubicBezTo>
                <a:cubicBezTo>
                  <a:pt x="777247" y="803042"/>
                  <a:pt x="769604" y="744085"/>
                  <a:pt x="564480" y="793650"/>
                </a:cubicBezTo>
                <a:cubicBezTo>
                  <a:pt x="359356" y="843215"/>
                  <a:pt x="125730" y="763903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semaine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3" name="Google Shape;470;p55">
            <a:extLst>
              <a:ext uri="{FF2B5EF4-FFF2-40B4-BE49-F238E27FC236}">
                <a16:creationId xmlns:a16="http://schemas.microsoft.com/office/drawing/2014/main" id="{4E7B87A8-9E65-4EE5-9C77-167D1B7D6DD7}"/>
              </a:ext>
            </a:extLst>
          </p:cNvPr>
          <p:cNvSpPr txBox="1"/>
          <p:nvPr/>
        </p:nvSpPr>
        <p:spPr>
          <a:xfrm>
            <a:off x="11472000" y="453525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F03C78"/>
                </a:solidFill>
                <a:effectLst/>
                <a:uLnTx/>
                <a:uFillTx/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3</a:t>
            </a:r>
            <a:endParaRPr kumimoji="0" sz="3600" b="1" i="0" u="none" strike="noStrike" kern="1200" cap="none" spc="0" normalizeH="0" baseline="0" noProof="0">
              <a:ln>
                <a:noFill/>
              </a:ln>
              <a:solidFill>
                <a:srgbClr val="F03C78"/>
              </a:solidFill>
              <a:effectLst/>
              <a:uLnTx/>
              <a:uFillTx/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4" name="Google Shape;471;p55">
            <a:extLst>
              <a:ext uri="{FF2B5EF4-FFF2-40B4-BE49-F238E27FC236}">
                <a16:creationId xmlns:a16="http://schemas.microsoft.com/office/drawing/2014/main" id="{0F6E280B-8D24-4E6E-89E7-1C2F9F36D357}"/>
              </a:ext>
            </a:extLst>
          </p:cNvPr>
          <p:cNvSpPr txBox="1"/>
          <p:nvPr/>
        </p:nvSpPr>
        <p:spPr>
          <a:xfrm>
            <a:off x="11472000" y="53415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F03C78"/>
                </a:solidFill>
                <a:effectLst/>
                <a:uLnTx/>
                <a:uFillTx/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2</a:t>
            </a:r>
            <a:endParaRPr kumimoji="0" sz="3600" b="1" i="0" u="none" strike="noStrike" kern="1200" cap="none" spc="0" normalizeH="0" baseline="0" noProof="0">
              <a:ln>
                <a:noFill/>
              </a:ln>
              <a:solidFill>
                <a:srgbClr val="F03C78"/>
              </a:solidFill>
              <a:effectLst/>
              <a:uLnTx/>
              <a:uFillTx/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5" name="Google Shape;472;p55">
            <a:extLst>
              <a:ext uri="{FF2B5EF4-FFF2-40B4-BE49-F238E27FC236}">
                <a16:creationId xmlns:a16="http://schemas.microsoft.com/office/drawing/2014/main" id="{CA6A56F4-B702-4A89-A765-795414B75DBA}"/>
              </a:ext>
            </a:extLst>
          </p:cNvPr>
          <p:cNvSpPr txBox="1"/>
          <p:nvPr/>
        </p:nvSpPr>
        <p:spPr>
          <a:xfrm>
            <a:off x="11472000" y="610790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F03C78"/>
                </a:solidFill>
                <a:effectLst/>
                <a:uLnTx/>
                <a:uFillTx/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1</a:t>
            </a:r>
            <a:endParaRPr kumimoji="0" sz="3600" b="1" i="0" u="none" strike="noStrike" kern="1200" cap="none" spc="0" normalizeH="0" baseline="0" noProof="0">
              <a:ln>
                <a:noFill/>
              </a:ln>
              <a:solidFill>
                <a:srgbClr val="F03C78"/>
              </a:solidFill>
              <a:effectLst/>
              <a:uLnTx/>
              <a:uFillTx/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1" i="0" u="none" strike="noStrike" kern="1200" cap="none" spc="0" normalizeH="0" baseline="0" noProof="0">
              <a:ln>
                <a:noFill/>
              </a:ln>
              <a:solidFill>
                <a:srgbClr val="F03C78"/>
              </a:solidFill>
              <a:effectLst/>
              <a:uLnTx/>
              <a:uFillTx/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6" name="Google Shape;473;p55">
            <a:extLst>
              <a:ext uri="{FF2B5EF4-FFF2-40B4-BE49-F238E27FC236}">
                <a16:creationId xmlns:a16="http://schemas.microsoft.com/office/drawing/2014/main" id="{93723321-C8E4-4522-8061-A8D65C8086FC}"/>
              </a:ext>
            </a:extLst>
          </p:cNvPr>
          <p:cNvSpPr txBox="1"/>
          <p:nvPr/>
        </p:nvSpPr>
        <p:spPr>
          <a:xfrm>
            <a:off x="11472000" y="2886406"/>
            <a:ext cx="7200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F03C78"/>
                </a:solidFill>
                <a:effectLst/>
                <a:uLnTx/>
                <a:uFillTx/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5</a:t>
            </a:r>
            <a:endParaRPr kumimoji="0" sz="3600" b="1" i="0" u="none" strike="noStrike" kern="1200" cap="none" spc="0" normalizeH="0" baseline="0" noProof="0">
              <a:ln>
                <a:noFill/>
              </a:ln>
              <a:solidFill>
                <a:srgbClr val="F03C78"/>
              </a:solidFill>
              <a:effectLst/>
              <a:uLnTx/>
              <a:uFillTx/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7" name="Google Shape;474;p55">
            <a:extLst>
              <a:ext uri="{FF2B5EF4-FFF2-40B4-BE49-F238E27FC236}">
                <a16:creationId xmlns:a16="http://schemas.microsoft.com/office/drawing/2014/main" id="{4D285321-F24A-44C7-B44D-A6B947AEC739}"/>
              </a:ext>
            </a:extLst>
          </p:cNvPr>
          <p:cNvSpPr txBox="1"/>
          <p:nvPr/>
        </p:nvSpPr>
        <p:spPr>
          <a:xfrm>
            <a:off x="11472000" y="36727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F03C78"/>
                </a:solidFill>
                <a:effectLst/>
                <a:uLnTx/>
                <a:uFillTx/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4</a:t>
            </a:r>
            <a:endParaRPr kumimoji="0" sz="3600" b="1" i="0" u="none" strike="noStrike" kern="1200" cap="none" spc="0" normalizeH="0" baseline="0" noProof="0">
              <a:ln>
                <a:noFill/>
              </a:ln>
              <a:solidFill>
                <a:srgbClr val="F03C78"/>
              </a:solidFill>
              <a:effectLst/>
              <a:uLnTx/>
              <a:uFillTx/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8" name="Google Shape;701;p62">
            <a:extLst>
              <a:ext uri="{FF2B5EF4-FFF2-40B4-BE49-F238E27FC236}">
                <a16:creationId xmlns:a16="http://schemas.microsoft.com/office/drawing/2014/main" id="{4A8E217A-927A-4870-A353-8F9945D1C27A}"/>
              </a:ext>
            </a:extLst>
          </p:cNvPr>
          <p:cNvSpPr/>
          <p:nvPr/>
        </p:nvSpPr>
        <p:spPr>
          <a:xfrm>
            <a:off x="7787366" y="472472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suis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9" name="Title 2">
            <a:extLst>
              <a:ext uri="{FF2B5EF4-FFF2-40B4-BE49-F238E27FC236}">
                <a16:creationId xmlns:a16="http://schemas.microsoft.com/office/drawing/2014/main" id="{9E971EB6-1F14-4837-B54A-D5156FDEAC98}"/>
              </a:ext>
            </a:extLst>
          </p:cNvPr>
          <p:cNvSpPr txBox="1">
            <a:spLocks/>
          </p:cNvSpPr>
          <p:nvPr/>
        </p:nvSpPr>
        <p:spPr>
          <a:xfrm>
            <a:off x="11236600" y="1056481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795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 descr="Icon&#10;&#10;Description automatically generated">
            <a:extLst>
              <a:ext uri="{FF2B5EF4-FFF2-40B4-BE49-F238E27FC236}">
                <a16:creationId xmlns:a16="http://schemas.microsoft.com/office/drawing/2014/main" id="{D91564CD-916C-498D-8BC9-2859F24C0B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3863" y="-3068"/>
            <a:ext cx="1139687" cy="11431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1B20B795-6437-4050-8C89-0DBDD86CA5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2983" y="1707824"/>
            <a:ext cx="6066046" cy="4773582"/>
          </a:xfrm>
          <a:prstGeom prst="rect">
            <a:avLst/>
          </a:prstGeom>
        </p:spPr>
      </p:pic>
      <p:sp>
        <p:nvSpPr>
          <p:cNvPr id="39" name="Google Shape;696;p62">
            <a:extLst>
              <a:ext uri="{FF2B5EF4-FFF2-40B4-BE49-F238E27FC236}">
                <a16:creationId xmlns:a16="http://schemas.microsoft.com/office/drawing/2014/main" id="{FFE51CA7-19E8-4EF6-9551-F8181A6666CE}"/>
              </a:ext>
            </a:extLst>
          </p:cNvPr>
          <p:cNvSpPr/>
          <p:nvPr/>
        </p:nvSpPr>
        <p:spPr>
          <a:xfrm>
            <a:off x="3549916" y="2104650"/>
            <a:ext cx="1116761" cy="4417961"/>
          </a:xfrm>
          <a:custGeom>
            <a:avLst/>
            <a:gdLst>
              <a:gd name="connsiteX0" fmla="*/ 0 w 1116761"/>
              <a:gd name="connsiteY0" fmla="*/ 558381 h 4417961"/>
              <a:gd name="connsiteX1" fmla="*/ 262439 w 1116761"/>
              <a:gd name="connsiteY1" fmla="*/ 295942 h 4417961"/>
              <a:gd name="connsiteX2" fmla="*/ 558381 w 1116761"/>
              <a:gd name="connsiteY2" fmla="*/ 0 h 4417961"/>
              <a:gd name="connsiteX3" fmla="*/ 848739 w 1116761"/>
              <a:gd name="connsiteY3" fmla="*/ 290358 h 4417961"/>
              <a:gd name="connsiteX4" fmla="*/ 1116761 w 1116761"/>
              <a:gd name="connsiteY4" fmla="*/ 558381 h 4417961"/>
              <a:gd name="connsiteX5" fmla="*/ 837571 w 1116761"/>
              <a:gd name="connsiteY5" fmla="*/ 558381 h 4417961"/>
              <a:gd name="connsiteX6" fmla="*/ 837571 w 1116761"/>
              <a:gd name="connsiteY6" fmla="*/ 1186941 h 4417961"/>
              <a:gd name="connsiteX7" fmla="*/ 837571 w 1116761"/>
              <a:gd name="connsiteY7" fmla="*/ 1738310 h 4417961"/>
              <a:gd name="connsiteX8" fmla="*/ 837571 w 1116761"/>
              <a:gd name="connsiteY8" fmla="*/ 2328274 h 4417961"/>
              <a:gd name="connsiteX9" fmla="*/ 837571 w 1116761"/>
              <a:gd name="connsiteY9" fmla="*/ 2841047 h 4417961"/>
              <a:gd name="connsiteX10" fmla="*/ 837571 w 1116761"/>
              <a:gd name="connsiteY10" fmla="*/ 3469607 h 4417961"/>
              <a:gd name="connsiteX11" fmla="*/ 837571 w 1116761"/>
              <a:gd name="connsiteY11" fmla="*/ 4417961 h 4417961"/>
              <a:gd name="connsiteX12" fmla="*/ 279190 w 1116761"/>
              <a:gd name="connsiteY12" fmla="*/ 4417961 h 4417961"/>
              <a:gd name="connsiteX13" fmla="*/ 279190 w 1116761"/>
              <a:gd name="connsiteY13" fmla="*/ 3905188 h 4417961"/>
              <a:gd name="connsiteX14" fmla="*/ 279190 w 1116761"/>
              <a:gd name="connsiteY14" fmla="*/ 3431011 h 4417961"/>
              <a:gd name="connsiteX15" fmla="*/ 279190 w 1116761"/>
              <a:gd name="connsiteY15" fmla="*/ 2995430 h 4417961"/>
              <a:gd name="connsiteX16" fmla="*/ 279190 w 1116761"/>
              <a:gd name="connsiteY16" fmla="*/ 2444062 h 4417961"/>
              <a:gd name="connsiteX17" fmla="*/ 279190 w 1116761"/>
              <a:gd name="connsiteY17" fmla="*/ 2008480 h 4417961"/>
              <a:gd name="connsiteX18" fmla="*/ 279190 w 1116761"/>
              <a:gd name="connsiteY18" fmla="*/ 1572899 h 4417961"/>
              <a:gd name="connsiteX19" fmla="*/ 279190 w 1116761"/>
              <a:gd name="connsiteY19" fmla="*/ 558381 h 4417961"/>
              <a:gd name="connsiteX20" fmla="*/ 0 w 1116761"/>
              <a:gd name="connsiteY20" fmla="*/ 558381 h 44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761" h="4417961" fill="none" extrusionOk="0">
                <a:moveTo>
                  <a:pt x="0" y="558381"/>
                </a:moveTo>
                <a:cubicBezTo>
                  <a:pt x="79902" y="458605"/>
                  <a:pt x="137169" y="427999"/>
                  <a:pt x="262439" y="295942"/>
                </a:cubicBezTo>
                <a:cubicBezTo>
                  <a:pt x="387709" y="163885"/>
                  <a:pt x="513767" y="101817"/>
                  <a:pt x="558381" y="0"/>
                </a:cubicBezTo>
                <a:cubicBezTo>
                  <a:pt x="648466" y="79038"/>
                  <a:pt x="703108" y="164257"/>
                  <a:pt x="848739" y="290358"/>
                </a:cubicBezTo>
                <a:cubicBezTo>
                  <a:pt x="994369" y="416460"/>
                  <a:pt x="982113" y="434351"/>
                  <a:pt x="1116761" y="558381"/>
                </a:cubicBezTo>
                <a:cubicBezTo>
                  <a:pt x="997670" y="568809"/>
                  <a:pt x="914813" y="527899"/>
                  <a:pt x="837571" y="558381"/>
                </a:cubicBezTo>
                <a:cubicBezTo>
                  <a:pt x="902831" y="762351"/>
                  <a:pt x="796777" y="1030716"/>
                  <a:pt x="837571" y="1186941"/>
                </a:cubicBezTo>
                <a:cubicBezTo>
                  <a:pt x="878365" y="1343166"/>
                  <a:pt x="837274" y="1551472"/>
                  <a:pt x="837571" y="1738310"/>
                </a:cubicBezTo>
                <a:cubicBezTo>
                  <a:pt x="837868" y="1925148"/>
                  <a:pt x="803134" y="2159840"/>
                  <a:pt x="837571" y="2328274"/>
                </a:cubicBezTo>
                <a:cubicBezTo>
                  <a:pt x="872008" y="2496708"/>
                  <a:pt x="830635" y="2622547"/>
                  <a:pt x="837571" y="2841047"/>
                </a:cubicBezTo>
                <a:cubicBezTo>
                  <a:pt x="844507" y="3059547"/>
                  <a:pt x="770388" y="3232673"/>
                  <a:pt x="837571" y="3469607"/>
                </a:cubicBezTo>
                <a:cubicBezTo>
                  <a:pt x="904754" y="3706541"/>
                  <a:pt x="726219" y="4220219"/>
                  <a:pt x="837571" y="4417961"/>
                </a:cubicBezTo>
                <a:cubicBezTo>
                  <a:pt x="661721" y="4476440"/>
                  <a:pt x="537434" y="4369486"/>
                  <a:pt x="279190" y="4417961"/>
                </a:cubicBezTo>
                <a:cubicBezTo>
                  <a:pt x="243122" y="4190694"/>
                  <a:pt x="292412" y="4035471"/>
                  <a:pt x="279190" y="3905188"/>
                </a:cubicBezTo>
                <a:cubicBezTo>
                  <a:pt x="265968" y="3774905"/>
                  <a:pt x="323357" y="3530420"/>
                  <a:pt x="279190" y="3431011"/>
                </a:cubicBezTo>
                <a:cubicBezTo>
                  <a:pt x="235023" y="3331602"/>
                  <a:pt x="282578" y="3143105"/>
                  <a:pt x="279190" y="2995430"/>
                </a:cubicBezTo>
                <a:cubicBezTo>
                  <a:pt x="275802" y="2847755"/>
                  <a:pt x="281626" y="2671616"/>
                  <a:pt x="279190" y="2444062"/>
                </a:cubicBezTo>
                <a:cubicBezTo>
                  <a:pt x="276754" y="2216508"/>
                  <a:pt x="287065" y="2120240"/>
                  <a:pt x="279190" y="2008480"/>
                </a:cubicBezTo>
                <a:cubicBezTo>
                  <a:pt x="271315" y="1896720"/>
                  <a:pt x="280266" y="1740354"/>
                  <a:pt x="279190" y="1572899"/>
                </a:cubicBezTo>
                <a:cubicBezTo>
                  <a:pt x="278114" y="1405444"/>
                  <a:pt x="320579" y="832113"/>
                  <a:pt x="279190" y="558381"/>
                </a:cubicBezTo>
                <a:cubicBezTo>
                  <a:pt x="198667" y="570081"/>
                  <a:pt x="79316" y="557472"/>
                  <a:pt x="0" y="558381"/>
                </a:cubicBezTo>
                <a:close/>
              </a:path>
              <a:path w="1116761" h="4417961" stroke="0" extrusionOk="0">
                <a:moveTo>
                  <a:pt x="0" y="558381"/>
                </a:moveTo>
                <a:cubicBezTo>
                  <a:pt x="100925" y="399511"/>
                  <a:pt x="229314" y="347147"/>
                  <a:pt x="290358" y="268023"/>
                </a:cubicBezTo>
                <a:cubicBezTo>
                  <a:pt x="351402" y="188899"/>
                  <a:pt x="452081" y="143800"/>
                  <a:pt x="558381" y="0"/>
                </a:cubicBezTo>
                <a:cubicBezTo>
                  <a:pt x="655032" y="73865"/>
                  <a:pt x="725475" y="188991"/>
                  <a:pt x="826403" y="268023"/>
                </a:cubicBezTo>
                <a:cubicBezTo>
                  <a:pt x="927331" y="347055"/>
                  <a:pt x="1013027" y="494782"/>
                  <a:pt x="1116761" y="558381"/>
                </a:cubicBezTo>
                <a:cubicBezTo>
                  <a:pt x="1056047" y="589469"/>
                  <a:pt x="910886" y="557551"/>
                  <a:pt x="837571" y="558381"/>
                </a:cubicBezTo>
                <a:cubicBezTo>
                  <a:pt x="883748" y="663960"/>
                  <a:pt x="823363" y="817328"/>
                  <a:pt x="837571" y="1032558"/>
                </a:cubicBezTo>
                <a:cubicBezTo>
                  <a:pt x="851779" y="1247788"/>
                  <a:pt x="817124" y="1427460"/>
                  <a:pt x="837571" y="1545331"/>
                </a:cubicBezTo>
                <a:cubicBezTo>
                  <a:pt x="858018" y="1663202"/>
                  <a:pt x="818260" y="1810690"/>
                  <a:pt x="837571" y="1980912"/>
                </a:cubicBezTo>
                <a:cubicBezTo>
                  <a:pt x="856882" y="2151134"/>
                  <a:pt x="784425" y="2363194"/>
                  <a:pt x="837571" y="2570876"/>
                </a:cubicBezTo>
                <a:cubicBezTo>
                  <a:pt x="890717" y="2778558"/>
                  <a:pt x="830745" y="2792819"/>
                  <a:pt x="837571" y="3006457"/>
                </a:cubicBezTo>
                <a:cubicBezTo>
                  <a:pt x="844397" y="3220095"/>
                  <a:pt x="782136" y="3288882"/>
                  <a:pt x="837571" y="3519230"/>
                </a:cubicBezTo>
                <a:cubicBezTo>
                  <a:pt x="893006" y="3749578"/>
                  <a:pt x="800950" y="3985964"/>
                  <a:pt x="837571" y="4417961"/>
                </a:cubicBezTo>
                <a:cubicBezTo>
                  <a:pt x="695768" y="4419706"/>
                  <a:pt x="463050" y="4359484"/>
                  <a:pt x="279190" y="4417961"/>
                </a:cubicBezTo>
                <a:cubicBezTo>
                  <a:pt x="252869" y="4286366"/>
                  <a:pt x="328695" y="4105987"/>
                  <a:pt x="279190" y="3905188"/>
                </a:cubicBezTo>
                <a:cubicBezTo>
                  <a:pt x="229685" y="3704389"/>
                  <a:pt x="325194" y="3616001"/>
                  <a:pt x="279190" y="3392415"/>
                </a:cubicBezTo>
                <a:cubicBezTo>
                  <a:pt x="233186" y="3168829"/>
                  <a:pt x="317858" y="3049332"/>
                  <a:pt x="279190" y="2918238"/>
                </a:cubicBezTo>
                <a:cubicBezTo>
                  <a:pt x="240522" y="2787144"/>
                  <a:pt x="298191" y="2678216"/>
                  <a:pt x="279190" y="2444062"/>
                </a:cubicBezTo>
                <a:cubicBezTo>
                  <a:pt x="260189" y="2209908"/>
                  <a:pt x="303817" y="2012846"/>
                  <a:pt x="279190" y="1854097"/>
                </a:cubicBezTo>
                <a:cubicBezTo>
                  <a:pt x="254563" y="1695348"/>
                  <a:pt x="324618" y="1535123"/>
                  <a:pt x="279190" y="1264133"/>
                </a:cubicBezTo>
                <a:cubicBezTo>
                  <a:pt x="233762" y="993143"/>
                  <a:pt x="322622" y="765894"/>
                  <a:pt x="279190" y="558381"/>
                </a:cubicBezTo>
                <a:cubicBezTo>
                  <a:pt x="142658" y="562985"/>
                  <a:pt x="112109" y="531881"/>
                  <a:pt x="0" y="558381"/>
                </a:cubicBezTo>
                <a:close/>
              </a:path>
            </a:pathLst>
          </a:cu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870372988">
                  <a:prstGeom prst="up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Google Shape;695;p62">
            <a:extLst>
              <a:ext uri="{FF2B5EF4-FFF2-40B4-BE49-F238E27FC236}">
                <a16:creationId xmlns:a16="http://schemas.microsoft.com/office/drawing/2014/main" id="{4F578B6F-AD60-457E-955C-09C71A96B66D}"/>
              </a:ext>
            </a:extLst>
          </p:cNvPr>
          <p:cNvSpPr/>
          <p:nvPr/>
        </p:nvSpPr>
        <p:spPr>
          <a:xfrm>
            <a:off x="5135175" y="5627562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48135 w 1548969"/>
              <a:gd name="connsiteY6" fmla="*/ 793650 h 793650"/>
              <a:gd name="connsiteX7" fmla="*/ 56279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64352" y="-52932"/>
                  <a:pt x="285959" y="58349"/>
                  <a:pt x="531812" y="0"/>
                </a:cubicBezTo>
                <a:cubicBezTo>
                  <a:pt x="777665" y="-58349"/>
                  <a:pt x="808180" y="45409"/>
                  <a:pt x="1032645" y="0"/>
                </a:cubicBezTo>
                <a:cubicBezTo>
                  <a:pt x="1257110" y="-45409"/>
                  <a:pt x="1382302" y="28216"/>
                  <a:pt x="1548968" y="0"/>
                </a:cubicBezTo>
                <a:cubicBezTo>
                  <a:pt x="1583170" y="96698"/>
                  <a:pt x="1510899" y="254573"/>
                  <a:pt x="1548968" y="380952"/>
                </a:cubicBezTo>
                <a:cubicBezTo>
                  <a:pt x="1587037" y="507331"/>
                  <a:pt x="1511643" y="664334"/>
                  <a:pt x="1548968" y="793650"/>
                </a:cubicBezTo>
                <a:cubicBezTo>
                  <a:pt x="1390723" y="815770"/>
                  <a:pt x="1263437" y="753441"/>
                  <a:pt x="1048135" y="793650"/>
                </a:cubicBezTo>
                <a:cubicBezTo>
                  <a:pt x="832833" y="833859"/>
                  <a:pt x="722308" y="759707"/>
                  <a:pt x="562792" y="793650"/>
                </a:cubicBezTo>
                <a:cubicBezTo>
                  <a:pt x="403276" y="827593"/>
                  <a:pt x="209197" y="774525"/>
                  <a:pt x="0" y="793650"/>
                </a:cubicBezTo>
                <a:cubicBezTo>
                  <a:pt x="-17047" y="638253"/>
                  <a:pt x="6879" y="576961"/>
                  <a:pt x="0" y="420635"/>
                </a:cubicBezTo>
                <a:cubicBezTo>
                  <a:pt x="-6879" y="264309"/>
                  <a:pt x="30576" y="138687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93596" y="-22554"/>
                  <a:pt x="434760" y="54656"/>
                  <a:pt x="547302" y="0"/>
                </a:cubicBezTo>
                <a:cubicBezTo>
                  <a:pt x="659844" y="-54656"/>
                  <a:pt x="920377" y="45493"/>
                  <a:pt x="1063625" y="0"/>
                </a:cubicBezTo>
                <a:cubicBezTo>
                  <a:pt x="1206873" y="-45493"/>
                  <a:pt x="1397687" y="48526"/>
                  <a:pt x="1548968" y="0"/>
                </a:cubicBezTo>
                <a:cubicBezTo>
                  <a:pt x="1573459" y="86963"/>
                  <a:pt x="1547854" y="252959"/>
                  <a:pt x="1548968" y="373016"/>
                </a:cubicBezTo>
                <a:cubicBezTo>
                  <a:pt x="1550082" y="493073"/>
                  <a:pt x="1538267" y="639976"/>
                  <a:pt x="1548968" y="793650"/>
                </a:cubicBezTo>
                <a:cubicBezTo>
                  <a:pt x="1317439" y="849891"/>
                  <a:pt x="1181153" y="778140"/>
                  <a:pt x="1063625" y="793650"/>
                </a:cubicBezTo>
                <a:cubicBezTo>
                  <a:pt x="946097" y="809160"/>
                  <a:pt x="722307" y="747276"/>
                  <a:pt x="531812" y="793650"/>
                </a:cubicBezTo>
                <a:cubicBezTo>
                  <a:pt x="341317" y="840024"/>
                  <a:pt x="219837" y="742662"/>
                  <a:pt x="0" y="793650"/>
                </a:cubicBezTo>
                <a:cubicBezTo>
                  <a:pt x="-44304" y="599142"/>
                  <a:pt x="12002" y="512605"/>
                  <a:pt x="0" y="388889"/>
                </a:cubicBezTo>
                <a:cubicBezTo>
                  <a:pt x="-12002" y="265173"/>
                  <a:pt x="715" y="18823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c’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1" name="Google Shape;697;p62">
            <a:extLst>
              <a:ext uri="{FF2B5EF4-FFF2-40B4-BE49-F238E27FC236}">
                <a16:creationId xmlns:a16="http://schemas.microsoft.com/office/drawing/2014/main" id="{ACAD5CE2-AA24-4D7C-8556-D4422C977A2F}"/>
              </a:ext>
            </a:extLst>
          </p:cNvPr>
          <p:cNvSpPr/>
          <p:nvPr/>
        </p:nvSpPr>
        <p:spPr>
          <a:xfrm>
            <a:off x="6959312" y="558914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29812" y="-5050"/>
                  <a:pt x="268610" y="13872"/>
                  <a:pt x="516323" y="0"/>
                </a:cubicBezTo>
                <a:cubicBezTo>
                  <a:pt x="764036" y="-13872"/>
                  <a:pt x="778249" y="49486"/>
                  <a:pt x="1001666" y="0"/>
                </a:cubicBezTo>
                <a:cubicBezTo>
                  <a:pt x="1225083" y="-49486"/>
                  <a:pt x="1437420" y="6391"/>
                  <a:pt x="1548968" y="0"/>
                </a:cubicBezTo>
                <a:cubicBezTo>
                  <a:pt x="1563291" y="110507"/>
                  <a:pt x="1514545" y="298477"/>
                  <a:pt x="1548968" y="388889"/>
                </a:cubicBezTo>
                <a:cubicBezTo>
                  <a:pt x="1583391" y="479301"/>
                  <a:pt x="1548943" y="710951"/>
                  <a:pt x="1548968" y="793650"/>
                </a:cubicBezTo>
                <a:cubicBezTo>
                  <a:pt x="1391399" y="813152"/>
                  <a:pt x="1131181" y="732328"/>
                  <a:pt x="1017156" y="793650"/>
                </a:cubicBezTo>
                <a:cubicBezTo>
                  <a:pt x="903131" y="854972"/>
                  <a:pt x="685163" y="752074"/>
                  <a:pt x="531812" y="793650"/>
                </a:cubicBezTo>
                <a:cubicBezTo>
                  <a:pt x="378461" y="835226"/>
                  <a:pt x="259307" y="742066"/>
                  <a:pt x="0" y="793650"/>
                </a:cubicBezTo>
                <a:cubicBezTo>
                  <a:pt x="-8018" y="679368"/>
                  <a:pt x="16413" y="492584"/>
                  <a:pt x="0" y="388889"/>
                </a:cubicBezTo>
                <a:cubicBezTo>
                  <a:pt x="-16413" y="285194"/>
                  <a:pt x="31762" y="106585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2152" y="-24691"/>
                  <a:pt x="291806" y="37418"/>
                  <a:pt x="485343" y="0"/>
                </a:cubicBezTo>
                <a:cubicBezTo>
                  <a:pt x="678880" y="-37418"/>
                  <a:pt x="832664" y="21511"/>
                  <a:pt x="970687" y="0"/>
                </a:cubicBezTo>
                <a:cubicBezTo>
                  <a:pt x="1108710" y="-21511"/>
                  <a:pt x="1354418" y="62331"/>
                  <a:pt x="1548968" y="0"/>
                </a:cubicBezTo>
                <a:cubicBezTo>
                  <a:pt x="1590698" y="129414"/>
                  <a:pt x="1531758" y="240332"/>
                  <a:pt x="1548968" y="388889"/>
                </a:cubicBezTo>
                <a:cubicBezTo>
                  <a:pt x="1566178" y="537446"/>
                  <a:pt x="1511392" y="642098"/>
                  <a:pt x="1548968" y="793650"/>
                </a:cubicBezTo>
                <a:cubicBezTo>
                  <a:pt x="1399428" y="796405"/>
                  <a:pt x="1264903" y="786967"/>
                  <a:pt x="1063625" y="793650"/>
                </a:cubicBezTo>
                <a:cubicBezTo>
                  <a:pt x="862347" y="800333"/>
                  <a:pt x="726350" y="739282"/>
                  <a:pt x="531812" y="793650"/>
                </a:cubicBezTo>
                <a:cubicBezTo>
                  <a:pt x="337274" y="848018"/>
                  <a:pt x="112691" y="792260"/>
                  <a:pt x="0" y="793650"/>
                </a:cubicBezTo>
                <a:cubicBezTo>
                  <a:pt x="-31099" y="689807"/>
                  <a:pt x="46976" y="505015"/>
                  <a:pt x="0" y="388889"/>
                </a:cubicBezTo>
                <a:cubicBezTo>
                  <a:pt x="-46976" y="272763"/>
                  <a:pt x="21214" y="92015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nous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2" name="Google Shape;698;p62">
            <a:extLst>
              <a:ext uri="{FF2B5EF4-FFF2-40B4-BE49-F238E27FC236}">
                <a16:creationId xmlns:a16="http://schemas.microsoft.com/office/drawing/2014/main" id="{D84E0C5E-5B0D-4817-9D44-BFD4024C107C}"/>
              </a:ext>
            </a:extLst>
          </p:cNvPr>
          <p:cNvSpPr/>
          <p:nvPr/>
        </p:nvSpPr>
        <p:spPr>
          <a:xfrm>
            <a:off x="8934755" y="558914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je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3" name="Google Shape;701;p62">
            <a:extLst>
              <a:ext uri="{FF2B5EF4-FFF2-40B4-BE49-F238E27FC236}">
                <a16:creationId xmlns:a16="http://schemas.microsoft.com/office/drawing/2014/main" id="{B4132C2B-15C0-40BF-9D6F-E036D6CACA8F}"/>
              </a:ext>
            </a:extLst>
          </p:cNvPr>
          <p:cNvSpPr/>
          <p:nvPr/>
        </p:nvSpPr>
        <p:spPr>
          <a:xfrm>
            <a:off x="6170613" y="4701833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33785" y="-8719"/>
                  <a:pt x="252365" y="12378"/>
                  <a:pt x="485343" y="0"/>
                </a:cubicBezTo>
                <a:cubicBezTo>
                  <a:pt x="718321" y="-12378"/>
                  <a:pt x="757845" y="33893"/>
                  <a:pt x="970687" y="0"/>
                </a:cubicBezTo>
                <a:cubicBezTo>
                  <a:pt x="1183529" y="-33893"/>
                  <a:pt x="1333017" y="54934"/>
                  <a:pt x="1548968" y="0"/>
                </a:cubicBezTo>
                <a:cubicBezTo>
                  <a:pt x="1573127" y="195642"/>
                  <a:pt x="1523351" y="304870"/>
                  <a:pt x="1548968" y="396825"/>
                </a:cubicBezTo>
                <a:cubicBezTo>
                  <a:pt x="1574585" y="488780"/>
                  <a:pt x="1517379" y="618557"/>
                  <a:pt x="1548968" y="793650"/>
                </a:cubicBezTo>
                <a:cubicBezTo>
                  <a:pt x="1403110" y="810967"/>
                  <a:pt x="1216946" y="768073"/>
                  <a:pt x="1032645" y="793650"/>
                </a:cubicBezTo>
                <a:cubicBezTo>
                  <a:pt x="848344" y="819227"/>
                  <a:pt x="715183" y="750897"/>
                  <a:pt x="516323" y="793650"/>
                </a:cubicBezTo>
                <a:cubicBezTo>
                  <a:pt x="317463" y="836403"/>
                  <a:pt x="247895" y="757536"/>
                  <a:pt x="0" y="793650"/>
                </a:cubicBezTo>
                <a:cubicBezTo>
                  <a:pt x="-8219" y="690449"/>
                  <a:pt x="30858" y="576740"/>
                  <a:pt x="0" y="396825"/>
                </a:cubicBezTo>
                <a:cubicBezTo>
                  <a:pt x="-30858" y="216910"/>
                  <a:pt x="8543" y="143598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48714" y="-51608"/>
                  <a:pt x="391112" y="3716"/>
                  <a:pt x="516323" y="0"/>
                </a:cubicBezTo>
                <a:cubicBezTo>
                  <a:pt x="641534" y="-3716"/>
                  <a:pt x="852973" y="51784"/>
                  <a:pt x="986176" y="0"/>
                </a:cubicBezTo>
                <a:cubicBezTo>
                  <a:pt x="1119379" y="-51784"/>
                  <a:pt x="1433684" y="24367"/>
                  <a:pt x="1548968" y="0"/>
                </a:cubicBezTo>
                <a:cubicBezTo>
                  <a:pt x="1565014" y="181733"/>
                  <a:pt x="1521101" y="284671"/>
                  <a:pt x="1548968" y="373016"/>
                </a:cubicBezTo>
                <a:cubicBezTo>
                  <a:pt x="1576835" y="461361"/>
                  <a:pt x="1503754" y="678290"/>
                  <a:pt x="1548968" y="793650"/>
                </a:cubicBezTo>
                <a:cubicBezTo>
                  <a:pt x="1434737" y="817609"/>
                  <a:pt x="1213109" y="756185"/>
                  <a:pt x="1001666" y="793650"/>
                </a:cubicBezTo>
                <a:cubicBezTo>
                  <a:pt x="790223" y="831115"/>
                  <a:pt x="712337" y="790619"/>
                  <a:pt x="454364" y="793650"/>
                </a:cubicBezTo>
                <a:cubicBezTo>
                  <a:pt x="196391" y="796681"/>
                  <a:pt x="101262" y="752254"/>
                  <a:pt x="0" y="793650"/>
                </a:cubicBezTo>
                <a:cubicBezTo>
                  <a:pt x="-16250" y="641606"/>
                  <a:pt x="2113" y="520739"/>
                  <a:pt x="0" y="388889"/>
                </a:cubicBezTo>
                <a:cubicBezTo>
                  <a:pt x="-2113" y="257039"/>
                  <a:pt x="45691" y="171727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lvl="0" algn="ctr">
              <a:defRPr/>
            </a:pP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sommes</a:t>
            </a:r>
            <a:endParaRPr lang="en-GB"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4" name="Google Shape;702;p62">
            <a:extLst>
              <a:ext uri="{FF2B5EF4-FFF2-40B4-BE49-F238E27FC236}">
                <a16:creationId xmlns:a16="http://schemas.microsoft.com/office/drawing/2014/main" id="{FCF460A5-835A-4675-91D1-A8ABABC49F9D}"/>
              </a:ext>
            </a:extLst>
          </p:cNvPr>
          <p:cNvSpPr/>
          <p:nvPr/>
        </p:nvSpPr>
        <p:spPr>
          <a:xfrm>
            <a:off x="4487171" y="3822841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quel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5" name="Google Shape;703;p62">
            <a:extLst>
              <a:ext uri="{FF2B5EF4-FFF2-40B4-BE49-F238E27FC236}">
                <a16:creationId xmlns:a16="http://schemas.microsoft.com/office/drawing/2014/main" id="{F2087D46-8836-4DC1-AF7C-4C363B4E1543}"/>
              </a:ext>
            </a:extLst>
          </p:cNvPr>
          <p:cNvSpPr/>
          <p:nvPr/>
        </p:nvSpPr>
        <p:spPr>
          <a:xfrm>
            <a:off x="6131876" y="3822841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quand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6" name="Google Shape;701;p62">
            <a:extLst>
              <a:ext uri="{FF2B5EF4-FFF2-40B4-BE49-F238E27FC236}">
                <a16:creationId xmlns:a16="http://schemas.microsoft.com/office/drawing/2014/main" id="{00F61C05-A05C-45E5-A845-4BBED34E14C0}"/>
              </a:ext>
            </a:extLst>
          </p:cNvPr>
          <p:cNvSpPr/>
          <p:nvPr/>
        </p:nvSpPr>
        <p:spPr>
          <a:xfrm>
            <a:off x="9404120" y="4735611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7" name="Google Shape;702;p62">
            <a:extLst>
              <a:ext uri="{FF2B5EF4-FFF2-40B4-BE49-F238E27FC236}">
                <a16:creationId xmlns:a16="http://schemas.microsoft.com/office/drawing/2014/main" id="{ED63C9DF-BB84-4715-A7AE-405B99EDAE02}"/>
              </a:ext>
            </a:extLst>
          </p:cNvPr>
          <p:cNvSpPr/>
          <p:nvPr/>
        </p:nvSpPr>
        <p:spPr>
          <a:xfrm>
            <a:off x="7776581" y="3838728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quelle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8" name="Google Shape;703;p62">
            <a:extLst>
              <a:ext uri="{FF2B5EF4-FFF2-40B4-BE49-F238E27FC236}">
                <a16:creationId xmlns:a16="http://schemas.microsoft.com/office/drawing/2014/main" id="{FD48DD5E-7D8D-440D-9274-B4258568A362}"/>
              </a:ext>
            </a:extLst>
          </p:cNvPr>
          <p:cNvSpPr/>
          <p:nvPr/>
        </p:nvSpPr>
        <p:spPr>
          <a:xfrm>
            <a:off x="9421286" y="3838728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0476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013" y="-24203"/>
                  <a:pt x="300547" y="54"/>
                  <a:pt x="469854" y="0"/>
                </a:cubicBezTo>
                <a:cubicBezTo>
                  <a:pt x="639161" y="-54"/>
                  <a:pt x="784029" y="31119"/>
                  <a:pt x="970687" y="0"/>
                </a:cubicBezTo>
                <a:cubicBezTo>
                  <a:pt x="1157345" y="-31119"/>
                  <a:pt x="1353071" y="38161"/>
                  <a:pt x="1548968" y="0"/>
                </a:cubicBezTo>
                <a:cubicBezTo>
                  <a:pt x="1567611" y="152116"/>
                  <a:pt x="1546950" y="285507"/>
                  <a:pt x="1548968" y="388889"/>
                </a:cubicBezTo>
                <a:cubicBezTo>
                  <a:pt x="1550986" y="492271"/>
                  <a:pt x="1520122" y="647348"/>
                  <a:pt x="1548968" y="793650"/>
                </a:cubicBezTo>
                <a:cubicBezTo>
                  <a:pt x="1365105" y="850959"/>
                  <a:pt x="1155867" y="762440"/>
                  <a:pt x="1001666" y="793650"/>
                </a:cubicBezTo>
                <a:cubicBezTo>
                  <a:pt x="847465" y="824860"/>
                  <a:pt x="720182" y="750450"/>
                  <a:pt x="531812" y="793650"/>
                </a:cubicBezTo>
                <a:cubicBezTo>
                  <a:pt x="343442" y="836850"/>
                  <a:pt x="232937" y="792533"/>
                  <a:pt x="0" y="793650"/>
                </a:cubicBezTo>
                <a:cubicBezTo>
                  <a:pt x="-7405" y="627307"/>
                  <a:pt x="30199" y="577257"/>
                  <a:pt x="0" y="404762"/>
                </a:cubicBezTo>
                <a:cubicBezTo>
                  <a:pt x="-30199" y="232267"/>
                  <a:pt x="25360" y="18115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4859" y="-39870"/>
                  <a:pt x="387034" y="53859"/>
                  <a:pt x="516323" y="0"/>
                </a:cubicBezTo>
                <a:cubicBezTo>
                  <a:pt x="645612" y="-53859"/>
                  <a:pt x="910090" y="22952"/>
                  <a:pt x="1017156" y="0"/>
                </a:cubicBezTo>
                <a:cubicBezTo>
                  <a:pt x="1124222" y="-22952"/>
                  <a:pt x="1336073" y="36312"/>
                  <a:pt x="1548968" y="0"/>
                </a:cubicBezTo>
                <a:cubicBezTo>
                  <a:pt x="1559668" y="159361"/>
                  <a:pt x="1528084" y="262626"/>
                  <a:pt x="1548968" y="380952"/>
                </a:cubicBezTo>
                <a:cubicBezTo>
                  <a:pt x="1569852" y="499278"/>
                  <a:pt x="1520644" y="685713"/>
                  <a:pt x="1548968" y="793650"/>
                </a:cubicBezTo>
                <a:cubicBezTo>
                  <a:pt x="1372633" y="800889"/>
                  <a:pt x="1138524" y="754094"/>
                  <a:pt x="1001666" y="793650"/>
                </a:cubicBezTo>
                <a:cubicBezTo>
                  <a:pt x="864808" y="833206"/>
                  <a:pt x="722602" y="781997"/>
                  <a:pt x="485343" y="793650"/>
                </a:cubicBezTo>
                <a:cubicBezTo>
                  <a:pt x="248084" y="805303"/>
                  <a:pt x="137692" y="789325"/>
                  <a:pt x="0" y="793650"/>
                </a:cubicBezTo>
                <a:cubicBezTo>
                  <a:pt x="-12413" y="695493"/>
                  <a:pt x="25798" y="538744"/>
                  <a:pt x="0" y="396825"/>
                </a:cubicBezTo>
                <a:cubicBezTo>
                  <a:pt x="-25798" y="254907"/>
                  <a:pt x="1942" y="964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42772039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qui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9" name="TextBox 48">
            <a:hlinkClick r:id="" action="ppaction://noaction">
              <a:snd r:embed="rId5" name="nous_sommes_quelle_date_aujourdhui.wav"/>
            </a:hlinkClick>
            <a:extLst>
              <a:ext uri="{FF2B5EF4-FFF2-40B4-BE49-F238E27FC236}">
                <a16:creationId xmlns:a16="http://schemas.microsoft.com/office/drawing/2014/main" id="{56DF054D-48C9-4C7B-83B0-5E6DBDBCF9ED}"/>
              </a:ext>
            </a:extLst>
          </p:cNvPr>
          <p:cNvSpPr txBox="1"/>
          <p:nvPr/>
        </p:nvSpPr>
        <p:spPr>
          <a:xfrm>
            <a:off x="63656" y="638443"/>
            <a:ext cx="60805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</a:t>
            </a:r>
            <a:r>
              <a:rPr kumimoji="0" lang="es-AR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date </a:t>
            </a:r>
            <a:r>
              <a:rPr kumimoji="0" lang="es-A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</a:t>
            </a:r>
            <a:r>
              <a:rPr kumimoji="0" lang="es-AR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A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</a:t>
            </a:r>
            <a:r>
              <a:rPr kumimoji="0" lang="es-AR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A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today</a:t>
            </a:r>
            <a:r>
              <a:rPr kumimoji="0" lang="es-AR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51" name="Google Shape;700;p62">
            <a:extLst>
              <a:ext uri="{FF2B5EF4-FFF2-40B4-BE49-F238E27FC236}">
                <a16:creationId xmlns:a16="http://schemas.microsoft.com/office/drawing/2014/main" id="{319DEA1C-7DEC-41A5-A4F3-52F12EB0A02E}"/>
              </a:ext>
            </a:extLst>
          </p:cNvPr>
          <p:cNvSpPr/>
          <p:nvPr/>
        </p:nvSpPr>
        <p:spPr>
          <a:xfrm>
            <a:off x="4487171" y="472472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98617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469854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25713" y="-39782"/>
                  <a:pt x="282426" y="9764"/>
                  <a:pt x="516323" y="0"/>
                </a:cubicBezTo>
                <a:cubicBezTo>
                  <a:pt x="750220" y="-9764"/>
                  <a:pt x="847060" y="28482"/>
                  <a:pt x="986176" y="0"/>
                </a:cubicBezTo>
                <a:cubicBezTo>
                  <a:pt x="1125292" y="-28482"/>
                  <a:pt x="1366742" y="45271"/>
                  <a:pt x="1548968" y="0"/>
                </a:cubicBezTo>
                <a:cubicBezTo>
                  <a:pt x="1564521" y="130857"/>
                  <a:pt x="1509913" y="201210"/>
                  <a:pt x="1548968" y="373016"/>
                </a:cubicBezTo>
                <a:cubicBezTo>
                  <a:pt x="1588023" y="544822"/>
                  <a:pt x="1498717" y="625868"/>
                  <a:pt x="1548968" y="793650"/>
                </a:cubicBezTo>
                <a:cubicBezTo>
                  <a:pt x="1309852" y="799828"/>
                  <a:pt x="1160500" y="730336"/>
                  <a:pt x="1001666" y="793650"/>
                </a:cubicBezTo>
                <a:cubicBezTo>
                  <a:pt x="842832" y="856964"/>
                  <a:pt x="600537" y="763373"/>
                  <a:pt x="469854" y="793650"/>
                </a:cubicBezTo>
                <a:cubicBezTo>
                  <a:pt x="339171" y="823927"/>
                  <a:pt x="168754" y="769828"/>
                  <a:pt x="0" y="793650"/>
                </a:cubicBezTo>
                <a:cubicBezTo>
                  <a:pt x="-38490" y="698616"/>
                  <a:pt x="8858" y="561669"/>
                  <a:pt x="0" y="388889"/>
                </a:cubicBezTo>
                <a:cubicBezTo>
                  <a:pt x="-8858" y="216109"/>
                  <a:pt x="42739" y="12126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24592" y="-46759"/>
                  <a:pt x="271551" y="40728"/>
                  <a:pt x="516323" y="0"/>
                </a:cubicBezTo>
                <a:cubicBezTo>
                  <a:pt x="761095" y="-40728"/>
                  <a:pt x="820109" y="34048"/>
                  <a:pt x="1048135" y="0"/>
                </a:cubicBezTo>
                <a:cubicBezTo>
                  <a:pt x="1276161" y="-34048"/>
                  <a:pt x="1436512" y="8465"/>
                  <a:pt x="1548968" y="0"/>
                </a:cubicBezTo>
                <a:cubicBezTo>
                  <a:pt x="1554986" y="109826"/>
                  <a:pt x="1510901" y="216702"/>
                  <a:pt x="1548968" y="404762"/>
                </a:cubicBezTo>
                <a:cubicBezTo>
                  <a:pt x="1587035" y="592822"/>
                  <a:pt x="1508773" y="641736"/>
                  <a:pt x="1548968" y="793650"/>
                </a:cubicBezTo>
                <a:cubicBezTo>
                  <a:pt x="1340186" y="801861"/>
                  <a:pt x="1177787" y="767046"/>
                  <a:pt x="1048135" y="793650"/>
                </a:cubicBezTo>
                <a:cubicBezTo>
                  <a:pt x="918483" y="820254"/>
                  <a:pt x="640174" y="737057"/>
                  <a:pt x="531812" y="793650"/>
                </a:cubicBezTo>
                <a:cubicBezTo>
                  <a:pt x="423450" y="850243"/>
                  <a:pt x="144764" y="730365"/>
                  <a:pt x="0" y="793650"/>
                </a:cubicBezTo>
                <a:cubicBezTo>
                  <a:pt x="-1821" y="716630"/>
                  <a:pt x="37124" y="500939"/>
                  <a:pt x="0" y="420635"/>
                </a:cubicBezTo>
                <a:cubicBezTo>
                  <a:pt x="-37124" y="340332"/>
                  <a:pt x="43779" y="17441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36470444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2" name="Google Shape;702;p62">
            <a:extLst>
              <a:ext uri="{FF2B5EF4-FFF2-40B4-BE49-F238E27FC236}">
                <a16:creationId xmlns:a16="http://schemas.microsoft.com/office/drawing/2014/main" id="{017A8BAD-CCFF-4C58-90BE-122C757DBAE0}"/>
              </a:ext>
            </a:extLst>
          </p:cNvPr>
          <p:cNvSpPr/>
          <p:nvPr/>
        </p:nvSpPr>
        <p:spPr>
          <a:xfrm>
            <a:off x="5453934" y="210465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aujourd’hui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3" name="Google Shape;703;p62">
            <a:extLst>
              <a:ext uri="{FF2B5EF4-FFF2-40B4-BE49-F238E27FC236}">
                <a16:creationId xmlns:a16="http://schemas.microsoft.com/office/drawing/2014/main" id="{BDFDDFB2-9A5D-4454-B7C5-FC2E7921B57B}"/>
              </a:ext>
            </a:extLst>
          </p:cNvPr>
          <p:cNvSpPr/>
          <p:nvPr/>
        </p:nvSpPr>
        <p:spPr>
          <a:xfrm>
            <a:off x="7098639" y="2104650"/>
            <a:ext cx="1946375" cy="793650"/>
          </a:xfrm>
          <a:custGeom>
            <a:avLst/>
            <a:gdLst>
              <a:gd name="connsiteX0" fmla="*/ 0 w 1946375"/>
              <a:gd name="connsiteY0" fmla="*/ 0 h 793650"/>
              <a:gd name="connsiteX1" fmla="*/ 428203 w 1946375"/>
              <a:gd name="connsiteY1" fmla="*/ 0 h 793650"/>
              <a:gd name="connsiteX2" fmla="*/ 875869 w 1946375"/>
              <a:gd name="connsiteY2" fmla="*/ 0 h 793650"/>
              <a:gd name="connsiteX3" fmla="*/ 1362463 w 1946375"/>
              <a:gd name="connsiteY3" fmla="*/ 0 h 793650"/>
              <a:gd name="connsiteX4" fmla="*/ 1946375 w 1946375"/>
              <a:gd name="connsiteY4" fmla="*/ 0 h 793650"/>
              <a:gd name="connsiteX5" fmla="*/ 1946375 w 1946375"/>
              <a:gd name="connsiteY5" fmla="*/ 380952 h 793650"/>
              <a:gd name="connsiteX6" fmla="*/ 1946375 w 1946375"/>
              <a:gd name="connsiteY6" fmla="*/ 793650 h 793650"/>
              <a:gd name="connsiteX7" fmla="*/ 1459781 w 1946375"/>
              <a:gd name="connsiteY7" fmla="*/ 793650 h 793650"/>
              <a:gd name="connsiteX8" fmla="*/ 934260 w 1946375"/>
              <a:gd name="connsiteY8" fmla="*/ 793650 h 793650"/>
              <a:gd name="connsiteX9" fmla="*/ 467130 w 1946375"/>
              <a:gd name="connsiteY9" fmla="*/ 793650 h 793650"/>
              <a:gd name="connsiteX10" fmla="*/ 0 w 1946375"/>
              <a:gd name="connsiteY10" fmla="*/ 793650 h 793650"/>
              <a:gd name="connsiteX11" fmla="*/ 0 w 1946375"/>
              <a:gd name="connsiteY11" fmla="*/ 388889 h 793650"/>
              <a:gd name="connsiteX12" fmla="*/ 0 w 1946375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46375" h="793650" fill="none" extrusionOk="0">
                <a:moveTo>
                  <a:pt x="0" y="0"/>
                </a:moveTo>
                <a:cubicBezTo>
                  <a:pt x="100141" y="-22317"/>
                  <a:pt x="259737" y="49638"/>
                  <a:pt x="428203" y="0"/>
                </a:cubicBezTo>
                <a:cubicBezTo>
                  <a:pt x="596669" y="-49638"/>
                  <a:pt x="753440" y="4398"/>
                  <a:pt x="875869" y="0"/>
                </a:cubicBezTo>
                <a:cubicBezTo>
                  <a:pt x="998298" y="-4398"/>
                  <a:pt x="1165857" y="50773"/>
                  <a:pt x="1362463" y="0"/>
                </a:cubicBezTo>
                <a:cubicBezTo>
                  <a:pt x="1559069" y="-50773"/>
                  <a:pt x="1680344" y="27532"/>
                  <a:pt x="1946375" y="0"/>
                </a:cubicBezTo>
                <a:cubicBezTo>
                  <a:pt x="1973363" y="82190"/>
                  <a:pt x="1920682" y="271798"/>
                  <a:pt x="1946375" y="380952"/>
                </a:cubicBezTo>
                <a:cubicBezTo>
                  <a:pt x="1972068" y="490106"/>
                  <a:pt x="1906176" y="638804"/>
                  <a:pt x="1946375" y="793650"/>
                </a:cubicBezTo>
                <a:cubicBezTo>
                  <a:pt x="1771072" y="849559"/>
                  <a:pt x="1613420" y="756197"/>
                  <a:pt x="1459781" y="793650"/>
                </a:cubicBezTo>
                <a:cubicBezTo>
                  <a:pt x="1306142" y="831103"/>
                  <a:pt x="1183357" y="731020"/>
                  <a:pt x="934260" y="793650"/>
                </a:cubicBezTo>
                <a:cubicBezTo>
                  <a:pt x="685163" y="856280"/>
                  <a:pt x="591040" y="741897"/>
                  <a:pt x="467130" y="793650"/>
                </a:cubicBezTo>
                <a:cubicBezTo>
                  <a:pt x="343220" y="845403"/>
                  <a:pt x="183171" y="788296"/>
                  <a:pt x="0" y="793650"/>
                </a:cubicBezTo>
                <a:cubicBezTo>
                  <a:pt x="-14308" y="697863"/>
                  <a:pt x="34969" y="586389"/>
                  <a:pt x="0" y="388889"/>
                </a:cubicBezTo>
                <a:cubicBezTo>
                  <a:pt x="-34969" y="191389"/>
                  <a:pt x="8433" y="110906"/>
                  <a:pt x="0" y="0"/>
                </a:cubicBezTo>
                <a:close/>
              </a:path>
              <a:path w="1946375" h="793650" stroke="0" extrusionOk="0">
                <a:moveTo>
                  <a:pt x="0" y="0"/>
                </a:moveTo>
                <a:cubicBezTo>
                  <a:pt x="195987" y="-36508"/>
                  <a:pt x="236012" y="2593"/>
                  <a:pt x="467130" y="0"/>
                </a:cubicBezTo>
                <a:cubicBezTo>
                  <a:pt x="698248" y="-2593"/>
                  <a:pt x="806920" y="13815"/>
                  <a:pt x="973188" y="0"/>
                </a:cubicBezTo>
                <a:cubicBezTo>
                  <a:pt x="1139456" y="-13815"/>
                  <a:pt x="1311052" y="45530"/>
                  <a:pt x="1440318" y="0"/>
                </a:cubicBezTo>
                <a:cubicBezTo>
                  <a:pt x="1569584" y="-45530"/>
                  <a:pt x="1787977" y="35775"/>
                  <a:pt x="1946375" y="0"/>
                </a:cubicBezTo>
                <a:cubicBezTo>
                  <a:pt x="1972484" y="105041"/>
                  <a:pt x="1917758" y="229912"/>
                  <a:pt x="1946375" y="373016"/>
                </a:cubicBezTo>
                <a:cubicBezTo>
                  <a:pt x="1974992" y="516120"/>
                  <a:pt x="1912305" y="620362"/>
                  <a:pt x="1946375" y="793650"/>
                </a:cubicBezTo>
                <a:cubicBezTo>
                  <a:pt x="1780175" y="800000"/>
                  <a:pt x="1700646" y="777944"/>
                  <a:pt x="1479245" y="793650"/>
                </a:cubicBezTo>
                <a:cubicBezTo>
                  <a:pt x="1257844" y="809356"/>
                  <a:pt x="1250702" y="760933"/>
                  <a:pt x="1031579" y="793650"/>
                </a:cubicBezTo>
                <a:cubicBezTo>
                  <a:pt x="812456" y="826367"/>
                  <a:pt x="711517" y="783974"/>
                  <a:pt x="525521" y="793650"/>
                </a:cubicBezTo>
                <a:cubicBezTo>
                  <a:pt x="339525" y="803326"/>
                  <a:pt x="173246" y="743411"/>
                  <a:pt x="0" y="793650"/>
                </a:cubicBezTo>
                <a:cubicBezTo>
                  <a:pt x="-29561" y="603017"/>
                  <a:pt x="6467" y="527356"/>
                  <a:pt x="0" y="396825"/>
                </a:cubicBezTo>
                <a:cubicBezTo>
                  <a:pt x="-6467" y="266295"/>
                  <a:pt x="16448" y="813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maintenant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4" name="Google Shape;702;p62">
            <a:extLst>
              <a:ext uri="{FF2B5EF4-FFF2-40B4-BE49-F238E27FC236}">
                <a16:creationId xmlns:a16="http://schemas.microsoft.com/office/drawing/2014/main" id="{6819DF7F-3A91-424C-B9C7-8DD949B69835}"/>
              </a:ext>
            </a:extLst>
          </p:cNvPr>
          <p:cNvSpPr/>
          <p:nvPr/>
        </p:nvSpPr>
        <p:spPr>
          <a:xfrm>
            <a:off x="9045014" y="210495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demain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9" name="Google Shape;702;p62">
            <a:extLst>
              <a:ext uri="{FF2B5EF4-FFF2-40B4-BE49-F238E27FC236}">
                <a16:creationId xmlns:a16="http://schemas.microsoft.com/office/drawing/2014/main" id="{78B276F9-24D7-422E-B103-FD69BD4E8499}"/>
              </a:ext>
            </a:extLst>
          </p:cNvPr>
          <p:cNvSpPr/>
          <p:nvPr/>
        </p:nvSpPr>
        <p:spPr>
          <a:xfrm>
            <a:off x="4465562" y="296042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jour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0" name="Google Shape;703;p62">
            <a:extLst>
              <a:ext uri="{FF2B5EF4-FFF2-40B4-BE49-F238E27FC236}">
                <a16:creationId xmlns:a16="http://schemas.microsoft.com/office/drawing/2014/main" id="{94D57442-533E-4C8B-BDAD-4FFCA1518EDE}"/>
              </a:ext>
            </a:extLst>
          </p:cNvPr>
          <p:cNvSpPr/>
          <p:nvPr/>
        </p:nvSpPr>
        <p:spPr>
          <a:xfrm>
            <a:off x="6110267" y="296042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date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1" name="Google Shape;702;p62">
            <a:extLst>
              <a:ext uri="{FF2B5EF4-FFF2-40B4-BE49-F238E27FC236}">
                <a16:creationId xmlns:a16="http://schemas.microsoft.com/office/drawing/2014/main" id="{11FAE6E0-3652-4736-8916-66EA023C8581}"/>
              </a:ext>
            </a:extLst>
          </p:cNvPr>
          <p:cNvSpPr/>
          <p:nvPr/>
        </p:nvSpPr>
        <p:spPr>
          <a:xfrm>
            <a:off x="7754972" y="2976313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mois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2" name="Google Shape;702;p62">
            <a:extLst>
              <a:ext uri="{FF2B5EF4-FFF2-40B4-BE49-F238E27FC236}">
                <a16:creationId xmlns:a16="http://schemas.microsoft.com/office/drawing/2014/main" id="{4CA289B1-28AA-4C83-9406-4EEDB6F9630A}"/>
              </a:ext>
            </a:extLst>
          </p:cNvPr>
          <p:cNvSpPr/>
          <p:nvPr/>
        </p:nvSpPr>
        <p:spPr>
          <a:xfrm>
            <a:off x="9372670" y="2974066"/>
            <a:ext cx="1597586" cy="793650"/>
          </a:xfrm>
          <a:custGeom>
            <a:avLst/>
            <a:gdLst>
              <a:gd name="connsiteX0" fmla="*/ 0 w 1597586"/>
              <a:gd name="connsiteY0" fmla="*/ 0 h 793650"/>
              <a:gd name="connsiteX1" fmla="*/ 500577 w 1597586"/>
              <a:gd name="connsiteY1" fmla="*/ 0 h 793650"/>
              <a:gd name="connsiteX2" fmla="*/ 1033106 w 1597586"/>
              <a:gd name="connsiteY2" fmla="*/ 0 h 793650"/>
              <a:gd name="connsiteX3" fmla="*/ 1597586 w 1597586"/>
              <a:gd name="connsiteY3" fmla="*/ 0 h 793650"/>
              <a:gd name="connsiteX4" fmla="*/ 1597586 w 1597586"/>
              <a:gd name="connsiteY4" fmla="*/ 373016 h 793650"/>
              <a:gd name="connsiteX5" fmla="*/ 1597586 w 1597586"/>
              <a:gd name="connsiteY5" fmla="*/ 793650 h 793650"/>
              <a:gd name="connsiteX6" fmla="*/ 1049081 w 1597586"/>
              <a:gd name="connsiteY6" fmla="*/ 793650 h 793650"/>
              <a:gd name="connsiteX7" fmla="*/ 532529 w 1597586"/>
              <a:gd name="connsiteY7" fmla="*/ 793650 h 793650"/>
              <a:gd name="connsiteX8" fmla="*/ 0 w 1597586"/>
              <a:gd name="connsiteY8" fmla="*/ 793650 h 793650"/>
              <a:gd name="connsiteX9" fmla="*/ 0 w 1597586"/>
              <a:gd name="connsiteY9" fmla="*/ 420635 h 793650"/>
              <a:gd name="connsiteX10" fmla="*/ 0 w 1597586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97586" h="793650" fill="none" extrusionOk="0">
                <a:moveTo>
                  <a:pt x="0" y="0"/>
                </a:moveTo>
                <a:cubicBezTo>
                  <a:pt x="171351" y="-41878"/>
                  <a:pt x="292768" y="40523"/>
                  <a:pt x="500577" y="0"/>
                </a:cubicBezTo>
                <a:cubicBezTo>
                  <a:pt x="708386" y="-40523"/>
                  <a:pt x="791205" y="11820"/>
                  <a:pt x="1033106" y="0"/>
                </a:cubicBezTo>
                <a:cubicBezTo>
                  <a:pt x="1275007" y="-11820"/>
                  <a:pt x="1403312" y="3139"/>
                  <a:pt x="1597586" y="0"/>
                </a:cubicBezTo>
                <a:cubicBezTo>
                  <a:pt x="1602906" y="115102"/>
                  <a:pt x="1566375" y="217579"/>
                  <a:pt x="1597586" y="373016"/>
                </a:cubicBezTo>
                <a:cubicBezTo>
                  <a:pt x="1628797" y="528453"/>
                  <a:pt x="1565986" y="588402"/>
                  <a:pt x="1597586" y="793650"/>
                </a:cubicBezTo>
                <a:cubicBezTo>
                  <a:pt x="1345352" y="806604"/>
                  <a:pt x="1255285" y="786789"/>
                  <a:pt x="1049081" y="793650"/>
                </a:cubicBezTo>
                <a:cubicBezTo>
                  <a:pt x="842878" y="800511"/>
                  <a:pt x="645848" y="733464"/>
                  <a:pt x="532529" y="793650"/>
                </a:cubicBezTo>
                <a:cubicBezTo>
                  <a:pt x="419210" y="853836"/>
                  <a:pt x="246284" y="7575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97586" h="793650" stroke="0" extrusionOk="0">
                <a:moveTo>
                  <a:pt x="0" y="0"/>
                </a:moveTo>
                <a:cubicBezTo>
                  <a:pt x="219285" y="-9003"/>
                  <a:pt x="303818" y="19255"/>
                  <a:pt x="548505" y="0"/>
                </a:cubicBezTo>
                <a:cubicBezTo>
                  <a:pt x="793193" y="-19255"/>
                  <a:pt x="949244" y="29313"/>
                  <a:pt x="1081033" y="0"/>
                </a:cubicBezTo>
                <a:cubicBezTo>
                  <a:pt x="1212822" y="-29313"/>
                  <a:pt x="1348159" y="3911"/>
                  <a:pt x="1597586" y="0"/>
                </a:cubicBezTo>
                <a:cubicBezTo>
                  <a:pt x="1612823" y="113448"/>
                  <a:pt x="1572803" y="254725"/>
                  <a:pt x="1597586" y="396825"/>
                </a:cubicBezTo>
                <a:cubicBezTo>
                  <a:pt x="1622369" y="538925"/>
                  <a:pt x="1568829" y="684157"/>
                  <a:pt x="1597586" y="793650"/>
                </a:cubicBezTo>
                <a:cubicBezTo>
                  <a:pt x="1323533" y="814522"/>
                  <a:pt x="1320915" y="784258"/>
                  <a:pt x="1049081" y="793650"/>
                </a:cubicBezTo>
                <a:cubicBezTo>
                  <a:pt x="777247" y="803042"/>
                  <a:pt x="769604" y="744085"/>
                  <a:pt x="564480" y="793650"/>
                </a:cubicBezTo>
                <a:cubicBezTo>
                  <a:pt x="359356" y="843215"/>
                  <a:pt x="125730" y="763903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semaine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8" name="Google Shape;701;p62">
            <a:extLst>
              <a:ext uri="{FF2B5EF4-FFF2-40B4-BE49-F238E27FC236}">
                <a16:creationId xmlns:a16="http://schemas.microsoft.com/office/drawing/2014/main" id="{4A8E217A-927A-4870-A353-8F9945D1C27A}"/>
              </a:ext>
            </a:extLst>
          </p:cNvPr>
          <p:cNvSpPr/>
          <p:nvPr/>
        </p:nvSpPr>
        <p:spPr>
          <a:xfrm>
            <a:off x="7787366" y="472472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suis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9" name="Title 2">
            <a:extLst>
              <a:ext uri="{FF2B5EF4-FFF2-40B4-BE49-F238E27FC236}">
                <a16:creationId xmlns:a16="http://schemas.microsoft.com/office/drawing/2014/main" id="{9E971EB6-1F14-4837-B54A-D5156FDEAC98}"/>
              </a:ext>
            </a:extLst>
          </p:cNvPr>
          <p:cNvSpPr txBox="1">
            <a:spLocks/>
          </p:cNvSpPr>
          <p:nvPr/>
        </p:nvSpPr>
        <p:spPr>
          <a:xfrm>
            <a:off x="11236600" y="1056481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46462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247587-B68A-4404-80A4-65519E4E7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9183" y="1707824"/>
            <a:ext cx="6066046" cy="4773582"/>
          </a:xfrm>
          <a:prstGeom prst="rect">
            <a:avLst/>
          </a:prstGeom>
        </p:spPr>
      </p:pic>
      <p:sp>
        <p:nvSpPr>
          <p:cNvPr id="7" name="Google Shape;696;p62">
            <a:extLst>
              <a:ext uri="{FF2B5EF4-FFF2-40B4-BE49-F238E27FC236}">
                <a16:creationId xmlns:a16="http://schemas.microsoft.com/office/drawing/2014/main" id="{92F16DAD-BEDF-4F39-91E5-B5DFDA6D2D4C}"/>
              </a:ext>
            </a:extLst>
          </p:cNvPr>
          <p:cNvSpPr/>
          <p:nvPr/>
        </p:nvSpPr>
        <p:spPr>
          <a:xfrm>
            <a:off x="3473716" y="2104650"/>
            <a:ext cx="1116761" cy="4417961"/>
          </a:xfrm>
          <a:custGeom>
            <a:avLst/>
            <a:gdLst>
              <a:gd name="connsiteX0" fmla="*/ 0 w 1116761"/>
              <a:gd name="connsiteY0" fmla="*/ 558381 h 4417961"/>
              <a:gd name="connsiteX1" fmla="*/ 262439 w 1116761"/>
              <a:gd name="connsiteY1" fmla="*/ 295942 h 4417961"/>
              <a:gd name="connsiteX2" fmla="*/ 558381 w 1116761"/>
              <a:gd name="connsiteY2" fmla="*/ 0 h 4417961"/>
              <a:gd name="connsiteX3" fmla="*/ 848739 w 1116761"/>
              <a:gd name="connsiteY3" fmla="*/ 290358 h 4417961"/>
              <a:gd name="connsiteX4" fmla="*/ 1116761 w 1116761"/>
              <a:gd name="connsiteY4" fmla="*/ 558381 h 4417961"/>
              <a:gd name="connsiteX5" fmla="*/ 837571 w 1116761"/>
              <a:gd name="connsiteY5" fmla="*/ 558381 h 4417961"/>
              <a:gd name="connsiteX6" fmla="*/ 837571 w 1116761"/>
              <a:gd name="connsiteY6" fmla="*/ 1186941 h 4417961"/>
              <a:gd name="connsiteX7" fmla="*/ 837571 w 1116761"/>
              <a:gd name="connsiteY7" fmla="*/ 1738310 h 4417961"/>
              <a:gd name="connsiteX8" fmla="*/ 837571 w 1116761"/>
              <a:gd name="connsiteY8" fmla="*/ 2328274 h 4417961"/>
              <a:gd name="connsiteX9" fmla="*/ 837571 w 1116761"/>
              <a:gd name="connsiteY9" fmla="*/ 2841047 h 4417961"/>
              <a:gd name="connsiteX10" fmla="*/ 837571 w 1116761"/>
              <a:gd name="connsiteY10" fmla="*/ 3469607 h 4417961"/>
              <a:gd name="connsiteX11" fmla="*/ 837571 w 1116761"/>
              <a:gd name="connsiteY11" fmla="*/ 4417961 h 4417961"/>
              <a:gd name="connsiteX12" fmla="*/ 279190 w 1116761"/>
              <a:gd name="connsiteY12" fmla="*/ 4417961 h 4417961"/>
              <a:gd name="connsiteX13" fmla="*/ 279190 w 1116761"/>
              <a:gd name="connsiteY13" fmla="*/ 3905188 h 4417961"/>
              <a:gd name="connsiteX14" fmla="*/ 279190 w 1116761"/>
              <a:gd name="connsiteY14" fmla="*/ 3431011 h 4417961"/>
              <a:gd name="connsiteX15" fmla="*/ 279190 w 1116761"/>
              <a:gd name="connsiteY15" fmla="*/ 2995430 h 4417961"/>
              <a:gd name="connsiteX16" fmla="*/ 279190 w 1116761"/>
              <a:gd name="connsiteY16" fmla="*/ 2444062 h 4417961"/>
              <a:gd name="connsiteX17" fmla="*/ 279190 w 1116761"/>
              <a:gd name="connsiteY17" fmla="*/ 2008480 h 4417961"/>
              <a:gd name="connsiteX18" fmla="*/ 279190 w 1116761"/>
              <a:gd name="connsiteY18" fmla="*/ 1572899 h 4417961"/>
              <a:gd name="connsiteX19" fmla="*/ 279190 w 1116761"/>
              <a:gd name="connsiteY19" fmla="*/ 558381 h 4417961"/>
              <a:gd name="connsiteX20" fmla="*/ 0 w 1116761"/>
              <a:gd name="connsiteY20" fmla="*/ 558381 h 44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761" h="4417961" fill="none" extrusionOk="0">
                <a:moveTo>
                  <a:pt x="0" y="558381"/>
                </a:moveTo>
                <a:cubicBezTo>
                  <a:pt x="79902" y="458605"/>
                  <a:pt x="137169" y="427999"/>
                  <a:pt x="262439" y="295942"/>
                </a:cubicBezTo>
                <a:cubicBezTo>
                  <a:pt x="387709" y="163885"/>
                  <a:pt x="513767" y="101817"/>
                  <a:pt x="558381" y="0"/>
                </a:cubicBezTo>
                <a:cubicBezTo>
                  <a:pt x="648466" y="79038"/>
                  <a:pt x="703108" y="164257"/>
                  <a:pt x="848739" y="290358"/>
                </a:cubicBezTo>
                <a:cubicBezTo>
                  <a:pt x="994369" y="416460"/>
                  <a:pt x="982113" y="434351"/>
                  <a:pt x="1116761" y="558381"/>
                </a:cubicBezTo>
                <a:cubicBezTo>
                  <a:pt x="997670" y="568809"/>
                  <a:pt x="914813" y="527899"/>
                  <a:pt x="837571" y="558381"/>
                </a:cubicBezTo>
                <a:cubicBezTo>
                  <a:pt x="902831" y="762351"/>
                  <a:pt x="796777" y="1030716"/>
                  <a:pt x="837571" y="1186941"/>
                </a:cubicBezTo>
                <a:cubicBezTo>
                  <a:pt x="878365" y="1343166"/>
                  <a:pt x="837274" y="1551472"/>
                  <a:pt x="837571" y="1738310"/>
                </a:cubicBezTo>
                <a:cubicBezTo>
                  <a:pt x="837868" y="1925148"/>
                  <a:pt x="803134" y="2159840"/>
                  <a:pt x="837571" y="2328274"/>
                </a:cubicBezTo>
                <a:cubicBezTo>
                  <a:pt x="872008" y="2496708"/>
                  <a:pt x="830635" y="2622547"/>
                  <a:pt x="837571" y="2841047"/>
                </a:cubicBezTo>
                <a:cubicBezTo>
                  <a:pt x="844507" y="3059547"/>
                  <a:pt x="770388" y="3232673"/>
                  <a:pt x="837571" y="3469607"/>
                </a:cubicBezTo>
                <a:cubicBezTo>
                  <a:pt x="904754" y="3706541"/>
                  <a:pt x="726219" y="4220219"/>
                  <a:pt x="837571" y="4417961"/>
                </a:cubicBezTo>
                <a:cubicBezTo>
                  <a:pt x="661721" y="4476440"/>
                  <a:pt x="537434" y="4369486"/>
                  <a:pt x="279190" y="4417961"/>
                </a:cubicBezTo>
                <a:cubicBezTo>
                  <a:pt x="243122" y="4190694"/>
                  <a:pt x="292412" y="4035471"/>
                  <a:pt x="279190" y="3905188"/>
                </a:cubicBezTo>
                <a:cubicBezTo>
                  <a:pt x="265968" y="3774905"/>
                  <a:pt x="323357" y="3530420"/>
                  <a:pt x="279190" y="3431011"/>
                </a:cubicBezTo>
                <a:cubicBezTo>
                  <a:pt x="235023" y="3331602"/>
                  <a:pt x="282578" y="3143105"/>
                  <a:pt x="279190" y="2995430"/>
                </a:cubicBezTo>
                <a:cubicBezTo>
                  <a:pt x="275802" y="2847755"/>
                  <a:pt x="281626" y="2671616"/>
                  <a:pt x="279190" y="2444062"/>
                </a:cubicBezTo>
                <a:cubicBezTo>
                  <a:pt x="276754" y="2216508"/>
                  <a:pt x="287065" y="2120240"/>
                  <a:pt x="279190" y="2008480"/>
                </a:cubicBezTo>
                <a:cubicBezTo>
                  <a:pt x="271315" y="1896720"/>
                  <a:pt x="280266" y="1740354"/>
                  <a:pt x="279190" y="1572899"/>
                </a:cubicBezTo>
                <a:cubicBezTo>
                  <a:pt x="278114" y="1405444"/>
                  <a:pt x="320579" y="832113"/>
                  <a:pt x="279190" y="558381"/>
                </a:cubicBezTo>
                <a:cubicBezTo>
                  <a:pt x="198667" y="570081"/>
                  <a:pt x="79316" y="557472"/>
                  <a:pt x="0" y="558381"/>
                </a:cubicBezTo>
                <a:close/>
              </a:path>
              <a:path w="1116761" h="4417961" stroke="0" extrusionOk="0">
                <a:moveTo>
                  <a:pt x="0" y="558381"/>
                </a:moveTo>
                <a:cubicBezTo>
                  <a:pt x="100925" y="399511"/>
                  <a:pt x="229314" y="347147"/>
                  <a:pt x="290358" y="268023"/>
                </a:cubicBezTo>
                <a:cubicBezTo>
                  <a:pt x="351402" y="188899"/>
                  <a:pt x="452081" y="143800"/>
                  <a:pt x="558381" y="0"/>
                </a:cubicBezTo>
                <a:cubicBezTo>
                  <a:pt x="655032" y="73865"/>
                  <a:pt x="725475" y="188991"/>
                  <a:pt x="826403" y="268023"/>
                </a:cubicBezTo>
                <a:cubicBezTo>
                  <a:pt x="927331" y="347055"/>
                  <a:pt x="1013027" y="494782"/>
                  <a:pt x="1116761" y="558381"/>
                </a:cubicBezTo>
                <a:cubicBezTo>
                  <a:pt x="1056047" y="589469"/>
                  <a:pt x="910886" y="557551"/>
                  <a:pt x="837571" y="558381"/>
                </a:cubicBezTo>
                <a:cubicBezTo>
                  <a:pt x="883748" y="663960"/>
                  <a:pt x="823363" y="817328"/>
                  <a:pt x="837571" y="1032558"/>
                </a:cubicBezTo>
                <a:cubicBezTo>
                  <a:pt x="851779" y="1247788"/>
                  <a:pt x="817124" y="1427460"/>
                  <a:pt x="837571" y="1545331"/>
                </a:cubicBezTo>
                <a:cubicBezTo>
                  <a:pt x="858018" y="1663202"/>
                  <a:pt x="818260" y="1810690"/>
                  <a:pt x="837571" y="1980912"/>
                </a:cubicBezTo>
                <a:cubicBezTo>
                  <a:pt x="856882" y="2151134"/>
                  <a:pt x="784425" y="2363194"/>
                  <a:pt x="837571" y="2570876"/>
                </a:cubicBezTo>
                <a:cubicBezTo>
                  <a:pt x="890717" y="2778558"/>
                  <a:pt x="830745" y="2792819"/>
                  <a:pt x="837571" y="3006457"/>
                </a:cubicBezTo>
                <a:cubicBezTo>
                  <a:pt x="844397" y="3220095"/>
                  <a:pt x="782136" y="3288882"/>
                  <a:pt x="837571" y="3519230"/>
                </a:cubicBezTo>
                <a:cubicBezTo>
                  <a:pt x="893006" y="3749578"/>
                  <a:pt x="800950" y="3985964"/>
                  <a:pt x="837571" y="4417961"/>
                </a:cubicBezTo>
                <a:cubicBezTo>
                  <a:pt x="695768" y="4419706"/>
                  <a:pt x="463050" y="4359484"/>
                  <a:pt x="279190" y="4417961"/>
                </a:cubicBezTo>
                <a:cubicBezTo>
                  <a:pt x="252869" y="4286366"/>
                  <a:pt x="328695" y="4105987"/>
                  <a:pt x="279190" y="3905188"/>
                </a:cubicBezTo>
                <a:cubicBezTo>
                  <a:pt x="229685" y="3704389"/>
                  <a:pt x="325194" y="3616001"/>
                  <a:pt x="279190" y="3392415"/>
                </a:cubicBezTo>
                <a:cubicBezTo>
                  <a:pt x="233186" y="3168829"/>
                  <a:pt x="317858" y="3049332"/>
                  <a:pt x="279190" y="2918238"/>
                </a:cubicBezTo>
                <a:cubicBezTo>
                  <a:pt x="240522" y="2787144"/>
                  <a:pt x="298191" y="2678216"/>
                  <a:pt x="279190" y="2444062"/>
                </a:cubicBezTo>
                <a:cubicBezTo>
                  <a:pt x="260189" y="2209908"/>
                  <a:pt x="303817" y="2012846"/>
                  <a:pt x="279190" y="1854097"/>
                </a:cubicBezTo>
                <a:cubicBezTo>
                  <a:pt x="254563" y="1695348"/>
                  <a:pt x="324618" y="1535123"/>
                  <a:pt x="279190" y="1264133"/>
                </a:cubicBezTo>
                <a:cubicBezTo>
                  <a:pt x="233762" y="993143"/>
                  <a:pt x="322622" y="765894"/>
                  <a:pt x="279190" y="558381"/>
                </a:cubicBezTo>
                <a:cubicBezTo>
                  <a:pt x="142658" y="562985"/>
                  <a:pt x="112109" y="531881"/>
                  <a:pt x="0" y="558381"/>
                </a:cubicBezTo>
                <a:close/>
              </a:path>
            </a:pathLst>
          </a:cu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870372988">
                  <a:prstGeom prst="up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oogle Shape;695;p62">
            <a:extLst>
              <a:ext uri="{FF2B5EF4-FFF2-40B4-BE49-F238E27FC236}">
                <a16:creationId xmlns:a16="http://schemas.microsoft.com/office/drawing/2014/main" id="{444DFE07-2083-4570-8326-C4E6C16B06E5}"/>
              </a:ext>
            </a:extLst>
          </p:cNvPr>
          <p:cNvSpPr/>
          <p:nvPr/>
        </p:nvSpPr>
        <p:spPr>
          <a:xfrm>
            <a:off x="4660547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48135 w 1548969"/>
              <a:gd name="connsiteY6" fmla="*/ 793650 h 793650"/>
              <a:gd name="connsiteX7" fmla="*/ 56279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64352" y="-52932"/>
                  <a:pt x="285959" y="58349"/>
                  <a:pt x="531812" y="0"/>
                </a:cubicBezTo>
                <a:cubicBezTo>
                  <a:pt x="777665" y="-58349"/>
                  <a:pt x="808180" y="45409"/>
                  <a:pt x="1032645" y="0"/>
                </a:cubicBezTo>
                <a:cubicBezTo>
                  <a:pt x="1257110" y="-45409"/>
                  <a:pt x="1382302" y="28216"/>
                  <a:pt x="1548968" y="0"/>
                </a:cubicBezTo>
                <a:cubicBezTo>
                  <a:pt x="1583170" y="96698"/>
                  <a:pt x="1510899" y="254573"/>
                  <a:pt x="1548968" y="380952"/>
                </a:cubicBezTo>
                <a:cubicBezTo>
                  <a:pt x="1587037" y="507331"/>
                  <a:pt x="1511643" y="664334"/>
                  <a:pt x="1548968" y="793650"/>
                </a:cubicBezTo>
                <a:cubicBezTo>
                  <a:pt x="1390723" y="815770"/>
                  <a:pt x="1263437" y="753441"/>
                  <a:pt x="1048135" y="793650"/>
                </a:cubicBezTo>
                <a:cubicBezTo>
                  <a:pt x="832833" y="833859"/>
                  <a:pt x="722308" y="759707"/>
                  <a:pt x="562792" y="793650"/>
                </a:cubicBezTo>
                <a:cubicBezTo>
                  <a:pt x="403276" y="827593"/>
                  <a:pt x="209197" y="774525"/>
                  <a:pt x="0" y="793650"/>
                </a:cubicBezTo>
                <a:cubicBezTo>
                  <a:pt x="-17047" y="638253"/>
                  <a:pt x="6879" y="576961"/>
                  <a:pt x="0" y="420635"/>
                </a:cubicBezTo>
                <a:cubicBezTo>
                  <a:pt x="-6879" y="264309"/>
                  <a:pt x="30576" y="138687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93596" y="-22554"/>
                  <a:pt x="434760" y="54656"/>
                  <a:pt x="547302" y="0"/>
                </a:cubicBezTo>
                <a:cubicBezTo>
                  <a:pt x="659844" y="-54656"/>
                  <a:pt x="920377" y="45493"/>
                  <a:pt x="1063625" y="0"/>
                </a:cubicBezTo>
                <a:cubicBezTo>
                  <a:pt x="1206873" y="-45493"/>
                  <a:pt x="1397687" y="48526"/>
                  <a:pt x="1548968" y="0"/>
                </a:cubicBezTo>
                <a:cubicBezTo>
                  <a:pt x="1573459" y="86963"/>
                  <a:pt x="1547854" y="252959"/>
                  <a:pt x="1548968" y="373016"/>
                </a:cubicBezTo>
                <a:cubicBezTo>
                  <a:pt x="1550082" y="493073"/>
                  <a:pt x="1538267" y="639976"/>
                  <a:pt x="1548968" y="793650"/>
                </a:cubicBezTo>
                <a:cubicBezTo>
                  <a:pt x="1317439" y="849891"/>
                  <a:pt x="1181153" y="778140"/>
                  <a:pt x="1063625" y="793650"/>
                </a:cubicBezTo>
                <a:cubicBezTo>
                  <a:pt x="946097" y="809160"/>
                  <a:pt x="722307" y="747276"/>
                  <a:pt x="531812" y="793650"/>
                </a:cubicBezTo>
                <a:cubicBezTo>
                  <a:pt x="341317" y="840024"/>
                  <a:pt x="219837" y="742662"/>
                  <a:pt x="0" y="793650"/>
                </a:cubicBezTo>
                <a:cubicBezTo>
                  <a:pt x="-44304" y="599142"/>
                  <a:pt x="12002" y="512605"/>
                  <a:pt x="0" y="388889"/>
                </a:cubicBezTo>
                <a:cubicBezTo>
                  <a:pt x="-12002" y="265173"/>
                  <a:pt x="715" y="18823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La fête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9" name="Google Shape;697;p62">
            <a:extLst>
              <a:ext uri="{FF2B5EF4-FFF2-40B4-BE49-F238E27FC236}">
                <a16:creationId xmlns:a16="http://schemas.microsoft.com/office/drawing/2014/main" id="{4536D86F-1F88-44C4-AAE9-874D5026C0A4}"/>
              </a:ext>
            </a:extLst>
          </p:cNvPr>
          <p:cNvSpPr/>
          <p:nvPr/>
        </p:nvSpPr>
        <p:spPr>
          <a:xfrm>
            <a:off x="6381750" y="5859409"/>
            <a:ext cx="2411342" cy="793650"/>
          </a:xfrm>
          <a:custGeom>
            <a:avLst/>
            <a:gdLst>
              <a:gd name="connsiteX0" fmla="*/ 0 w 2411342"/>
              <a:gd name="connsiteY0" fmla="*/ 0 h 793650"/>
              <a:gd name="connsiteX1" fmla="*/ 506382 w 2411342"/>
              <a:gd name="connsiteY1" fmla="*/ 0 h 793650"/>
              <a:gd name="connsiteX2" fmla="*/ 1012764 w 2411342"/>
              <a:gd name="connsiteY2" fmla="*/ 0 h 793650"/>
              <a:gd name="connsiteX3" fmla="*/ 1495032 w 2411342"/>
              <a:gd name="connsiteY3" fmla="*/ 0 h 793650"/>
              <a:gd name="connsiteX4" fmla="*/ 1929074 w 2411342"/>
              <a:gd name="connsiteY4" fmla="*/ 0 h 793650"/>
              <a:gd name="connsiteX5" fmla="*/ 2411342 w 2411342"/>
              <a:gd name="connsiteY5" fmla="*/ 0 h 793650"/>
              <a:gd name="connsiteX6" fmla="*/ 2411342 w 2411342"/>
              <a:gd name="connsiteY6" fmla="*/ 373016 h 793650"/>
              <a:gd name="connsiteX7" fmla="*/ 2411342 w 2411342"/>
              <a:gd name="connsiteY7" fmla="*/ 793650 h 793650"/>
              <a:gd name="connsiteX8" fmla="*/ 1977300 w 2411342"/>
              <a:gd name="connsiteY8" fmla="*/ 793650 h 793650"/>
              <a:gd name="connsiteX9" fmla="*/ 1495032 w 2411342"/>
              <a:gd name="connsiteY9" fmla="*/ 793650 h 793650"/>
              <a:gd name="connsiteX10" fmla="*/ 1036877 w 2411342"/>
              <a:gd name="connsiteY10" fmla="*/ 793650 h 793650"/>
              <a:gd name="connsiteX11" fmla="*/ 602835 w 2411342"/>
              <a:gd name="connsiteY11" fmla="*/ 793650 h 793650"/>
              <a:gd name="connsiteX12" fmla="*/ 0 w 2411342"/>
              <a:gd name="connsiteY12" fmla="*/ 793650 h 793650"/>
              <a:gd name="connsiteX13" fmla="*/ 0 w 2411342"/>
              <a:gd name="connsiteY13" fmla="*/ 396825 h 793650"/>
              <a:gd name="connsiteX14" fmla="*/ 0 w 2411342"/>
              <a:gd name="connsiteY14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11342" h="793650" fill="none" extrusionOk="0">
                <a:moveTo>
                  <a:pt x="0" y="0"/>
                </a:moveTo>
                <a:cubicBezTo>
                  <a:pt x="141755" y="-50588"/>
                  <a:pt x="258625" y="14158"/>
                  <a:pt x="506382" y="0"/>
                </a:cubicBezTo>
                <a:cubicBezTo>
                  <a:pt x="754139" y="-14158"/>
                  <a:pt x="875033" y="18412"/>
                  <a:pt x="1012764" y="0"/>
                </a:cubicBezTo>
                <a:cubicBezTo>
                  <a:pt x="1150495" y="-18412"/>
                  <a:pt x="1395007" y="52324"/>
                  <a:pt x="1495032" y="0"/>
                </a:cubicBezTo>
                <a:cubicBezTo>
                  <a:pt x="1595057" y="-52324"/>
                  <a:pt x="1807266" y="18076"/>
                  <a:pt x="1929074" y="0"/>
                </a:cubicBezTo>
                <a:cubicBezTo>
                  <a:pt x="2050882" y="-18076"/>
                  <a:pt x="2299458" y="25628"/>
                  <a:pt x="2411342" y="0"/>
                </a:cubicBezTo>
                <a:cubicBezTo>
                  <a:pt x="2447110" y="98710"/>
                  <a:pt x="2405084" y="266254"/>
                  <a:pt x="2411342" y="373016"/>
                </a:cubicBezTo>
                <a:cubicBezTo>
                  <a:pt x="2417600" y="479778"/>
                  <a:pt x="2366184" y="602299"/>
                  <a:pt x="2411342" y="793650"/>
                </a:cubicBezTo>
                <a:cubicBezTo>
                  <a:pt x="2300762" y="829602"/>
                  <a:pt x="2098773" y="775940"/>
                  <a:pt x="1977300" y="793650"/>
                </a:cubicBezTo>
                <a:cubicBezTo>
                  <a:pt x="1855827" y="811360"/>
                  <a:pt x="1653040" y="766217"/>
                  <a:pt x="1495032" y="793650"/>
                </a:cubicBezTo>
                <a:cubicBezTo>
                  <a:pt x="1337024" y="821083"/>
                  <a:pt x="1250070" y="753976"/>
                  <a:pt x="1036877" y="793650"/>
                </a:cubicBezTo>
                <a:cubicBezTo>
                  <a:pt x="823685" y="833324"/>
                  <a:pt x="800077" y="760254"/>
                  <a:pt x="602835" y="793650"/>
                </a:cubicBezTo>
                <a:cubicBezTo>
                  <a:pt x="405593" y="827046"/>
                  <a:pt x="166038" y="728590"/>
                  <a:pt x="0" y="793650"/>
                </a:cubicBezTo>
                <a:cubicBezTo>
                  <a:pt x="-1552" y="670652"/>
                  <a:pt x="27065" y="530792"/>
                  <a:pt x="0" y="396825"/>
                </a:cubicBezTo>
                <a:cubicBezTo>
                  <a:pt x="-27065" y="262858"/>
                  <a:pt x="32615" y="94282"/>
                  <a:pt x="0" y="0"/>
                </a:cubicBezTo>
                <a:close/>
              </a:path>
              <a:path w="2411342" h="793650" stroke="0" extrusionOk="0">
                <a:moveTo>
                  <a:pt x="0" y="0"/>
                </a:moveTo>
                <a:cubicBezTo>
                  <a:pt x="144667" y="-11478"/>
                  <a:pt x="323875" y="43622"/>
                  <a:pt x="434042" y="0"/>
                </a:cubicBezTo>
                <a:cubicBezTo>
                  <a:pt x="544209" y="-43622"/>
                  <a:pt x="680622" y="27993"/>
                  <a:pt x="868083" y="0"/>
                </a:cubicBezTo>
                <a:cubicBezTo>
                  <a:pt x="1055544" y="-27993"/>
                  <a:pt x="1292237" y="35132"/>
                  <a:pt x="1398578" y="0"/>
                </a:cubicBezTo>
                <a:cubicBezTo>
                  <a:pt x="1504919" y="-35132"/>
                  <a:pt x="1683760" y="50143"/>
                  <a:pt x="1856733" y="0"/>
                </a:cubicBezTo>
                <a:cubicBezTo>
                  <a:pt x="2029707" y="-50143"/>
                  <a:pt x="2218455" y="32721"/>
                  <a:pt x="2411342" y="0"/>
                </a:cubicBezTo>
                <a:cubicBezTo>
                  <a:pt x="2453841" y="169017"/>
                  <a:pt x="2396329" y="205651"/>
                  <a:pt x="2411342" y="380952"/>
                </a:cubicBezTo>
                <a:cubicBezTo>
                  <a:pt x="2426355" y="556253"/>
                  <a:pt x="2379506" y="659470"/>
                  <a:pt x="2411342" y="793650"/>
                </a:cubicBezTo>
                <a:cubicBezTo>
                  <a:pt x="2266276" y="840255"/>
                  <a:pt x="2072043" y="783441"/>
                  <a:pt x="1977300" y="793650"/>
                </a:cubicBezTo>
                <a:cubicBezTo>
                  <a:pt x="1882557" y="803859"/>
                  <a:pt x="1683008" y="752982"/>
                  <a:pt x="1470919" y="793650"/>
                </a:cubicBezTo>
                <a:cubicBezTo>
                  <a:pt x="1258830" y="834318"/>
                  <a:pt x="1165456" y="753695"/>
                  <a:pt x="1012764" y="793650"/>
                </a:cubicBezTo>
                <a:cubicBezTo>
                  <a:pt x="860072" y="833605"/>
                  <a:pt x="715253" y="778655"/>
                  <a:pt x="602835" y="793650"/>
                </a:cubicBezTo>
                <a:cubicBezTo>
                  <a:pt x="490417" y="808645"/>
                  <a:pt x="251838" y="784987"/>
                  <a:pt x="0" y="793650"/>
                </a:cubicBezTo>
                <a:cubicBezTo>
                  <a:pt x="-2621" y="622498"/>
                  <a:pt x="11939" y="512595"/>
                  <a:pt x="0" y="404762"/>
                </a:cubicBezTo>
                <a:cubicBezTo>
                  <a:pt x="-11939" y="296929"/>
                  <a:pt x="16413" y="19768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Mon </a:t>
            </a: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anniversaire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0" name="Google Shape;698;p62">
            <a:extLst>
              <a:ext uri="{FF2B5EF4-FFF2-40B4-BE49-F238E27FC236}">
                <a16:creationId xmlns:a16="http://schemas.microsoft.com/office/drawing/2014/main" id="{7DAF3F75-F47E-44F3-B62E-041A112B9F3C}"/>
              </a:ext>
            </a:extLst>
          </p:cNvPr>
          <p:cNvSpPr/>
          <p:nvPr/>
        </p:nvSpPr>
        <p:spPr>
          <a:xfrm>
            <a:off x="8888828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Noël </a:t>
            </a:r>
          </a:p>
        </p:txBody>
      </p:sp>
      <p:sp>
        <p:nvSpPr>
          <p:cNvPr id="11" name="Google Shape;701;p62">
            <a:extLst>
              <a:ext uri="{FF2B5EF4-FFF2-40B4-BE49-F238E27FC236}">
                <a16:creationId xmlns:a16="http://schemas.microsoft.com/office/drawing/2014/main" id="{A71813F5-709A-48F8-A822-95BF2BD0B80C}"/>
              </a:ext>
            </a:extLst>
          </p:cNvPr>
          <p:cNvSpPr/>
          <p:nvPr/>
        </p:nvSpPr>
        <p:spPr>
          <a:xfrm>
            <a:off x="7922065" y="4968723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33785" y="-8719"/>
                  <a:pt x="252365" y="12378"/>
                  <a:pt x="485343" y="0"/>
                </a:cubicBezTo>
                <a:cubicBezTo>
                  <a:pt x="718321" y="-12378"/>
                  <a:pt x="757845" y="33893"/>
                  <a:pt x="970687" y="0"/>
                </a:cubicBezTo>
                <a:cubicBezTo>
                  <a:pt x="1183529" y="-33893"/>
                  <a:pt x="1333017" y="54934"/>
                  <a:pt x="1548968" y="0"/>
                </a:cubicBezTo>
                <a:cubicBezTo>
                  <a:pt x="1573127" y="195642"/>
                  <a:pt x="1523351" y="304870"/>
                  <a:pt x="1548968" y="396825"/>
                </a:cubicBezTo>
                <a:cubicBezTo>
                  <a:pt x="1574585" y="488780"/>
                  <a:pt x="1517379" y="618557"/>
                  <a:pt x="1548968" y="793650"/>
                </a:cubicBezTo>
                <a:cubicBezTo>
                  <a:pt x="1403110" y="810967"/>
                  <a:pt x="1216946" y="768073"/>
                  <a:pt x="1032645" y="793650"/>
                </a:cubicBezTo>
                <a:cubicBezTo>
                  <a:pt x="848344" y="819227"/>
                  <a:pt x="715183" y="750897"/>
                  <a:pt x="516323" y="793650"/>
                </a:cubicBezTo>
                <a:cubicBezTo>
                  <a:pt x="317463" y="836403"/>
                  <a:pt x="247895" y="757536"/>
                  <a:pt x="0" y="793650"/>
                </a:cubicBezTo>
                <a:cubicBezTo>
                  <a:pt x="-8219" y="690449"/>
                  <a:pt x="30858" y="576740"/>
                  <a:pt x="0" y="396825"/>
                </a:cubicBezTo>
                <a:cubicBezTo>
                  <a:pt x="-30858" y="216910"/>
                  <a:pt x="8543" y="143598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48714" y="-51608"/>
                  <a:pt x="391112" y="3716"/>
                  <a:pt x="516323" y="0"/>
                </a:cubicBezTo>
                <a:cubicBezTo>
                  <a:pt x="641534" y="-3716"/>
                  <a:pt x="852973" y="51784"/>
                  <a:pt x="986176" y="0"/>
                </a:cubicBezTo>
                <a:cubicBezTo>
                  <a:pt x="1119379" y="-51784"/>
                  <a:pt x="1433684" y="24367"/>
                  <a:pt x="1548968" y="0"/>
                </a:cubicBezTo>
                <a:cubicBezTo>
                  <a:pt x="1565014" y="181733"/>
                  <a:pt x="1521101" y="284671"/>
                  <a:pt x="1548968" y="373016"/>
                </a:cubicBezTo>
                <a:cubicBezTo>
                  <a:pt x="1576835" y="461361"/>
                  <a:pt x="1503754" y="678290"/>
                  <a:pt x="1548968" y="793650"/>
                </a:cubicBezTo>
                <a:cubicBezTo>
                  <a:pt x="1434737" y="817609"/>
                  <a:pt x="1213109" y="756185"/>
                  <a:pt x="1001666" y="793650"/>
                </a:cubicBezTo>
                <a:cubicBezTo>
                  <a:pt x="790223" y="831115"/>
                  <a:pt x="712337" y="790619"/>
                  <a:pt x="454364" y="793650"/>
                </a:cubicBezTo>
                <a:cubicBezTo>
                  <a:pt x="196391" y="796681"/>
                  <a:pt x="101262" y="752254"/>
                  <a:pt x="0" y="793650"/>
                </a:cubicBezTo>
                <a:cubicBezTo>
                  <a:pt x="-16250" y="641606"/>
                  <a:pt x="2113" y="520739"/>
                  <a:pt x="0" y="388889"/>
                </a:cubicBezTo>
                <a:cubicBezTo>
                  <a:pt x="-2113" y="257039"/>
                  <a:pt x="45691" y="1717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sommes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Google Shape;701;p62">
            <a:extLst>
              <a:ext uri="{FF2B5EF4-FFF2-40B4-BE49-F238E27FC236}">
                <a16:creationId xmlns:a16="http://schemas.microsoft.com/office/drawing/2014/main" id="{1C56BAFE-09E9-452D-B85C-6F3F9C24EDAC}"/>
              </a:ext>
            </a:extLst>
          </p:cNvPr>
          <p:cNvSpPr/>
          <p:nvPr/>
        </p:nvSpPr>
        <p:spPr>
          <a:xfrm>
            <a:off x="9566770" y="497906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A1C04B-BAE3-48E2-A813-ED09DF66AC57}"/>
              </a:ext>
            </a:extLst>
          </p:cNvPr>
          <p:cNvSpPr txBox="1"/>
          <p:nvPr/>
        </p:nvSpPr>
        <p:spPr>
          <a:xfrm>
            <a:off x="1338632" y="675668"/>
            <a:ext cx="86164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Christmas </a:t>
            </a:r>
            <a:r>
              <a:rPr kumimoji="0" lang="es-A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</a:t>
            </a:r>
            <a:r>
              <a:rPr kumimoji="0" lang="es-AR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A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  <a:r>
              <a:rPr kumimoji="0" lang="es-AR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A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s-AR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25th </a:t>
            </a:r>
            <a:r>
              <a:rPr kumimoji="0" lang="es-A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</a:t>
            </a:r>
            <a:r>
              <a:rPr kumimoji="0" lang="es-AR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A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December</a:t>
            </a:r>
            <a:r>
              <a:rPr kumimoji="0" lang="es-AR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4" name="Google Shape;699;p62">
            <a:extLst>
              <a:ext uri="{FF2B5EF4-FFF2-40B4-BE49-F238E27FC236}">
                <a16:creationId xmlns:a16="http://schemas.microsoft.com/office/drawing/2014/main" id="{9E0DB693-F84E-4CB2-A23E-56F805B67FC0}"/>
              </a:ext>
            </a:extLst>
          </p:cNvPr>
          <p:cNvSpPr/>
          <p:nvPr/>
        </p:nvSpPr>
        <p:spPr>
          <a:xfrm>
            <a:off x="4611046" y="499203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3970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79114 w 1548969"/>
              <a:gd name="connsiteY6" fmla="*/ 793650 h 793650"/>
              <a:gd name="connsiteX7" fmla="*/ 593771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095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5242" y="-29798"/>
                  <a:pt x="246806" y="56363"/>
                  <a:pt x="469854" y="0"/>
                </a:cubicBezTo>
                <a:cubicBezTo>
                  <a:pt x="692902" y="-56363"/>
                  <a:pt x="770882" y="36891"/>
                  <a:pt x="939707" y="0"/>
                </a:cubicBezTo>
                <a:cubicBezTo>
                  <a:pt x="1108532" y="-36891"/>
                  <a:pt x="1371953" y="68012"/>
                  <a:pt x="1548968" y="0"/>
                </a:cubicBezTo>
                <a:cubicBezTo>
                  <a:pt x="1575344" y="105973"/>
                  <a:pt x="1504188" y="245784"/>
                  <a:pt x="1548968" y="388889"/>
                </a:cubicBezTo>
                <a:cubicBezTo>
                  <a:pt x="1593748" y="531994"/>
                  <a:pt x="1545017" y="595239"/>
                  <a:pt x="1548968" y="793650"/>
                </a:cubicBezTo>
                <a:cubicBezTo>
                  <a:pt x="1387462" y="810705"/>
                  <a:pt x="1262210" y="737927"/>
                  <a:pt x="1079114" y="793650"/>
                </a:cubicBezTo>
                <a:cubicBezTo>
                  <a:pt x="896018" y="849373"/>
                  <a:pt x="724858" y="767295"/>
                  <a:pt x="593771" y="793650"/>
                </a:cubicBezTo>
                <a:cubicBezTo>
                  <a:pt x="462684" y="820005"/>
                  <a:pt x="189898" y="726118"/>
                  <a:pt x="0" y="793650"/>
                </a:cubicBezTo>
                <a:cubicBezTo>
                  <a:pt x="-12344" y="632305"/>
                  <a:pt x="7961" y="573873"/>
                  <a:pt x="0" y="380952"/>
                </a:cubicBezTo>
                <a:cubicBezTo>
                  <a:pt x="-7961" y="188031"/>
                  <a:pt x="8203" y="93169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1083" y="-6856"/>
                  <a:pt x="271717" y="44924"/>
                  <a:pt x="485343" y="0"/>
                </a:cubicBezTo>
                <a:cubicBezTo>
                  <a:pt x="698969" y="-44924"/>
                  <a:pt x="862953" y="39259"/>
                  <a:pt x="1001666" y="0"/>
                </a:cubicBezTo>
                <a:cubicBezTo>
                  <a:pt x="1140379" y="-39259"/>
                  <a:pt x="1426290" y="36552"/>
                  <a:pt x="1548968" y="0"/>
                </a:cubicBezTo>
                <a:cubicBezTo>
                  <a:pt x="1561710" y="164841"/>
                  <a:pt x="1510886" y="297029"/>
                  <a:pt x="1548968" y="396825"/>
                </a:cubicBezTo>
                <a:cubicBezTo>
                  <a:pt x="1587050" y="496622"/>
                  <a:pt x="1531180" y="649406"/>
                  <a:pt x="1548968" y="793650"/>
                </a:cubicBezTo>
                <a:cubicBezTo>
                  <a:pt x="1386290" y="802970"/>
                  <a:pt x="1223032" y="782458"/>
                  <a:pt x="1048135" y="793650"/>
                </a:cubicBezTo>
                <a:cubicBezTo>
                  <a:pt x="873238" y="804842"/>
                  <a:pt x="636984" y="776845"/>
                  <a:pt x="500833" y="793650"/>
                </a:cubicBezTo>
                <a:cubicBezTo>
                  <a:pt x="364682" y="810455"/>
                  <a:pt x="109902" y="743898"/>
                  <a:pt x="0" y="793650"/>
                </a:cubicBezTo>
                <a:cubicBezTo>
                  <a:pt x="-32094" y="632030"/>
                  <a:pt x="1528" y="586952"/>
                  <a:pt x="0" y="380952"/>
                </a:cubicBezTo>
                <a:cubicBezTo>
                  <a:pt x="-1528" y="174952"/>
                  <a:pt x="31864" y="16671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19419549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Google Shape;700;p62">
            <a:extLst>
              <a:ext uri="{FF2B5EF4-FFF2-40B4-BE49-F238E27FC236}">
                <a16:creationId xmlns:a16="http://schemas.microsoft.com/office/drawing/2014/main" id="{FDAEBB25-DA88-4F05-AC2A-290E33FD34CA}"/>
              </a:ext>
            </a:extLst>
          </p:cNvPr>
          <p:cNvSpPr/>
          <p:nvPr/>
        </p:nvSpPr>
        <p:spPr>
          <a:xfrm>
            <a:off x="6255751" y="49754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98617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469854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25713" y="-39782"/>
                  <a:pt x="282426" y="9764"/>
                  <a:pt x="516323" y="0"/>
                </a:cubicBezTo>
                <a:cubicBezTo>
                  <a:pt x="750220" y="-9764"/>
                  <a:pt x="847060" y="28482"/>
                  <a:pt x="986176" y="0"/>
                </a:cubicBezTo>
                <a:cubicBezTo>
                  <a:pt x="1125292" y="-28482"/>
                  <a:pt x="1366742" y="45271"/>
                  <a:pt x="1548968" y="0"/>
                </a:cubicBezTo>
                <a:cubicBezTo>
                  <a:pt x="1564521" y="130857"/>
                  <a:pt x="1509913" y="201210"/>
                  <a:pt x="1548968" y="373016"/>
                </a:cubicBezTo>
                <a:cubicBezTo>
                  <a:pt x="1588023" y="544822"/>
                  <a:pt x="1498717" y="625868"/>
                  <a:pt x="1548968" y="793650"/>
                </a:cubicBezTo>
                <a:cubicBezTo>
                  <a:pt x="1309852" y="799828"/>
                  <a:pt x="1160500" y="730336"/>
                  <a:pt x="1001666" y="793650"/>
                </a:cubicBezTo>
                <a:cubicBezTo>
                  <a:pt x="842832" y="856964"/>
                  <a:pt x="600537" y="763373"/>
                  <a:pt x="469854" y="793650"/>
                </a:cubicBezTo>
                <a:cubicBezTo>
                  <a:pt x="339171" y="823927"/>
                  <a:pt x="168754" y="769828"/>
                  <a:pt x="0" y="793650"/>
                </a:cubicBezTo>
                <a:cubicBezTo>
                  <a:pt x="-38490" y="698616"/>
                  <a:pt x="8858" y="561669"/>
                  <a:pt x="0" y="388889"/>
                </a:cubicBezTo>
                <a:cubicBezTo>
                  <a:pt x="-8858" y="216109"/>
                  <a:pt x="42739" y="12126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24592" y="-46759"/>
                  <a:pt x="271551" y="40728"/>
                  <a:pt x="516323" y="0"/>
                </a:cubicBezTo>
                <a:cubicBezTo>
                  <a:pt x="761095" y="-40728"/>
                  <a:pt x="820109" y="34048"/>
                  <a:pt x="1048135" y="0"/>
                </a:cubicBezTo>
                <a:cubicBezTo>
                  <a:pt x="1276161" y="-34048"/>
                  <a:pt x="1436512" y="8465"/>
                  <a:pt x="1548968" y="0"/>
                </a:cubicBezTo>
                <a:cubicBezTo>
                  <a:pt x="1554986" y="109826"/>
                  <a:pt x="1510901" y="216702"/>
                  <a:pt x="1548968" y="404762"/>
                </a:cubicBezTo>
                <a:cubicBezTo>
                  <a:pt x="1587035" y="592822"/>
                  <a:pt x="1508773" y="641736"/>
                  <a:pt x="1548968" y="793650"/>
                </a:cubicBezTo>
                <a:cubicBezTo>
                  <a:pt x="1340186" y="801861"/>
                  <a:pt x="1177787" y="767046"/>
                  <a:pt x="1048135" y="793650"/>
                </a:cubicBezTo>
                <a:cubicBezTo>
                  <a:pt x="918483" y="820254"/>
                  <a:pt x="640174" y="737057"/>
                  <a:pt x="531812" y="793650"/>
                </a:cubicBezTo>
                <a:cubicBezTo>
                  <a:pt x="423450" y="850243"/>
                  <a:pt x="144764" y="730365"/>
                  <a:pt x="0" y="793650"/>
                </a:cubicBezTo>
                <a:cubicBezTo>
                  <a:pt x="-1821" y="716630"/>
                  <a:pt x="37124" y="500939"/>
                  <a:pt x="0" y="420635"/>
                </a:cubicBezTo>
                <a:cubicBezTo>
                  <a:pt x="-37124" y="340332"/>
                  <a:pt x="43779" y="17441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36470444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suis</a:t>
            </a:r>
            <a:endParaRPr kumimoji="0" lang="en-GB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Google Shape;702;p62">
            <a:extLst>
              <a:ext uri="{FF2B5EF4-FFF2-40B4-BE49-F238E27FC236}">
                <a16:creationId xmlns:a16="http://schemas.microsoft.com/office/drawing/2014/main" id="{44E75292-2B3A-408C-B0BB-9D92A7491333}"/>
              </a:ext>
            </a:extLst>
          </p:cNvPr>
          <p:cNvSpPr/>
          <p:nvPr/>
        </p:nvSpPr>
        <p:spPr>
          <a:xfrm>
            <a:off x="4656004" y="2273064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octobre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Google Shape;703;p62">
            <a:extLst>
              <a:ext uri="{FF2B5EF4-FFF2-40B4-BE49-F238E27FC236}">
                <a16:creationId xmlns:a16="http://schemas.microsoft.com/office/drawing/2014/main" id="{DA1B7A16-5A25-4058-9D6A-7FD6CAACA324}"/>
              </a:ext>
            </a:extLst>
          </p:cNvPr>
          <p:cNvSpPr/>
          <p:nvPr/>
        </p:nvSpPr>
        <p:spPr>
          <a:xfrm>
            <a:off x="6300709" y="2273064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décembre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702;p62">
            <a:extLst>
              <a:ext uri="{FF2B5EF4-FFF2-40B4-BE49-F238E27FC236}">
                <a16:creationId xmlns:a16="http://schemas.microsoft.com/office/drawing/2014/main" id="{D7E4666C-FA8E-4073-8328-DB434460B289}"/>
              </a:ext>
            </a:extLst>
          </p:cNvPr>
          <p:cNvSpPr/>
          <p:nvPr/>
        </p:nvSpPr>
        <p:spPr>
          <a:xfrm>
            <a:off x="7945414" y="2288951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novembre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Google Shape;702;p62">
            <a:extLst>
              <a:ext uri="{FF2B5EF4-FFF2-40B4-BE49-F238E27FC236}">
                <a16:creationId xmlns:a16="http://schemas.microsoft.com/office/drawing/2014/main" id="{48708552-C9EB-4D73-A529-B654B58F7646}"/>
              </a:ext>
            </a:extLst>
          </p:cNvPr>
          <p:cNvSpPr/>
          <p:nvPr/>
        </p:nvSpPr>
        <p:spPr>
          <a:xfrm>
            <a:off x="9563111" y="2286704"/>
            <a:ext cx="1863931" cy="793650"/>
          </a:xfrm>
          <a:custGeom>
            <a:avLst/>
            <a:gdLst>
              <a:gd name="connsiteX0" fmla="*/ 0 w 1863931"/>
              <a:gd name="connsiteY0" fmla="*/ 0 h 793650"/>
              <a:gd name="connsiteX1" fmla="*/ 503261 w 1863931"/>
              <a:gd name="connsiteY1" fmla="*/ 0 h 793650"/>
              <a:gd name="connsiteX2" fmla="*/ 913326 w 1863931"/>
              <a:gd name="connsiteY2" fmla="*/ 0 h 793650"/>
              <a:gd name="connsiteX3" fmla="*/ 1379309 w 1863931"/>
              <a:gd name="connsiteY3" fmla="*/ 0 h 793650"/>
              <a:gd name="connsiteX4" fmla="*/ 1863931 w 1863931"/>
              <a:gd name="connsiteY4" fmla="*/ 0 h 793650"/>
              <a:gd name="connsiteX5" fmla="*/ 1863931 w 1863931"/>
              <a:gd name="connsiteY5" fmla="*/ 380952 h 793650"/>
              <a:gd name="connsiteX6" fmla="*/ 1863931 w 1863931"/>
              <a:gd name="connsiteY6" fmla="*/ 793650 h 793650"/>
              <a:gd name="connsiteX7" fmla="*/ 1360670 w 1863931"/>
              <a:gd name="connsiteY7" fmla="*/ 793650 h 793650"/>
              <a:gd name="connsiteX8" fmla="*/ 950605 w 1863931"/>
              <a:gd name="connsiteY8" fmla="*/ 793650 h 793650"/>
              <a:gd name="connsiteX9" fmla="*/ 503261 w 1863931"/>
              <a:gd name="connsiteY9" fmla="*/ 793650 h 793650"/>
              <a:gd name="connsiteX10" fmla="*/ 0 w 1863931"/>
              <a:gd name="connsiteY10" fmla="*/ 793650 h 793650"/>
              <a:gd name="connsiteX11" fmla="*/ 0 w 1863931"/>
              <a:gd name="connsiteY11" fmla="*/ 420635 h 793650"/>
              <a:gd name="connsiteX12" fmla="*/ 0 w 1863931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3931" h="793650" fill="none" extrusionOk="0">
                <a:moveTo>
                  <a:pt x="0" y="0"/>
                </a:moveTo>
                <a:cubicBezTo>
                  <a:pt x="194666" y="-47896"/>
                  <a:pt x="377465" y="16998"/>
                  <a:pt x="503261" y="0"/>
                </a:cubicBezTo>
                <a:cubicBezTo>
                  <a:pt x="629057" y="-16998"/>
                  <a:pt x="726925" y="2520"/>
                  <a:pt x="913326" y="0"/>
                </a:cubicBezTo>
                <a:cubicBezTo>
                  <a:pt x="1099728" y="-2520"/>
                  <a:pt x="1210324" y="42133"/>
                  <a:pt x="1379309" y="0"/>
                </a:cubicBezTo>
                <a:cubicBezTo>
                  <a:pt x="1548294" y="-42133"/>
                  <a:pt x="1639616" y="29852"/>
                  <a:pt x="1863931" y="0"/>
                </a:cubicBezTo>
                <a:cubicBezTo>
                  <a:pt x="1884973" y="149403"/>
                  <a:pt x="1861284" y="257988"/>
                  <a:pt x="1863931" y="380952"/>
                </a:cubicBezTo>
                <a:cubicBezTo>
                  <a:pt x="1866578" y="503916"/>
                  <a:pt x="1848603" y="656430"/>
                  <a:pt x="1863931" y="793650"/>
                </a:cubicBezTo>
                <a:cubicBezTo>
                  <a:pt x="1660031" y="811034"/>
                  <a:pt x="1603340" y="734748"/>
                  <a:pt x="1360670" y="793650"/>
                </a:cubicBezTo>
                <a:cubicBezTo>
                  <a:pt x="1118000" y="852552"/>
                  <a:pt x="1042263" y="775107"/>
                  <a:pt x="950605" y="793650"/>
                </a:cubicBezTo>
                <a:cubicBezTo>
                  <a:pt x="858947" y="812193"/>
                  <a:pt x="663390" y="751468"/>
                  <a:pt x="503261" y="793650"/>
                </a:cubicBezTo>
                <a:cubicBezTo>
                  <a:pt x="343132" y="835832"/>
                  <a:pt x="244547" y="745145"/>
                  <a:pt x="0" y="793650"/>
                </a:cubicBezTo>
                <a:cubicBezTo>
                  <a:pt x="-10617" y="642247"/>
                  <a:pt x="38318" y="552437"/>
                  <a:pt x="0" y="420635"/>
                </a:cubicBezTo>
                <a:cubicBezTo>
                  <a:pt x="-38318" y="288833"/>
                  <a:pt x="18553" y="177164"/>
                  <a:pt x="0" y="0"/>
                </a:cubicBezTo>
                <a:close/>
              </a:path>
              <a:path w="1863931" h="793650" stroke="0" extrusionOk="0">
                <a:moveTo>
                  <a:pt x="0" y="0"/>
                </a:moveTo>
                <a:cubicBezTo>
                  <a:pt x="185941" y="-24525"/>
                  <a:pt x="335680" y="17478"/>
                  <a:pt x="484622" y="0"/>
                </a:cubicBezTo>
                <a:cubicBezTo>
                  <a:pt x="633564" y="-17478"/>
                  <a:pt x="747110" y="23575"/>
                  <a:pt x="950605" y="0"/>
                </a:cubicBezTo>
                <a:cubicBezTo>
                  <a:pt x="1154100" y="-23575"/>
                  <a:pt x="1210008" y="22007"/>
                  <a:pt x="1453866" y="0"/>
                </a:cubicBezTo>
                <a:cubicBezTo>
                  <a:pt x="1697724" y="-22007"/>
                  <a:pt x="1722499" y="30857"/>
                  <a:pt x="1863931" y="0"/>
                </a:cubicBezTo>
                <a:cubicBezTo>
                  <a:pt x="1876878" y="96672"/>
                  <a:pt x="1835174" y="287332"/>
                  <a:pt x="1863931" y="396825"/>
                </a:cubicBezTo>
                <a:cubicBezTo>
                  <a:pt x="1892688" y="506319"/>
                  <a:pt x="1826830" y="634534"/>
                  <a:pt x="1863931" y="793650"/>
                </a:cubicBezTo>
                <a:cubicBezTo>
                  <a:pt x="1743770" y="798235"/>
                  <a:pt x="1597927" y="748637"/>
                  <a:pt x="1416588" y="793650"/>
                </a:cubicBezTo>
                <a:cubicBezTo>
                  <a:pt x="1235249" y="838663"/>
                  <a:pt x="1158754" y="764284"/>
                  <a:pt x="1006523" y="793650"/>
                </a:cubicBezTo>
                <a:cubicBezTo>
                  <a:pt x="854293" y="823016"/>
                  <a:pt x="626052" y="778801"/>
                  <a:pt x="503261" y="793650"/>
                </a:cubicBezTo>
                <a:cubicBezTo>
                  <a:pt x="380470" y="808499"/>
                  <a:pt x="111179" y="756766"/>
                  <a:pt x="0" y="793650"/>
                </a:cubicBezTo>
                <a:cubicBezTo>
                  <a:pt x="-42407" y="660760"/>
                  <a:pt x="19301" y="511552"/>
                  <a:pt x="0" y="388889"/>
                </a:cubicBezTo>
                <a:cubicBezTo>
                  <a:pt x="-19301" y="266226"/>
                  <a:pt x="10510" y="143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septembre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3" name="Google Shape;702;p62">
            <a:extLst>
              <a:ext uri="{FF2B5EF4-FFF2-40B4-BE49-F238E27FC236}">
                <a16:creationId xmlns:a16="http://schemas.microsoft.com/office/drawing/2014/main" id="{F288A369-C873-4CA4-B9AF-28AD28DF3C1A}"/>
              </a:ext>
            </a:extLst>
          </p:cNvPr>
          <p:cNvSpPr/>
          <p:nvPr/>
        </p:nvSpPr>
        <p:spPr>
          <a:xfrm>
            <a:off x="4611046" y="323069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vingt</a:t>
            </a:r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-cinq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4" name="Google Shape;703;p62">
            <a:extLst>
              <a:ext uri="{FF2B5EF4-FFF2-40B4-BE49-F238E27FC236}">
                <a16:creationId xmlns:a16="http://schemas.microsoft.com/office/drawing/2014/main" id="{16958C87-C756-4EEE-85A8-4D51292D6613}"/>
              </a:ext>
            </a:extLst>
          </p:cNvPr>
          <p:cNvSpPr/>
          <p:nvPr/>
        </p:nvSpPr>
        <p:spPr>
          <a:xfrm>
            <a:off x="6255751" y="323069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trente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-cinq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5" name="Google Shape;702;p62">
            <a:extLst>
              <a:ext uri="{FF2B5EF4-FFF2-40B4-BE49-F238E27FC236}">
                <a16:creationId xmlns:a16="http://schemas.microsoft.com/office/drawing/2014/main" id="{76E08CC2-593D-417C-98A1-F8BCFF7620E8}"/>
              </a:ext>
            </a:extLst>
          </p:cNvPr>
          <p:cNvSpPr/>
          <p:nvPr/>
        </p:nvSpPr>
        <p:spPr>
          <a:xfrm>
            <a:off x="7900456" y="3246582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cinq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6" name="Google Shape;702;p62">
            <a:extLst>
              <a:ext uri="{FF2B5EF4-FFF2-40B4-BE49-F238E27FC236}">
                <a16:creationId xmlns:a16="http://schemas.microsoft.com/office/drawing/2014/main" id="{789AFE73-9DA2-4B01-B6E2-8082D336C8E6}"/>
              </a:ext>
            </a:extLst>
          </p:cNvPr>
          <p:cNvSpPr/>
          <p:nvPr/>
        </p:nvSpPr>
        <p:spPr>
          <a:xfrm>
            <a:off x="9518153" y="3244335"/>
            <a:ext cx="1863931" cy="793650"/>
          </a:xfrm>
          <a:custGeom>
            <a:avLst/>
            <a:gdLst>
              <a:gd name="connsiteX0" fmla="*/ 0 w 1863931"/>
              <a:gd name="connsiteY0" fmla="*/ 0 h 793650"/>
              <a:gd name="connsiteX1" fmla="*/ 503261 w 1863931"/>
              <a:gd name="connsiteY1" fmla="*/ 0 h 793650"/>
              <a:gd name="connsiteX2" fmla="*/ 913326 w 1863931"/>
              <a:gd name="connsiteY2" fmla="*/ 0 h 793650"/>
              <a:gd name="connsiteX3" fmla="*/ 1379309 w 1863931"/>
              <a:gd name="connsiteY3" fmla="*/ 0 h 793650"/>
              <a:gd name="connsiteX4" fmla="*/ 1863931 w 1863931"/>
              <a:gd name="connsiteY4" fmla="*/ 0 h 793650"/>
              <a:gd name="connsiteX5" fmla="*/ 1863931 w 1863931"/>
              <a:gd name="connsiteY5" fmla="*/ 380952 h 793650"/>
              <a:gd name="connsiteX6" fmla="*/ 1863931 w 1863931"/>
              <a:gd name="connsiteY6" fmla="*/ 793650 h 793650"/>
              <a:gd name="connsiteX7" fmla="*/ 1360670 w 1863931"/>
              <a:gd name="connsiteY7" fmla="*/ 793650 h 793650"/>
              <a:gd name="connsiteX8" fmla="*/ 950605 w 1863931"/>
              <a:gd name="connsiteY8" fmla="*/ 793650 h 793650"/>
              <a:gd name="connsiteX9" fmla="*/ 503261 w 1863931"/>
              <a:gd name="connsiteY9" fmla="*/ 793650 h 793650"/>
              <a:gd name="connsiteX10" fmla="*/ 0 w 1863931"/>
              <a:gd name="connsiteY10" fmla="*/ 793650 h 793650"/>
              <a:gd name="connsiteX11" fmla="*/ 0 w 1863931"/>
              <a:gd name="connsiteY11" fmla="*/ 420635 h 793650"/>
              <a:gd name="connsiteX12" fmla="*/ 0 w 1863931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3931" h="793650" fill="none" extrusionOk="0">
                <a:moveTo>
                  <a:pt x="0" y="0"/>
                </a:moveTo>
                <a:cubicBezTo>
                  <a:pt x="194666" y="-47896"/>
                  <a:pt x="377465" y="16998"/>
                  <a:pt x="503261" y="0"/>
                </a:cubicBezTo>
                <a:cubicBezTo>
                  <a:pt x="629057" y="-16998"/>
                  <a:pt x="726925" y="2520"/>
                  <a:pt x="913326" y="0"/>
                </a:cubicBezTo>
                <a:cubicBezTo>
                  <a:pt x="1099728" y="-2520"/>
                  <a:pt x="1210324" y="42133"/>
                  <a:pt x="1379309" y="0"/>
                </a:cubicBezTo>
                <a:cubicBezTo>
                  <a:pt x="1548294" y="-42133"/>
                  <a:pt x="1639616" y="29852"/>
                  <a:pt x="1863931" y="0"/>
                </a:cubicBezTo>
                <a:cubicBezTo>
                  <a:pt x="1884973" y="149403"/>
                  <a:pt x="1861284" y="257988"/>
                  <a:pt x="1863931" y="380952"/>
                </a:cubicBezTo>
                <a:cubicBezTo>
                  <a:pt x="1866578" y="503916"/>
                  <a:pt x="1848603" y="656430"/>
                  <a:pt x="1863931" y="793650"/>
                </a:cubicBezTo>
                <a:cubicBezTo>
                  <a:pt x="1660031" y="811034"/>
                  <a:pt x="1603340" y="734748"/>
                  <a:pt x="1360670" y="793650"/>
                </a:cubicBezTo>
                <a:cubicBezTo>
                  <a:pt x="1118000" y="852552"/>
                  <a:pt x="1042263" y="775107"/>
                  <a:pt x="950605" y="793650"/>
                </a:cubicBezTo>
                <a:cubicBezTo>
                  <a:pt x="858947" y="812193"/>
                  <a:pt x="663390" y="751468"/>
                  <a:pt x="503261" y="793650"/>
                </a:cubicBezTo>
                <a:cubicBezTo>
                  <a:pt x="343132" y="835832"/>
                  <a:pt x="244547" y="745145"/>
                  <a:pt x="0" y="793650"/>
                </a:cubicBezTo>
                <a:cubicBezTo>
                  <a:pt x="-10617" y="642247"/>
                  <a:pt x="38318" y="552437"/>
                  <a:pt x="0" y="420635"/>
                </a:cubicBezTo>
                <a:cubicBezTo>
                  <a:pt x="-38318" y="288833"/>
                  <a:pt x="18553" y="177164"/>
                  <a:pt x="0" y="0"/>
                </a:cubicBezTo>
                <a:close/>
              </a:path>
              <a:path w="1863931" h="793650" stroke="0" extrusionOk="0">
                <a:moveTo>
                  <a:pt x="0" y="0"/>
                </a:moveTo>
                <a:cubicBezTo>
                  <a:pt x="185941" y="-24525"/>
                  <a:pt x="335680" y="17478"/>
                  <a:pt x="484622" y="0"/>
                </a:cubicBezTo>
                <a:cubicBezTo>
                  <a:pt x="633564" y="-17478"/>
                  <a:pt x="747110" y="23575"/>
                  <a:pt x="950605" y="0"/>
                </a:cubicBezTo>
                <a:cubicBezTo>
                  <a:pt x="1154100" y="-23575"/>
                  <a:pt x="1210008" y="22007"/>
                  <a:pt x="1453866" y="0"/>
                </a:cubicBezTo>
                <a:cubicBezTo>
                  <a:pt x="1697724" y="-22007"/>
                  <a:pt x="1722499" y="30857"/>
                  <a:pt x="1863931" y="0"/>
                </a:cubicBezTo>
                <a:cubicBezTo>
                  <a:pt x="1876878" y="96672"/>
                  <a:pt x="1835174" y="287332"/>
                  <a:pt x="1863931" y="396825"/>
                </a:cubicBezTo>
                <a:cubicBezTo>
                  <a:pt x="1892688" y="506319"/>
                  <a:pt x="1826830" y="634534"/>
                  <a:pt x="1863931" y="793650"/>
                </a:cubicBezTo>
                <a:cubicBezTo>
                  <a:pt x="1743770" y="798235"/>
                  <a:pt x="1597927" y="748637"/>
                  <a:pt x="1416588" y="793650"/>
                </a:cubicBezTo>
                <a:cubicBezTo>
                  <a:pt x="1235249" y="838663"/>
                  <a:pt x="1158754" y="764284"/>
                  <a:pt x="1006523" y="793650"/>
                </a:cubicBezTo>
                <a:cubicBezTo>
                  <a:pt x="854293" y="823016"/>
                  <a:pt x="626052" y="778801"/>
                  <a:pt x="503261" y="793650"/>
                </a:cubicBezTo>
                <a:cubicBezTo>
                  <a:pt x="380470" y="808499"/>
                  <a:pt x="111179" y="756766"/>
                  <a:pt x="0" y="793650"/>
                </a:cubicBezTo>
                <a:cubicBezTo>
                  <a:pt x="-42407" y="660760"/>
                  <a:pt x="19301" y="511552"/>
                  <a:pt x="0" y="388889"/>
                </a:cubicBezTo>
                <a:cubicBezTo>
                  <a:pt x="-19301" y="266226"/>
                  <a:pt x="10510" y="143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cinquante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7" name="Google Shape;702;p62">
            <a:extLst>
              <a:ext uri="{FF2B5EF4-FFF2-40B4-BE49-F238E27FC236}">
                <a16:creationId xmlns:a16="http://schemas.microsoft.com/office/drawing/2014/main" id="{30051CE3-0635-45AD-B994-367994305CE7}"/>
              </a:ext>
            </a:extLst>
          </p:cNvPr>
          <p:cNvSpPr/>
          <p:nvPr/>
        </p:nvSpPr>
        <p:spPr>
          <a:xfrm>
            <a:off x="5454258" y="412422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le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703;p62">
            <a:extLst>
              <a:ext uri="{FF2B5EF4-FFF2-40B4-BE49-F238E27FC236}">
                <a16:creationId xmlns:a16="http://schemas.microsoft.com/office/drawing/2014/main" id="{D9E1CDD3-2B67-486C-B64A-90133D5D2953}"/>
              </a:ext>
            </a:extLst>
          </p:cNvPr>
          <p:cNvSpPr/>
          <p:nvPr/>
        </p:nvSpPr>
        <p:spPr>
          <a:xfrm>
            <a:off x="7098963" y="412422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la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702;p62">
            <a:extLst>
              <a:ext uri="{FF2B5EF4-FFF2-40B4-BE49-F238E27FC236}">
                <a16:creationId xmlns:a16="http://schemas.microsoft.com/office/drawing/2014/main" id="{CEB4C8E0-1F93-4AE3-9C7F-6DC0B46730A3}"/>
              </a:ext>
            </a:extLst>
          </p:cNvPr>
          <p:cNvSpPr/>
          <p:nvPr/>
        </p:nvSpPr>
        <p:spPr>
          <a:xfrm>
            <a:off x="8743668" y="414010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les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0" name="Google Shape;701;p62">
            <a:extLst>
              <a:ext uri="{FF2B5EF4-FFF2-40B4-BE49-F238E27FC236}">
                <a16:creationId xmlns:a16="http://schemas.microsoft.com/office/drawing/2014/main" id="{2F949F4F-0A58-4CF7-A3D7-197430ACF133}"/>
              </a:ext>
            </a:extLst>
          </p:cNvPr>
          <p:cNvSpPr/>
          <p:nvPr/>
        </p:nvSpPr>
        <p:spPr>
          <a:xfrm>
            <a:off x="9642970" y="497906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2" name="Google Shape;470;p55">
            <a:extLst>
              <a:ext uri="{FF2B5EF4-FFF2-40B4-BE49-F238E27FC236}">
                <a16:creationId xmlns:a16="http://schemas.microsoft.com/office/drawing/2014/main" id="{D70C7887-C81D-41DF-8FCB-71FB5D74E76A}"/>
              </a:ext>
            </a:extLst>
          </p:cNvPr>
          <p:cNvSpPr txBox="1"/>
          <p:nvPr/>
        </p:nvSpPr>
        <p:spPr>
          <a:xfrm>
            <a:off x="11472000" y="453525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F03C78"/>
                </a:solidFill>
                <a:effectLst/>
                <a:uLnTx/>
                <a:uFillTx/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3</a:t>
            </a:r>
            <a:endParaRPr kumimoji="0" sz="3600" b="1" i="0" u="none" strike="noStrike" kern="1200" cap="none" spc="0" normalizeH="0" baseline="0" noProof="0">
              <a:ln>
                <a:noFill/>
              </a:ln>
              <a:solidFill>
                <a:srgbClr val="F03C78"/>
              </a:solidFill>
              <a:effectLst/>
              <a:uLnTx/>
              <a:uFillTx/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3" name="Google Shape;471;p55">
            <a:extLst>
              <a:ext uri="{FF2B5EF4-FFF2-40B4-BE49-F238E27FC236}">
                <a16:creationId xmlns:a16="http://schemas.microsoft.com/office/drawing/2014/main" id="{956065A8-1675-4E2E-9BE0-924A89184518}"/>
              </a:ext>
            </a:extLst>
          </p:cNvPr>
          <p:cNvSpPr txBox="1"/>
          <p:nvPr/>
        </p:nvSpPr>
        <p:spPr>
          <a:xfrm>
            <a:off x="11472000" y="53415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F03C78"/>
                </a:solidFill>
                <a:effectLst/>
                <a:uLnTx/>
                <a:uFillTx/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2</a:t>
            </a:r>
            <a:endParaRPr kumimoji="0" sz="3600" b="1" i="0" u="none" strike="noStrike" kern="1200" cap="none" spc="0" normalizeH="0" baseline="0" noProof="0">
              <a:ln>
                <a:noFill/>
              </a:ln>
              <a:solidFill>
                <a:srgbClr val="F03C78"/>
              </a:solidFill>
              <a:effectLst/>
              <a:uLnTx/>
              <a:uFillTx/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4" name="Google Shape;472;p55">
            <a:extLst>
              <a:ext uri="{FF2B5EF4-FFF2-40B4-BE49-F238E27FC236}">
                <a16:creationId xmlns:a16="http://schemas.microsoft.com/office/drawing/2014/main" id="{DB1DEA27-FA2A-48C1-AE7D-B2DD97D2744F}"/>
              </a:ext>
            </a:extLst>
          </p:cNvPr>
          <p:cNvSpPr txBox="1"/>
          <p:nvPr/>
        </p:nvSpPr>
        <p:spPr>
          <a:xfrm>
            <a:off x="11472000" y="610790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F03C78"/>
                </a:solidFill>
                <a:effectLst/>
                <a:uLnTx/>
                <a:uFillTx/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1</a:t>
            </a:r>
            <a:endParaRPr kumimoji="0" sz="3600" b="1" i="0" u="none" strike="noStrike" kern="1200" cap="none" spc="0" normalizeH="0" baseline="0" noProof="0">
              <a:ln>
                <a:noFill/>
              </a:ln>
              <a:solidFill>
                <a:srgbClr val="F03C78"/>
              </a:solidFill>
              <a:effectLst/>
              <a:uLnTx/>
              <a:uFillTx/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1" i="0" u="none" strike="noStrike" kern="1200" cap="none" spc="0" normalizeH="0" baseline="0" noProof="0">
              <a:ln>
                <a:noFill/>
              </a:ln>
              <a:solidFill>
                <a:srgbClr val="F03C78"/>
              </a:solidFill>
              <a:effectLst/>
              <a:uLnTx/>
              <a:uFillTx/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6" name="Google Shape;473;p55">
            <a:extLst>
              <a:ext uri="{FF2B5EF4-FFF2-40B4-BE49-F238E27FC236}">
                <a16:creationId xmlns:a16="http://schemas.microsoft.com/office/drawing/2014/main" id="{A5D69EAF-60D1-4955-B983-3CC55745CE00}"/>
              </a:ext>
            </a:extLst>
          </p:cNvPr>
          <p:cNvSpPr txBox="1"/>
          <p:nvPr/>
        </p:nvSpPr>
        <p:spPr>
          <a:xfrm>
            <a:off x="11472000" y="2886406"/>
            <a:ext cx="7200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F03C78"/>
                </a:solidFill>
                <a:effectLst/>
                <a:uLnTx/>
                <a:uFillTx/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5</a:t>
            </a:r>
            <a:endParaRPr kumimoji="0" sz="3600" b="1" i="0" u="none" strike="noStrike" kern="1200" cap="none" spc="0" normalizeH="0" baseline="0" noProof="0">
              <a:ln>
                <a:noFill/>
              </a:ln>
              <a:solidFill>
                <a:srgbClr val="F03C78"/>
              </a:solidFill>
              <a:effectLst/>
              <a:uLnTx/>
              <a:uFillTx/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7" name="Google Shape;474;p55">
            <a:extLst>
              <a:ext uri="{FF2B5EF4-FFF2-40B4-BE49-F238E27FC236}">
                <a16:creationId xmlns:a16="http://schemas.microsoft.com/office/drawing/2014/main" id="{A7BB6E21-3A76-46A5-B45E-A8D95B2BA7B3}"/>
              </a:ext>
            </a:extLst>
          </p:cNvPr>
          <p:cNvSpPr txBox="1"/>
          <p:nvPr/>
        </p:nvSpPr>
        <p:spPr>
          <a:xfrm>
            <a:off x="11472000" y="36727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F03C78"/>
                </a:solidFill>
                <a:effectLst/>
                <a:uLnTx/>
                <a:uFillTx/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4</a:t>
            </a:r>
            <a:endParaRPr kumimoji="0" sz="3600" b="1" i="0" u="none" strike="noStrike" kern="1200" cap="none" spc="0" normalizeH="0" baseline="0" noProof="0">
              <a:ln>
                <a:noFill/>
              </a:ln>
              <a:solidFill>
                <a:srgbClr val="F03C78"/>
              </a:solidFill>
              <a:effectLst/>
              <a:uLnTx/>
              <a:uFillTx/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A128AC03-BBD4-44B3-8492-2DA1EA2E4D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3863" y="-3068"/>
            <a:ext cx="1139687" cy="1143194"/>
          </a:xfrm>
          <a:prstGeom prst="rect">
            <a:avLst/>
          </a:prstGeom>
        </p:spPr>
      </p:pic>
      <p:sp>
        <p:nvSpPr>
          <p:cNvPr id="39" name="Title 2">
            <a:extLst>
              <a:ext uri="{FF2B5EF4-FFF2-40B4-BE49-F238E27FC236}">
                <a16:creationId xmlns:a16="http://schemas.microsoft.com/office/drawing/2014/main" id="{7FF310B1-FFB4-44E8-B684-FBA2DEC07E4D}"/>
              </a:ext>
            </a:extLst>
          </p:cNvPr>
          <p:cNvSpPr txBox="1">
            <a:spLocks/>
          </p:cNvSpPr>
          <p:nvPr/>
        </p:nvSpPr>
        <p:spPr>
          <a:xfrm>
            <a:off x="11236600" y="1056481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853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247587-B68A-4404-80A4-65519E4E7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9183" y="1707824"/>
            <a:ext cx="6066046" cy="4773582"/>
          </a:xfrm>
          <a:prstGeom prst="rect">
            <a:avLst/>
          </a:prstGeom>
        </p:spPr>
      </p:pic>
      <p:sp>
        <p:nvSpPr>
          <p:cNvPr id="7" name="Google Shape;696;p62">
            <a:extLst>
              <a:ext uri="{FF2B5EF4-FFF2-40B4-BE49-F238E27FC236}">
                <a16:creationId xmlns:a16="http://schemas.microsoft.com/office/drawing/2014/main" id="{92F16DAD-BEDF-4F39-91E5-B5DFDA6D2D4C}"/>
              </a:ext>
            </a:extLst>
          </p:cNvPr>
          <p:cNvSpPr/>
          <p:nvPr/>
        </p:nvSpPr>
        <p:spPr>
          <a:xfrm>
            <a:off x="3473716" y="2104650"/>
            <a:ext cx="1116761" cy="4417961"/>
          </a:xfrm>
          <a:custGeom>
            <a:avLst/>
            <a:gdLst>
              <a:gd name="connsiteX0" fmla="*/ 0 w 1116761"/>
              <a:gd name="connsiteY0" fmla="*/ 558381 h 4417961"/>
              <a:gd name="connsiteX1" fmla="*/ 262439 w 1116761"/>
              <a:gd name="connsiteY1" fmla="*/ 295942 h 4417961"/>
              <a:gd name="connsiteX2" fmla="*/ 558381 w 1116761"/>
              <a:gd name="connsiteY2" fmla="*/ 0 h 4417961"/>
              <a:gd name="connsiteX3" fmla="*/ 848739 w 1116761"/>
              <a:gd name="connsiteY3" fmla="*/ 290358 h 4417961"/>
              <a:gd name="connsiteX4" fmla="*/ 1116761 w 1116761"/>
              <a:gd name="connsiteY4" fmla="*/ 558381 h 4417961"/>
              <a:gd name="connsiteX5" fmla="*/ 837571 w 1116761"/>
              <a:gd name="connsiteY5" fmla="*/ 558381 h 4417961"/>
              <a:gd name="connsiteX6" fmla="*/ 837571 w 1116761"/>
              <a:gd name="connsiteY6" fmla="*/ 1186941 h 4417961"/>
              <a:gd name="connsiteX7" fmla="*/ 837571 w 1116761"/>
              <a:gd name="connsiteY7" fmla="*/ 1738310 h 4417961"/>
              <a:gd name="connsiteX8" fmla="*/ 837571 w 1116761"/>
              <a:gd name="connsiteY8" fmla="*/ 2328274 h 4417961"/>
              <a:gd name="connsiteX9" fmla="*/ 837571 w 1116761"/>
              <a:gd name="connsiteY9" fmla="*/ 2841047 h 4417961"/>
              <a:gd name="connsiteX10" fmla="*/ 837571 w 1116761"/>
              <a:gd name="connsiteY10" fmla="*/ 3469607 h 4417961"/>
              <a:gd name="connsiteX11" fmla="*/ 837571 w 1116761"/>
              <a:gd name="connsiteY11" fmla="*/ 4417961 h 4417961"/>
              <a:gd name="connsiteX12" fmla="*/ 279190 w 1116761"/>
              <a:gd name="connsiteY12" fmla="*/ 4417961 h 4417961"/>
              <a:gd name="connsiteX13" fmla="*/ 279190 w 1116761"/>
              <a:gd name="connsiteY13" fmla="*/ 3905188 h 4417961"/>
              <a:gd name="connsiteX14" fmla="*/ 279190 w 1116761"/>
              <a:gd name="connsiteY14" fmla="*/ 3431011 h 4417961"/>
              <a:gd name="connsiteX15" fmla="*/ 279190 w 1116761"/>
              <a:gd name="connsiteY15" fmla="*/ 2995430 h 4417961"/>
              <a:gd name="connsiteX16" fmla="*/ 279190 w 1116761"/>
              <a:gd name="connsiteY16" fmla="*/ 2444062 h 4417961"/>
              <a:gd name="connsiteX17" fmla="*/ 279190 w 1116761"/>
              <a:gd name="connsiteY17" fmla="*/ 2008480 h 4417961"/>
              <a:gd name="connsiteX18" fmla="*/ 279190 w 1116761"/>
              <a:gd name="connsiteY18" fmla="*/ 1572899 h 4417961"/>
              <a:gd name="connsiteX19" fmla="*/ 279190 w 1116761"/>
              <a:gd name="connsiteY19" fmla="*/ 558381 h 4417961"/>
              <a:gd name="connsiteX20" fmla="*/ 0 w 1116761"/>
              <a:gd name="connsiteY20" fmla="*/ 558381 h 44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761" h="4417961" fill="none" extrusionOk="0">
                <a:moveTo>
                  <a:pt x="0" y="558381"/>
                </a:moveTo>
                <a:cubicBezTo>
                  <a:pt x="79902" y="458605"/>
                  <a:pt x="137169" y="427999"/>
                  <a:pt x="262439" y="295942"/>
                </a:cubicBezTo>
                <a:cubicBezTo>
                  <a:pt x="387709" y="163885"/>
                  <a:pt x="513767" y="101817"/>
                  <a:pt x="558381" y="0"/>
                </a:cubicBezTo>
                <a:cubicBezTo>
                  <a:pt x="648466" y="79038"/>
                  <a:pt x="703108" y="164257"/>
                  <a:pt x="848739" y="290358"/>
                </a:cubicBezTo>
                <a:cubicBezTo>
                  <a:pt x="994369" y="416460"/>
                  <a:pt x="982113" y="434351"/>
                  <a:pt x="1116761" y="558381"/>
                </a:cubicBezTo>
                <a:cubicBezTo>
                  <a:pt x="997670" y="568809"/>
                  <a:pt x="914813" y="527899"/>
                  <a:pt x="837571" y="558381"/>
                </a:cubicBezTo>
                <a:cubicBezTo>
                  <a:pt x="902831" y="762351"/>
                  <a:pt x="796777" y="1030716"/>
                  <a:pt x="837571" y="1186941"/>
                </a:cubicBezTo>
                <a:cubicBezTo>
                  <a:pt x="878365" y="1343166"/>
                  <a:pt x="837274" y="1551472"/>
                  <a:pt x="837571" y="1738310"/>
                </a:cubicBezTo>
                <a:cubicBezTo>
                  <a:pt x="837868" y="1925148"/>
                  <a:pt x="803134" y="2159840"/>
                  <a:pt x="837571" y="2328274"/>
                </a:cubicBezTo>
                <a:cubicBezTo>
                  <a:pt x="872008" y="2496708"/>
                  <a:pt x="830635" y="2622547"/>
                  <a:pt x="837571" y="2841047"/>
                </a:cubicBezTo>
                <a:cubicBezTo>
                  <a:pt x="844507" y="3059547"/>
                  <a:pt x="770388" y="3232673"/>
                  <a:pt x="837571" y="3469607"/>
                </a:cubicBezTo>
                <a:cubicBezTo>
                  <a:pt x="904754" y="3706541"/>
                  <a:pt x="726219" y="4220219"/>
                  <a:pt x="837571" y="4417961"/>
                </a:cubicBezTo>
                <a:cubicBezTo>
                  <a:pt x="661721" y="4476440"/>
                  <a:pt x="537434" y="4369486"/>
                  <a:pt x="279190" y="4417961"/>
                </a:cubicBezTo>
                <a:cubicBezTo>
                  <a:pt x="243122" y="4190694"/>
                  <a:pt x="292412" y="4035471"/>
                  <a:pt x="279190" y="3905188"/>
                </a:cubicBezTo>
                <a:cubicBezTo>
                  <a:pt x="265968" y="3774905"/>
                  <a:pt x="323357" y="3530420"/>
                  <a:pt x="279190" y="3431011"/>
                </a:cubicBezTo>
                <a:cubicBezTo>
                  <a:pt x="235023" y="3331602"/>
                  <a:pt x="282578" y="3143105"/>
                  <a:pt x="279190" y="2995430"/>
                </a:cubicBezTo>
                <a:cubicBezTo>
                  <a:pt x="275802" y="2847755"/>
                  <a:pt x="281626" y="2671616"/>
                  <a:pt x="279190" y="2444062"/>
                </a:cubicBezTo>
                <a:cubicBezTo>
                  <a:pt x="276754" y="2216508"/>
                  <a:pt x="287065" y="2120240"/>
                  <a:pt x="279190" y="2008480"/>
                </a:cubicBezTo>
                <a:cubicBezTo>
                  <a:pt x="271315" y="1896720"/>
                  <a:pt x="280266" y="1740354"/>
                  <a:pt x="279190" y="1572899"/>
                </a:cubicBezTo>
                <a:cubicBezTo>
                  <a:pt x="278114" y="1405444"/>
                  <a:pt x="320579" y="832113"/>
                  <a:pt x="279190" y="558381"/>
                </a:cubicBezTo>
                <a:cubicBezTo>
                  <a:pt x="198667" y="570081"/>
                  <a:pt x="79316" y="557472"/>
                  <a:pt x="0" y="558381"/>
                </a:cubicBezTo>
                <a:close/>
              </a:path>
              <a:path w="1116761" h="4417961" stroke="0" extrusionOk="0">
                <a:moveTo>
                  <a:pt x="0" y="558381"/>
                </a:moveTo>
                <a:cubicBezTo>
                  <a:pt x="100925" y="399511"/>
                  <a:pt x="229314" y="347147"/>
                  <a:pt x="290358" y="268023"/>
                </a:cubicBezTo>
                <a:cubicBezTo>
                  <a:pt x="351402" y="188899"/>
                  <a:pt x="452081" y="143800"/>
                  <a:pt x="558381" y="0"/>
                </a:cubicBezTo>
                <a:cubicBezTo>
                  <a:pt x="655032" y="73865"/>
                  <a:pt x="725475" y="188991"/>
                  <a:pt x="826403" y="268023"/>
                </a:cubicBezTo>
                <a:cubicBezTo>
                  <a:pt x="927331" y="347055"/>
                  <a:pt x="1013027" y="494782"/>
                  <a:pt x="1116761" y="558381"/>
                </a:cubicBezTo>
                <a:cubicBezTo>
                  <a:pt x="1056047" y="589469"/>
                  <a:pt x="910886" y="557551"/>
                  <a:pt x="837571" y="558381"/>
                </a:cubicBezTo>
                <a:cubicBezTo>
                  <a:pt x="883748" y="663960"/>
                  <a:pt x="823363" y="817328"/>
                  <a:pt x="837571" y="1032558"/>
                </a:cubicBezTo>
                <a:cubicBezTo>
                  <a:pt x="851779" y="1247788"/>
                  <a:pt x="817124" y="1427460"/>
                  <a:pt x="837571" y="1545331"/>
                </a:cubicBezTo>
                <a:cubicBezTo>
                  <a:pt x="858018" y="1663202"/>
                  <a:pt x="818260" y="1810690"/>
                  <a:pt x="837571" y="1980912"/>
                </a:cubicBezTo>
                <a:cubicBezTo>
                  <a:pt x="856882" y="2151134"/>
                  <a:pt x="784425" y="2363194"/>
                  <a:pt x="837571" y="2570876"/>
                </a:cubicBezTo>
                <a:cubicBezTo>
                  <a:pt x="890717" y="2778558"/>
                  <a:pt x="830745" y="2792819"/>
                  <a:pt x="837571" y="3006457"/>
                </a:cubicBezTo>
                <a:cubicBezTo>
                  <a:pt x="844397" y="3220095"/>
                  <a:pt x="782136" y="3288882"/>
                  <a:pt x="837571" y="3519230"/>
                </a:cubicBezTo>
                <a:cubicBezTo>
                  <a:pt x="893006" y="3749578"/>
                  <a:pt x="800950" y="3985964"/>
                  <a:pt x="837571" y="4417961"/>
                </a:cubicBezTo>
                <a:cubicBezTo>
                  <a:pt x="695768" y="4419706"/>
                  <a:pt x="463050" y="4359484"/>
                  <a:pt x="279190" y="4417961"/>
                </a:cubicBezTo>
                <a:cubicBezTo>
                  <a:pt x="252869" y="4286366"/>
                  <a:pt x="328695" y="4105987"/>
                  <a:pt x="279190" y="3905188"/>
                </a:cubicBezTo>
                <a:cubicBezTo>
                  <a:pt x="229685" y="3704389"/>
                  <a:pt x="325194" y="3616001"/>
                  <a:pt x="279190" y="3392415"/>
                </a:cubicBezTo>
                <a:cubicBezTo>
                  <a:pt x="233186" y="3168829"/>
                  <a:pt x="317858" y="3049332"/>
                  <a:pt x="279190" y="2918238"/>
                </a:cubicBezTo>
                <a:cubicBezTo>
                  <a:pt x="240522" y="2787144"/>
                  <a:pt x="298191" y="2678216"/>
                  <a:pt x="279190" y="2444062"/>
                </a:cubicBezTo>
                <a:cubicBezTo>
                  <a:pt x="260189" y="2209908"/>
                  <a:pt x="303817" y="2012846"/>
                  <a:pt x="279190" y="1854097"/>
                </a:cubicBezTo>
                <a:cubicBezTo>
                  <a:pt x="254563" y="1695348"/>
                  <a:pt x="324618" y="1535123"/>
                  <a:pt x="279190" y="1264133"/>
                </a:cubicBezTo>
                <a:cubicBezTo>
                  <a:pt x="233762" y="993143"/>
                  <a:pt x="322622" y="765894"/>
                  <a:pt x="279190" y="558381"/>
                </a:cubicBezTo>
                <a:cubicBezTo>
                  <a:pt x="142658" y="562985"/>
                  <a:pt x="112109" y="531881"/>
                  <a:pt x="0" y="558381"/>
                </a:cubicBezTo>
                <a:close/>
              </a:path>
            </a:pathLst>
          </a:cu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870372988">
                  <a:prstGeom prst="up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oogle Shape;695;p62">
            <a:extLst>
              <a:ext uri="{FF2B5EF4-FFF2-40B4-BE49-F238E27FC236}">
                <a16:creationId xmlns:a16="http://schemas.microsoft.com/office/drawing/2014/main" id="{444DFE07-2083-4570-8326-C4E6C16B06E5}"/>
              </a:ext>
            </a:extLst>
          </p:cNvPr>
          <p:cNvSpPr/>
          <p:nvPr/>
        </p:nvSpPr>
        <p:spPr>
          <a:xfrm>
            <a:off x="4660547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48135 w 1548969"/>
              <a:gd name="connsiteY6" fmla="*/ 793650 h 793650"/>
              <a:gd name="connsiteX7" fmla="*/ 56279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64352" y="-52932"/>
                  <a:pt x="285959" y="58349"/>
                  <a:pt x="531812" y="0"/>
                </a:cubicBezTo>
                <a:cubicBezTo>
                  <a:pt x="777665" y="-58349"/>
                  <a:pt x="808180" y="45409"/>
                  <a:pt x="1032645" y="0"/>
                </a:cubicBezTo>
                <a:cubicBezTo>
                  <a:pt x="1257110" y="-45409"/>
                  <a:pt x="1382302" y="28216"/>
                  <a:pt x="1548968" y="0"/>
                </a:cubicBezTo>
                <a:cubicBezTo>
                  <a:pt x="1583170" y="96698"/>
                  <a:pt x="1510899" y="254573"/>
                  <a:pt x="1548968" y="380952"/>
                </a:cubicBezTo>
                <a:cubicBezTo>
                  <a:pt x="1587037" y="507331"/>
                  <a:pt x="1511643" y="664334"/>
                  <a:pt x="1548968" y="793650"/>
                </a:cubicBezTo>
                <a:cubicBezTo>
                  <a:pt x="1390723" y="815770"/>
                  <a:pt x="1263437" y="753441"/>
                  <a:pt x="1048135" y="793650"/>
                </a:cubicBezTo>
                <a:cubicBezTo>
                  <a:pt x="832833" y="833859"/>
                  <a:pt x="722308" y="759707"/>
                  <a:pt x="562792" y="793650"/>
                </a:cubicBezTo>
                <a:cubicBezTo>
                  <a:pt x="403276" y="827593"/>
                  <a:pt x="209197" y="774525"/>
                  <a:pt x="0" y="793650"/>
                </a:cubicBezTo>
                <a:cubicBezTo>
                  <a:pt x="-17047" y="638253"/>
                  <a:pt x="6879" y="576961"/>
                  <a:pt x="0" y="420635"/>
                </a:cubicBezTo>
                <a:cubicBezTo>
                  <a:pt x="-6879" y="264309"/>
                  <a:pt x="30576" y="138687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93596" y="-22554"/>
                  <a:pt x="434760" y="54656"/>
                  <a:pt x="547302" y="0"/>
                </a:cubicBezTo>
                <a:cubicBezTo>
                  <a:pt x="659844" y="-54656"/>
                  <a:pt x="920377" y="45493"/>
                  <a:pt x="1063625" y="0"/>
                </a:cubicBezTo>
                <a:cubicBezTo>
                  <a:pt x="1206873" y="-45493"/>
                  <a:pt x="1397687" y="48526"/>
                  <a:pt x="1548968" y="0"/>
                </a:cubicBezTo>
                <a:cubicBezTo>
                  <a:pt x="1573459" y="86963"/>
                  <a:pt x="1547854" y="252959"/>
                  <a:pt x="1548968" y="373016"/>
                </a:cubicBezTo>
                <a:cubicBezTo>
                  <a:pt x="1550082" y="493073"/>
                  <a:pt x="1538267" y="639976"/>
                  <a:pt x="1548968" y="793650"/>
                </a:cubicBezTo>
                <a:cubicBezTo>
                  <a:pt x="1317439" y="849891"/>
                  <a:pt x="1181153" y="778140"/>
                  <a:pt x="1063625" y="793650"/>
                </a:cubicBezTo>
                <a:cubicBezTo>
                  <a:pt x="946097" y="809160"/>
                  <a:pt x="722307" y="747276"/>
                  <a:pt x="531812" y="793650"/>
                </a:cubicBezTo>
                <a:cubicBezTo>
                  <a:pt x="341317" y="840024"/>
                  <a:pt x="219837" y="742662"/>
                  <a:pt x="0" y="793650"/>
                </a:cubicBezTo>
                <a:cubicBezTo>
                  <a:pt x="-44304" y="599142"/>
                  <a:pt x="12002" y="512605"/>
                  <a:pt x="0" y="388889"/>
                </a:cubicBezTo>
                <a:cubicBezTo>
                  <a:pt x="-12002" y="265173"/>
                  <a:pt x="715" y="18823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La fête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9" name="Google Shape;697;p62">
            <a:extLst>
              <a:ext uri="{FF2B5EF4-FFF2-40B4-BE49-F238E27FC236}">
                <a16:creationId xmlns:a16="http://schemas.microsoft.com/office/drawing/2014/main" id="{4536D86F-1F88-44C4-AAE9-874D5026C0A4}"/>
              </a:ext>
            </a:extLst>
          </p:cNvPr>
          <p:cNvSpPr/>
          <p:nvPr/>
        </p:nvSpPr>
        <p:spPr>
          <a:xfrm>
            <a:off x="6381750" y="5859409"/>
            <a:ext cx="2411342" cy="793650"/>
          </a:xfrm>
          <a:custGeom>
            <a:avLst/>
            <a:gdLst>
              <a:gd name="connsiteX0" fmla="*/ 0 w 2411342"/>
              <a:gd name="connsiteY0" fmla="*/ 0 h 793650"/>
              <a:gd name="connsiteX1" fmla="*/ 506382 w 2411342"/>
              <a:gd name="connsiteY1" fmla="*/ 0 h 793650"/>
              <a:gd name="connsiteX2" fmla="*/ 1012764 w 2411342"/>
              <a:gd name="connsiteY2" fmla="*/ 0 h 793650"/>
              <a:gd name="connsiteX3" fmla="*/ 1495032 w 2411342"/>
              <a:gd name="connsiteY3" fmla="*/ 0 h 793650"/>
              <a:gd name="connsiteX4" fmla="*/ 1929074 w 2411342"/>
              <a:gd name="connsiteY4" fmla="*/ 0 h 793650"/>
              <a:gd name="connsiteX5" fmla="*/ 2411342 w 2411342"/>
              <a:gd name="connsiteY5" fmla="*/ 0 h 793650"/>
              <a:gd name="connsiteX6" fmla="*/ 2411342 w 2411342"/>
              <a:gd name="connsiteY6" fmla="*/ 373016 h 793650"/>
              <a:gd name="connsiteX7" fmla="*/ 2411342 w 2411342"/>
              <a:gd name="connsiteY7" fmla="*/ 793650 h 793650"/>
              <a:gd name="connsiteX8" fmla="*/ 1977300 w 2411342"/>
              <a:gd name="connsiteY8" fmla="*/ 793650 h 793650"/>
              <a:gd name="connsiteX9" fmla="*/ 1495032 w 2411342"/>
              <a:gd name="connsiteY9" fmla="*/ 793650 h 793650"/>
              <a:gd name="connsiteX10" fmla="*/ 1036877 w 2411342"/>
              <a:gd name="connsiteY10" fmla="*/ 793650 h 793650"/>
              <a:gd name="connsiteX11" fmla="*/ 602835 w 2411342"/>
              <a:gd name="connsiteY11" fmla="*/ 793650 h 793650"/>
              <a:gd name="connsiteX12" fmla="*/ 0 w 2411342"/>
              <a:gd name="connsiteY12" fmla="*/ 793650 h 793650"/>
              <a:gd name="connsiteX13" fmla="*/ 0 w 2411342"/>
              <a:gd name="connsiteY13" fmla="*/ 396825 h 793650"/>
              <a:gd name="connsiteX14" fmla="*/ 0 w 2411342"/>
              <a:gd name="connsiteY14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11342" h="793650" fill="none" extrusionOk="0">
                <a:moveTo>
                  <a:pt x="0" y="0"/>
                </a:moveTo>
                <a:cubicBezTo>
                  <a:pt x="141755" y="-50588"/>
                  <a:pt x="258625" y="14158"/>
                  <a:pt x="506382" y="0"/>
                </a:cubicBezTo>
                <a:cubicBezTo>
                  <a:pt x="754139" y="-14158"/>
                  <a:pt x="875033" y="18412"/>
                  <a:pt x="1012764" y="0"/>
                </a:cubicBezTo>
                <a:cubicBezTo>
                  <a:pt x="1150495" y="-18412"/>
                  <a:pt x="1395007" y="52324"/>
                  <a:pt x="1495032" y="0"/>
                </a:cubicBezTo>
                <a:cubicBezTo>
                  <a:pt x="1595057" y="-52324"/>
                  <a:pt x="1807266" y="18076"/>
                  <a:pt x="1929074" y="0"/>
                </a:cubicBezTo>
                <a:cubicBezTo>
                  <a:pt x="2050882" y="-18076"/>
                  <a:pt x="2299458" y="25628"/>
                  <a:pt x="2411342" y="0"/>
                </a:cubicBezTo>
                <a:cubicBezTo>
                  <a:pt x="2447110" y="98710"/>
                  <a:pt x="2405084" y="266254"/>
                  <a:pt x="2411342" y="373016"/>
                </a:cubicBezTo>
                <a:cubicBezTo>
                  <a:pt x="2417600" y="479778"/>
                  <a:pt x="2366184" y="602299"/>
                  <a:pt x="2411342" y="793650"/>
                </a:cubicBezTo>
                <a:cubicBezTo>
                  <a:pt x="2300762" y="829602"/>
                  <a:pt x="2098773" y="775940"/>
                  <a:pt x="1977300" y="793650"/>
                </a:cubicBezTo>
                <a:cubicBezTo>
                  <a:pt x="1855827" y="811360"/>
                  <a:pt x="1653040" y="766217"/>
                  <a:pt x="1495032" y="793650"/>
                </a:cubicBezTo>
                <a:cubicBezTo>
                  <a:pt x="1337024" y="821083"/>
                  <a:pt x="1250070" y="753976"/>
                  <a:pt x="1036877" y="793650"/>
                </a:cubicBezTo>
                <a:cubicBezTo>
                  <a:pt x="823685" y="833324"/>
                  <a:pt x="800077" y="760254"/>
                  <a:pt x="602835" y="793650"/>
                </a:cubicBezTo>
                <a:cubicBezTo>
                  <a:pt x="405593" y="827046"/>
                  <a:pt x="166038" y="728590"/>
                  <a:pt x="0" y="793650"/>
                </a:cubicBezTo>
                <a:cubicBezTo>
                  <a:pt x="-1552" y="670652"/>
                  <a:pt x="27065" y="530792"/>
                  <a:pt x="0" y="396825"/>
                </a:cubicBezTo>
                <a:cubicBezTo>
                  <a:pt x="-27065" y="262858"/>
                  <a:pt x="32615" y="94282"/>
                  <a:pt x="0" y="0"/>
                </a:cubicBezTo>
                <a:close/>
              </a:path>
              <a:path w="2411342" h="793650" stroke="0" extrusionOk="0">
                <a:moveTo>
                  <a:pt x="0" y="0"/>
                </a:moveTo>
                <a:cubicBezTo>
                  <a:pt x="144667" y="-11478"/>
                  <a:pt x="323875" y="43622"/>
                  <a:pt x="434042" y="0"/>
                </a:cubicBezTo>
                <a:cubicBezTo>
                  <a:pt x="544209" y="-43622"/>
                  <a:pt x="680622" y="27993"/>
                  <a:pt x="868083" y="0"/>
                </a:cubicBezTo>
                <a:cubicBezTo>
                  <a:pt x="1055544" y="-27993"/>
                  <a:pt x="1292237" y="35132"/>
                  <a:pt x="1398578" y="0"/>
                </a:cubicBezTo>
                <a:cubicBezTo>
                  <a:pt x="1504919" y="-35132"/>
                  <a:pt x="1683760" y="50143"/>
                  <a:pt x="1856733" y="0"/>
                </a:cubicBezTo>
                <a:cubicBezTo>
                  <a:pt x="2029707" y="-50143"/>
                  <a:pt x="2218455" y="32721"/>
                  <a:pt x="2411342" y="0"/>
                </a:cubicBezTo>
                <a:cubicBezTo>
                  <a:pt x="2453841" y="169017"/>
                  <a:pt x="2396329" y="205651"/>
                  <a:pt x="2411342" y="380952"/>
                </a:cubicBezTo>
                <a:cubicBezTo>
                  <a:pt x="2426355" y="556253"/>
                  <a:pt x="2379506" y="659470"/>
                  <a:pt x="2411342" y="793650"/>
                </a:cubicBezTo>
                <a:cubicBezTo>
                  <a:pt x="2266276" y="840255"/>
                  <a:pt x="2072043" y="783441"/>
                  <a:pt x="1977300" y="793650"/>
                </a:cubicBezTo>
                <a:cubicBezTo>
                  <a:pt x="1882557" y="803859"/>
                  <a:pt x="1683008" y="752982"/>
                  <a:pt x="1470919" y="793650"/>
                </a:cubicBezTo>
                <a:cubicBezTo>
                  <a:pt x="1258830" y="834318"/>
                  <a:pt x="1165456" y="753695"/>
                  <a:pt x="1012764" y="793650"/>
                </a:cubicBezTo>
                <a:cubicBezTo>
                  <a:pt x="860072" y="833605"/>
                  <a:pt x="715253" y="778655"/>
                  <a:pt x="602835" y="793650"/>
                </a:cubicBezTo>
                <a:cubicBezTo>
                  <a:pt x="490417" y="808645"/>
                  <a:pt x="251838" y="784987"/>
                  <a:pt x="0" y="793650"/>
                </a:cubicBezTo>
                <a:cubicBezTo>
                  <a:pt x="-2621" y="622498"/>
                  <a:pt x="11939" y="512595"/>
                  <a:pt x="0" y="404762"/>
                </a:cubicBezTo>
                <a:cubicBezTo>
                  <a:pt x="-11939" y="296929"/>
                  <a:pt x="16413" y="19768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Mon </a:t>
            </a: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anniversaire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0" name="Google Shape;698;p62">
            <a:extLst>
              <a:ext uri="{FF2B5EF4-FFF2-40B4-BE49-F238E27FC236}">
                <a16:creationId xmlns:a16="http://schemas.microsoft.com/office/drawing/2014/main" id="{7DAF3F75-F47E-44F3-B62E-041A112B9F3C}"/>
              </a:ext>
            </a:extLst>
          </p:cNvPr>
          <p:cNvSpPr/>
          <p:nvPr/>
        </p:nvSpPr>
        <p:spPr>
          <a:xfrm>
            <a:off x="8888828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Noël </a:t>
            </a:r>
          </a:p>
        </p:txBody>
      </p:sp>
      <p:sp>
        <p:nvSpPr>
          <p:cNvPr id="11" name="Google Shape;701;p62">
            <a:extLst>
              <a:ext uri="{FF2B5EF4-FFF2-40B4-BE49-F238E27FC236}">
                <a16:creationId xmlns:a16="http://schemas.microsoft.com/office/drawing/2014/main" id="{A71813F5-709A-48F8-A822-95BF2BD0B80C}"/>
              </a:ext>
            </a:extLst>
          </p:cNvPr>
          <p:cNvSpPr/>
          <p:nvPr/>
        </p:nvSpPr>
        <p:spPr>
          <a:xfrm>
            <a:off x="7922065" y="4968723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33785" y="-8719"/>
                  <a:pt x="252365" y="12378"/>
                  <a:pt x="485343" y="0"/>
                </a:cubicBezTo>
                <a:cubicBezTo>
                  <a:pt x="718321" y="-12378"/>
                  <a:pt x="757845" y="33893"/>
                  <a:pt x="970687" y="0"/>
                </a:cubicBezTo>
                <a:cubicBezTo>
                  <a:pt x="1183529" y="-33893"/>
                  <a:pt x="1333017" y="54934"/>
                  <a:pt x="1548968" y="0"/>
                </a:cubicBezTo>
                <a:cubicBezTo>
                  <a:pt x="1573127" y="195642"/>
                  <a:pt x="1523351" y="304870"/>
                  <a:pt x="1548968" y="396825"/>
                </a:cubicBezTo>
                <a:cubicBezTo>
                  <a:pt x="1574585" y="488780"/>
                  <a:pt x="1517379" y="618557"/>
                  <a:pt x="1548968" y="793650"/>
                </a:cubicBezTo>
                <a:cubicBezTo>
                  <a:pt x="1403110" y="810967"/>
                  <a:pt x="1216946" y="768073"/>
                  <a:pt x="1032645" y="793650"/>
                </a:cubicBezTo>
                <a:cubicBezTo>
                  <a:pt x="848344" y="819227"/>
                  <a:pt x="715183" y="750897"/>
                  <a:pt x="516323" y="793650"/>
                </a:cubicBezTo>
                <a:cubicBezTo>
                  <a:pt x="317463" y="836403"/>
                  <a:pt x="247895" y="757536"/>
                  <a:pt x="0" y="793650"/>
                </a:cubicBezTo>
                <a:cubicBezTo>
                  <a:pt x="-8219" y="690449"/>
                  <a:pt x="30858" y="576740"/>
                  <a:pt x="0" y="396825"/>
                </a:cubicBezTo>
                <a:cubicBezTo>
                  <a:pt x="-30858" y="216910"/>
                  <a:pt x="8543" y="143598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48714" y="-51608"/>
                  <a:pt x="391112" y="3716"/>
                  <a:pt x="516323" y="0"/>
                </a:cubicBezTo>
                <a:cubicBezTo>
                  <a:pt x="641534" y="-3716"/>
                  <a:pt x="852973" y="51784"/>
                  <a:pt x="986176" y="0"/>
                </a:cubicBezTo>
                <a:cubicBezTo>
                  <a:pt x="1119379" y="-51784"/>
                  <a:pt x="1433684" y="24367"/>
                  <a:pt x="1548968" y="0"/>
                </a:cubicBezTo>
                <a:cubicBezTo>
                  <a:pt x="1565014" y="181733"/>
                  <a:pt x="1521101" y="284671"/>
                  <a:pt x="1548968" y="373016"/>
                </a:cubicBezTo>
                <a:cubicBezTo>
                  <a:pt x="1576835" y="461361"/>
                  <a:pt x="1503754" y="678290"/>
                  <a:pt x="1548968" y="793650"/>
                </a:cubicBezTo>
                <a:cubicBezTo>
                  <a:pt x="1434737" y="817609"/>
                  <a:pt x="1213109" y="756185"/>
                  <a:pt x="1001666" y="793650"/>
                </a:cubicBezTo>
                <a:cubicBezTo>
                  <a:pt x="790223" y="831115"/>
                  <a:pt x="712337" y="790619"/>
                  <a:pt x="454364" y="793650"/>
                </a:cubicBezTo>
                <a:cubicBezTo>
                  <a:pt x="196391" y="796681"/>
                  <a:pt x="101262" y="752254"/>
                  <a:pt x="0" y="793650"/>
                </a:cubicBezTo>
                <a:cubicBezTo>
                  <a:pt x="-16250" y="641606"/>
                  <a:pt x="2113" y="520739"/>
                  <a:pt x="0" y="388889"/>
                </a:cubicBezTo>
                <a:cubicBezTo>
                  <a:pt x="-2113" y="257039"/>
                  <a:pt x="45691" y="1717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sommes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Google Shape;701;p62">
            <a:extLst>
              <a:ext uri="{FF2B5EF4-FFF2-40B4-BE49-F238E27FC236}">
                <a16:creationId xmlns:a16="http://schemas.microsoft.com/office/drawing/2014/main" id="{1C56BAFE-09E9-452D-B85C-6F3F9C24EDAC}"/>
              </a:ext>
            </a:extLst>
          </p:cNvPr>
          <p:cNvSpPr/>
          <p:nvPr/>
        </p:nvSpPr>
        <p:spPr>
          <a:xfrm>
            <a:off x="9566770" y="497906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3" name="TextBox 12">
            <a:hlinkClick r:id="" action="ppaction://noaction">
              <a:snd r:embed="rId4" name="s7_noel_25.wav"/>
            </a:hlinkClick>
            <a:extLst>
              <a:ext uri="{FF2B5EF4-FFF2-40B4-BE49-F238E27FC236}">
                <a16:creationId xmlns:a16="http://schemas.microsoft.com/office/drawing/2014/main" id="{AAA1C04B-BAE3-48E2-A813-ED09DF66AC57}"/>
              </a:ext>
            </a:extLst>
          </p:cNvPr>
          <p:cNvSpPr txBox="1"/>
          <p:nvPr/>
        </p:nvSpPr>
        <p:spPr>
          <a:xfrm>
            <a:off x="1338632" y="675668"/>
            <a:ext cx="86164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Christmas </a:t>
            </a:r>
            <a:r>
              <a:rPr kumimoji="0" lang="es-A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</a:t>
            </a:r>
            <a:r>
              <a:rPr kumimoji="0" lang="es-AR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A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  <a:r>
              <a:rPr kumimoji="0" lang="es-AR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A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s-AR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25th </a:t>
            </a:r>
            <a:r>
              <a:rPr kumimoji="0" lang="es-A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</a:t>
            </a:r>
            <a:r>
              <a:rPr kumimoji="0" lang="es-AR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A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December</a:t>
            </a:r>
            <a:r>
              <a:rPr kumimoji="0" lang="es-AR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4" name="Google Shape;699;p62">
            <a:extLst>
              <a:ext uri="{FF2B5EF4-FFF2-40B4-BE49-F238E27FC236}">
                <a16:creationId xmlns:a16="http://schemas.microsoft.com/office/drawing/2014/main" id="{9E0DB693-F84E-4CB2-A23E-56F805B67FC0}"/>
              </a:ext>
            </a:extLst>
          </p:cNvPr>
          <p:cNvSpPr/>
          <p:nvPr/>
        </p:nvSpPr>
        <p:spPr>
          <a:xfrm>
            <a:off x="4611046" y="499203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3970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79114 w 1548969"/>
              <a:gd name="connsiteY6" fmla="*/ 793650 h 793650"/>
              <a:gd name="connsiteX7" fmla="*/ 593771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095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5242" y="-29798"/>
                  <a:pt x="246806" y="56363"/>
                  <a:pt x="469854" y="0"/>
                </a:cubicBezTo>
                <a:cubicBezTo>
                  <a:pt x="692902" y="-56363"/>
                  <a:pt x="770882" y="36891"/>
                  <a:pt x="939707" y="0"/>
                </a:cubicBezTo>
                <a:cubicBezTo>
                  <a:pt x="1108532" y="-36891"/>
                  <a:pt x="1371953" y="68012"/>
                  <a:pt x="1548968" y="0"/>
                </a:cubicBezTo>
                <a:cubicBezTo>
                  <a:pt x="1575344" y="105973"/>
                  <a:pt x="1504188" y="245784"/>
                  <a:pt x="1548968" y="388889"/>
                </a:cubicBezTo>
                <a:cubicBezTo>
                  <a:pt x="1593748" y="531994"/>
                  <a:pt x="1545017" y="595239"/>
                  <a:pt x="1548968" y="793650"/>
                </a:cubicBezTo>
                <a:cubicBezTo>
                  <a:pt x="1387462" y="810705"/>
                  <a:pt x="1262210" y="737927"/>
                  <a:pt x="1079114" y="793650"/>
                </a:cubicBezTo>
                <a:cubicBezTo>
                  <a:pt x="896018" y="849373"/>
                  <a:pt x="724858" y="767295"/>
                  <a:pt x="593771" y="793650"/>
                </a:cubicBezTo>
                <a:cubicBezTo>
                  <a:pt x="462684" y="820005"/>
                  <a:pt x="189898" y="726118"/>
                  <a:pt x="0" y="793650"/>
                </a:cubicBezTo>
                <a:cubicBezTo>
                  <a:pt x="-12344" y="632305"/>
                  <a:pt x="7961" y="573873"/>
                  <a:pt x="0" y="380952"/>
                </a:cubicBezTo>
                <a:cubicBezTo>
                  <a:pt x="-7961" y="188031"/>
                  <a:pt x="8203" y="93169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1083" y="-6856"/>
                  <a:pt x="271717" y="44924"/>
                  <a:pt x="485343" y="0"/>
                </a:cubicBezTo>
                <a:cubicBezTo>
                  <a:pt x="698969" y="-44924"/>
                  <a:pt x="862953" y="39259"/>
                  <a:pt x="1001666" y="0"/>
                </a:cubicBezTo>
                <a:cubicBezTo>
                  <a:pt x="1140379" y="-39259"/>
                  <a:pt x="1426290" y="36552"/>
                  <a:pt x="1548968" y="0"/>
                </a:cubicBezTo>
                <a:cubicBezTo>
                  <a:pt x="1561710" y="164841"/>
                  <a:pt x="1510886" y="297029"/>
                  <a:pt x="1548968" y="396825"/>
                </a:cubicBezTo>
                <a:cubicBezTo>
                  <a:pt x="1587050" y="496622"/>
                  <a:pt x="1531180" y="649406"/>
                  <a:pt x="1548968" y="793650"/>
                </a:cubicBezTo>
                <a:cubicBezTo>
                  <a:pt x="1386290" y="802970"/>
                  <a:pt x="1223032" y="782458"/>
                  <a:pt x="1048135" y="793650"/>
                </a:cubicBezTo>
                <a:cubicBezTo>
                  <a:pt x="873238" y="804842"/>
                  <a:pt x="636984" y="776845"/>
                  <a:pt x="500833" y="793650"/>
                </a:cubicBezTo>
                <a:cubicBezTo>
                  <a:pt x="364682" y="810455"/>
                  <a:pt x="109902" y="743898"/>
                  <a:pt x="0" y="793650"/>
                </a:cubicBezTo>
                <a:cubicBezTo>
                  <a:pt x="-32094" y="632030"/>
                  <a:pt x="1528" y="586952"/>
                  <a:pt x="0" y="380952"/>
                </a:cubicBezTo>
                <a:cubicBezTo>
                  <a:pt x="-1528" y="174952"/>
                  <a:pt x="31864" y="16671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19419549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Google Shape;700;p62">
            <a:extLst>
              <a:ext uri="{FF2B5EF4-FFF2-40B4-BE49-F238E27FC236}">
                <a16:creationId xmlns:a16="http://schemas.microsoft.com/office/drawing/2014/main" id="{FDAEBB25-DA88-4F05-AC2A-290E33FD34CA}"/>
              </a:ext>
            </a:extLst>
          </p:cNvPr>
          <p:cNvSpPr/>
          <p:nvPr/>
        </p:nvSpPr>
        <p:spPr>
          <a:xfrm>
            <a:off x="6255751" y="49754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98617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469854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25713" y="-39782"/>
                  <a:pt x="282426" y="9764"/>
                  <a:pt x="516323" y="0"/>
                </a:cubicBezTo>
                <a:cubicBezTo>
                  <a:pt x="750220" y="-9764"/>
                  <a:pt x="847060" y="28482"/>
                  <a:pt x="986176" y="0"/>
                </a:cubicBezTo>
                <a:cubicBezTo>
                  <a:pt x="1125292" y="-28482"/>
                  <a:pt x="1366742" y="45271"/>
                  <a:pt x="1548968" y="0"/>
                </a:cubicBezTo>
                <a:cubicBezTo>
                  <a:pt x="1564521" y="130857"/>
                  <a:pt x="1509913" y="201210"/>
                  <a:pt x="1548968" y="373016"/>
                </a:cubicBezTo>
                <a:cubicBezTo>
                  <a:pt x="1588023" y="544822"/>
                  <a:pt x="1498717" y="625868"/>
                  <a:pt x="1548968" y="793650"/>
                </a:cubicBezTo>
                <a:cubicBezTo>
                  <a:pt x="1309852" y="799828"/>
                  <a:pt x="1160500" y="730336"/>
                  <a:pt x="1001666" y="793650"/>
                </a:cubicBezTo>
                <a:cubicBezTo>
                  <a:pt x="842832" y="856964"/>
                  <a:pt x="600537" y="763373"/>
                  <a:pt x="469854" y="793650"/>
                </a:cubicBezTo>
                <a:cubicBezTo>
                  <a:pt x="339171" y="823927"/>
                  <a:pt x="168754" y="769828"/>
                  <a:pt x="0" y="793650"/>
                </a:cubicBezTo>
                <a:cubicBezTo>
                  <a:pt x="-38490" y="698616"/>
                  <a:pt x="8858" y="561669"/>
                  <a:pt x="0" y="388889"/>
                </a:cubicBezTo>
                <a:cubicBezTo>
                  <a:pt x="-8858" y="216109"/>
                  <a:pt x="42739" y="12126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24592" y="-46759"/>
                  <a:pt x="271551" y="40728"/>
                  <a:pt x="516323" y="0"/>
                </a:cubicBezTo>
                <a:cubicBezTo>
                  <a:pt x="761095" y="-40728"/>
                  <a:pt x="820109" y="34048"/>
                  <a:pt x="1048135" y="0"/>
                </a:cubicBezTo>
                <a:cubicBezTo>
                  <a:pt x="1276161" y="-34048"/>
                  <a:pt x="1436512" y="8465"/>
                  <a:pt x="1548968" y="0"/>
                </a:cubicBezTo>
                <a:cubicBezTo>
                  <a:pt x="1554986" y="109826"/>
                  <a:pt x="1510901" y="216702"/>
                  <a:pt x="1548968" y="404762"/>
                </a:cubicBezTo>
                <a:cubicBezTo>
                  <a:pt x="1587035" y="592822"/>
                  <a:pt x="1508773" y="641736"/>
                  <a:pt x="1548968" y="793650"/>
                </a:cubicBezTo>
                <a:cubicBezTo>
                  <a:pt x="1340186" y="801861"/>
                  <a:pt x="1177787" y="767046"/>
                  <a:pt x="1048135" y="793650"/>
                </a:cubicBezTo>
                <a:cubicBezTo>
                  <a:pt x="918483" y="820254"/>
                  <a:pt x="640174" y="737057"/>
                  <a:pt x="531812" y="793650"/>
                </a:cubicBezTo>
                <a:cubicBezTo>
                  <a:pt x="423450" y="850243"/>
                  <a:pt x="144764" y="730365"/>
                  <a:pt x="0" y="793650"/>
                </a:cubicBezTo>
                <a:cubicBezTo>
                  <a:pt x="-1821" y="716630"/>
                  <a:pt x="37124" y="500939"/>
                  <a:pt x="0" y="420635"/>
                </a:cubicBezTo>
                <a:cubicBezTo>
                  <a:pt x="-37124" y="340332"/>
                  <a:pt x="43779" y="17441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36470444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suis</a:t>
            </a:r>
            <a:endParaRPr kumimoji="0" lang="en-GB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Google Shape;702;p62">
            <a:extLst>
              <a:ext uri="{FF2B5EF4-FFF2-40B4-BE49-F238E27FC236}">
                <a16:creationId xmlns:a16="http://schemas.microsoft.com/office/drawing/2014/main" id="{44E75292-2B3A-408C-B0BB-9D92A7491333}"/>
              </a:ext>
            </a:extLst>
          </p:cNvPr>
          <p:cNvSpPr/>
          <p:nvPr/>
        </p:nvSpPr>
        <p:spPr>
          <a:xfrm>
            <a:off x="4656004" y="2273064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octobre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Google Shape;703;p62">
            <a:extLst>
              <a:ext uri="{FF2B5EF4-FFF2-40B4-BE49-F238E27FC236}">
                <a16:creationId xmlns:a16="http://schemas.microsoft.com/office/drawing/2014/main" id="{DA1B7A16-5A25-4058-9D6A-7FD6CAACA324}"/>
              </a:ext>
            </a:extLst>
          </p:cNvPr>
          <p:cNvSpPr/>
          <p:nvPr/>
        </p:nvSpPr>
        <p:spPr>
          <a:xfrm>
            <a:off x="6300709" y="2273064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décembre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702;p62">
            <a:extLst>
              <a:ext uri="{FF2B5EF4-FFF2-40B4-BE49-F238E27FC236}">
                <a16:creationId xmlns:a16="http://schemas.microsoft.com/office/drawing/2014/main" id="{D7E4666C-FA8E-4073-8328-DB434460B289}"/>
              </a:ext>
            </a:extLst>
          </p:cNvPr>
          <p:cNvSpPr/>
          <p:nvPr/>
        </p:nvSpPr>
        <p:spPr>
          <a:xfrm>
            <a:off x="7945414" y="2288951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novembre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Google Shape;702;p62">
            <a:extLst>
              <a:ext uri="{FF2B5EF4-FFF2-40B4-BE49-F238E27FC236}">
                <a16:creationId xmlns:a16="http://schemas.microsoft.com/office/drawing/2014/main" id="{48708552-C9EB-4D73-A529-B654B58F7646}"/>
              </a:ext>
            </a:extLst>
          </p:cNvPr>
          <p:cNvSpPr/>
          <p:nvPr/>
        </p:nvSpPr>
        <p:spPr>
          <a:xfrm>
            <a:off x="9563111" y="2286704"/>
            <a:ext cx="1863931" cy="793650"/>
          </a:xfrm>
          <a:custGeom>
            <a:avLst/>
            <a:gdLst>
              <a:gd name="connsiteX0" fmla="*/ 0 w 1863931"/>
              <a:gd name="connsiteY0" fmla="*/ 0 h 793650"/>
              <a:gd name="connsiteX1" fmla="*/ 503261 w 1863931"/>
              <a:gd name="connsiteY1" fmla="*/ 0 h 793650"/>
              <a:gd name="connsiteX2" fmla="*/ 913326 w 1863931"/>
              <a:gd name="connsiteY2" fmla="*/ 0 h 793650"/>
              <a:gd name="connsiteX3" fmla="*/ 1379309 w 1863931"/>
              <a:gd name="connsiteY3" fmla="*/ 0 h 793650"/>
              <a:gd name="connsiteX4" fmla="*/ 1863931 w 1863931"/>
              <a:gd name="connsiteY4" fmla="*/ 0 h 793650"/>
              <a:gd name="connsiteX5" fmla="*/ 1863931 w 1863931"/>
              <a:gd name="connsiteY5" fmla="*/ 380952 h 793650"/>
              <a:gd name="connsiteX6" fmla="*/ 1863931 w 1863931"/>
              <a:gd name="connsiteY6" fmla="*/ 793650 h 793650"/>
              <a:gd name="connsiteX7" fmla="*/ 1360670 w 1863931"/>
              <a:gd name="connsiteY7" fmla="*/ 793650 h 793650"/>
              <a:gd name="connsiteX8" fmla="*/ 950605 w 1863931"/>
              <a:gd name="connsiteY8" fmla="*/ 793650 h 793650"/>
              <a:gd name="connsiteX9" fmla="*/ 503261 w 1863931"/>
              <a:gd name="connsiteY9" fmla="*/ 793650 h 793650"/>
              <a:gd name="connsiteX10" fmla="*/ 0 w 1863931"/>
              <a:gd name="connsiteY10" fmla="*/ 793650 h 793650"/>
              <a:gd name="connsiteX11" fmla="*/ 0 w 1863931"/>
              <a:gd name="connsiteY11" fmla="*/ 420635 h 793650"/>
              <a:gd name="connsiteX12" fmla="*/ 0 w 1863931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3931" h="793650" fill="none" extrusionOk="0">
                <a:moveTo>
                  <a:pt x="0" y="0"/>
                </a:moveTo>
                <a:cubicBezTo>
                  <a:pt x="194666" y="-47896"/>
                  <a:pt x="377465" y="16998"/>
                  <a:pt x="503261" y="0"/>
                </a:cubicBezTo>
                <a:cubicBezTo>
                  <a:pt x="629057" y="-16998"/>
                  <a:pt x="726925" y="2520"/>
                  <a:pt x="913326" y="0"/>
                </a:cubicBezTo>
                <a:cubicBezTo>
                  <a:pt x="1099728" y="-2520"/>
                  <a:pt x="1210324" y="42133"/>
                  <a:pt x="1379309" y="0"/>
                </a:cubicBezTo>
                <a:cubicBezTo>
                  <a:pt x="1548294" y="-42133"/>
                  <a:pt x="1639616" y="29852"/>
                  <a:pt x="1863931" y="0"/>
                </a:cubicBezTo>
                <a:cubicBezTo>
                  <a:pt x="1884973" y="149403"/>
                  <a:pt x="1861284" y="257988"/>
                  <a:pt x="1863931" y="380952"/>
                </a:cubicBezTo>
                <a:cubicBezTo>
                  <a:pt x="1866578" y="503916"/>
                  <a:pt x="1848603" y="656430"/>
                  <a:pt x="1863931" y="793650"/>
                </a:cubicBezTo>
                <a:cubicBezTo>
                  <a:pt x="1660031" y="811034"/>
                  <a:pt x="1603340" y="734748"/>
                  <a:pt x="1360670" y="793650"/>
                </a:cubicBezTo>
                <a:cubicBezTo>
                  <a:pt x="1118000" y="852552"/>
                  <a:pt x="1042263" y="775107"/>
                  <a:pt x="950605" y="793650"/>
                </a:cubicBezTo>
                <a:cubicBezTo>
                  <a:pt x="858947" y="812193"/>
                  <a:pt x="663390" y="751468"/>
                  <a:pt x="503261" y="793650"/>
                </a:cubicBezTo>
                <a:cubicBezTo>
                  <a:pt x="343132" y="835832"/>
                  <a:pt x="244547" y="745145"/>
                  <a:pt x="0" y="793650"/>
                </a:cubicBezTo>
                <a:cubicBezTo>
                  <a:pt x="-10617" y="642247"/>
                  <a:pt x="38318" y="552437"/>
                  <a:pt x="0" y="420635"/>
                </a:cubicBezTo>
                <a:cubicBezTo>
                  <a:pt x="-38318" y="288833"/>
                  <a:pt x="18553" y="177164"/>
                  <a:pt x="0" y="0"/>
                </a:cubicBezTo>
                <a:close/>
              </a:path>
              <a:path w="1863931" h="793650" stroke="0" extrusionOk="0">
                <a:moveTo>
                  <a:pt x="0" y="0"/>
                </a:moveTo>
                <a:cubicBezTo>
                  <a:pt x="185941" y="-24525"/>
                  <a:pt x="335680" y="17478"/>
                  <a:pt x="484622" y="0"/>
                </a:cubicBezTo>
                <a:cubicBezTo>
                  <a:pt x="633564" y="-17478"/>
                  <a:pt x="747110" y="23575"/>
                  <a:pt x="950605" y="0"/>
                </a:cubicBezTo>
                <a:cubicBezTo>
                  <a:pt x="1154100" y="-23575"/>
                  <a:pt x="1210008" y="22007"/>
                  <a:pt x="1453866" y="0"/>
                </a:cubicBezTo>
                <a:cubicBezTo>
                  <a:pt x="1697724" y="-22007"/>
                  <a:pt x="1722499" y="30857"/>
                  <a:pt x="1863931" y="0"/>
                </a:cubicBezTo>
                <a:cubicBezTo>
                  <a:pt x="1876878" y="96672"/>
                  <a:pt x="1835174" y="287332"/>
                  <a:pt x="1863931" y="396825"/>
                </a:cubicBezTo>
                <a:cubicBezTo>
                  <a:pt x="1892688" y="506319"/>
                  <a:pt x="1826830" y="634534"/>
                  <a:pt x="1863931" y="793650"/>
                </a:cubicBezTo>
                <a:cubicBezTo>
                  <a:pt x="1743770" y="798235"/>
                  <a:pt x="1597927" y="748637"/>
                  <a:pt x="1416588" y="793650"/>
                </a:cubicBezTo>
                <a:cubicBezTo>
                  <a:pt x="1235249" y="838663"/>
                  <a:pt x="1158754" y="764284"/>
                  <a:pt x="1006523" y="793650"/>
                </a:cubicBezTo>
                <a:cubicBezTo>
                  <a:pt x="854293" y="823016"/>
                  <a:pt x="626052" y="778801"/>
                  <a:pt x="503261" y="793650"/>
                </a:cubicBezTo>
                <a:cubicBezTo>
                  <a:pt x="380470" y="808499"/>
                  <a:pt x="111179" y="756766"/>
                  <a:pt x="0" y="793650"/>
                </a:cubicBezTo>
                <a:cubicBezTo>
                  <a:pt x="-42407" y="660760"/>
                  <a:pt x="19301" y="511552"/>
                  <a:pt x="0" y="388889"/>
                </a:cubicBezTo>
                <a:cubicBezTo>
                  <a:pt x="-19301" y="266226"/>
                  <a:pt x="10510" y="143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septembre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3" name="Google Shape;702;p62">
            <a:extLst>
              <a:ext uri="{FF2B5EF4-FFF2-40B4-BE49-F238E27FC236}">
                <a16:creationId xmlns:a16="http://schemas.microsoft.com/office/drawing/2014/main" id="{F288A369-C873-4CA4-B9AF-28AD28DF3C1A}"/>
              </a:ext>
            </a:extLst>
          </p:cNvPr>
          <p:cNvSpPr/>
          <p:nvPr/>
        </p:nvSpPr>
        <p:spPr>
          <a:xfrm>
            <a:off x="4611046" y="323069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vingt</a:t>
            </a:r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-cinq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4" name="Google Shape;703;p62">
            <a:extLst>
              <a:ext uri="{FF2B5EF4-FFF2-40B4-BE49-F238E27FC236}">
                <a16:creationId xmlns:a16="http://schemas.microsoft.com/office/drawing/2014/main" id="{16958C87-C756-4EEE-85A8-4D51292D6613}"/>
              </a:ext>
            </a:extLst>
          </p:cNvPr>
          <p:cNvSpPr/>
          <p:nvPr/>
        </p:nvSpPr>
        <p:spPr>
          <a:xfrm>
            <a:off x="6255751" y="323069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trente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-cinq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5" name="Google Shape;702;p62">
            <a:extLst>
              <a:ext uri="{FF2B5EF4-FFF2-40B4-BE49-F238E27FC236}">
                <a16:creationId xmlns:a16="http://schemas.microsoft.com/office/drawing/2014/main" id="{76E08CC2-593D-417C-98A1-F8BCFF7620E8}"/>
              </a:ext>
            </a:extLst>
          </p:cNvPr>
          <p:cNvSpPr/>
          <p:nvPr/>
        </p:nvSpPr>
        <p:spPr>
          <a:xfrm>
            <a:off x="7900456" y="3246582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cinq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6" name="Google Shape;702;p62">
            <a:extLst>
              <a:ext uri="{FF2B5EF4-FFF2-40B4-BE49-F238E27FC236}">
                <a16:creationId xmlns:a16="http://schemas.microsoft.com/office/drawing/2014/main" id="{789AFE73-9DA2-4B01-B6E2-8082D336C8E6}"/>
              </a:ext>
            </a:extLst>
          </p:cNvPr>
          <p:cNvSpPr/>
          <p:nvPr/>
        </p:nvSpPr>
        <p:spPr>
          <a:xfrm>
            <a:off x="9518153" y="3244335"/>
            <a:ext cx="1863931" cy="793650"/>
          </a:xfrm>
          <a:custGeom>
            <a:avLst/>
            <a:gdLst>
              <a:gd name="connsiteX0" fmla="*/ 0 w 1863931"/>
              <a:gd name="connsiteY0" fmla="*/ 0 h 793650"/>
              <a:gd name="connsiteX1" fmla="*/ 503261 w 1863931"/>
              <a:gd name="connsiteY1" fmla="*/ 0 h 793650"/>
              <a:gd name="connsiteX2" fmla="*/ 913326 w 1863931"/>
              <a:gd name="connsiteY2" fmla="*/ 0 h 793650"/>
              <a:gd name="connsiteX3" fmla="*/ 1379309 w 1863931"/>
              <a:gd name="connsiteY3" fmla="*/ 0 h 793650"/>
              <a:gd name="connsiteX4" fmla="*/ 1863931 w 1863931"/>
              <a:gd name="connsiteY4" fmla="*/ 0 h 793650"/>
              <a:gd name="connsiteX5" fmla="*/ 1863931 w 1863931"/>
              <a:gd name="connsiteY5" fmla="*/ 380952 h 793650"/>
              <a:gd name="connsiteX6" fmla="*/ 1863931 w 1863931"/>
              <a:gd name="connsiteY6" fmla="*/ 793650 h 793650"/>
              <a:gd name="connsiteX7" fmla="*/ 1360670 w 1863931"/>
              <a:gd name="connsiteY7" fmla="*/ 793650 h 793650"/>
              <a:gd name="connsiteX8" fmla="*/ 950605 w 1863931"/>
              <a:gd name="connsiteY8" fmla="*/ 793650 h 793650"/>
              <a:gd name="connsiteX9" fmla="*/ 503261 w 1863931"/>
              <a:gd name="connsiteY9" fmla="*/ 793650 h 793650"/>
              <a:gd name="connsiteX10" fmla="*/ 0 w 1863931"/>
              <a:gd name="connsiteY10" fmla="*/ 793650 h 793650"/>
              <a:gd name="connsiteX11" fmla="*/ 0 w 1863931"/>
              <a:gd name="connsiteY11" fmla="*/ 420635 h 793650"/>
              <a:gd name="connsiteX12" fmla="*/ 0 w 1863931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3931" h="793650" fill="none" extrusionOk="0">
                <a:moveTo>
                  <a:pt x="0" y="0"/>
                </a:moveTo>
                <a:cubicBezTo>
                  <a:pt x="194666" y="-47896"/>
                  <a:pt x="377465" y="16998"/>
                  <a:pt x="503261" y="0"/>
                </a:cubicBezTo>
                <a:cubicBezTo>
                  <a:pt x="629057" y="-16998"/>
                  <a:pt x="726925" y="2520"/>
                  <a:pt x="913326" y="0"/>
                </a:cubicBezTo>
                <a:cubicBezTo>
                  <a:pt x="1099728" y="-2520"/>
                  <a:pt x="1210324" y="42133"/>
                  <a:pt x="1379309" y="0"/>
                </a:cubicBezTo>
                <a:cubicBezTo>
                  <a:pt x="1548294" y="-42133"/>
                  <a:pt x="1639616" y="29852"/>
                  <a:pt x="1863931" y="0"/>
                </a:cubicBezTo>
                <a:cubicBezTo>
                  <a:pt x="1884973" y="149403"/>
                  <a:pt x="1861284" y="257988"/>
                  <a:pt x="1863931" y="380952"/>
                </a:cubicBezTo>
                <a:cubicBezTo>
                  <a:pt x="1866578" y="503916"/>
                  <a:pt x="1848603" y="656430"/>
                  <a:pt x="1863931" y="793650"/>
                </a:cubicBezTo>
                <a:cubicBezTo>
                  <a:pt x="1660031" y="811034"/>
                  <a:pt x="1603340" y="734748"/>
                  <a:pt x="1360670" y="793650"/>
                </a:cubicBezTo>
                <a:cubicBezTo>
                  <a:pt x="1118000" y="852552"/>
                  <a:pt x="1042263" y="775107"/>
                  <a:pt x="950605" y="793650"/>
                </a:cubicBezTo>
                <a:cubicBezTo>
                  <a:pt x="858947" y="812193"/>
                  <a:pt x="663390" y="751468"/>
                  <a:pt x="503261" y="793650"/>
                </a:cubicBezTo>
                <a:cubicBezTo>
                  <a:pt x="343132" y="835832"/>
                  <a:pt x="244547" y="745145"/>
                  <a:pt x="0" y="793650"/>
                </a:cubicBezTo>
                <a:cubicBezTo>
                  <a:pt x="-10617" y="642247"/>
                  <a:pt x="38318" y="552437"/>
                  <a:pt x="0" y="420635"/>
                </a:cubicBezTo>
                <a:cubicBezTo>
                  <a:pt x="-38318" y="288833"/>
                  <a:pt x="18553" y="177164"/>
                  <a:pt x="0" y="0"/>
                </a:cubicBezTo>
                <a:close/>
              </a:path>
              <a:path w="1863931" h="793650" stroke="0" extrusionOk="0">
                <a:moveTo>
                  <a:pt x="0" y="0"/>
                </a:moveTo>
                <a:cubicBezTo>
                  <a:pt x="185941" y="-24525"/>
                  <a:pt x="335680" y="17478"/>
                  <a:pt x="484622" y="0"/>
                </a:cubicBezTo>
                <a:cubicBezTo>
                  <a:pt x="633564" y="-17478"/>
                  <a:pt x="747110" y="23575"/>
                  <a:pt x="950605" y="0"/>
                </a:cubicBezTo>
                <a:cubicBezTo>
                  <a:pt x="1154100" y="-23575"/>
                  <a:pt x="1210008" y="22007"/>
                  <a:pt x="1453866" y="0"/>
                </a:cubicBezTo>
                <a:cubicBezTo>
                  <a:pt x="1697724" y="-22007"/>
                  <a:pt x="1722499" y="30857"/>
                  <a:pt x="1863931" y="0"/>
                </a:cubicBezTo>
                <a:cubicBezTo>
                  <a:pt x="1876878" y="96672"/>
                  <a:pt x="1835174" y="287332"/>
                  <a:pt x="1863931" y="396825"/>
                </a:cubicBezTo>
                <a:cubicBezTo>
                  <a:pt x="1892688" y="506319"/>
                  <a:pt x="1826830" y="634534"/>
                  <a:pt x="1863931" y="793650"/>
                </a:cubicBezTo>
                <a:cubicBezTo>
                  <a:pt x="1743770" y="798235"/>
                  <a:pt x="1597927" y="748637"/>
                  <a:pt x="1416588" y="793650"/>
                </a:cubicBezTo>
                <a:cubicBezTo>
                  <a:pt x="1235249" y="838663"/>
                  <a:pt x="1158754" y="764284"/>
                  <a:pt x="1006523" y="793650"/>
                </a:cubicBezTo>
                <a:cubicBezTo>
                  <a:pt x="854293" y="823016"/>
                  <a:pt x="626052" y="778801"/>
                  <a:pt x="503261" y="793650"/>
                </a:cubicBezTo>
                <a:cubicBezTo>
                  <a:pt x="380470" y="808499"/>
                  <a:pt x="111179" y="756766"/>
                  <a:pt x="0" y="793650"/>
                </a:cubicBezTo>
                <a:cubicBezTo>
                  <a:pt x="-42407" y="660760"/>
                  <a:pt x="19301" y="511552"/>
                  <a:pt x="0" y="388889"/>
                </a:cubicBezTo>
                <a:cubicBezTo>
                  <a:pt x="-19301" y="266226"/>
                  <a:pt x="10510" y="143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cinquante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7" name="Google Shape;702;p62">
            <a:extLst>
              <a:ext uri="{FF2B5EF4-FFF2-40B4-BE49-F238E27FC236}">
                <a16:creationId xmlns:a16="http://schemas.microsoft.com/office/drawing/2014/main" id="{30051CE3-0635-45AD-B994-367994305CE7}"/>
              </a:ext>
            </a:extLst>
          </p:cNvPr>
          <p:cNvSpPr/>
          <p:nvPr/>
        </p:nvSpPr>
        <p:spPr>
          <a:xfrm>
            <a:off x="5454258" y="412422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le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703;p62">
            <a:extLst>
              <a:ext uri="{FF2B5EF4-FFF2-40B4-BE49-F238E27FC236}">
                <a16:creationId xmlns:a16="http://schemas.microsoft.com/office/drawing/2014/main" id="{D9E1CDD3-2B67-486C-B64A-90133D5D2953}"/>
              </a:ext>
            </a:extLst>
          </p:cNvPr>
          <p:cNvSpPr/>
          <p:nvPr/>
        </p:nvSpPr>
        <p:spPr>
          <a:xfrm>
            <a:off x="7098963" y="412422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la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702;p62">
            <a:extLst>
              <a:ext uri="{FF2B5EF4-FFF2-40B4-BE49-F238E27FC236}">
                <a16:creationId xmlns:a16="http://schemas.microsoft.com/office/drawing/2014/main" id="{CEB4C8E0-1F93-4AE3-9C7F-6DC0B46730A3}"/>
              </a:ext>
            </a:extLst>
          </p:cNvPr>
          <p:cNvSpPr/>
          <p:nvPr/>
        </p:nvSpPr>
        <p:spPr>
          <a:xfrm>
            <a:off x="8743668" y="414010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les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0" name="Google Shape;701;p62">
            <a:extLst>
              <a:ext uri="{FF2B5EF4-FFF2-40B4-BE49-F238E27FC236}">
                <a16:creationId xmlns:a16="http://schemas.microsoft.com/office/drawing/2014/main" id="{2F949F4F-0A58-4CF7-A3D7-197430ACF133}"/>
              </a:ext>
            </a:extLst>
          </p:cNvPr>
          <p:cNvSpPr/>
          <p:nvPr/>
        </p:nvSpPr>
        <p:spPr>
          <a:xfrm>
            <a:off x="9642970" y="497906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A1935906-1A19-4919-BF4F-DAAC25F180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3863" y="-3068"/>
            <a:ext cx="1139687" cy="1143194"/>
          </a:xfrm>
          <a:prstGeom prst="rect">
            <a:avLst/>
          </a:prstGeom>
        </p:spPr>
      </p:pic>
      <p:sp>
        <p:nvSpPr>
          <p:cNvPr id="39" name="Title 2">
            <a:extLst>
              <a:ext uri="{FF2B5EF4-FFF2-40B4-BE49-F238E27FC236}">
                <a16:creationId xmlns:a16="http://schemas.microsoft.com/office/drawing/2014/main" id="{BA57DF02-74DA-4C5D-AF3D-EAB0BA50D198}"/>
              </a:ext>
            </a:extLst>
          </p:cNvPr>
          <p:cNvSpPr txBox="1">
            <a:spLocks/>
          </p:cNvSpPr>
          <p:nvPr/>
        </p:nvSpPr>
        <p:spPr>
          <a:xfrm>
            <a:off x="11236600" y="1056481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82375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5A4BA8-1DF8-43B6-98A1-79FE6697F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3933" y="1707824"/>
            <a:ext cx="6066046" cy="4773582"/>
          </a:xfrm>
          <a:prstGeom prst="rect">
            <a:avLst/>
          </a:prstGeom>
        </p:spPr>
      </p:pic>
      <p:sp>
        <p:nvSpPr>
          <p:cNvPr id="7" name="Google Shape;696;p62">
            <a:extLst>
              <a:ext uri="{FF2B5EF4-FFF2-40B4-BE49-F238E27FC236}">
                <a16:creationId xmlns:a16="http://schemas.microsoft.com/office/drawing/2014/main" id="{1C64E060-BAC4-492B-9541-01FB5C83C87D}"/>
              </a:ext>
            </a:extLst>
          </p:cNvPr>
          <p:cNvSpPr/>
          <p:nvPr/>
        </p:nvSpPr>
        <p:spPr>
          <a:xfrm>
            <a:off x="3568966" y="2104650"/>
            <a:ext cx="1116761" cy="4417961"/>
          </a:xfrm>
          <a:custGeom>
            <a:avLst/>
            <a:gdLst>
              <a:gd name="connsiteX0" fmla="*/ 0 w 1116761"/>
              <a:gd name="connsiteY0" fmla="*/ 558381 h 4417961"/>
              <a:gd name="connsiteX1" fmla="*/ 262439 w 1116761"/>
              <a:gd name="connsiteY1" fmla="*/ 295942 h 4417961"/>
              <a:gd name="connsiteX2" fmla="*/ 558381 w 1116761"/>
              <a:gd name="connsiteY2" fmla="*/ 0 h 4417961"/>
              <a:gd name="connsiteX3" fmla="*/ 848739 w 1116761"/>
              <a:gd name="connsiteY3" fmla="*/ 290358 h 4417961"/>
              <a:gd name="connsiteX4" fmla="*/ 1116761 w 1116761"/>
              <a:gd name="connsiteY4" fmla="*/ 558381 h 4417961"/>
              <a:gd name="connsiteX5" fmla="*/ 837571 w 1116761"/>
              <a:gd name="connsiteY5" fmla="*/ 558381 h 4417961"/>
              <a:gd name="connsiteX6" fmla="*/ 837571 w 1116761"/>
              <a:gd name="connsiteY6" fmla="*/ 1186941 h 4417961"/>
              <a:gd name="connsiteX7" fmla="*/ 837571 w 1116761"/>
              <a:gd name="connsiteY7" fmla="*/ 1738310 h 4417961"/>
              <a:gd name="connsiteX8" fmla="*/ 837571 w 1116761"/>
              <a:gd name="connsiteY8" fmla="*/ 2328274 h 4417961"/>
              <a:gd name="connsiteX9" fmla="*/ 837571 w 1116761"/>
              <a:gd name="connsiteY9" fmla="*/ 2841047 h 4417961"/>
              <a:gd name="connsiteX10" fmla="*/ 837571 w 1116761"/>
              <a:gd name="connsiteY10" fmla="*/ 3469607 h 4417961"/>
              <a:gd name="connsiteX11" fmla="*/ 837571 w 1116761"/>
              <a:gd name="connsiteY11" fmla="*/ 4417961 h 4417961"/>
              <a:gd name="connsiteX12" fmla="*/ 279190 w 1116761"/>
              <a:gd name="connsiteY12" fmla="*/ 4417961 h 4417961"/>
              <a:gd name="connsiteX13" fmla="*/ 279190 w 1116761"/>
              <a:gd name="connsiteY13" fmla="*/ 3905188 h 4417961"/>
              <a:gd name="connsiteX14" fmla="*/ 279190 w 1116761"/>
              <a:gd name="connsiteY14" fmla="*/ 3431011 h 4417961"/>
              <a:gd name="connsiteX15" fmla="*/ 279190 w 1116761"/>
              <a:gd name="connsiteY15" fmla="*/ 2995430 h 4417961"/>
              <a:gd name="connsiteX16" fmla="*/ 279190 w 1116761"/>
              <a:gd name="connsiteY16" fmla="*/ 2444062 h 4417961"/>
              <a:gd name="connsiteX17" fmla="*/ 279190 w 1116761"/>
              <a:gd name="connsiteY17" fmla="*/ 2008480 h 4417961"/>
              <a:gd name="connsiteX18" fmla="*/ 279190 w 1116761"/>
              <a:gd name="connsiteY18" fmla="*/ 1572899 h 4417961"/>
              <a:gd name="connsiteX19" fmla="*/ 279190 w 1116761"/>
              <a:gd name="connsiteY19" fmla="*/ 558381 h 4417961"/>
              <a:gd name="connsiteX20" fmla="*/ 0 w 1116761"/>
              <a:gd name="connsiteY20" fmla="*/ 558381 h 44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761" h="4417961" fill="none" extrusionOk="0">
                <a:moveTo>
                  <a:pt x="0" y="558381"/>
                </a:moveTo>
                <a:cubicBezTo>
                  <a:pt x="79902" y="458605"/>
                  <a:pt x="137169" y="427999"/>
                  <a:pt x="262439" y="295942"/>
                </a:cubicBezTo>
                <a:cubicBezTo>
                  <a:pt x="387709" y="163885"/>
                  <a:pt x="513767" y="101817"/>
                  <a:pt x="558381" y="0"/>
                </a:cubicBezTo>
                <a:cubicBezTo>
                  <a:pt x="648466" y="79038"/>
                  <a:pt x="703108" y="164257"/>
                  <a:pt x="848739" y="290358"/>
                </a:cubicBezTo>
                <a:cubicBezTo>
                  <a:pt x="994369" y="416460"/>
                  <a:pt x="982113" y="434351"/>
                  <a:pt x="1116761" y="558381"/>
                </a:cubicBezTo>
                <a:cubicBezTo>
                  <a:pt x="997670" y="568809"/>
                  <a:pt x="914813" y="527899"/>
                  <a:pt x="837571" y="558381"/>
                </a:cubicBezTo>
                <a:cubicBezTo>
                  <a:pt x="902831" y="762351"/>
                  <a:pt x="796777" y="1030716"/>
                  <a:pt x="837571" y="1186941"/>
                </a:cubicBezTo>
                <a:cubicBezTo>
                  <a:pt x="878365" y="1343166"/>
                  <a:pt x="837274" y="1551472"/>
                  <a:pt x="837571" y="1738310"/>
                </a:cubicBezTo>
                <a:cubicBezTo>
                  <a:pt x="837868" y="1925148"/>
                  <a:pt x="803134" y="2159840"/>
                  <a:pt x="837571" y="2328274"/>
                </a:cubicBezTo>
                <a:cubicBezTo>
                  <a:pt x="872008" y="2496708"/>
                  <a:pt x="830635" y="2622547"/>
                  <a:pt x="837571" y="2841047"/>
                </a:cubicBezTo>
                <a:cubicBezTo>
                  <a:pt x="844507" y="3059547"/>
                  <a:pt x="770388" y="3232673"/>
                  <a:pt x="837571" y="3469607"/>
                </a:cubicBezTo>
                <a:cubicBezTo>
                  <a:pt x="904754" y="3706541"/>
                  <a:pt x="726219" y="4220219"/>
                  <a:pt x="837571" y="4417961"/>
                </a:cubicBezTo>
                <a:cubicBezTo>
                  <a:pt x="661721" y="4476440"/>
                  <a:pt x="537434" y="4369486"/>
                  <a:pt x="279190" y="4417961"/>
                </a:cubicBezTo>
                <a:cubicBezTo>
                  <a:pt x="243122" y="4190694"/>
                  <a:pt x="292412" y="4035471"/>
                  <a:pt x="279190" y="3905188"/>
                </a:cubicBezTo>
                <a:cubicBezTo>
                  <a:pt x="265968" y="3774905"/>
                  <a:pt x="323357" y="3530420"/>
                  <a:pt x="279190" y="3431011"/>
                </a:cubicBezTo>
                <a:cubicBezTo>
                  <a:pt x="235023" y="3331602"/>
                  <a:pt x="282578" y="3143105"/>
                  <a:pt x="279190" y="2995430"/>
                </a:cubicBezTo>
                <a:cubicBezTo>
                  <a:pt x="275802" y="2847755"/>
                  <a:pt x="281626" y="2671616"/>
                  <a:pt x="279190" y="2444062"/>
                </a:cubicBezTo>
                <a:cubicBezTo>
                  <a:pt x="276754" y="2216508"/>
                  <a:pt x="287065" y="2120240"/>
                  <a:pt x="279190" y="2008480"/>
                </a:cubicBezTo>
                <a:cubicBezTo>
                  <a:pt x="271315" y="1896720"/>
                  <a:pt x="280266" y="1740354"/>
                  <a:pt x="279190" y="1572899"/>
                </a:cubicBezTo>
                <a:cubicBezTo>
                  <a:pt x="278114" y="1405444"/>
                  <a:pt x="320579" y="832113"/>
                  <a:pt x="279190" y="558381"/>
                </a:cubicBezTo>
                <a:cubicBezTo>
                  <a:pt x="198667" y="570081"/>
                  <a:pt x="79316" y="557472"/>
                  <a:pt x="0" y="558381"/>
                </a:cubicBezTo>
                <a:close/>
              </a:path>
              <a:path w="1116761" h="4417961" stroke="0" extrusionOk="0">
                <a:moveTo>
                  <a:pt x="0" y="558381"/>
                </a:moveTo>
                <a:cubicBezTo>
                  <a:pt x="100925" y="399511"/>
                  <a:pt x="229314" y="347147"/>
                  <a:pt x="290358" y="268023"/>
                </a:cubicBezTo>
                <a:cubicBezTo>
                  <a:pt x="351402" y="188899"/>
                  <a:pt x="452081" y="143800"/>
                  <a:pt x="558381" y="0"/>
                </a:cubicBezTo>
                <a:cubicBezTo>
                  <a:pt x="655032" y="73865"/>
                  <a:pt x="725475" y="188991"/>
                  <a:pt x="826403" y="268023"/>
                </a:cubicBezTo>
                <a:cubicBezTo>
                  <a:pt x="927331" y="347055"/>
                  <a:pt x="1013027" y="494782"/>
                  <a:pt x="1116761" y="558381"/>
                </a:cubicBezTo>
                <a:cubicBezTo>
                  <a:pt x="1056047" y="589469"/>
                  <a:pt x="910886" y="557551"/>
                  <a:pt x="837571" y="558381"/>
                </a:cubicBezTo>
                <a:cubicBezTo>
                  <a:pt x="883748" y="663960"/>
                  <a:pt x="823363" y="817328"/>
                  <a:pt x="837571" y="1032558"/>
                </a:cubicBezTo>
                <a:cubicBezTo>
                  <a:pt x="851779" y="1247788"/>
                  <a:pt x="817124" y="1427460"/>
                  <a:pt x="837571" y="1545331"/>
                </a:cubicBezTo>
                <a:cubicBezTo>
                  <a:pt x="858018" y="1663202"/>
                  <a:pt x="818260" y="1810690"/>
                  <a:pt x="837571" y="1980912"/>
                </a:cubicBezTo>
                <a:cubicBezTo>
                  <a:pt x="856882" y="2151134"/>
                  <a:pt x="784425" y="2363194"/>
                  <a:pt x="837571" y="2570876"/>
                </a:cubicBezTo>
                <a:cubicBezTo>
                  <a:pt x="890717" y="2778558"/>
                  <a:pt x="830745" y="2792819"/>
                  <a:pt x="837571" y="3006457"/>
                </a:cubicBezTo>
                <a:cubicBezTo>
                  <a:pt x="844397" y="3220095"/>
                  <a:pt x="782136" y="3288882"/>
                  <a:pt x="837571" y="3519230"/>
                </a:cubicBezTo>
                <a:cubicBezTo>
                  <a:pt x="893006" y="3749578"/>
                  <a:pt x="800950" y="3985964"/>
                  <a:pt x="837571" y="4417961"/>
                </a:cubicBezTo>
                <a:cubicBezTo>
                  <a:pt x="695768" y="4419706"/>
                  <a:pt x="463050" y="4359484"/>
                  <a:pt x="279190" y="4417961"/>
                </a:cubicBezTo>
                <a:cubicBezTo>
                  <a:pt x="252869" y="4286366"/>
                  <a:pt x="328695" y="4105987"/>
                  <a:pt x="279190" y="3905188"/>
                </a:cubicBezTo>
                <a:cubicBezTo>
                  <a:pt x="229685" y="3704389"/>
                  <a:pt x="325194" y="3616001"/>
                  <a:pt x="279190" y="3392415"/>
                </a:cubicBezTo>
                <a:cubicBezTo>
                  <a:pt x="233186" y="3168829"/>
                  <a:pt x="317858" y="3049332"/>
                  <a:pt x="279190" y="2918238"/>
                </a:cubicBezTo>
                <a:cubicBezTo>
                  <a:pt x="240522" y="2787144"/>
                  <a:pt x="298191" y="2678216"/>
                  <a:pt x="279190" y="2444062"/>
                </a:cubicBezTo>
                <a:cubicBezTo>
                  <a:pt x="260189" y="2209908"/>
                  <a:pt x="303817" y="2012846"/>
                  <a:pt x="279190" y="1854097"/>
                </a:cubicBezTo>
                <a:cubicBezTo>
                  <a:pt x="254563" y="1695348"/>
                  <a:pt x="324618" y="1535123"/>
                  <a:pt x="279190" y="1264133"/>
                </a:cubicBezTo>
                <a:cubicBezTo>
                  <a:pt x="233762" y="993143"/>
                  <a:pt x="322622" y="765894"/>
                  <a:pt x="279190" y="558381"/>
                </a:cubicBezTo>
                <a:cubicBezTo>
                  <a:pt x="142658" y="562985"/>
                  <a:pt x="112109" y="531881"/>
                  <a:pt x="0" y="558381"/>
                </a:cubicBezTo>
                <a:close/>
              </a:path>
            </a:pathLst>
          </a:cu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870372988">
                  <a:prstGeom prst="up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oogle Shape;695;p62">
            <a:extLst>
              <a:ext uri="{FF2B5EF4-FFF2-40B4-BE49-F238E27FC236}">
                <a16:creationId xmlns:a16="http://schemas.microsoft.com/office/drawing/2014/main" id="{3A29AE26-1325-453C-82AC-28DA2A79D190}"/>
              </a:ext>
            </a:extLst>
          </p:cNvPr>
          <p:cNvSpPr/>
          <p:nvPr/>
        </p:nvSpPr>
        <p:spPr>
          <a:xfrm>
            <a:off x="4755797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48135 w 1548969"/>
              <a:gd name="connsiteY6" fmla="*/ 793650 h 793650"/>
              <a:gd name="connsiteX7" fmla="*/ 56279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64352" y="-52932"/>
                  <a:pt x="285959" y="58349"/>
                  <a:pt x="531812" y="0"/>
                </a:cubicBezTo>
                <a:cubicBezTo>
                  <a:pt x="777665" y="-58349"/>
                  <a:pt x="808180" y="45409"/>
                  <a:pt x="1032645" y="0"/>
                </a:cubicBezTo>
                <a:cubicBezTo>
                  <a:pt x="1257110" y="-45409"/>
                  <a:pt x="1382302" y="28216"/>
                  <a:pt x="1548968" y="0"/>
                </a:cubicBezTo>
                <a:cubicBezTo>
                  <a:pt x="1583170" y="96698"/>
                  <a:pt x="1510899" y="254573"/>
                  <a:pt x="1548968" y="380952"/>
                </a:cubicBezTo>
                <a:cubicBezTo>
                  <a:pt x="1587037" y="507331"/>
                  <a:pt x="1511643" y="664334"/>
                  <a:pt x="1548968" y="793650"/>
                </a:cubicBezTo>
                <a:cubicBezTo>
                  <a:pt x="1390723" y="815770"/>
                  <a:pt x="1263437" y="753441"/>
                  <a:pt x="1048135" y="793650"/>
                </a:cubicBezTo>
                <a:cubicBezTo>
                  <a:pt x="832833" y="833859"/>
                  <a:pt x="722308" y="759707"/>
                  <a:pt x="562792" y="793650"/>
                </a:cubicBezTo>
                <a:cubicBezTo>
                  <a:pt x="403276" y="827593"/>
                  <a:pt x="209197" y="774525"/>
                  <a:pt x="0" y="793650"/>
                </a:cubicBezTo>
                <a:cubicBezTo>
                  <a:pt x="-17047" y="638253"/>
                  <a:pt x="6879" y="576961"/>
                  <a:pt x="0" y="420635"/>
                </a:cubicBezTo>
                <a:cubicBezTo>
                  <a:pt x="-6879" y="264309"/>
                  <a:pt x="30576" y="138687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93596" y="-22554"/>
                  <a:pt x="434760" y="54656"/>
                  <a:pt x="547302" y="0"/>
                </a:cubicBezTo>
                <a:cubicBezTo>
                  <a:pt x="659844" y="-54656"/>
                  <a:pt x="920377" y="45493"/>
                  <a:pt x="1063625" y="0"/>
                </a:cubicBezTo>
                <a:cubicBezTo>
                  <a:pt x="1206873" y="-45493"/>
                  <a:pt x="1397687" y="48526"/>
                  <a:pt x="1548968" y="0"/>
                </a:cubicBezTo>
                <a:cubicBezTo>
                  <a:pt x="1573459" y="86963"/>
                  <a:pt x="1547854" y="252959"/>
                  <a:pt x="1548968" y="373016"/>
                </a:cubicBezTo>
                <a:cubicBezTo>
                  <a:pt x="1550082" y="493073"/>
                  <a:pt x="1538267" y="639976"/>
                  <a:pt x="1548968" y="793650"/>
                </a:cubicBezTo>
                <a:cubicBezTo>
                  <a:pt x="1317439" y="849891"/>
                  <a:pt x="1181153" y="778140"/>
                  <a:pt x="1063625" y="793650"/>
                </a:cubicBezTo>
                <a:cubicBezTo>
                  <a:pt x="946097" y="809160"/>
                  <a:pt x="722307" y="747276"/>
                  <a:pt x="531812" y="793650"/>
                </a:cubicBezTo>
                <a:cubicBezTo>
                  <a:pt x="341317" y="840024"/>
                  <a:pt x="219837" y="742662"/>
                  <a:pt x="0" y="793650"/>
                </a:cubicBezTo>
                <a:cubicBezTo>
                  <a:pt x="-44304" y="599142"/>
                  <a:pt x="12002" y="512605"/>
                  <a:pt x="0" y="388889"/>
                </a:cubicBezTo>
                <a:cubicBezTo>
                  <a:pt x="-12002" y="265173"/>
                  <a:pt x="715" y="18823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La fête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9" name="Google Shape;697;p62">
            <a:extLst>
              <a:ext uri="{FF2B5EF4-FFF2-40B4-BE49-F238E27FC236}">
                <a16:creationId xmlns:a16="http://schemas.microsoft.com/office/drawing/2014/main" id="{268D6B53-8647-4147-91B3-00961F5D1E11}"/>
              </a:ext>
            </a:extLst>
          </p:cNvPr>
          <p:cNvSpPr/>
          <p:nvPr/>
        </p:nvSpPr>
        <p:spPr>
          <a:xfrm>
            <a:off x="6477000" y="5859409"/>
            <a:ext cx="2411342" cy="793650"/>
          </a:xfrm>
          <a:custGeom>
            <a:avLst/>
            <a:gdLst>
              <a:gd name="connsiteX0" fmla="*/ 0 w 2411342"/>
              <a:gd name="connsiteY0" fmla="*/ 0 h 793650"/>
              <a:gd name="connsiteX1" fmla="*/ 506382 w 2411342"/>
              <a:gd name="connsiteY1" fmla="*/ 0 h 793650"/>
              <a:gd name="connsiteX2" fmla="*/ 1012764 w 2411342"/>
              <a:gd name="connsiteY2" fmla="*/ 0 h 793650"/>
              <a:gd name="connsiteX3" fmla="*/ 1495032 w 2411342"/>
              <a:gd name="connsiteY3" fmla="*/ 0 h 793650"/>
              <a:gd name="connsiteX4" fmla="*/ 1929074 w 2411342"/>
              <a:gd name="connsiteY4" fmla="*/ 0 h 793650"/>
              <a:gd name="connsiteX5" fmla="*/ 2411342 w 2411342"/>
              <a:gd name="connsiteY5" fmla="*/ 0 h 793650"/>
              <a:gd name="connsiteX6" fmla="*/ 2411342 w 2411342"/>
              <a:gd name="connsiteY6" fmla="*/ 373016 h 793650"/>
              <a:gd name="connsiteX7" fmla="*/ 2411342 w 2411342"/>
              <a:gd name="connsiteY7" fmla="*/ 793650 h 793650"/>
              <a:gd name="connsiteX8" fmla="*/ 1977300 w 2411342"/>
              <a:gd name="connsiteY8" fmla="*/ 793650 h 793650"/>
              <a:gd name="connsiteX9" fmla="*/ 1495032 w 2411342"/>
              <a:gd name="connsiteY9" fmla="*/ 793650 h 793650"/>
              <a:gd name="connsiteX10" fmla="*/ 1036877 w 2411342"/>
              <a:gd name="connsiteY10" fmla="*/ 793650 h 793650"/>
              <a:gd name="connsiteX11" fmla="*/ 602835 w 2411342"/>
              <a:gd name="connsiteY11" fmla="*/ 793650 h 793650"/>
              <a:gd name="connsiteX12" fmla="*/ 0 w 2411342"/>
              <a:gd name="connsiteY12" fmla="*/ 793650 h 793650"/>
              <a:gd name="connsiteX13" fmla="*/ 0 w 2411342"/>
              <a:gd name="connsiteY13" fmla="*/ 396825 h 793650"/>
              <a:gd name="connsiteX14" fmla="*/ 0 w 2411342"/>
              <a:gd name="connsiteY14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11342" h="793650" fill="none" extrusionOk="0">
                <a:moveTo>
                  <a:pt x="0" y="0"/>
                </a:moveTo>
                <a:cubicBezTo>
                  <a:pt x="141755" y="-50588"/>
                  <a:pt x="258625" y="14158"/>
                  <a:pt x="506382" y="0"/>
                </a:cubicBezTo>
                <a:cubicBezTo>
                  <a:pt x="754139" y="-14158"/>
                  <a:pt x="875033" y="18412"/>
                  <a:pt x="1012764" y="0"/>
                </a:cubicBezTo>
                <a:cubicBezTo>
                  <a:pt x="1150495" y="-18412"/>
                  <a:pt x="1395007" y="52324"/>
                  <a:pt x="1495032" y="0"/>
                </a:cubicBezTo>
                <a:cubicBezTo>
                  <a:pt x="1595057" y="-52324"/>
                  <a:pt x="1807266" y="18076"/>
                  <a:pt x="1929074" y="0"/>
                </a:cubicBezTo>
                <a:cubicBezTo>
                  <a:pt x="2050882" y="-18076"/>
                  <a:pt x="2299458" y="25628"/>
                  <a:pt x="2411342" y="0"/>
                </a:cubicBezTo>
                <a:cubicBezTo>
                  <a:pt x="2447110" y="98710"/>
                  <a:pt x="2405084" y="266254"/>
                  <a:pt x="2411342" y="373016"/>
                </a:cubicBezTo>
                <a:cubicBezTo>
                  <a:pt x="2417600" y="479778"/>
                  <a:pt x="2366184" y="602299"/>
                  <a:pt x="2411342" y="793650"/>
                </a:cubicBezTo>
                <a:cubicBezTo>
                  <a:pt x="2300762" y="829602"/>
                  <a:pt x="2098773" y="775940"/>
                  <a:pt x="1977300" y="793650"/>
                </a:cubicBezTo>
                <a:cubicBezTo>
                  <a:pt x="1855827" y="811360"/>
                  <a:pt x="1653040" y="766217"/>
                  <a:pt x="1495032" y="793650"/>
                </a:cubicBezTo>
                <a:cubicBezTo>
                  <a:pt x="1337024" y="821083"/>
                  <a:pt x="1250070" y="753976"/>
                  <a:pt x="1036877" y="793650"/>
                </a:cubicBezTo>
                <a:cubicBezTo>
                  <a:pt x="823685" y="833324"/>
                  <a:pt x="800077" y="760254"/>
                  <a:pt x="602835" y="793650"/>
                </a:cubicBezTo>
                <a:cubicBezTo>
                  <a:pt x="405593" y="827046"/>
                  <a:pt x="166038" y="728590"/>
                  <a:pt x="0" y="793650"/>
                </a:cubicBezTo>
                <a:cubicBezTo>
                  <a:pt x="-1552" y="670652"/>
                  <a:pt x="27065" y="530792"/>
                  <a:pt x="0" y="396825"/>
                </a:cubicBezTo>
                <a:cubicBezTo>
                  <a:pt x="-27065" y="262858"/>
                  <a:pt x="32615" y="94282"/>
                  <a:pt x="0" y="0"/>
                </a:cubicBezTo>
                <a:close/>
              </a:path>
              <a:path w="2411342" h="793650" stroke="0" extrusionOk="0">
                <a:moveTo>
                  <a:pt x="0" y="0"/>
                </a:moveTo>
                <a:cubicBezTo>
                  <a:pt x="144667" y="-11478"/>
                  <a:pt x="323875" y="43622"/>
                  <a:pt x="434042" y="0"/>
                </a:cubicBezTo>
                <a:cubicBezTo>
                  <a:pt x="544209" y="-43622"/>
                  <a:pt x="680622" y="27993"/>
                  <a:pt x="868083" y="0"/>
                </a:cubicBezTo>
                <a:cubicBezTo>
                  <a:pt x="1055544" y="-27993"/>
                  <a:pt x="1292237" y="35132"/>
                  <a:pt x="1398578" y="0"/>
                </a:cubicBezTo>
                <a:cubicBezTo>
                  <a:pt x="1504919" y="-35132"/>
                  <a:pt x="1683760" y="50143"/>
                  <a:pt x="1856733" y="0"/>
                </a:cubicBezTo>
                <a:cubicBezTo>
                  <a:pt x="2029707" y="-50143"/>
                  <a:pt x="2218455" y="32721"/>
                  <a:pt x="2411342" y="0"/>
                </a:cubicBezTo>
                <a:cubicBezTo>
                  <a:pt x="2453841" y="169017"/>
                  <a:pt x="2396329" y="205651"/>
                  <a:pt x="2411342" y="380952"/>
                </a:cubicBezTo>
                <a:cubicBezTo>
                  <a:pt x="2426355" y="556253"/>
                  <a:pt x="2379506" y="659470"/>
                  <a:pt x="2411342" y="793650"/>
                </a:cubicBezTo>
                <a:cubicBezTo>
                  <a:pt x="2266276" y="840255"/>
                  <a:pt x="2072043" y="783441"/>
                  <a:pt x="1977300" y="793650"/>
                </a:cubicBezTo>
                <a:cubicBezTo>
                  <a:pt x="1882557" y="803859"/>
                  <a:pt x="1683008" y="752982"/>
                  <a:pt x="1470919" y="793650"/>
                </a:cubicBezTo>
                <a:cubicBezTo>
                  <a:pt x="1258830" y="834318"/>
                  <a:pt x="1165456" y="753695"/>
                  <a:pt x="1012764" y="793650"/>
                </a:cubicBezTo>
                <a:cubicBezTo>
                  <a:pt x="860072" y="833605"/>
                  <a:pt x="715253" y="778655"/>
                  <a:pt x="602835" y="793650"/>
                </a:cubicBezTo>
                <a:cubicBezTo>
                  <a:pt x="490417" y="808645"/>
                  <a:pt x="251838" y="784987"/>
                  <a:pt x="0" y="793650"/>
                </a:cubicBezTo>
                <a:cubicBezTo>
                  <a:pt x="-2621" y="622498"/>
                  <a:pt x="11939" y="512595"/>
                  <a:pt x="0" y="404762"/>
                </a:cubicBezTo>
                <a:cubicBezTo>
                  <a:pt x="-11939" y="296929"/>
                  <a:pt x="16413" y="19768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Mon </a:t>
            </a: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anniversaire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0" name="Google Shape;698;p62">
            <a:extLst>
              <a:ext uri="{FF2B5EF4-FFF2-40B4-BE49-F238E27FC236}">
                <a16:creationId xmlns:a16="http://schemas.microsoft.com/office/drawing/2014/main" id="{6AA4553E-98B2-47A9-A560-F5BA6323972D}"/>
              </a:ext>
            </a:extLst>
          </p:cNvPr>
          <p:cNvSpPr/>
          <p:nvPr/>
        </p:nvSpPr>
        <p:spPr>
          <a:xfrm>
            <a:off x="8984078" y="5859409"/>
            <a:ext cx="1805842" cy="793650"/>
          </a:xfrm>
          <a:custGeom>
            <a:avLst/>
            <a:gdLst>
              <a:gd name="connsiteX0" fmla="*/ 0 w 1805842"/>
              <a:gd name="connsiteY0" fmla="*/ 0 h 793650"/>
              <a:gd name="connsiteX1" fmla="*/ 469519 w 1805842"/>
              <a:gd name="connsiteY1" fmla="*/ 0 h 793650"/>
              <a:gd name="connsiteX2" fmla="*/ 902921 w 1805842"/>
              <a:gd name="connsiteY2" fmla="*/ 0 h 793650"/>
              <a:gd name="connsiteX3" fmla="*/ 1336323 w 1805842"/>
              <a:gd name="connsiteY3" fmla="*/ 0 h 793650"/>
              <a:gd name="connsiteX4" fmla="*/ 1805842 w 1805842"/>
              <a:gd name="connsiteY4" fmla="*/ 0 h 793650"/>
              <a:gd name="connsiteX5" fmla="*/ 1805842 w 1805842"/>
              <a:gd name="connsiteY5" fmla="*/ 380952 h 793650"/>
              <a:gd name="connsiteX6" fmla="*/ 1805842 w 1805842"/>
              <a:gd name="connsiteY6" fmla="*/ 793650 h 793650"/>
              <a:gd name="connsiteX7" fmla="*/ 1390498 w 1805842"/>
              <a:gd name="connsiteY7" fmla="*/ 793650 h 793650"/>
              <a:gd name="connsiteX8" fmla="*/ 902921 w 1805842"/>
              <a:gd name="connsiteY8" fmla="*/ 793650 h 793650"/>
              <a:gd name="connsiteX9" fmla="*/ 433402 w 1805842"/>
              <a:gd name="connsiteY9" fmla="*/ 793650 h 793650"/>
              <a:gd name="connsiteX10" fmla="*/ 0 w 1805842"/>
              <a:gd name="connsiteY10" fmla="*/ 793650 h 793650"/>
              <a:gd name="connsiteX11" fmla="*/ 0 w 1805842"/>
              <a:gd name="connsiteY11" fmla="*/ 420635 h 793650"/>
              <a:gd name="connsiteX12" fmla="*/ 0 w 1805842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05842" h="793650" fill="none" extrusionOk="0">
                <a:moveTo>
                  <a:pt x="0" y="0"/>
                </a:moveTo>
                <a:cubicBezTo>
                  <a:pt x="185633" y="-1065"/>
                  <a:pt x="364426" y="9860"/>
                  <a:pt x="469519" y="0"/>
                </a:cubicBezTo>
                <a:cubicBezTo>
                  <a:pt x="574612" y="-9860"/>
                  <a:pt x="739850" y="17920"/>
                  <a:pt x="902921" y="0"/>
                </a:cubicBezTo>
                <a:cubicBezTo>
                  <a:pt x="1065992" y="-17920"/>
                  <a:pt x="1176690" y="1597"/>
                  <a:pt x="1336323" y="0"/>
                </a:cubicBezTo>
                <a:cubicBezTo>
                  <a:pt x="1495956" y="-1597"/>
                  <a:pt x="1706027" y="3616"/>
                  <a:pt x="1805842" y="0"/>
                </a:cubicBezTo>
                <a:cubicBezTo>
                  <a:pt x="1842606" y="172699"/>
                  <a:pt x="1799450" y="229302"/>
                  <a:pt x="1805842" y="380952"/>
                </a:cubicBezTo>
                <a:cubicBezTo>
                  <a:pt x="1812234" y="532602"/>
                  <a:pt x="1761603" y="654523"/>
                  <a:pt x="1805842" y="793650"/>
                </a:cubicBezTo>
                <a:cubicBezTo>
                  <a:pt x="1637458" y="820632"/>
                  <a:pt x="1481777" y="758829"/>
                  <a:pt x="1390498" y="793650"/>
                </a:cubicBezTo>
                <a:cubicBezTo>
                  <a:pt x="1299219" y="828471"/>
                  <a:pt x="1096317" y="741105"/>
                  <a:pt x="902921" y="793650"/>
                </a:cubicBezTo>
                <a:cubicBezTo>
                  <a:pt x="709525" y="846195"/>
                  <a:pt x="618205" y="791912"/>
                  <a:pt x="433402" y="793650"/>
                </a:cubicBezTo>
                <a:cubicBezTo>
                  <a:pt x="248599" y="795388"/>
                  <a:pt x="196729" y="745540"/>
                  <a:pt x="0" y="793650"/>
                </a:cubicBezTo>
                <a:cubicBezTo>
                  <a:pt x="-33925" y="621929"/>
                  <a:pt x="28823" y="555731"/>
                  <a:pt x="0" y="420635"/>
                </a:cubicBezTo>
                <a:cubicBezTo>
                  <a:pt x="-28823" y="285539"/>
                  <a:pt x="38888" y="156609"/>
                  <a:pt x="0" y="0"/>
                </a:cubicBezTo>
                <a:close/>
              </a:path>
              <a:path w="1805842" h="793650" stroke="0" extrusionOk="0">
                <a:moveTo>
                  <a:pt x="0" y="0"/>
                </a:moveTo>
                <a:cubicBezTo>
                  <a:pt x="173004" y="-46991"/>
                  <a:pt x="260299" y="10207"/>
                  <a:pt x="433402" y="0"/>
                </a:cubicBezTo>
                <a:cubicBezTo>
                  <a:pt x="606505" y="-10207"/>
                  <a:pt x="734714" y="1715"/>
                  <a:pt x="848746" y="0"/>
                </a:cubicBezTo>
                <a:cubicBezTo>
                  <a:pt x="962778" y="-1715"/>
                  <a:pt x="1087087" y="49210"/>
                  <a:pt x="1282148" y="0"/>
                </a:cubicBezTo>
                <a:cubicBezTo>
                  <a:pt x="1477209" y="-49210"/>
                  <a:pt x="1686983" y="16742"/>
                  <a:pt x="1805842" y="0"/>
                </a:cubicBezTo>
                <a:cubicBezTo>
                  <a:pt x="1846021" y="87611"/>
                  <a:pt x="1790733" y="285072"/>
                  <a:pt x="1805842" y="373016"/>
                </a:cubicBezTo>
                <a:cubicBezTo>
                  <a:pt x="1820951" y="460960"/>
                  <a:pt x="1792364" y="643494"/>
                  <a:pt x="1805842" y="793650"/>
                </a:cubicBezTo>
                <a:cubicBezTo>
                  <a:pt x="1601308" y="797452"/>
                  <a:pt x="1518092" y="752355"/>
                  <a:pt x="1390498" y="793650"/>
                </a:cubicBezTo>
                <a:cubicBezTo>
                  <a:pt x="1262904" y="834945"/>
                  <a:pt x="1151705" y="749280"/>
                  <a:pt x="957096" y="793650"/>
                </a:cubicBezTo>
                <a:cubicBezTo>
                  <a:pt x="762487" y="838020"/>
                  <a:pt x="587610" y="792735"/>
                  <a:pt x="487577" y="793650"/>
                </a:cubicBezTo>
                <a:cubicBezTo>
                  <a:pt x="387544" y="794565"/>
                  <a:pt x="171750" y="746634"/>
                  <a:pt x="0" y="793650"/>
                </a:cubicBezTo>
                <a:cubicBezTo>
                  <a:pt x="-3912" y="706968"/>
                  <a:pt x="13641" y="540951"/>
                  <a:pt x="0" y="380952"/>
                </a:cubicBezTo>
                <a:cubicBezTo>
                  <a:pt x="-13641" y="220953"/>
                  <a:pt x="46" y="9335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carnaval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Google Shape;701;p62">
            <a:extLst>
              <a:ext uri="{FF2B5EF4-FFF2-40B4-BE49-F238E27FC236}">
                <a16:creationId xmlns:a16="http://schemas.microsoft.com/office/drawing/2014/main" id="{008BADF8-5479-4A44-82AB-A5D4C341D7F0}"/>
              </a:ext>
            </a:extLst>
          </p:cNvPr>
          <p:cNvSpPr/>
          <p:nvPr/>
        </p:nvSpPr>
        <p:spPr>
          <a:xfrm>
            <a:off x="8017315" y="4968723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33785" y="-8719"/>
                  <a:pt x="252365" y="12378"/>
                  <a:pt x="485343" y="0"/>
                </a:cubicBezTo>
                <a:cubicBezTo>
                  <a:pt x="718321" y="-12378"/>
                  <a:pt x="757845" y="33893"/>
                  <a:pt x="970687" y="0"/>
                </a:cubicBezTo>
                <a:cubicBezTo>
                  <a:pt x="1183529" y="-33893"/>
                  <a:pt x="1333017" y="54934"/>
                  <a:pt x="1548968" y="0"/>
                </a:cubicBezTo>
                <a:cubicBezTo>
                  <a:pt x="1573127" y="195642"/>
                  <a:pt x="1523351" y="304870"/>
                  <a:pt x="1548968" y="396825"/>
                </a:cubicBezTo>
                <a:cubicBezTo>
                  <a:pt x="1574585" y="488780"/>
                  <a:pt x="1517379" y="618557"/>
                  <a:pt x="1548968" y="793650"/>
                </a:cubicBezTo>
                <a:cubicBezTo>
                  <a:pt x="1403110" y="810967"/>
                  <a:pt x="1216946" y="768073"/>
                  <a:pt x="1032645" y="793650"/>
                </a:cubicBezTo>
                <a:cubicBezTo>
                  <a:pt x="848344" y="819227"/>
                  <a:pt x="715183" y="750897"/>
                  <a:pt x="516323" y="793650"/>
                </a:cubicBezTo>
                <a:cubicBezTo>
                  <a:pt x="317463" y="836403"/>
                  <a:pt x="247895" y="757536"/>
                  <a:pt x="0" y="793650"/>
                </a:cubicBezTo>
                <a:cubicBezTo>
                  <a:pt x="-8219" y="690449"/>
                  <a:pt x="30858" y="576740"/>
                  <a:pt x="0" y="396825"/>
                </a:cubicBezTo>
                <a:cubicBezTo>
                  <a:pt x="-30858" y="216910"/>
                  <a:pt x="8543" y="143598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48714" y="-51608"/>
                  <a:pt x="391112" y="3716"/>
                  <a:pt x="516323" y="0"/>
                </a:cubicBezTo>
                <a:cubicBezTo>
                  <a:pt x="641534" y="-3716"/>
                  <a:pt x="852973" y="51784"/>
                  <a:pt x="986176" y="0"/>
                </a:cubicBezTo>
                <a:cubicBezTo>
                  <a:pt x="1119379" y="-51784"/>
                  <a:pt x="1433684" y="24367"/>
                  <a:pt x="1548968" y="0"/>
                </a:cubicBezTo>
                <a:cubicBezTo>
                  <a:pt x="1565014" y="181733"/>
                  <a:pt x="1521101" y="284671"/>
                  <a:pt x="1548968" y="373016"/>
                </a:cubicBezTo>
                <a:cubicBezTo>
                  <a:pt x="1576835" y="461361"/>
                  <a:pt x="1503754" y="678290"/>
                  <a:pt x="1548968" y="793650"/>
                </a:cubicBezTo>
                <a:cubicBezTo>
                  <a:pt x="1434737" y="817609"/>
                  <a:pt x="1213109" y="756185"/>
                  <a:pt x="1001666" y="793650"/>
                </a:cubicBezTo>
                <a:cubicBezTo>
                  <a:pt x="790223" y="831115"/>
                  <a:pt x="712337" y="790619"/>
                  <a:pt x="454364" y="793650"/>
                </a:cubicBezTo>
                <a:cubicBezTo>
                  <a:pt x="196391" y="796681"/>
                  <a:pt x="101262" y="752254"/>
                  <a:pt x="0" y="793650"/>
                </a:cubicBezTo>
                <a:cubicBezTo>
                  <a:pt x="-16250" y="641606"/>
                  <a:pt x="2113" y="520739"/>
                  <a:pt x="0" y="388889"/>
                </a:cubicBezTo>
                <a:cubicBezTo>
                  <a:pt x="-2113" y="257039"/>
                  <a:pt x="45691" y="1717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suis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Google Shape;701;p62">
            <a:extLst>
              <a:ext uri="{FF2B5EF4-FFF2-40B4-BE49-F238E27FC236}">
                <a16:creationId xmlns:a16="http://schemas.microsoft.com/office/drawing/2014/main" id="{3EE5AC17-FABA-47AB-AC1A-76EB226E1B5D}"/>
              </a:ext>
            </a:extLst>
          </p:cNvPr>
          <p:cNvSpPr/>
          <p:nvPr/>
        </p:nvSpPr>
        <p:spPr>
          <a:xfrm>
            <a:off x="9662020" y="497906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43B2EA-0EF4-4F1B-9E7F-39D57FFBA06B}"/>
              </a:ext>
            </a:extLst>
          </p:cNvPr>
          <p:cNvSpPr txBox="1"/>
          <p:nvPr/>
        </p:nvSpPr>
        <p:spPr>
          <a:xfrm>
            <a:off x="1809159" y="566212"/>
            <a:ext cx="86869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My</a:t>
            </a:r>
            <a:r>
              <a:rPr kumimoji="0" lang="es-AR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AR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birthday</a:t>
            </a:r>
            <a:r>
              <a:rPr kumimoji="0" lang="es-AR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AR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</a:t>
            </a:r>
            <a:r>
              <a:rPr kumimoji="0" lang="es-AR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AR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  <a:r>
              <a:rPr kumimoji="0" lang="es-AR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AR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s-AR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12th </a:t>
            </a:r>
            <a:r>
              <a:rPr kumimoji="0" lang="es-AR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</a:t>
            </a:r>
            <a:r>
              <a:rPr kumimoji="0" lang="es-AR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May. </a:t>
            </a:r>
          </a:p>
        </p:txBody>
      </p:sp>
      <p:sp>
        <p:nvSpPr>
          <p:cNvPr id="14" name="Google Shape;699;p62">
            <a:extLst>
              <a:ext uri="{FF2B5EF4-FFF2-40B4-BE49-F238E27FC236}">
                <a16:creationId xmlns:a16="http://schemas.microsoft.com/office/drawing/2014/main" id="{0EAC5BC3-FF74-4EC5-A382-882A74E14789}"/>
              </a:ext>
            </a:extLst>
          </p:cNvPr>
          <p:cNvSpPr/>
          <p:nvPr/>
        </p:nvSpPr>
        <p:spPr>
          <a:xfrm>
            <a:off x="4706296" y="499203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3970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79114 w 1548969"/>
              <a:gd name="connsiteY6" fmla="*/ 793650 h 793650"/>
              <a:gd name="connsiteX7" fmla="*/ 593771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095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5242" y="-29798"/>
                  <a:pt x="246806" y="56363"/>
                  <a:pt x="469854" y="0"/>
                </a:cubicBezTo>
                <a:cubicBezTo>
                  <a:pt x="692902" y="-56363"/>
                  <a:pt x="770882" y="36891"/>
                  <a:pt x="939707" y="0"/>
                </a:cubicBezTo>
                <a:cubicBezTo>
                  <a:pt x="1108532" y="-36891"/>
                  <a:pt x="1371953" y="68012"/>
                  <a:pt x="1548968" y="0"/>
                </a:cubicBezTo>
                <a:cubicBezTo>
                  <a:pt x="1575344" y="105973"/>
                  <a:pt x="1504188" y="245784"/>
                  <a:pt x="1548968" y="388889"/>
                </a:cubicBezTo>
                <a:cubicBezTo>
                  <a:pt x="1593748" y="531994"/>
                  <a:pt x="1545017" y="595239"/>
                  <a:pt x="1548968" y="793650"/>
                </a:cubicBezTo>
                <a:cubicBezTo>
                  <a:pt x="1387462" y="810705"/>
                  <a:pt x="1262210" y="737927"/>
                  <a:pt x="1079114" y="793650"/>
                </a:cubicBezTo>
                <a:cubicBezTo>
                  <a:pt x="896018" y="849373"/>
                  <a:pt x="724858" y="767295"/>
                  <a:pt x="593771" y="793650"/>
                </a:cubicBezTo>
                <a:cubicBezTo>
                  <a:pt x="462684" y="820005"/>
                  <a:pt x="189898" y="726118"/>
                  <a:pt x="0" y="793650"/>
                </a:cubicBezTo>
                <a:cubicBezTo>
                  <a:pt x="-12344" y="632305"/>
                  <a:pt x="7961" y="573873"/>
                  <a:pt x="0" y="380952"/>
                </a:cubicBezTo>
                <a:cubicBezTo>
                  <a:pt x="-7961" y="188031"/>
                  <a:pt x="8203" y="93169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1083" y="-6856"/>
                  <a:pt x="271717" y="44924"/>
                  <a:pt x="485343" y="0"/>
                </a:cubicBezTo>
                <a:cubicBezTo>
                  <a:pt x="698969" y="-44924"/>
                  <a:pt x="862953" y="39259"/>
                  <a:pt x="1001666" y="0"/>
                </a:cubicBezTo>
                <a:cubicBezTo>
                  <a:pt x="1140379" y="-39259"/>
                  <a:pt x="1426290" y="36552"/>
                  <a:pt x="1548968" y="0"/>
                </a:cubicBezTo>
                <a:cubicBezTo>
                  <a:pt x="1561710" y="164841"/>
                  <a:pt x="1510886" y="297029"/>
                  <a:pt x="1548968" y="396825"/>
                </a:cubicBezTo>
                <a:cubicBezTo>
                  <a:pt x="1587050" y="496622"/>
                  <a:pt x="1531180" y="649406"/>
                  <a:pt x="1548968" y="793650"/>
                </a:cubicBezTo>
                <a:cubicBezTo>
                  <a:pt x="1386290" y="802970"/>
                  <a:pt x="1223032" y="782458"/>
                  <a:pt x="1048135" y="793650"/>
                </a:cubicBezTo>
                <a:cubicBezTo>
                  <a:pt x="873238" y="804842"/>
                  <a:pt x="636984" y="776845"/>
                  <a:pt x="500833" y="793650"/>
                </a:cubicBezTo>
                <a:cubicBezTo>
                  <a:pt x="364682" y="810455"/>
                  <a:pt x="109902" y="743898"/>
                  <a:pt x="0" y="793650"/>
                </a:cubicBezTo>
                <a:cubicBezTo>
                  <a:pt x="-32094" y="632030"/>
                  <a:pt x="1528" y="586952"/>
                  <a:pt x="0" y="380952"/>
                </a:cubicBezTo>
                <a:cubicBezTo>
                  <a:pt x="-1528" y="174952"/>
                  <a:pt x="31864" y="16671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19419549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Google Shape;700;p62">
            <a:extLst>
              <a:ext uri="{FF2B5EF4-FFF2-40B4-BE49-F238E27FC236}">
                <a16:creationId xmlns:a16="http://schemas.microsoft.com/office/drawing/2014/main" id="{18DFDDCF-8861-4CD6-A68E-32473357E415}"/>
              </a:ext>
            </a:extLst>
          </p:cNvPr>
          <p:cNvSpPr/>
          <p:nvPr/>
        </p:nvSpPr>
        <p:spPr>
          <a:xfrm>
            <a:off x="6351001" y="49754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98617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469854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25713" y="-39782"/>
                  <a:pt x="282426" y="9764"/>
                  <a:pt x="516323" y="0"/>
                </a:cubicBezTo>
                <a:cubicBezTo>
                  <a:pt x="750220" y="-9764"/>
                  <a:pt x="847060" y="28482"/>
                  <a:pt x="986176" y="0"/>
                </a:cubicBezTo>
                <a:cubicBezTo>
                  <a:pt x="1125292" y="-28482"/>
                  <a:pt x="1366742" y="45271"/>
                  <a:pt x="1548968" y="0"/>
                </a:cubicBezTo>
                <a:cubicBezTo>
                  <a:pt x="1564521" y="130857"/>
                  <a:pt x="1509913" y="201210"/>
                  <a:pt x="1548968" y="373016"/>
                </a:cubicBezTo>
                <a:cubicBezTo>
                  <a:pt x="1588023" y="544822"/>
                  <a:pt x="1498717" y="625868"/>
                  <a:pt x="1548968" y="793650"/>
                </a:cubicBezTo>
                <a:cubicBezTo>
                  <a:pt x="1309852" y="799828"/>
                  <a:pt x="1160500" y="730336"/>
                  <a:pt x="1001666" y="793650"/>
                </a:cubicBezTo>
                <a:cubicBezTo>
                  <a:pt x="842832" y="856964"/>
                  <a:pt x="600537" y="763373"/>
                  <a:pt x="469854" y="793650"/>
                </a:cubicBezTo>
                <a:cubicBezTo>
                  <a:pt x="339171" y="823927"/>
                  <a:pt x="168754" y="769828"/>
                  <a:pt x="0" y="793650"/>
                </a:cubicBezTo>
                <a:cubicBezTo>
                  <a:pt x="-38490" y="698616"/>
                  <a:pt x="8858" y="561669"/>
                  <a:pt x="0" y="388889"/>
                </a:cubicBezTo>
                <a:cubicBezTo>
                  <a:pt x="-8858" y="216109"/>
                  <a:pt x="42739" y="12126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24592" y="-46759"/>
                  <a:pt x="271551" y="40728"/>
                  <a:pt x="516323" y="0"/>
                </a:cubicBezTo>
                <a:cubicBezTo>
                  <a:pt x="761095" y="-40728"/>
                  <a:pt x="820109" y="34048"/>
                  <a:pt x="1048135" y="0"/>
                </a:cubicBezTo>
                <a:cubicBezTo>
                  <a:pt x="1276161" y="-34048"/>
                  <a:pt x="1436512" y="8465"/>
                  <a:pt x="1548968" y="0"/>
                </a:cubicBezTo>
                <a:cubicBezTo>
                  <a:pt x="1554986" y="109826"/>
                  <a:pt x="1510901" y="216702"/>
                  <a:pt x="1548968" y="404762"/>
                </a:cubicBezTo>
                <a:cubicBezTo>
                  <a:pt x="1587035" y="592822"/>
                  <a:pt x="1508773" y="641736"/>
                  <a:pt x="1548968" y="793650"/>
                </a:cubicBezTo>
                <a:cubicBezTo>
                  <a:pt x="1340186" y="801861"/>
                  <a:pt x="1177787" y="767046"/>
                  <a:pt x="1048135" y="793650"/>
                </a:cubicBezTo>
                <a:cubicBezTo>
                  <a:pt x="918483" y="820254"/>
                  <a:pt x="640174" y="737057"/>
                  <a:pt x="531812" y="793650"/>
                </a:cubicBezTo>
                <a:cubicBezTo>
                  <a:pt x="423450" y="850243"/>
                  <a:pt x="144764" y="730365"/>
                  <a:pt x="0" y="793650"/>
                </a:cubicBezTo>
                <a:cubicBezTo>
                  <a:pt x="-1821" y="716630"/>
                  <a:pt x="37124" y="500939"/>
                  <a:pt x="0" y="420635"/>
                </a:cubicBezTo>
                <a:cubicBezTo>
                  <a:pt x="-37124" y="340332"/>
                  <a:pt x="43779" y="17441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36470444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sommes</a:t>
            </a:r>
            <a:endParaRPr kumimoji="0" lang="en-GB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Google Shape;702;p62">
            <a:extLst>
              <a:ext uri="{FF2B5EF4-FFF2-40B4-BE49-F238E27FC236}">
                <a16:creationId xmlns:a16="http://schemas.microsoft.com/office/drawing/2014/main" id="{CE5EFCE6-DF0A-4DB3-9DFB-73272AEC584D}"/>
              </a:ext>
            </a:extLst>
          </p:cNvPr>
          <p:cNvSpPr/>
          <p:nvPr/>
        </p:nvSpPr>
        <p:spPr>
          <a:xfrm>
            <a:off x="4731442" y="2317928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mars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Google Shape;703;p62">
            <a:extLst>
              <a:ext uri="{FF2B5EF4-FFF2-40B4-BE49-F238E27FC236}">
                <a16:creationId xmlns:a16="http://schemas.microsoft.com/office/drawing/2014/main" id="{3D40628B-2475-4354-86ED-BEA8FC6B492A}"/>
              </a:ext>
            </a:extLst>
          </p:cNvPr>
          <p:cNvSpPr/>
          <p:nvPr/>
        </p:nvSpPr>
        <p:spPr>
          <a:xfrm>
            <a:off x="6376147" y="2317928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avril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702;p62">
            <a:extLst>
              <a:ext uri="{FF2B5EF4-FFF2-40B4-BE49-F238E27FC236}">
                <a16:creationId xmlns:a16="http://schemas.microsoft.com/office/drawing/2014/main" id="{52E98541-D511-4384-9AD4-C4B792EEE471}"/>
              </a:ext>
            </a:extLst>
          </p:cNvPr>
          <p:cNvSpPr/>
          <p:nvPr/>
        </p:nvSpPr>
        <p:spPr>
          <a:xfrm>
            <a:off x="8020852" y="233381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mai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Google Shape;702;p62">
            <a:extLst>
              <a:ext uri="{FF2B5EF4-FFF2-40B4-BE49-F238E27FC236}">
                <a16:creationId xmlns:a16="http://schemas.microsoft.com/office/drawing/2014/main" id="{6A1ADDAC-5CAF-40A1-85CC-9CC97D4374FA}"/>
              </a:ext>
            </a:extLst>
          </p:cNvPr>
          <p:cNvSpPr/>
          <p:nvPr/>
        </p:nvSpPr>
        <p:spPr>
          <a:xfrm>
            <a:off x="9638549" y="2331568"/>
            <a:ext cx="1863931" cy="793650"/>
          </a:xfrm>
          <a:custGeom>
            <a:avLst/>
            <a:gdLst>
              <a:gd name="connsiteX0" fmla="*/ 0 w 1863931"/>
              <a:gd name="connsiteY0" fmla="*/ 0 h 793650"/>
              <a:gd name="connsiteX1" fmla="*/ 503261 w 1863931"/>
              <a:gd name="connsiteY1" fmla="*/ 0 h 793650"/>
              <a:gd name="connsiteX2" fmla="*/ 913326 w 1863931"/>
              <a:gd name="connsiteY2" fmla="*/ 0 h 793650"/>
              <a:gd name="connsiteX3" fmla="*/ 1379309 w 1863931"/>
              <a:gd name="connsiteY3" fmla="*/ 0 h 793650"/>
              <a:gd name="connsiteX4" fmla="*/ 1863931 w 1863931"/>
              <a:gd name="connsiteY4" fmla="*/ 0 h 793650"/>
              <a:gd name="connsiteX5" fmla="*/ 1863931 w 1863931"/>
              <a:gd name="connsiteY5" fmla="*/ 380952 h 793650"/>
              <a:gd name="connsiteX6" fmla="*/ 1863931 w 1863931"/>
              <a:gd name="connsiteY6" fmla="*/ 793650 h 793650"/>
              <a:gd name="connsiteX7" fmla="*/ 1360670 w 1863931"/>
              <a:gd name="connsiteY7" fmla="*/ 793650 h 793650"/>
              <a:gd name="connsiteX8" fmla="*/ 950605 w 1863931"/>
              <a:gd name="connsiteY8" fmla="*/ 793650 h 793650"/>
              <a:gd name="connsiteX9" fmla="*/ 503261 w 1863931"/>
              <a:gd name="connsiteY9" fmla="*/ 793650 h 793650"/>
              <a:gd name="connsiteX10" fmla="*/ 0 w 1863931"/>
              <a:gd name="connsiteY10" fmla="*/ 793650 h 793650"/>
              <a:gd name="connsiteX11" fmla="*/ 0 w 1863931"/>
              <a:gd name="connsiteY11" fmla="*/ 420635 h 793650"/>
              <a:gd name="connsiteX12" fmla="*/ 0 w 1863931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3931" h="793650" fill="none" extrusionOk="0">
                <a:moveTo>
                  <a:pt x="0" y="0"/>
                </a:moveTo>
                <a:cubicBezTo>
                  <a:pt x="194666" y="-47896"/>
                  <a:pt x="377465" y="16998"/>
                  <a:pt x="503261" y="0"/>
                </a:cubicBezTo>
                <a:cubicBezTo>
                  <a:pt x="629057" y="-16998"/>
                  <a:pt x="726925" y="2520"/>
                  <a:pt x="913326" y="0"/>
                </a:cubicBezTo>
                <a:cubicBezTo>
                  <a:pt x="1099728" y="-2520"/>
                  <a:pt x="1210324" y="42133"/>
                  <a:pt x="1379309" y="0"/>
                </a:cubicBezTo>
                <a:cubicBezTo>
                  <a:pt x="1548294" y="-42133"/>
                  <a:pt x="1639616" y="29852"/>
                  <a:pt x="1863931" y="0"/>
                </a:cubicBezTo>
                <a:cubicBezTo>
                  <a:pt x="1884973" y="149403"/>
                  <a:pt x="1861284" y="257988"/>
                  <a:pt x="1863931" y="380952"/>
                </a:cubicBezTo>
                <a:cubicBezTo>
                  <a:pt x="1866578" y="503916"/>
                  <a:pt x="1848603" y="656430"/>
                  <a:pt x="1863931" y="793650"/>
                </a:cubicBezTo>
                <a:cubicBezTo>
                  <a:pt x="1660031" y="811034"/>
                  <a:pt x="1603340" y="734748"/>
                  <a:pt x="1360670" y="793650"/>
                </a:cubicBezTo>
                <a:cubicBezTo>
                  <a:pt x="1118000" y="852552"/>
                  <a:pt x="1042263" y="775107"/>
                  <a:pt x="950605" y="793650"/>
                </a:cubicBezTo>
                <a:cubicBezTo>
                  <a:pt x="858947" y="812193"/>
                  <a:pt x="663390" y="751468"/>
                  <a:pt x="503261" y="793650"/>
                </a:cubicBezTo>
                <a:cubicBezTo>
                  <a:pt x="343132" y="835832"/>
                  <a:pt x="244547" y="745145"/>
                  <a:pt x="0" y="793650"/>
                </a:cubicBezTo>
                <a:cubicBezTo>
                  <a:pt x="-10617" y="642247"/>
                  <a:pt x="38318" y="552437"/>
                  <a:pt x="0" y="420635"/>
                </a:cubicBezTo>
                <a:cubicBezTo>
                  <a:pt x="-38318" y="288833"/>
                  <a:pt x="18553" y="177164"/>
                  <a:pt x="0" y="0"/>
                </a:cubicBezTo>
                <a:close/>
              </a:path>
              <a:path w="1863931" h="793650" stroke="0" extrusionOk="0">
                <a:moveTo>
                  <a:pt x="0" y="0"/>
                </a:moveTo>
                <a:cubicBezTo>
                  <a:pt x="185941" y="-24525"/>
                  <a:pt x="335680" y="17478"/>
                  <a:pt x="484622" y="0"/>
                </a:cubicBezTo>
                <a:cubicBezTo>
                  <a:pt x="633564" y="-17478"/>
                  <a:pt x="747110" y="23575"/>
                  <a:pt x="950605" y="0"/>
                </a:cubicBezTo>
                <a:cubicBezTo>
                  <a:pt x="1154100" y="-23575"/>
                  <a:pt x="1210008" y="22007"/>
                  <a:pt x="1453866" y="0"/>
                </a:cubicBezTo>
                <a:cubicBezTo>
                  <a:pt x="1697724" y="-22007"/>
                  <a:pt x="1722499" y="30857"/>
                  <a:pt x="1863931" y="0"/>
                </a:cubicBezTo>
                <a:cubicBezTo>
                  <a:pt x="1876878" y="96672"/>
                  <a:pt x="1835174" y="287332"/>
                  <a:pt x="1863931" y="396825"/>
                </a:cubicBezTo>
                <a:cubicBezTo>
                  <a:pt x="1892688" y="506319"/>
                  <a:pt x="1826830" y="634534"/>
                  <a:pt x="1863931" y="793650"/>
                </a:cubicBezTo>
                <a:cubicBezTo>
                  <a:pt x="1743770" y="798235"/>
                  <a:pt x="1597927" y="748637"/>
                  <a:pt x="1416588" y="793650"/>
                </a:cubicBezTo>
                <a:cubicBezTo>
                  <a:pt x="1235249" y="838663"/>
                  <a:pt x="1158754" y="764284"/>
                  <a:pt x="1006523" y="793650"/>
                </a:cubicBezTo>
                <a:cubicBezTo>
                  <a:pt x="854293" y="823016"/>
                  <a:pt x="626052" y="778801"/>
                  <a:pt x="503261" y="793650"/>
                </a:cubicBezTo>
                <a:cubicBezTo>
                  <a:pt x="380470" y="808499"/>
                  <a:pt x="111179" y="756766"/>
                  <a:pt x="0" y="793650"/>
                </a:cubicBezTo>
                <a:cubicBezTo>
                  <a:pt x="-42407" y="660760"/>
                  <a:pt x="19301" y="511552"/>
                  <a:pt x="0" y="388889"/>
                </a:cubicBezTo>
                <a:cubicBezTo>
                  <a:pt x="-19301" y="266226"/>
                  <a:pt x="10510" y="143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aout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3" name="Google Shape;702;p62">
            <a:extLst>
              <a:ext uri="{FF2B5EF4-FFF2-40B4-BE49-F238E27FC236}">
                <a16:creationId xmlns:a16="http://schemas.microsoft.com/office/drawing/2014/main" id="{54B6524F-CE82-4DB4-A7D1-052045885676}"/>
              </a:ext>
            </a:extLst>
          </p:cNvPr>
          <p:cNvSpPr/>
          <p:nvPr/>
        </p:nvSpPr>
        <p:spPr>
          <a:xfrm>
            <a:off x="4706296" y="323069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douze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4" name="Google Shape;703;p62">
            <a:extLst>
              <a:ext uri="{FF2B5EF4-FFF2-40B4-BE49-F238E27FC236}">
                <a16:creationId xmlns:a16="http://schemas.microsoft.com/office/drawing/2014/main" id="{0B6E0486-2DC9-4D33-98DB-5F6319F4D81B}"/>
              </a:ext>
            </a:extLst>
          </p:cNvPr>
          <p:cNvSpPr/>
          <p:nvPr/>
        </p:nvSpPr>
        <p:spPr>
          <a:xfrm>
            <a:off x="6351001" y="323069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deux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5" name="Google Shape;702;p62">
            <a:extLst>
              <a:ext uri="{FF2B5EF4-FFF2-40B4-BE49-F238E27FC236}">
                <a16:creationId xmlns:a16="http://schemas.microsoft.com/office/drawing/2014/main" id="{3BC70D90-132F-40F5-BA2B-A804D88C72D1}"/>
              </a:ext>
            </a:extLst>
          </p:cNvPr>
          <p:cNvSpPr/>
          <p:nvPr/>
        </p:nvSpPr>
        <p:spPr>
          <a:xfrm>
            <a:off x="7995706" y="3246582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dix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6" name="Google Shape;702;p62">
            <a:extLst>
              <a:ext uri="{FF2B5EF4-FFF2-40B4-BE49-F238E27FC236}">
                <a16:creationId xmlns:a16="http://schemas.microsoft.com/office/drawing/2014/main" id="{C20C4D07-4EA6-41F0-BF8A-CD33CFE0A0B0}"/>
              </a:ext>
            </a:extLst>
          </p:cNvPr>
          <p:cNvSpPr/>
          <p:nvPr/>
        </p:nvSpPr>
        <p:spPr>
          <a:xfrm>
            <a:off x="9613403" y="3244335"/>
            <a:ext cx="1863931" cy="793650"/>
          </a:xfrm>
          <a:custGeom>
            <a:avLst/>
            <a:gdLst>
              <a:gd name="connsiteX0" fmla="*/ 0 w 1863931"/>
              <a:gd name="connsiteY0" fmla="*/ 0 h 793650"/>
              <a:gd name="connsiteX1" fmla="*/ 503261 w 1863931"/>
              <a:gd name="connsiteY1" fmla="*/ 0 h 793650"/>
              <a:gd name="connsiteX2" fmla="*/ 913326 w 1863931"/>
              <a:gd name="connsiteY2" fmla="*/ 0 h 793650"/>
              <a:gd name="connsiteX3" fmla="*/ 1379309 w 1863931"/>
              <a:gd name="connsiteY3" fmla="*/ 0 h 793650"/>
              <a:gd name="connsiteX4" fmla="*/ 1863931 w 1863931"/>
              <a:gd name="connsiteY4" fmla="*/ 0 h 793650"/>
              <a:gd name="connsiteX5" fmla="*/ 1863931 w 1863931"/>
              <a:gd name="connsiteY5" fmla="*/ 380952 h 793650"/>
              <a:gd name="connsiteX6" fmla="*/ 1863931 w 1863931"/>
              <a:gd name="connsiteY6" fmla="*/ 793650 h 793650"/>
              <a:gd name="connsiteX7" fmla="*/ 1360670 w 1863931"/>
              <a:gd name="connsiteY7" fmla="*/ 793650 h 793650"/>
              <a:gd name="connsiteX8" fmla="*/ 950605 w 1863931"/>
              <a:gd name="connsiteY8" fmla="*/ 793650 h 793650"/>
              <a:gd name="connsiteX9" fmla="*/ 503261 w 1863931"/>
              <a:gd name="connsiteY9" fmla="*/ 793650 h 793650"/>
              <a:gd name="connsiteX10" fmla="*/ 0 w 1863931"/>
              <a:gd name="connsiteY10" fmla="*/ 793650 h 793650"/>
              <a:gd name="connsiteX11" fmla="*/ 0 w 1863931"/>
              <a:gd name="connsiteY11" fmla="*/ 420635 h 793650"/>
              <a:gd name="connsiteX12" fmla="*/ 0 w 1863931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3931" h="793650" fill="none" extrusionOk="0">
                <a:moveTo>
                  <a:pt x="0" y="0"/>
                </a:moveTo>
                <a:cubicBezTo>
                  <a:pt x="194666" y="-47896"/>
                  <a:pt x="377465" y="16998"/>
                  <a:pt x="503261" y="0"/>
                </a:cubicBezTo>
                <a:cubicBezTo>
                  <a:pt x="629057" y="-16998"/>
                  <a:pt x="726925" y="2520"/>
                  <a:pt x="913326" y="0"/>
                </a:cubicBezTo>
                <a:cubicBezTo>
                  <a:pt x="1099728" y="-2520"/>
                  <a:pt x="1210324" y="42133"/>
                  <a:pt x="1379309" y="0"/>
                </a:cubicBezTo>
                <a:cubicBezTo>
                  <a:pt x="1548294" y="-42133"/>
                  <a:pt x="1639616" y="29852"/>
                  <a:pt x="1863931" y="0"/>
                </a:cubicBezTo>
                <a:cubicBezTo>
                  <a:pt x="1884973" y="149403"/>
                  <a:pt x="1861284" y="257988"/>
                  <a:pt x="1863931" y="380952"/>
                </a:cubicBezTo>
                <a:cubicBezTo>
                  <a:pt x="1866578" y="503916"/>
                  <a:pt x="1848603" y="656430"/>
                  <a:pt x="1863931" y="793650"/>
                </a:cubicBezTo>
                <a:cubicBezTo>
                  <a:pt x="1660031" y="811034"/>
                  <a:pt x="1603340" y="734748"/>
                  <a:pt x="1360670" y="793650"/>
                </a:cubicBezTo>
                <a:cubicBezTo>
                  <a:pt x="1118000" y="852552"/>
                  <a:pt x="1042263" y="775107"/>
                  <a:pt x="950605" y="793650"/>
                </a:cubicBezTo>
                <a:cubicBezTo>
                  <a:pt x="858947" y="812193"/>
                  <a:pt x="663390" y="751468"/>
                  <a:pt x="503261" y="793650"/>
                </a:cubicBezTo>
                <a:cubicBezTo>
                  <a:pt x="343132" y="835832"/>
                  <a:pt x="244547" y="745145"/>
                  <a:pt x="0" y="793650"/>
                </a:cubicBezTo>
                <a:cubicBezTo>
                  <a:pt x="-10617" y="642247"/>
                  <a:pt x="38318" y="552437"/>
                  <a:pt x="0" y="420635"/>
                </a:cubicBezTo>
                <a:cubicBezTo>
                  <a:pt x="-38318" y="288833"/>
                  <a:pt x="18553" y="177164"/>
                  <a:pt x="0" y="0"/>
                </a:cubicBezTo>
                <a:close/>
              </a:path>
              <a:path w="1863931" h="793650" stroke="0" extrusionOk="0">
                <a:moveTo>
                  <a:pt x="0" y="0"/>
                </a:moveTo>
                <a:cubicBezTo>
                  <a:pt x="185941" y="-24525"/>
                  <a:pt x="335680" y="17478"/>
                  <a:pt x="484622" y="0"/>
                </a:cubicBezTo>
                <a:cubicBezTo>
                  <a:pt x="633564" y="-17478"/>
                  <a:pt x="747110" y="23575"/>
                  <a:pt x="950605" y="0"/>
                </a:cubicBezTo>
                <a:cubicBezTo>
                  <a:pt x="1154100" y="-23575"/>
                  <a:pt x="1210008" y="22007"/>
                  <a:pt x="1453866" y="0"/>
                </a:cubicBezTo>
                <a:cubicBezTo>
                  <a:pt x="1697724" y="-22007"/>
                  <a:pt x="1722499" y="30857"/>
                  <a:pt x="1863931" y="0"/>
                </a:cubicBezTo>
                <a:cubicBezTo>
                  <a:pt x="1876878" y="96672"/>
                  <a:pt x="1835174" y="287332"/>
                  <a:pt x="1863931" y="396825"/>
                </a:cubicBezTo>
                <a:cubicBezTo>
                  <a:pt x="1892688" y="506319"/>
                  <a:pt x="1826830" y="634534"/>
                  <a:pt x="1863931" y="793650"/>
                </a:cubicBezTo>
                <a:cubicBezTo>
                  <a:pt x="1743770" y="798235"/>
                  <a:pt x="1597927" y="748637"/>
                  <a:pt x="1416588" y="793650"/>
                </a:cubicBezTo>
                <a:cubicBezTo>
                  <a:pt x="1235249" y="838663"/>
                  <a:pt x="1158754" y="764284"/>
                  <a:pt x="1006523" y="793650"/>
                </a:cubicBezTo>
                <a:cubicBezTo>
                  <a:pt x="854293" y="823016"/>
                  <a:pt x="626052" y="778801"/>
                  <a:pt x="503261" y="793650"/>
                </a:cubicBezTo>
                <a:cubicBezTo>
                  <a:pt x="380470" y="808499"/>
                  <a:pt x="111179" y="756766"/>
                  <a:pt x="0" y="793650"/>
                </a:cubicBezTo>
                <a:cubicBezTo>
                  <a:pt x="-42407" y="660760"/>
                  <a:pt x="19301" y="511552"/>
                  <a:pt x="0" y="388889"/>
                </a:cubicBezTo>
                <a:cubicBezTo>
                  <a:pt x="-19301" y="266226"/>
                  <a:pt x="10510" y="143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vingt</a:t>
            </a: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-deux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7" name="Google Shape;702;p62">
            <a:extLst>
              <a:ext uri="{FF2B5EF4-FFF2-40B4-BE49-F238E27FC236}">
                <a16:creationId xmlns:a16="http://schemas.microsoft.com/office/drawing/2014/main" id="{7197EED1-8298-43CA-AE89-8559FB1A0137}"/>
              </a:ext>
            </a:extLst>
          </p:cNvPr>
          <p:cNvSpPr/>
          <p:nvPr/>
        </p:nvSpPr>
        <p:spPr>
          <a:xfrm>
            <a:off x="5549508" y="412422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la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703;p62">
            <a:extLst>
              <a:ext uri="{FF2B5EF4-FFF2-40B4-BE49-F238E27FC236}">
                <a16:creationId xmlns:a16="http://schemas.microsoft.com/office/drawing/2014/main" id="{EABBD900-6798-4078-B229-BD3901CF4C15}"/>
              </a:ext>
            </a:extLst>
          </p:cNvPr>
          <p:cNvSpPr/>
          <p:nvPr/>
        </p:nvSpPr>
        <p:spPr>
          <a:xfrm>
            <a:off x="7194213" y="412422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les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702;p62">
            <a:extLst>
              <a:ext uri="{FF2B5EF4-FFF2-40B4-BE49-F238E27FC236}">
                <a16:creationId xmlns:a16="http://schemas.microsoft.com/office/drawing/2014/main" id="{9DB8473A-CE54-4CA9-9645-CBB116835F83}"/>
              </a:ext>
            </a:extLst>
          </p:cNvPr>
          <p:cNvSpPr/>
          <p:nvPr/>
        </p:nvSpPr>
        <p:spPr>
          <a:xfrm>
            <a:off x="8838918" y="414010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le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0" name="Google Shape;701;p62">
            <a:extLst>
              <a:ext uri="{FF2B5EF4-FFF2-40B4-BE49-F238E27FC236}">
                <a16:creationId xmlns:a16="http://schemas.microsoft.com/office/drawing/2014/main" id="{1A023E7E-8D6B-42BB-985E-EF1341427EC6}"/>
              </a:ext>
            </a:extLst>
          </p:cNvPr>
          <p:cNvSpPr/>
          <p:nvPr/>
        </p:nvSpPr>
        <p:spPr>
          <a:xfrm>
            <a:off x="9642970" y="497906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2" name="Google Shape;470;p55">
            <a:extLst>
              <a:ext uri="{FF2B5EF4-FFF2-40B4-BE49-F238E27FC236}">
                <a16:creationId xmlns:a16="http://schemas.microsoft.com/office/drawing/2014/main" id="{67CCAA3E-0FBE-450D-9653-1410F34C703D}"/>
              </a:ext>
            </a:extLst>
          </p:cNvPr>
          <p:cNvSpPr txBox="1"/>
          <p:nvPr/>
        </p:nvSpPr>
        <p:spPr>
          <a:xfrm>
            <a:off x="11472000" y="453525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F03C78"/>
                </a:solidFill>
                <a:effectLst/>
                <a:uLnTx/>
                <a:uFillTx/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3</a:t>
            </a:r>
            <a:endParaRPr kumimoji="0" sz="3600" b="1" i="0" u="none" strike="noStrike" kern="1200" cap="none" spc="0" normalizeH="0" baseline="0" noProof="0">
              <a:ln>
                <a:noFill/>
              </a:ln>
              <a:solidFill>
                <a:srgbClr val="F03C78"/>
              </a:solidFill>
              <a:effectLst/>
              <a:uLnTx/>
              <a:uFillTx/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3" name="Google Shape;471;p55">
            <a:extLst>
              <a:ext uri="{FF2B5EF4-FFF2-40B4-BE49-F238E27FC236}">
                <a16:creationId xmlns:a16="http://schemas.microsoft.com/office/drawing/2014/main" id="{7B5063A5-5AE5-4963-A642-F6AA424DF8BF}"/>
              </a:ext>
            </a:extLst>
          </p:cNvPr>
          <p:cNvSpPr txBox="1"/>
          <p:nvPr/>
        </p:nvSpPr>
        <p:spPr>
          <a:xfrm>
            <a:off x="11472000" y="53415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F03C78"/>
                </a:solidFill>
                <a:effectLst/>
                <a:uLnTx/>
                <a:uFillTx/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2</a:t>
            </a:r>
            <a:endParaRPr kumimoji="0" sz="3600" b="1" i="0" u="none" strike="noStrike" kern="1200" cap="none" spc="0" normalizeH="0" baseline="0" noProof="0">
              <a:ln>
                <a:noFill/>
              </a:ln>
              <a:solidFill>
                <a:srgbClr val="F03C78"/>
              </a:solidFill>
              <a:effectLst/>
              <a:uLnTx/>
              <a:uFillTx/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4" name="Google Shape;472;p55">
            <a:extLst>
              <a:ext uri="{FF2B5EF4-FFF2-40B4-BE49-F238E27FC236}">
                <a16:creationId xmlns:a16="http://schemas.microsoft.com/office/drawing/2014/main" id="{D3FF48F9-C154-435D-A547-CA94610BD85B}"/>
              </a:ext>
            </a:extLst>
          </p:cNvPr>
          <p:cNvSpPr txBox="1"/>
          <p:nvPr/>
        </p:nvSpPr>
        <p:spPr>
          <a:xfrm>
            <a:off x="11472000" y="610790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F03C78"/>
                </a:solidFill>
                <a:effectLst/>
                <a:uLnTx/>
                <a:uFillTx/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1</a:t>
            </a:r>
            <a:endParaRPr kumimoji="0" sz="3600" b="1" i="0" u="none" strike="noStrike" kern="1200" cap="none" spc="0" normalizeH="0" baseline="0" noProof="0">
              <a:ln>
                <a:noFill/>
              </a:ln>
              <a:solidFill>
                <a:srgbClr val="F03C78"/>
              </a:solidFill>
              <a:effectLst/>
              <a:uLnTx/>
              <a:uFillTx/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1" i="0" u="none" strike="noStrike" kern="1200" cap="none" spc="0" normalizeH="0" baseline="0" noProof="0">
              <a:ln>
                <a:noFill/>
              </a:ln>
              <a:solidFill>
                <a:srgbClr val="F03C78"/>
              </a:solidFill>
              <a:effectLst/>
              <a:uLnTx/>
              <a:uFillTx/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6" name="Google Shape;473;p55">
            <a:extLst>
              <a:ext uri="{FF2B5EF4-FFF2-40B4-BE49-F238E27FC236}">
                <a16:creationId xmlns:a16="http://schemas.microsoft.com/office/drawing/2014/main" id="{56431145-5166-406B-A2E0-B47C3DBE6DDB}"/>
              </a:ext>
            </a:extLst>
          </p:cNvPr>
          <p:cNvSpPr txBox="1"/>
          <p:nvPr/>
        </p:nvSpPr>
        <p:spPr>
          <a:xfrm>
            <a:off x="11472000" y="2886406"/>
            <a:ext cx="7200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F03C78"/>
                </a:solidFill>
                <a:effectLst/>
                <a:uLnTx/>
                <a:uFillTx/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5</a:t>
            </a:r>
            <a:endParaRPr kumimoji="0" sz="3600" b="1" i="0" u="none" strike="noStrike" kern="1200" cap="none" spc="0" normalizeH="0" baseline="0" noProof="0">
              <a:ln>
                <a:noFill/>
              </a:ln>
              <a:solidFill>
                <a:srgbClr val="F03C78"/>
              </a:solidFill>
              <a:effectLst/>
              <a:uLnTx/>
              <a:uFillTx/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7" name="Google Shape;474;p55">
            <a:extLst>
              <a:ext uri="{FF2B5EF4-FFF2-40B4-BE49-F238E27FC236}">
                <a16:creationId xmlns:a16="http://schemas.microsoft.com/office/drawing/2014/main" id="{329C95EC-4A38-4E8E-B502-992647241571}"/>
              </a:ext>
            </a:extLst>
          </p:cNvPr>
          <p:cNvSpPr txBox="1"/>
          <p:nvPr/>
        </p:nvSpPr>
        <p:spPr>
          <a:xfrm>
            <a:off x="11472000" y="36727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F03C78"/>
                </a:solidFill>
                <a:effectLst/>
                <a:uLnTx/>
                <a:uFillTx/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4</a:t>
            </a:r>
            <a:endParaRPr kumimoji="0" sz="3600" b="1" i="0" u="none" strike="noStrike" kern="1200" cap="none" spc="0" normalizeH="0" baseline="0" noProof="0">
              <a:ln>
                <a:noFill/>
              </a:ln>
              <a:solidFill>
                <a:srgbClr val="F03C78"/>
              </a:solidFill>
              <a:effectLst/>
              <a:uLnTx/>
              <a:uFillTx/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F8EEA5A1-6A5D-4528-9D8C-1F69153456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3863" y="-3068"/>
            <a:ext cx="1139687" cy="1143194"/>
          </a:xfrm>
          <a:prstGeom prst="rect">
            <a:avLst/>
          </a:prstGeom>
        </p:spPr>
      </p:pic>
      <p:sp>
        <p:nvSpPr>
          <p:cNvPr id="39" name="Title 2">
            <a:extLst>
              <a:ext uri="{FF2B5EF4-FFF2-40B4-BE49-F238E27FC236}">
                <a16:creationId xmlns:a16="http://schemas.microsoft.com/office/drawing/2014/main" id="{CB28C4DC-F7C8-4BDF-BAFE-5CD502FE51B3}"/>
              </a:ext>
            </a:extLst>
          </p:cNvPr>
          <p:cNvSpPr txBox="1">
            <a:spLocks/>
          </p:cNvSpPr>
          <p:nvPr/>
        </p:nvSpPr>
        <p:spPr>
          <a:xfrm>
            <a:off x="11236600" y="1056481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505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5A4BA8-1DF8-43B6-98A1-79FE6697F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3933" y="1707824"/>
            <a:ext cx="6066046" cy="4773582"/>
          </a:xfrm>
          <a:prstGeom prst="rect">
            <a:avLst/>
          </a:prstGeom>
        </p:spPr>
      </p:pic>
      <p:sp>
        <p:nvSpPr>
          <p:cNvPr id="7" name="Google Shape;696;p62">
            <a:extLst>
              <a:ext uri="{FF2B5EF4-FFF2-40B4-BE49-F238E27FC236}">
                <a16:creationId xmlns:a16="http://schemas.microsoft.com/office/drawing/2014/main" id="{1C64E060-BAC4-492B-9541-01FB5C83C87D}"/>
              </a:ext>
            </a:extLst>
          </p:cNvPr>
          <p:cNvSpPr/>
          <p:nvPr/>
        </p:nvSpPr>
        <p:spPr>
          <a:xfrm>
            <a:off x="3568966" y="2104650"/>
            <a:ext cx="1116761" cy="4417961"/>
          </a:xfrm>
          <a:custGeom>
            <a:avLst/>
            <a:gdLst>
              <a:gd name="connsiteX0" fmla="*/ 0 w 1116761"/>
              <a:gd name="connsiteY0" fmla="*/ 558381 h 4417961"/>
              <a:gd name="connsiteX1" fmla="*/ 262439 w 1116761"/>
              <a:gd name="connsiteY1" fmla="*/ 295942 h 4417961"/>
              <a:gd name="connsiteX2" fmla="*/ 558381 w 1116761"/>
              <a:gd name="connsiteY2" fmla="*/ 0 h 4417961"/>
              <a:gd name="connsiteX3" fmla="*/ 848739 w 1116761"/>
              <a:gd name="connsiteY3" fmla="*/ 290358 h 4417961"/>
              <a:gd name="connsiteX4" fmla="*/ 1116761 w 1116761"/>
              <a:gd name="connsiteY4" fmla="*/ 558381 h 4417961"/>
              <a:gd name="connsiteX5" fmla="*/ 837571 w 1116761"/>
              <a:gd name="connsiteY5" fmla="*/ 558381 h 4417961"/>
              <a:gd name="connsiteX6" fmla="*/ 837571 w 1116761"/>
              <a:gd name="connsiteY6" fmla="*/ 1186941 h 4417961"/>
              <a:gd name="connsiteX7" fmla="*/ 837571 w 1116761"/>
              <a:gd name="connsiteY7" fmla="*/ 1738310 h 4417961"/>
              <a:gd name="connsiteX8" fmla="*/ 837571 w 1116761"/>
              <a:gd name="connsiteY8" fmla="*/ 2328274 h 4417961"/>
              <a:gd name="connsiteX9" fmla="*/ 837571 w 1116761"/>
              <a:gd name="connsiteY9" fmla="*/ 2841047 h 4417961"/>
              <a:gd name="connsiteX10" fmla="*/ 837571 w 1116761"/>
              <a:gd name="connsiteY10" fmla="*/ 3469607 h 4417961"/>
              <a:gd name="connsiteX11" fmla="*/ 837571 w 1116761"/>
              <a:gd name="connsiteY11" fmla="*/ 4417961 h 4417961"/>
              <a:gd name="connsiteX12" fmla="*/ 279190 w 1116761"/>
              <a:gd name="connsiteY12" fmla="*/ 4417961 h 4417961"/>
              <a:gd name="connsiteX13" fmla="*/ 279190 w 1116761"/>
              <a:gd name="connsiteY13" fmla="*/ 3905188 h 4417961"/>
              <a:gd name="connsiteX14" fmla="*/ 279190 w 1116761"/>
              <a:gd name="connsiteY14" fmla="*/ 3431011 h 4417961"/>
              <a:gd name="connsiteX15" fmla="*/ 279190 w 1116761"/>
              <a:gd name="connsiteY15" fmla="*/ 2995430 h 4417961"/>
              <a:gd name="connsiteX16" fmla="*/ 279190 w 1116761"/>
              <a:gd name="connsiteY16" fmla="*/ 2444062 h 4417961"/>
              <a:gd name="connsiteX17" fmla="*/ 279190 w 1116761"/>
              <a:gd name="connsiteY17" fmla="*/ 2008480 h 4417961"/>
              <a:gd name="connsiteX18" fmla="*/ 279190 w 1116761"/>
              <a:gd name="connsiteY18" fmla="*/ 1572899 h 4417961"/>
              <a:gd name="connsiteX19" fmla="*/ 279190 w 1116761"/>
              <a:gd name="connsiteY19" fmla="*/ 558381 h 4417961"/>
              <a:gd name="connsiteX20" fmla="*/ 0 w 1116761"/>
              <a:gd name="connsiteY20" fmla="*/ 558381 h 44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761" h="4417961" fill="none" extrusionOk="0">
                <a:moveTo>
                  <a:pt x="0" y="558381"/>
                </a:moveTo>
                <a:cubicBezTo>
                  <a:pt x="79902" y="458605"/>
                  <a:pt x="137169" y="427999"/>
                  <a:pt x="262439" y="295942"/>
                </a:cubicBezTo>
                <a:cubicBezTo>
                  <a:pt x="387709" y="163885"/>
                  <a:pt x="513767" y="101817"/>
                  <a:pt x="558381" y="0"/>
                </a:cubicBezTo>
                <a:cubicBezTo>
                  <a:pt x="648466" y="79038"/>
                  <a:pt x="703108" y="164257"/>
                  <a:pt x="848739" y="290358"/>
                </a:cubicBezTo>
                <a:cubicBezTo>
                  <a:pt x="994369" y="416460"/>
                  <a:pt x="982113" y="434351"/>
                  <a:pt x="1116761" y="558381"/>
                </a:cubicBezTo>
                <a:cubicBezTo>
                  <a:pt x="997670" y="568809"/>
                  <a:pt x="914813" y="527899"/>
                  <a:pt x="837571" y="558381"/>
                </a:cubicBezTo>
                <a:cubicBezTo>
                  <a:pt x="902831" y="762351"/>
                  <a:pt x="796777" y="1030716"/>
                  <a:pt x="837571" y="1186941"/>
                </a:cubicBezTo>
                <a:cubicBezTo>
                  <a:pt x="878365" y="1343166"/>
                  <a:pt x="837274" y="1551472"/>
                  <a:pt x="837571" y="1738310"/>
                </a:cubicBezTo>
                <a:cubicBezTo>
                  <a:pt x="837868" y="1925148"/>
                  <a:pt x="803134" y="2159840"/>
                  <a:pt x="837571" y="2328274"/>
                </a:cubicBezTo>
                <a:cubicBezTo>
                  <a:pt x="872008" y="2496708"/>
                  <a:pt x="830635" y="2622547"/>
                  <a:pt x="837571" y="2841047"/>
                </a:cubicBezTo>
                <a:cubicBezTo>
                  <a:pt x="844507" y="3059547"/>
                  <a:pt x="770388" y="3232673"/>
                  <a:pt x="837571" y="3469607"/>
                </a:cubicBezTo>
                <a:cubicBezTo>
                  <a:pt x="904754" y="3706541"/>
                  <a:pt x="726219" y="4220219"/>
                  <a:pt x="837571" y="4417961"/>
                </a:cubicBezTo>
                <a:cubicBezTo>
                  <a:pt x="661721" y="4476440"/>
                  <a:pt x="537434" y="4369486"/>
                  <a:pt x="279190" y="4417961"/>
                </a:cubicBezTo>
                <a:cubicBezTo>
                  <a:pt x="243122" y="4190694"/>
                  <a:pt x="292412" y="4035471"/>
                  <a:pt x="279190" y="3905188"/>
                </a:cubicBezTo>
                <a:cubicBezTo>
                  <a:pt x="265968" y="3774905"/>
                  <a:pt x="323357" y="3530420"/>
                  <a:pt x="279190" y="3431011"/>
                </a:cubicBezTo>
                <a:cubicBezTo>
                  <a:pt x="235023" y="3331602"/>
                  <a:pt x="282578" y="3143105"/>
                  <a:pt x="279190" y="2995430"/>
                </a:cubicBezTo>
                <a:cubicBezTo>
                  <a:pt x="275802" y="2847755"/>
                  <a:pt x="281626" y="2671616"/>
                  <a:pt x="279190" y="2444062"/>
                </a:cubicBezTo>
                <a:cubicBezTo>
                  <a:pt x="276754" y="2216508"/>
                  <a:pt x="287065" y="2120240"/>
                  <a:pt x="279190" y="2008480"/>
                </a:cubicBezTo>
                <a:cubicBezTo>
                  <a:pt x="271315" y="1896720"/>
                  <a:pt x="280266" y="1740354"/>
                  <a:pt x="279190" y="1572899"/>
                </a:cubicBezTo>
                <a:cubicBezTo>
                  <a:pt x="278114" y="1405444"/>
                  <a:pt x="320579" y="832113"/>
                  <a:pt x="279190" y="558381"/>
                </a:cubicBezTo>
                <a:cubicBezTo>
                  <a:pt x="198667" y="570081"/>
                  <a:pt x="79316" y="557472"/>
                  <a:pt x="0" y="558381"/>
                </a:cubicBezTo>
                <a:close/>
              </a:path>
              <a:path w="1116761" h="4417961" stroke="0" extrusionOk="0">
                <a:moveTo>
                  <a:pt x="0" y="558381"/>
                </a:moveTo>
                <a:cubicBezTo>
                  <a:pt x="100925" y="399511"/>
                  <a:pt x="229314" y="347147"/>
                  <a:pt x="290358" y="268023"/>
                </a:cubicBezTo>
                <a:cubicBezTo>
                  <a:pt x="351402" y="188899"/>
                  <a:pt x="452081" y="143800"/>
                  <a:pt x="558381" y="0"/>
                </a:cubicBezTo>
                <a:cubicBezTo>
                  <a:pt x="655032" y="73865"/>
                  <a:pt x="725475" y="188991"/>
                  <a:pt x="826403" y="268023"/>
                </a:cubicBezTo>
                <a:cubicBezTo>
                  <a:pt x="927331" y="347055"/>
                  <a:pt x="1013027" y="494782"/>
                  <a:pt x="1116761" y="558381"/>
                </a:cubicBezTo>
                <a:cubicBezTo>
                  <a:pt x="1056047" y="589469"/>
                  <a:pt x="910886" y="557551"/>
                  <a:pt x="837571" y="558381"/>
                </a:cubicBezTo>
                <a:cubicBezTo>
                  <a:pt x="883748" y="663960"/>
                  <a:pt x="823363" y="817328"/>
                  <a:pt x="837571" y="1032558"/>
                </a:cubicBezTo>
                <a:cubicBezTo>
                  <a:pt x="851779" y="1247788"/>
                  <a:pt x="817124" y="1427460"/>
                  <a:pt x="837571" y="1545331"/>
                </a:cubicBezTo>
                <a:cubicBezTo>
                  <a:pt x="858018" y="1663202"/>
                  <a:pt x="818260" y="1810690"/>
                  <a:pt x="837571" y="1980912"/>
                </a:cubicBezTo>
                <a:cubicBezTo>
                  <a:pt x="856882" y="2151134"/>
                  <a:pt x="784425" y="2363194"/>
                  <a:pt x="837571" y="2570876"/>
                </a:cubicBezTo>
                <a:cubicBezTo>
                  <a:pt x="890717" y="2778558"/>
                  <a:pt x="830745" y="2792819"/>
                  <a:pt x="837571" y="3006457"/>
                </a:cubicBezTo>
                <a:cubicBezTo>
                  <a:pt x="844397" y="3220095"/>
                  <a:pt x="782136" y="3288882"/>
                  <a:pt x="837571" y="3519230"/>
                </a:cubicBezTo>
                <a:cubicBezTo>
                  <a:pt x="893006" y="3749578"/>
                  <a:pt x="800950" y="3985964"/>
                  <a:pt x="837571" y="4417961"/>
                </a:cubicBezTo>
                <a:cubicBezTo>
                  <a:pt x="695768" y="4419706"/>
                  <a:pt x="463050" y="4359484"/>
                  <a:pt x="279190" y="4417961"/>
                </a:cubicBezTo>
                <a:cubicBezTo>
                  <a:pt x="252869" y="4286366"/>
                  <a:pt x="328695" y="4105987"/>
                  <a:pt x="279190" y="3905188"/>
                </a:cubicBezTo>
                <a:cubicBezTo>
                  <a:pt x="229685" y="3704389"/>
                  <a:pt x="325194" y="3616001"/>
                  <a:pt x="279190" y="3392415"/>
                </a:cubicBezTo>
                <a:cubicBezTo>
                  <a:pt x="233186" y="3168829"/>
                  <a:pt x="317858" y="3049332"/>
                  <a:pt x="279190" y="2918238"/>
                </a:cubicBezTo>
                <a:cubicBezTo>
                  <a:pt x="240522" y="2787144"/>
                  <a:pt x="298191" y="2678216"/>
                  <a:pt x="279190" y="2444062"/>
                </a:cubicBezTo>
                <a:cubicBezTo>
                  <a:pt x="260189" y="2209908"/>
                  <a:pt x="303817" y="2012846"/>
                  <a:pt x="279190" y="1854097"/>
                </a:cubicBezTo>
                <a:cubicBezTo>
                  <a:pt x="254563" y="1695348"/>
                  <a:pt x="324618" y="1535123"/>
                  <a:pt x="279190" y="1264133"/>
                </a:cubicBezTo>
                <a:cubicBezTo>
                  <a:pt x="233762" y="993143"/>
                  <a:pt x="322622" y="765894"/>
                  <a:pt x="279190" y="558381"/>
                </a:cubicBezTo>
                <a:cubicBezTo>
                  <a:pt x="142658" y="562985"/>
                  <a:pt x="112109" y="531881"/>
                  <a:pt x="0" y="558381"/>
                </a:cubicBezTo>
                <a:close/>
              </a:path>
            </a:pathLst>
          </a:cu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870372988">
                  <a:prstGeom prst="up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oogle Shape;695;p62">
            <a:extLst>
              <a:ext uri="{FF2B5EF4-FFF2-40B4-BE49-F238E27FC236}">
                <a16:creationId xmlns:a16="http://schemas.microsoft.com/office/drawing/2014/main" id="{3A29AE26-1325-453C-82AC-28DA2A79D190}"/>
              </a:ext>
            </a:extLst>
          </p:cNvPr>
          <p:cNvSpPr/>
          <p:nvPr/>
        </p:nvSpPr>
        <p:spPr>
          <a:xfrm>
            <a:off x="4755797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48135 w 1548969"/>
              <a:gd name="connsiteY6" fmla="*/ 793650 h 793650"/>
              <a:gd name="connsiteX7" fmla="*/ 56279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64352" y="-52932"/>
                  <a:pt x="285959" y="58349"/>
                  <a:pt x="531812" y="0"/>
                </a:cubicBezTo>
                <a:cubicBezTo>
                  <a:pt x="777665" y="-58349"/>
                  <a:pt x="808180" y="45409"/>
                  <a:pt x="1032645" y="0"/>
                </a:cubicBezTo>
                <a:cubicBezTo>
                  <a:pt x="1257110" y="-45409"/>
                  <a:pt x="1382302" y="28216"/>
                  <a:pt x="1548968" y="0"/>
                </a:cubicBezTo>
                <a:cubicBezTo>
                  <a:pt x="1583170" y="96698"/>
                  <a:pt x="1510899" y="254573"/>
                  <a:pt x="1548968" y="380952"/>
                </a:cubicBezTo>
                <a:cubicBezTo>
                  <a:pt x="1587037" y="507331"/>
                  <a:pt x="1511643" y="664334"/>
                  <a:pt x="1548968" y="793650"/>
                </a:cubicBezTo>
                <a:cubicBezTo>
                  <a:pt x="1390723" y="815770"/>
                  <a:pt x="1263437" y="753441"/>
                  <a:pt x="1048135" y="793650"/>
                </a:cubicBezTo>
                <a:cubicBezTo>
                  <a:pt x="832833" y="833859"/>
                  <a:pt x="722308" y="759707"/>
                  <a:pt x="562792" y="793650"/>
                </a:cubicBezTo>
                <a:cubicBezTo>
                  <a:pt x="403276" y="827593"/>
                  <a:pt x="209197" y="774525"/>
                  <a:pt x="0" y="793650"/>
                </a:cubicBezTo>
                <a:cubicBezTo>
                  <a:pt x="-17047" y="638253"/>
                  <a:pt x="6879" y="576961"/>
                  <a:pt x="0" y="420635"/>
                </a:cubicBezTo>
                <a:cubicBezTo>
                  <a:pt x="-6879" y="264309"/>
                  <a:pt x="30576" y="138687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93596" y="-22554"/>
                  <a:pt x="434760" y="54656"/>
                  <a:pt x="547302" y="0"/>
                </a:cubicBezTo>
                <a:cubicBezTo>
                  <a:pt x="659844" y="-54656"/>
                  <a:pt x="920377" y="45493"/>
                  <a:pt x="1063625" y="0"/>
                </a:cubicBezTo>
                <a:cubicBezTo>
                  <a:pt x="1206873" y="-45493"/>
                  <a:pt x="1397687" y="48526"/>
                  <a:pt x="1548968" y="0"/>
                </a:cubicBezTo>
                <a:cubicBezTo>
                  <a:pt x="1573459" y="86963"/>
                  <a:pt x="1547854" y="252959"/>
                  <a:pt x="1548968" y="373016"/>
                </a:cubicBezTo>
                <a:cubicBezTo>
                  <a:pt x="1550082" y="493073"/>
                  <a:pt x="1538267" y="639976"/>
                  <a:pt x="1548968" y="793650"/>
                </a:cubicBezTo>
                <a:cubicBezTo>
                  <a:pt x="1317439" y="849891"/>
                  <a:pt x="1181153" y="778140"/>
                  <a:pt x="1063625" y="793650"/>
                </a:cubicBezTo>
                <a:cubicBezTo>
                  <a:pt x="946097" y="809160"/>
                  <a:pt x="722307" y="747276"/>
                  <a:pt x="531812" y="793650"/>
                </a:cubicBezTo>
                <a:cubicBezTo>
                  <a:pt x="341317" y="840024"/>
                  <a:pt x="219837" y="742662"/>
                  <a:pt x="0" y="793650"/>
                </a:cubicBezTo>
                <a:cubicBezTo>
                  <a:pt x="-44304" y="599142"/>
                  <a:pt x="12002" y="512605"/>
                  <a:pt x="0" y="388889"/>
                </a:cubicBezTo>
                <a:cubicBezTo>
                  <a:pt x="-12002" y="265173"/>
                  <a:pt x="715" y="18823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La fête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9" name="Google Shape;697;p62">
            <a:extLst>
              <a:ext uri="{FF2B5EF4-FFF2-40B4-BE49-F238E27FC236}">
                <a16:creationId xmlns:a16="http://schemas.microsoft.com/office/drawing/2014/main" id="{268D6B53-8647-4147-91B3-00961F5D1E11}"/>
              </a:ext>
            </a:extLst>
          </p:cNvPr>
          <p:cNvSpPr/>
          <p:nvPr/>
        </p:nvSpPr>
        <p:spPr>
          <a:xfrm>
            <a:off x="6477000" y="5859409"/>
            <a:ext cx="2411342" cy="793650"/>
          </a:xfrm>
          <a:custGeom>
            <a:avLst/>
            <a:gdLst>
              <a:gd name="connsiteX0" fmla="*/ 0 w 2411342"/>
              <a:gd name="connsiteY0" fmla="*/ 0 h 793650"/>
              <a:gd name="connsiteX1" fmla="*/ 506382 w 2411342"/>
              <a:gd name="connsiteY1" fmla="*/ 0 h 793650"/>
              <a:gd name="connsiteX2" fmla="*/ 1012764 w 2411342"/>
              <a:gd name="connsiteY2" fmla="*/ 0 h 793650"/>
              <a:gd name="connsiteX3" fmla="*/ 1495032 w 2411342"/>
              <a:gd name="connsiteY3" fmla="*/ 0 h 793650"/>
              <a:gd name="connsiteX4" fmla="*/ 1929074 w 2411342"/>
              <a:gd name="connsiteY4" fmla="*/ 0 h 793650"/>
              <a:gd name="connsiteX5" fmla="*/ 2411342 w 2411342"/>
              <a:gd name="connsiteY5" fmla="*/ 0 h 793650"/>
              <a:gd name="connsiteX6" fmla="*/ 2411342 w 2411342"/>
              <a:gd name="connsiteY6" fmla="*/ 373016 h 793650"/>
              <a:gd name="connsiteX7" fmla="*/ 2411342 w 2411342"/>
              <a:gd name="connsiteY7" fmla="*/ 793650 h 793650"/>
              <a:gd name="connsiteX8" fmla="*/ 1977300 w 2411342"/>
              <a:gd name="connsiteY8" fmla="*/ 793650 h 793650"/>
              <a:gd name="connsiteX9" fmla="*/ 1495032 w 2411342"/>
              <a:gd name="connsiteY9" fmla="*/ 793650 h 793650"/>
              <a:gd name="connsiteX10" fmla="*/ 1036877 w 2411342"/>
              <a:gd name="connsiteY10" fmla="*/ 793650 h 793650"/>
              <a:gd name="connsiteX11" fmla="*/ 602835 w 2411342"/>
              <a:gd name="connsiteY11" fmla="*/ 793650 h 793650"/>
              <a:gd name="connsiteX12" fmla="*/ 0 w 2411342"/>
              <a:gd name="connsiteY12" fmla="*/ 793650 h 793650"/>
              <a:gd name="connsiteX13" fmla="*/ 0 w 2411342"/>
              <a:gd name="connsiteY13" fmla="*/ 396825 h 793650"/>
              <a:gd name="connsiteX14" fmla="*/ 0 w 2411342"/>
              <a:gd name="connsiteY14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11342" h="793650" fill="none" extrusionOk="0">
                <a:moveTo>
                  <a:pt x="0" y="0"/>
                </a:moveTo>
                <a:cubicBezTo>
                  <a:pt x="141755" y="-50588"/>
                  <a:pt x="258625" y="14158"/>
                  <a:pt x="506382" y="0"/>
                </a:cubicBezTo>
                <a:cubicBezTo>
                  <a:pt x="754139" y="-14158"/>
                  <a:pt x="875033" y="18412"/>
                  <a:pt x="1012764" y="0"/>
                </a:cubicBezTo>
                <a:cubicBezTo>
                  <a:pt x="1150495" y="-18412"/>
                  <a:pt x="1395007" y="52324"/>
                  <a:pt x="1495032" y="0"/>
                </a:cubicBezTo>
                <a:cubicBezTo>
                  <a:pt x="1595057" y="-52324"/>
                  <a:pt x="1807266" y="18076"/>
                  <a:pt x="1929074" y="0"/>
                </a:cubicBezTo>
                <a:cubicBezTo>
                  <a:pt x="2050882" y="-18076"/>
                  <a:pt x="2299458" y="25628"/>
                  <a:pt x="2411342" y="0"/>
                </a:cubicBezTo>
                <a:cubicBezTo>
                  <a:pt x="2447110" y="98710"/>
                  <a:pt x="2405084" y="266254"/>
                  <a:pt x="2411342" y="373016"/>
                </a:cubicBezTo>
                <a:cubicBezTo>
                  <a:pt x="2417600" y="479778"/>
                  <a:pt x="2366184" y="602299"/>
                  <a:pt x="2411342" y="793650"/>
                </a:cubicBezTo>
                <a:cubicBezTo>
                  <a:pt x="2300762" y="829602"/>
                  <a:pt x="2098773" y="775940"/>
                  <a:pt x="1977300" y="793650"/>
                </a:cubicBezTo>
                <a:cubicBezTo>
                  <a:pt x="1855827" y="811360"/>
                  <a:pt x="1653040" y="766217"/>
                  <a:pt x="1495032" y="793650"/>
                </a:cubicBezTo>
                <a:cubicBezTo>
                  <a:pt x="1337024" y="821083"/>
                  <a:pt x="1250070" y="753976"/>
                  <a:pt x="1036877" y="793650"/>
                </a:cubicBezTo>
                <a:cubicBezTo>
                  <a:pt x="823685" y="833324"/>
                  <a:pt x="800077" y="760254"/>
                  <a:pt x="602835" y="793650"/>
                </a:cubicBezTo>
                <a:cubicBezTo>
                  <a:pt x="405593" y="827046"/>
                  <a:pt x="166038" y="728590"/>
                  <a:pt x="0" y="793650"/>
                </a:cubicBezTo>
                <a:cubicBezTo>
                  <a:pt x="-1552" y="670652"/>
                  <a:pt x="27065" y="530792"/>
                  <a:pt x="0" y="396825"/>
                </a:cubicBezTo>
                <a:cubicBezTo>
                  <a:pt x="-27065" y="262858"/>
                  <a:pt x="32615" y="94282"/>
                  <a:pt x="0" y="0"/>
                </a:cubicBezTo>
                <a:close/>
              </a:path>
              <a:path w="2411342" h="793650" stroke="0" extrusionOk="0">
                <a:moveTo>
                  <a:pt x="0" y="0"/>
                </a:moveTo>
                <a:cubicBezTo>
                  <a:pt x="144667" y="-11478"/>
                  <a:pt x="323875" y="43622"/>
                  <a:pt x="434042" y="0"/>
                </a:cubicBezTo>
                <a:cubicBezTo>
                  <a:pt x="544209" y="-43622"/>
                  <a:pt x="680622" y="27993"/>
                  <a:pt x="868083" y="0"/>
                </a:cubicBezTo>
                <a:cubicBezTo>
                  <a:pt x="1055544" y="-27993"/>
                  <a:pt x="1292237" y="35132"/>
                  <a:pt x="1398578" y="0"/>
                </a:cubicBezTo>
                <a:cubicBezTo>
                  <a:pt x="1504919" y="-35132"/>
                  <a:pt x="1683760" y="50143"/>
                  <a:pt x="1856733" y="0"/>
                </a:cubicBezTo>
                <a:cubicBezTo>
                  <a:pt x="2029707" y="-50143"/>
                  <a:pt x="2218455" y="32721"/>
                  <a:pt x="2411342" y="0"/>
                </a:cubicBezTo>
                <a:cubicBezTo>
                  <a:pt x="2453841" y="169017"/>
                  <a:pt x="2396329" y="205651"/>
                  <a:pt x="2411342" y="380952"/>
                </a:cubicBezTo>
                <a:cubicBezTo>
                  <a:pt x="2426355" y="556253"/>
                  <a:pt x="2379506" y="659470"/>
                  <a:pt x="2411342" y="793650"/>
                </a:cubicBezTo>
                <a:cubicBezTo>
                  <a:pt x="2266276" y="840255"/>
                  <a:pt x="2072043" y="783441"/>
                  <a:pt x="1977300" y="793650"/>
                </a:cubicBezTo>
                <a:cubicBezTo>
                  <a:pt x="1882557" y="803859"/>
                  <a:pt x="1683008" y="752982"/>
                  <a:pt x="1470919" y="793650"/>
                </a:cubicBezTo>
                <a:cubicBezTo>
                  <a:pt x="1258830" y="834318"/>
                  <a:pt x="1165456" y="753695"/>
                  <a:pt x="1012764" y="793650"/>
                </a:cubicBezTo>
                <a:cubicBezTo>
                  <a:pt x="860072" y="833605"/>
                  <a:pt x="715253" y="778655"/>
                  <a:pt x="602835" y="793650"/>
                </a:cubicBezTo>
                <a:cubicBezTo>
                  <a:pt x="490417" y="808645"/>
                  <a:pt x="251838" y="784987"/>
                  <a:pt x="0" y="793650"/>
                </a:cubicBezTo>
                <a:cubicBezTo>
                  <a:pt x="-2621" y="622498"/>
                  <a:pt x="11939" y="512595"/>
                  <a:pt x="0" y="404762"/>
                </a:cubicBezTo>
                <a:cubicBezTo>
                  <a:pt x="-11939" y="296929"/>
                  <a:pt x="16413" y="197689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Mon </a:t>
            </a: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anniversaire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0" name="Google Shape;698;p62">
            <a:extLst>
              <a:ext uri="{FF2B5EF4-FFF2-40B4-BE49-F238E27FC236}">
                <a16:creationId xmlns:a16="http://schemas.microsoft.com/office/drawing/2014/main" id="{6AA4553E-98B2-47A9-A560-F5BA6323972D}"/>
              </a:ext>
            </a:extLst>
          </p:cNvPr>
          <p:cNvSpPr/>
          <p:nvPr/>
        </p:nvSpPr>
        <p:spPr>
          <a:xfrm>
            <a:off x="8984078" y="5859409"/>
            <a:ext cx="1805842" cy="793650"/>
          </a:xfrm>
          <a:custGeom>
            <a:avLst/>
            <a:gdLst>
              <a:gd name="connsiteX0" fmla="*/ 0 w 1805842"/>
              <a:gd name="connsiteY0" fmla="*/ 0 h 793650"/>
              <a:gd name="connsiteX1" fmla="*/ 469519 w 1805842"/>
              <a:gd name="connsiteY1" fmla="*/ 0 h 793650"/>
              <a:gd name="connsiteX2" fmla="*/ 902921 w 1805842"/>
              <a:gd name="connsiteY2" fmla="*/ 0 h 793650"/>
              <a:gd name="connsiteX3" fmla="*/ 1336323 w 1805842"/>
              <a:gd name="connsiteY3" fmla="*/ 0 h 793650"/>
              <a:gd name="connsiteX4" fmla="*/ 1805842 w 1805842"/>
              <a:gd name="connsiteY4" fmla="*/ 0 h 793650"/>
              <a:gd name="connsiteX5" fmla="*/ 1805842 w 1805842"/>
              <a:gd name="connsiteY5" fmla="*/ 380952 h 793650"/>
              <a:gd name="connsiteX6" fmla="*/ 1805842 w 1805842"/>
              <a:gd name="connsiteY6" fmla="*/ 793650 h 793650"/>
              <a:gd name="connsiteX7" fmla="*/ 1390498 w 1805842"/>
              <a:gd name="connsiteY7" fmla="*/ 793650 h 793650"/>
              <a:gd name="connsiteX8" fmla="*/ 902921 w 1805842"/>
              <a:gd name="connsiteY8" fmla="*/ 793650 h 793650"/>
              <a:gd name="connsiteX9" fmla="*/ 433402 w 1805842"/>
              <a:gd name="connsiteY9" fmla="*/ 793650 h 793650"/>
              <a:gd name="connsiteX10" fmla="*/ 0 w 1805842"/>
              <a:gd name="connsiteY10" fmla="*/ 793650 h 793650"/>
              <a:gd name="connsiteX11" fmla="*/ 0 w 1805842"/>
              <a:gd name="connsiteY11" fmla="*/ 420635 h 793650"/>
              <a:gd name="connsiteX12" fmla="*/ 0 w 1805842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05842" h="793650" fill="none" extrusionOk="0">
                <a:moveTo>
                  <a:pt x="0" y="0"/>
                </a:moveTo>
                <a:cubicBezTo>
                  <a:pt x="185633" y="-1065"/>
                  <a:pt x="364426" y="9860"/>
                  <a:pt x="469519" y="0"/>
                </a:cubicBezTo>
                <a:cubicBezTo>
                  <a:pt x="574612" y="-9860"/>
                  <a:pt x="739850" y="17920"/>
                  <a:pt x="902921" y="0"/>
                </a:cubicBezTo>
                <a:cubicBezTo>
                  <a:pt x="1065992" y="-17920"/>
                  <a:pt x="1176690" y="1597"/>
                  <a:pt x="1336323" y="0"/>
                </a:cubicBezTo>
                <a:cubicBezTo>
                  <a:pt x="1495956" y="-1597"/>
                  <a:pt x="1706027" y="3616"/>
                  <a:pt x="1805842" y="0"/>
                </a:cubicBezTo>
                <a:cubicBezTo>
                  <a:pt x="1842606" y="172699"/>
                  <a:pt x="1799450" y="229302"/>
                  <a:pt x="1805842" y="380952"/>
                </a:cubicBezTo>
                <a:cubicBezTo>
                  <a:pt x="1812234" y="532602"/>
                  <a:pt x="1761603" y="654523"/>
                  <a:pt x="1805842" y="793650"/>
                </a:cubicBezTo>
                <a:cubicBezTo>
                  <a:pt x="1637458" y="820632"/>
                  <a:pt x="1481777" y="758829"/>
                  <a:pt x="1390498" y="793650"/>
                </a:cubicBezTo>
                <a:cubicBezTo>
                  <a:pt x="1299219" y="828471"/>
                  <a:pt x="1096317" y="741105"/>
                  <a:pt x="902921" y="793650"/>
                </a:cubicBezTo>
                <a:cubicBezTo>
                  <a:pt x="709525" y="846195"/>
                  <a:pt x="618205" y="791912"/>
                  <a:pt x="433402" y="793650"/>
                </a:cubicBezTo>
                <a:cubicBezTo>
                  <a:pt x="248599" y="795388"/>
                  <a:pt x="196729" y="745540"/>
                  <a:pt x="0" y="793650"/>
                </a:cubicBezTo>
                <a:cubicBezTo>
                  <a:pt x="-33925" y="621929"/>
                  <a:pt x="28823" y="555731"/>
                  <a:pt x="0" y="420635"/>
                </a:cubicBezTo>
                <a:cubicBezTo>
                  <a:pt x="-28823" y="285539"/>
                  <a:pt x="38888" y="156609"/>
                  <a:pt x="0" y="0"/>
                </a:cubicBezTo>
                <a:close/>
              </a:path>
              <a:path w="1805842" h="793650" stroke="0" extrusionOk="0">
                <a:moveTo>
                  <a:pt x="0" y="0"/>
                </a:moveTo>
                <a:cubicBezTo>
                  <a:pt x="173004" y="-46991"/>
                  <a:pt x="260299" y="10207"/>
                  <a:pt x="433402" y="0"/>
                </a:cubicBezTo>
                <a:cubicBezTo>
                  <a:pt x="606505" y="-10207"/>
                  <a:pt x="734714" y="1715"/>
                  <a:pt x="848746" y="0"/>
                </a:cubicBezTo>
                <a:cubicBezTo>
                  <a:pt x="962778" y="-1715"/>
                  <a:pt x="1087087" y="49210"/>
                  <a:pt x="1282148" y="0"/>
                </a:cubicBezTo>
                <a:cubicBezTo>
                  <a:pt x="1477209" y="-49210"/>
                  <a:pt x="1686983" y="16742"/>
                  <a:pt x="1805842" y="0"/>
                </a:cubicBezTo>
                <a:cubicBezTo>
                  <a:pt x="1846021" y="87611"/>
                  <a:pt x="1790733" y="285072"/>
                  <a:pt x="1805842" y="373016"/>
                </a:cubicBezTo>
                <a:cubicBezTo>
                  <a:pt x="1820951" y="460960"/>
                  <a:pt x="1792364" y="643494"/>
                  <a:pt x="1805842" y="793650"/>
                </a:cubicBezTo>
                <a:cubicBezTo>
                  <a:pt x="1601308" y="797452"/>
                  <a:pt x="1518092" y="752355"/>
                  <a:pt x="1390498" y="793650"/>
                </a:cubicBezTo>
                <a:cubicBezTo>
                  <a:pt x="1262904" y="834945"/>
                  <a:pt x="1151705" y="749280"/>
                  <a:pt x="957096" y="793650"/>
                </a:cubicBezTo>
                <a:cubicBezTo>
                  <a:pt x="762487" y="838020"/>
                  <a:pt x="587610" y="792735"/>
                  <a:pt x="487577" y="793650"/>
                </a:cubicBezTo>
                <a:cubicBezTo>
                  <a:pt x="387544" y="794565"/>
                  <a:pt x="171750" y="746634"/>
                  <a:pt x="0" y="793650"/>
                </a:cubicBezTo>
                <a:cubicBezTo>
                  <a:pt x="-3912" y="706968"/>
                  <a:pt x="13641" y="540951"/>
                  <a:pt x="0" y="380952"/>
                </a:cubicBezTo>
                <a:cubicBezTo>
                  <a:pt x="-13641" y="220953"/>
                  <a:pt x="46" y="9335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carnaval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Google Shape;701;p62">
            <a:extLst>
              <a:ext uri="{FF2B5EF4-FFF2-40B4-BE49-F238E27FC236}">
                <a16:creationId xmlns:a16="http://schemas.microsoft.com/office/drawing/2014/main" id="{008BADF8-5479-4A44-82AB-A5D4C341D7F0}"/>
              </a:ext>
            </a:extLst>
          </p:cNvPr>
          <p:cNvSpPr/>
          <p:nvPr/>
        </p:nvSpPr>
        <p:spPr>
          <a:xfrm>
            <a:off x="8017315" y="4968723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33785" y="-8719"/>
                  <a:pt x="252365" y="12378"/>
                  <a:pt x="485343" y="0"/>
                </a:cubicBezTo>
                <a:cubicBezTo>
                  <a:pt x="718321" y="-12378"/>
                  <a:pt x="757845" y="33893"/>
                  <a:pt x="970687" y="0"/>
                </a:cubicBezTo>
                <a:cubicBezTo>
                  <a:pt x="1183529" y="-33893"/>
                  <a:pt x="1333017" y="54934"/>
                  <a:pt x="1548968" y="0"/>
                </a:cubicBezTo>
                <a:cubicBezTo>
                  <a:pt x="1573127" y="195642"/>
                  <a:pt x="1523351" y="304870"/>
                  <a:pt x="1548968" y="396825"/>
                </a:cubicBezTo>
                <a:cubicBezTo>
                  <a:pt x="1574585" y="488780"/>
                  <a:pt x="1517379" y="618557"/>
                  <a:pt x="1548968" y="793650"/>
                </a:cubicBezTo>
                <a:cubicBezTo>
                  <a:pt x="1403110" y="810967"/>
                  <a:pt x="1216946" y="768073"/>
                  <a:pt x="1032645" y="793650"/>
                </a:cubicBezTo>
                <a:cubicBezTo>
                  <a:pt x="848344" y="819227"/>
                  <a:pt x="715183" y="750897"/>
                  <a:pt x="516323" y="793650"/>
                </a:cubicBezTo>
                <a:cubicBezTo>
                  <a:pt x="317463" y="836403"/>
                  <a:pt x="247895" y="757536"/>
                  <a:pt x="0" y="793650"/>
                </a:cubicBezTo>
                <a:cubicBezTo>
                  <a:pt x="-8219" y="690449"/>
                  <a:pt x="30858" y="576740"/>
                  <a:pt x="0" y="396825"/>
                </a:cubicBezTo>
                <a:cubicBezTo>
                  <a:pt x="-30858" y="216910"/>
                  <a:pt x="8543" y="143598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48714" y="-51608"/>
                  <a:pt x="391112" y="3716"/>
                  <a:pt x="516323" y="0"/>
                </a:cubicBezTo>
                <a:cubicBezTo>
                  <a:pt x="641534" y="-3716"/>
                  <a:pt x="852973" y="51784"/>
                  <a:pt x="986176" y="0"/>
                </a:cubicBezTo>
                <a:cubicBezTo>
                  <a:pt x="1119379" y="-51784"/>
                  <a:pt x="1433684" y="24367"/>
                  <a:pt x="1548968" y="0"/>
                </a:cubicBezTo>
                <a:cubicBezTo>
                  <a:pt x="1565014" y="181733"/>
                  <a:pt x="1521101" y="284671"/>
                  <a:pt x="1548968" y="373016"/>
                </a:cubicBezTo>
                <a:cubicBezTo>
                  <a:pt x="1576835" y="461361"/>
                  <a:pt x="1503754" y="678290"/>
                  <a:pt x="1548968" y="793650"/>
                </a:cubicBezTo>
                <a:cubicBezTo>
                  <a:pt x="1434737" y="817609"/>
                  <a:pt x="1213109" y="756185"/>
                  <a:pt x="1001666" y="793650"/>
                </a:cubicBezTo>
                <a:cubicBezTo>
                  <a:pt x="790223" y="831115"/>
                  <a:pt x="712337" y="790619"/>
                  <a:pt x="454364" y="793650"/>
                </a:cubicBezTo>
                <a:cubicBezTo>
                  <a:pt x="196391" y="796681"/>
                  <a:pt x="101262" y="752254"/>
                  <a:pt x="0" y="793650"/>
                </a:cubicBezTo>
                <a:cubicBezTo>
                  <a:pt x="-16250" y="641606"/>
                  <a:pt x="2113" y="520739"/>
                  <a:pt x="0" y="388889"/>
                </a:cubicBezTo>
                <a:cubicBezTo>
                  <a:pt x="-2113" y="257039"/>
                  <a:pt x="45691" y="1717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suis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Google Shape;701;p62">
            <a:extLst>
              <a:ext uri="{FF2B5EF4-FFF2-40B4-BE49-F238E27FC236}">
                <a16:creationId xmlns:a16="http://schemas.microsoft.com/office/drawing/2014/main" id="{3EE5AC17-FABA-47AB-AC1A-76EB226E1B5D}"/>
              </a:ext>
            </a:extLst>
          </p:cNvPr>
          <p:cNvSpPr/>
          <p:nvPr/>
        </p:nvSpPr>
        <p:spPr>
          <a:xfrm>
            <a:off x="9662020" y="497906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3" name="TextBox 12">
            <a:hlinkClick r:id="" action="ppaction://noaction">
              <a:snd r:embed="rId4" name="s12_anniversaire_12_mai.wav"/>
            </a:hlinkClick>
            <a:extLst>
              <a:ext uri="{FF2B5EF4-FFF2-40B4-BE49-F238E27FC236}">
                <a16:creationId xmlns:a16="http://schemas.microsoft.com/office/drawing/2014/main" id="{3E43B2EA-0EF4-4F1B-9E7F-39D57FFBA06B}"/>
              </a:ext>
            </a:extLst>
          </p:cNvPr>
          <p:cNvSpPr txBox="1"/>
          <p:nvPr/>
        </p:nvSpPr>
        <p:spPr>
          <a:xfrm>
            <a:off x="1809159" y="566212"/>
            <a:ext cx="86869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My</a:t>
            </a:r>
            <a:r>
              <a:rPr kumimoji="0" lang="es-AR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AR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birthday</a:t>
            </a:r>
            <a:r>
              <a:rPr kumimoji="0" lang="es-AR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AR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</a:t>
            </a:r>
            <a:r>
              <a:rPr kumimoji="0" lang="es-AR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AR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  <a:r>
              <a:rPr kumimoji="0" lang="es-AR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AR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s-AR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12th </a:t>
            </a:r>
            <a:r>
              <a:rPr kumimoji="0" lang="es-AR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</a:t>
            </a:r>
            <a:r>
              <a:rPr kumimoji="0" lang="es-AR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May. </a:t>
            </a:r>
          </a:p>
        </p:txBody>
      </p:sp>
      <p:sp>
        <p:nvSpPr>
          <p:cNvPr id="14" name="Google Shape;699;p62">
            <a:extLst>
              <a:ext uri="{FF2B5EF4-FFF2-40B4-BE49-F238E27FC236}">
                <a16:creationId xmlns:a16="http://schemas.microsoft.com/office/drawing/2014/main" id="{0EAC5BC3-FF74-4EC5-A382-882A74E14789}"/>
              </a:ext>
            </a:extLst>
          </p:cNvPr>
          <p:cNvSpPr/>
          <p:nvPr/>
        </p:nvSpPr>
        <p:spPr>
          <a:xfrm>
            <a:off x="4706296" y="499203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3970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79114 w 1548969"/>
              <a:gd name="connsiteY6" fmla="*/ 793650 h 793650"/>
              <a:gd name="connsiteX7" fmla="*/ 593771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095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5242" y="-29798"/>
                  <a:pt x="246806" y="56363"/>
                  <a:pt x="469854" y="0"/>
                </a:cubicBezTo>
                <a:cubicBezTo>
                  <a:pt x="692902" y="-56363"/>
                  <a:pt x="770882" y="36891"/>
                  <a:pt x="939707" y="0"/>
                </a:cubicBezTo>
                <a:cubicBezTo>
                  <a:pt x="1108532" y="-36891"/>
                  <a:pt x="1371953" y="68012"/>
                  <a:pt x="1548968" y="0"/>
                </a:cubicBezTo>
                <a:cubicBezTo>
                  <a:pt x="1575344" y="105973"/>
                  <a:pt x="1504188" y="245784"/>
                  <a:pt x="1548968" y="388889"/>
                </a:cubicBezTo>
                <a:cubicBezTo>
                  <a:pt x="1593748" y="531994"/>
                  <a:pt x="1545017" y="595239"/>
                  <a:pt x="1548968" y="793650"/>
                </a:cubicBezTo>
                <a:cubicBezTo>
                  <a:pt x="1387462" y="810705"/>
                  <a:pt x="1262210" y="737927"/>
                  <a:pt x="1079114" y="793650"/>
                </a:cubicBezTo>
                <a:cubicBezTo>
                  <a:pt x="896018" y="849373"/>
                  <a:pt x="724858" y="767295"/>
                  <a:pt x="593771" y="793650"/>
                </a:cubicBezTo>
                <a:cubicBezTo>
                  <a:pt x="462684" y="820005"/>
                  <a:pt x="189898" y="726118"/>
                  <a:pt x="0" y="793650"/>
                </a:cubicBezTo>
                <a:cubicBezTo>
                  <a:pt x="-12344" y="632305"/>
                  <a:pt x="7961" y="573873"/>
                  <a:pt x="0" y="380952"/>
                </a:cubicBezTo>
                <a:cubicBezTo>
                  <a:pt x="-7961" y="188031"/>
                  <a:pt x="8203" y="93169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1083" y="-6856"/>
                  <a:pt x="271717" y="44924"/>
                  <a:pt x="485343" y="0"/>
                </a:cubicBezTo>
                <a:cubicBezTo>
                  <a:pt x="698969" y="-44924"/>
                  <a:pt x="862953" y="39259"/>
                  <a:pt x="1001666" y="0"/>
                </a:cubicBezTo>
                <a:cubicBezTo>
                  <a:pt x="1140379" y="-39259"/>
                  <a:pt x="1426290" y="36552"/>
                  <a:pt x="1548968" y="0"/>
                </a:cubicBezTo>
                <a:cubicBezTo>
                  <a:pt x="1561710" y="164841"/>
                  <a:pt x="1510886" y="297029"/>
                  <a:pt x="1548968" y="396825"/>
                </a:cubicBezTo>
                <a:cubicBezTo>
                  <a:pt x="1587050" y="496622"/>
                  <a:pt x="1531180" y="649406"/>
                  <a:pt x="1548968" y="793650"/>
                </a:cubicBezTo>
                <a:cubicBezTo>
                  <a:pt x="1386290" y="802970"/>
                  <a:pt x="1223032" y="782458"/>
                  <a:pt x="1048135" y="793650"/>
                </a:cubicBezTo>
                <a:cubicBezTo>
                  <a:pt x="873238" y="804842"/>
                  <a:pt x="636984" y="776845"/>
                  <a:pt x="500833" y="793650"/>
                </a:cubicBezTo>
                <a:cubicBezTo>
                  <a:pt x="364682" y="810455"/>
                  <a:pt x="109902" y="743898"/>
                  <a:pt x="0" y="793650"/>
                </a:cubicBezTo>
                <a:cubicBezTo>
                  <a:pt x="-32094" y="632030"/>
                  <a:pt x="1528" y="586952"/>
                  <a:pt x="0" y="380952"/>
                </a:cubicBezTo>
                <a:cubicBezTo>
                  <a:pt x="-1528" y="174952"/>
                  <a:pt x="31864" y="166713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19419549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Google Shape;700;p62">
            <a:extLst>
              <a:ext uri="{FF2B5EF4-FFF2-40B4-BE49-F238E27FC236}">
                <a16:creationId xmlns:a16="http://schemas.microsoft.com/office/drawing/2014/main" id="{18DFDDCF-8861-4CD6-A68E-32473357E415}"/>
              </a:ext>
            </a:extLst>
          </p:cNvPr>
          <p:cNvSpPr/>
          <p:nvPr/>
        </p:nvSpPr>
        <p:spPr>
          <a:xfrm>
            <a:off x="6351001" y="49754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98617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469854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25713" y="-39782"/>
                  <a:pt x="282426" y="9764"/>
                  <a:pt x="516323" y="0"/>
                </a:cubicBezTo>
                <a:cubicBezTo>
                  <a:pt x="750220" y="-9764"/>
                  <a:pt x="847060" y="28482"/>
                  <a:pt x="986176" y="0"/>
                </a:cubicBezTo>
                <a:cubicBezTo>
                  <a:pt x="1125292" y="-28482"/>
                  <a:pt x="1366742" y="45271"/>
                  <a:pt x="1548968" y="0"/>
                </a:cubicBezTo>
                <a:cubicBezTo>
                  <a:pt x="1564521" y="130857"/>
                  <a:pt x="1509913" y="201210"/>
                  <a:pt x="1548968" y="373016"/>
                </a:cubicBezTo>
                <a:cubicBezTo>
                  <a:pt x="1588023" y="544822"/>
                  <a:pt x="1498717" y="625868"/>
                  <a:pt x="1548968" y="793650"/>
                </a:cubicBezTo>
                <a:cubicBezTo>
                  <a:pt x="1309852" y="799828"/>
                  <a:pt x="1160500" y="730336"/>
                  <a:pt x="1001666" y="793650"/>
                </a:cubicBezTo>
                <a:cubicBezTo>
                  <a:pt x="842832" y="856964"/>
                  <a:pt x="600537" y="763373"/>
                  <a:pt x="469854" y="793650"/>
                </a:cubicBezTo>
                <a:cubicBezTo>
                  <a:pt x="339171" y="823927"/>
                  <a:pt x="168754" y="769828"/>
                  <a:pt x="0" y="793650"/>
                </a:cubicBezTo>
                <a:cubicBezTo>
                  <a:pt x="-38490" y="698616"/>
                  <a:pt x="8858" y="561669"/>
                  <a:pt x="0" y="388889"/>
                </a:cubicBezTo>
                <a:cubicBezTo>
                  <a:pt x="-8858" y="216109"/>
                  <a:pt x="42739" y="12126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24592" y="-46759"/>
                  <a:pt x="271551" y="40728"/>
                  <a:pt x="516323" y="0"/>
                </a:cubicBezTo>
                <a:cubicBezTo>
                  <a:pt x="761095" y="-40728"/>
                  <a:pt x="820109" y="34048"/>
                  <a:pt x="1048135" y="0"/>
                </a:cubicBezTo>
                <a:cubicBezTo>
                  <a:pt x="1276161" y="-34048"/>
                  <a:pt x="1436512" y="8465"/>
                  <a:pt x="1548968" y="0"/>
                </a:cubicBezTo>
                <a:cubicBezTo>
                  <a:pt x="1554986" y="109826"/>
                  <a:pt x="1510901" y="216702"/>
                  <a:pt x="1548968" y="404762"/>
                </a:cubicBezTo>
                <a:cubicBezTo>
                  <a:pt x="1587035" y="592822"/>
                  <a:pt x="1508773" y="641736"/>
                  <a:pt x="1548968" y="793650"/>
                </a:cubicBezTo>
                <a:cubicBezTo>
                  <a:pt x="1340186" y="801861"/>
                  <a:pt x="1177787" y="767046"/>
                  <a:pt x="1048135" y="793650"/>
                </a:cubicBezTo>
                <a:cubicBezTo>
                  <a:pt x="918483" y="820254"/>
                  <a:pt x="640174" y="737057"/>
                  <a:pt x="531812" y="793650"/>
                </a:cubicBezTo>
                <a:cubicBezTo>
                  <a:pt x="423450" y="850243"/>
                  <a:pt x="144764" y="730365"/>
                  <a:pt x="0" y="793650"/>
                </a:cubicBezTo>
                <a:cubicBezTo>
                  <a:pt x="-1821" y="716630"/>
                  <a:pt x="37124" y="500939"/>
                  <a:pt x="0" y="420635"/>
                </a:cubicBezTo>
                <a:cubicBezTo>
                  <a:pt x="-37124" y="340332"/>
                  <a:pt x="43779" y="17441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36470444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sommes</a:t>
            </a:r>
            <a:endParaRPr kumimoji="0" lang="en-GB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Google Shape;702;p62">
            <a:extLst>
              <a:ext uri="{FF2B5EF4-FFF2-40B4-BE49-F238E27FC236}">
                <a16:creationId xmlns:a16="http://schemas.microsoft.com/office/drawing/2014/main" id="{CE5EFCE6-DF0A-4DB3-9DFB-73272AEC584D}"/>
              </a:ext>
            </a:extLst>
          </p:cNvPr>
          <p:cNvSpPr/>
          <p:nvPr/>
        </p:nvSpPr>
        <p:spPr>
          <a:xfrm>
            <a:off x="4731442" y="2317928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mars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Google Shape;703;p62">
            <a:extLst>
              <a:ext uri="{FF2B5EF4-FFF2-40B4-BE49-F238E27FC236}">
                <a16:creationId xmlns:a16="http://schemas.microsoft.com/office/drawing/2014/main" id="{3D40628B-2475-4354-86ED-BEA8FC6B492A}"/>
              </a:ext>
            </a:extLst>
          </p:cNvPr>
          <p:cNvSpPr/>
          <p:nvPr/>
        </p:nvSpPr>
        <p:spPr>
          <a:xfrm>
            <a:off x="6376147" y="2317928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avril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702;p62">
            <a:extLst>
              <a:ext uri="{FF2B5EF4-FFF2-40B4-BE49-F238E27FC236}">
                <a16:creationId xmlns:a16="http://schemas.microsoft.com/office/drawing/2014/main" id="{52E98541-D511-4384-9AD4-C4B792EEE471}"/>
              </a:ext>
            </a:extLst>
          </p:cNvPr>
          <p:cNvSpPr/>
          <p:nvPr/>
        </p:nvSpPr>
        <p:spPr>
          <a:xfrm>
            <a:off x="8020852" y="233381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mai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Google Shape;702;p62">
            <a:extLst>
              <a:ext uri="{FF2B5EF4-FFF2-40B4-BE49-F238E27FC236}">
                <a16:creationId xmlns:a16="http://schemas.microsoft.com/office/drawing/2014/main" id="{6A1ADDAC-5CAF-40A1-85CC-9CC97D4374FA}"/>
              </a:ext>
            </a:extLst>
          </p:cNvPr>
          <p:cNvSpPr/>
          <p:nvPr/>
        </p:nvSpPr>
        <p:spPr>
          <a:xfrm>
            <a:off x="9638549" y="2331568"/>
            <a:ext cx="1863931" cy="793650"/>
          </a:xfrm>
          <a:custGeom>
            <a:avLst/>
            <a:gdLst>
              <a:gd name="connsiteX0" fmla="*/ 0 w 1863931"/>
              <a:gd name="connsiteY0" fmla="*/ 0 h 793650"/>
              <a:gd name="connsiteX1" fmla="*/ 503261 w 1863931"/>
              <a:gd name="connsiteY1" fmla="*/ 0 h 793650"/>
              <a:gd name="connsiteX2" fmla="*/ 913326 w 1863931"/>
              <a:gd name="connsiteY2" fmla="*/ 0 h 793650"/>
              <a:gd name="connsiteX3" fmla="*/ 1379309 w 1863931"/>
              <a:gd name="connsiteY3" fmla="*/ 0 h 793650"/>
              <a:gd name="connsiteX4" fmla="*/ 1863931 w 1863931"/>
              <a:gd name="connsiteY4" fmla="*/ 0 h 793650"/>
              <a:gd name="connsiteX5" fmla="*/ 1863931 w 1863931"/>
              <a:gd name="connsiteY5" fmla="*/ 380952 h 793650"/>
              <a:gd name="connsiteX6" fmla="*/ 1863931 w 1863931"/>
              <a:gd name="connsiteY6" fmla="*/ 793650 h 793650"/>
              <a:gd name="connsiteX7" fmla="*/ 1360670 w 1863931"/>
              <a:gd name="connsiteY7" fmla="*/ 793650 h 793650"/>
              <a:gd name="connsiteX8" fmla="*/ 950605 w 1863931"/>
              <a:gd name="connsiteY8" fmla="*/ 793650 h 793650"/>
              <a:gd name="connsiteX9" fmla="*/ 503261 w 1863931"/>
              <a:gd name="connsiteY9" fmla="*/ 793650 h 793650"/>
              <a:gd name="connsiteX10" fmla="*/ 0 w 1863931"/>
              <a:gd name="connsiteY10" fmla="*/ 793650 h 793650"/>
              <a:gd name="connsiteX11" fmla="*/ 0 w 1863931"/>
              <a:gd name="connsiteY11" fmla="*/ 420635 h 793650"/>
              <a:gd name="connsiteX12" fmla="*/ 0 w 1863931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3931" h="793650" fill="none" extrusionOk="0">
                <a:moveTo>
                  <a:pt x="0" y="0"/>
                </a:moveTo>
                <a:cubicBezTo>
                  <a:pt x="194666" y="-47896"/>
                  <a:pt x="377465" y="16998"/>
                  <a:pt x="503261" y="0"/>
                </a:cubicBezTo>
                <a:cubicBezTo>
                  <a:pt x="629057" y="-16998"/>
                  <a:pt x="726925" y="2520"/>
                  <a:pt x="913326" y="0"/>
                </a:cubicBezTo>
                <a:cubicBezTo>
                  <a:pt x="1099728" y="-2520"/>
                  <a:pt x="1210324" y="42133"/>
                  <a:pt x="1379309" y="0"/>
                </a:cubicBezTo>
                <a:cubicBezTo>
                  <a:pt x="1548294" y="-42133"/>
                  <a:pt x="1639616" y="29852"/>
                  <a:pt x="1863931" y="0"/>
                </a:cubicBezTo>
                <a:cubicBezTo>
                  <a:pt x="1884973" y="149403"/>
                  <a:pt x="1861284" y="257988"/>
                  <a:pt x="1863931" y="380952"/>
                </a:cubicBezTo>
                <a:cubicBezTo>
                  <a:pt x="1866578" y="503916"/>
                  <a:pt x="1848603" y="656430"/>
                  <a:pt x="1863931" y="793650"/>
                </a:cubicBezTo>
                <a:cubicBezTo>
                  <a:pt x="1660031" y="811034"/>
                  <a:pt x="1603340" y="734748"/>
                  <a:pt x="1360670" y="793650"/>
                </a:cubicBezTo>
                <a:cubicBezTo>
                  <a:pt x="1118000" y="852552"/>
                  <a:pt x="1042263" y="775107"/>
                  <a:pt x="950605" y="793650"/>
                </a:cubicBezTo>
                <a:cubicBezTo>
                  <a:pt x="858947" y="812193"/>
                  <a:pt x="663390" y="751468"/>
                  <a:pt x="503261" y="793650"/>
                </a:cubicBezTo>
                <a:cubicBezTo>
                  <a:pt x="343132" y="835832"/>
                  <a:pt x="244547" y="745145"/>
                  <a:pt x="0" y="793650"/>
                </a:cubicBezTo>
                <a:cubicBezTo>
                  <a:pt x="-10617" y="642247"/>
                  <a:pt x="38318" y="552437"/>
                  <a:pt x="0" y="420635"/>
                </a:cubicBezTo>
                <a:cubicBezTo>
                  <a:pt x="-38318" y="288833"/>
                  <a:pt x="18553" y="177164"/>
                  <a:pt x="0" y="0"/>
                </a:cubicBezTo>
                <a:close/>
              </a:path>
              <a:path w="1863931" h="793650" stroke="0" extrusionOk="0">
                <a:moveTo>
                  <a:pt x="0" y="0"/>
                </a:moveTo>
                <a:cubicBezTo>
                  <a:pt x="185941" y="-24525"/>
                  <a:pt x="335680" y="17478"/>
                  <a:pt x="484622" y="0"/>
                </a:cubicBezTo>
                <a:cubicBezTo>
                  <a:pt x="633564" y="-17478"/>
                  <a:pt x="747110" y="23575"/>
                  <a:pt x="950605" y="0"/>
                </a:cubicBezTo>
                <a:cubicBezTo>
                  <a:pt x="1154100" y="-23575"/>
                  <a:pt x="1210008" y="22007"/>
                  <a:pt x="1453866" y="0"/>
                </a:cubicBezTo>
                <a:cubicBezTo>
                  <a:pt x="1697724" y="-22007"/>
                  <a:pt x="1722499" y="30857"/>
                  <a:pt x="1863931" y="0"/>
                </a:cubicBezTo>
                <a:cubicBezTo>
                  <a:pt x="1876878" y="96672"/>
                  <a:pt x="1835174" y="287332"/>
                  <a:pt x="1863931" y="396825"/>
                </a:cubicBezTo>
                <a:cubicBezTo>
                  <a:pt x="1892688" y="506319"/>
                  <a:pt x="1826830" y="634534"/>
                  <a:pt x="1863931" y="793650"/>
                </a:cubicBezTo>
                <a:cubicBezTo>
                  <a:pt x="1743770" y="798235"/>
                  <a:pt x="1597927" y="748637"/>
                  <a:pt x="1416588" y="793650"/>
                </a:cubicBezTo>
                <a:cubicBezTo>
                  <a:pt x="1235249" y="838663"/>
                  <a:pt x="1158754" y="764284"/>
                  <a:pt x="1006523" y="793650"/>
                </a:cubicBezTo>
                <a:cubicBezTo>
                  <a:pt x="854293" y="823016"/>
                  <a:pt x="626052" y="778801"/>
                  <a:pt x="503261" y="793650"/>
                </a:cubicBezTo>
                <a:cubicBezTo>
                  <a:pt x="380470" y="808499"/>
                  <a:pt x="111179" y="756766"/>
                  <a:pt x="0" y="793650"/>
                </a:cubicBezTo>
                <a:cubicBezTo>
                  <a:pt x="-42407" y="660760"/>
                  <a:pt x="19301" y="511552"/>
                  <a:pt x="0" y="388889"/>
                </a:cubicBezTo>
                <a:cubicBezTo>
                  <a:pt x="-19301" y="266226"/>
                  <a:pt x="10510" y="143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aout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3" name="Google Shape;702;p62">
            <a:extLst>
              <a:ext uri="{FF2B5EF4-FFF2-40B4-BE49-F238E27FC236}">
                <a16:creationId xmlns:a16="http://schemas.microsoft.com/office/drawing/2014/main" id="{54B6524F-CE82-4DB4-A7D1-052045885676}"/>
              </a:ext>
            </a:extLst>
          </p:cNvPr>
          <p:cNvSpPr/>
          <p:nvPr/>
        </p:nvSpPr>
        <p:spPr>
          <a:xfrm>
            <a:off x="4706296" y="323069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douze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4" name="Google Shape;703;p62">
            <a:extLst>
              <a:ext uri="{FF2B5EF4-FFF2-40B4-BE49-F238E27FC236}">
                <a16:creationId xmlns:a16="http://schemas.microsoft.com/office/drawing/2014/main" id="{0B6E0486-2DC9-4D33-98DB-5F6319F4D81B}"/>
              </a:ext>
            </a:extLst>
          </p:cNvPr>
          <p:cNvSpPr/>
          <p:nvPr/>
        </p:nvSpPr>
        <p:spPr>
          <a:xfrm>
            <a:off x="6351001" y="323069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deux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5" name="Google Shape;702;p62">
            <a:extLst>
              <a:ext uri="{FF2B5EF4-FFF2-40B4-BE49-F238E27FC236}">
                <a16:creationId xmlns:a16="http://schemas.microsoft.com/office/drawing/2014/main" id="{3BC70D90-132F-40F5-BA2B-A804D88C72D1}"/>
              </a:ext>
            </a:extLst>
          </p:cNvPr>
          <p:cNvSpPr/>
          <p:nvPr/>
        </p:nvSpPr>
        <p:spPr>
          <a:xfrm>
            <a:off x="7995706" y="3246582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dix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6" name="Google Shape;702;p62">
            <a:extLst>
              <a:ext uri="{FF2B5EF4-FFF2-40B4-BE49-F238E27FC236}">
                <a16:creationId xmlns:a16="http://schemas.microsoft.com/office/drawing/2014/main" id="{C20C4D07-4EA6-41F0-BF8A-CD33CFE0A0B0}"/>
              </a:ext>
            </a:extLst>
          </p:cNvPr>
          <p:cNvSpPr/>
          <p:nvPr/>
        </p:nvSpPr>
        <p:spPr>
          <a:xfrm>
            <a:off x="9613403" y="3244335"/>
            <a:ext cx="1863931" cy="793650"/>
          </a:xfrm>
          <a:custGeom>
            <a:avLst/>
            <a:gdLst>
              <a:gd name="connsiteX0" fmla="*/ 0 w 1863931"/>
              <a:gd name="connsiteY0" fmla="*/ 0 h 793650"/>
              <a:gd name="connsiteX1" fmla="*/ 503261 w 1863931"/>
              <a:gd name="connsiteY1" fmla="*/ 0 h 793650"/>
              <a:gd name="connsiteX2" fmla="*/ 913326 w 1863931"/>
              <a:gd name="connsiteY2" fmla="*/ 0 h 793650"/>
              <a:gd name="connsiteX3" fmla="*/ 1379309 w 1863931"/>
              <a:gd name="connsiteY3" fmla="*/ 0 h 793650"/>
              <a:gd name="connsiteX4" fmla="*/ 1863931 w 1863931"/>
              <a:gd name="connsiteY4" fmla="*/ 0 h 793650"/>
              <a:gd name="connsiteX5" fmla="*/ 1863931 w 1863931"/>
              <a:gd name="connsiteY5" fmla="*/ 380952 h 793650"/>
              <a:gd name="connsiteX6" fmla="*/ 1863931 w 1863931"/>
              <a:gd name="connsiteY6" fmla="*/ 793650 h 793650"/>
              <a:gd name="connsiteX7" fmla="*/ 1360670 w 1863931"/>
              <a:gd name="connsiteY7" fmla="*/ 793650 h 793650"/>
              <a:gd name="connsiteX8" fmla="*/ 950605 w 1863931"/>
              <a:gd name="connsiteY8" fmla="*/ 793650 h 793650"/>
              <a:gd name="connsiteX9" fmla="*/ 503261 w 1863931"/>
              <a:gd name="connsiteY9" fmla="*/ 793650 h 793650"/>
              <a:gd name="connsiteX10" fmla="*/ 0 w 1863931"/>
              <a:gd name="connsiteY10" fmla="*/ 793650 h 793650"/>
              <a:gd name="connsiteX11" fmla="*/ 0 w 1863931"/>
              <a:gd name="connsiteY11" fmla="*/ 420635 h 793650"/>
              <a:gd name="connsiteX12" fmla="*/ 0 w 1863931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3931" h="793650" fill="none" extrusionOk="0">
                <a:moveTo>
                  <a:pt x="0" y="0"/>
                </a:moveTo>
                <a:cubicBezTo>
                  <a:pt x="194666" y="-47896"/>
                  <a:pt x="377465" y="16998"/>
                  <a:pt x="503261" y="0"/>
                </a:cubicBezTo>
                <a:cubicBezTo>
                  <a:pt x="629057" y="-16998"/>
                  <a:pt x="726925" y="2520"/>
                  <a:pt x="913326" y="0"/>
                </a:cubicBezTo>
                <a:cubicBezTo>
                  <a:pt x="1099728" y="-2520"/>
                  <a:pt x="1210324" y="42133"/>
                  <a:pt x="1379309" y="0"/>
                </a:cubicBezTo>
                <a:cubicBezTo>
                  <a:pt x="1548294" y="-42133"/>
                  <a:pt x="1639616" y="29852"/>
                  <a:pt x="1863931" y="0"/>
                </a:cubicBezTo>
                <a:cubicBezTo>
                  <a:pt x="1884973" y="149403"/>
                  <a:pt x="1861284" y="257988"/>
                  <a:pt x="1863931" y="380952"/>
                </a:cubicBezTo>
                <a:cubicBezTo>
                  <a:pt x="1866578" y="503916"/>
                  <a:pt x="1848603" y="656430"/>
                  <a:pt x="1863931" y="793650"/>
                </a:cubicBezTo>
                <a:cubicBezTo>
                  <a:pt x="1660031" y="811034"/>
                  <a:pt x="1603340" y="734748"/>
                  <a:pt x="1360670" y="793650"/>
                </a:cubicBezTo>
                <a:cubicBezTo>
                  <a:pt x="1118000" y="852552"/>
                  <a:pt x="1042263" y="775107"/>
                  <a:pt x="950605" y="793650"/>
                </a:cubicBezTo>
                <a:cubicBezTo>
                  <a:pt x="858947" y="812193"/>
                  <a:pt x="663390" y="751468"/>
                  <a:pt x="503261" y="793650"/>
                </a:cubicBezTo>
                <a:cubicBezTo>
                  <a:pt x="343132" y="835832"/>
                  <a:pt x="244547" y="745145"/>
                  <a:pt x="0" y="793650"/>
                </a:cubicBezTo>
                <a:cubicBezTo>
                  <a:pt x="-10617" y="642247"/>
                  <a:pt x="38318" y="552437"/>
                  <a:pt x="0" y="420635"/>
                </a:cubicBezTo>
                <a:cubicBezTo>
                  <a:pt x="-38318" y="288833"/>
                  <a:pt x="18553" y="177164"/>
                  <a:pt x="0" y="0"/>
                </a:cubicBezTo>
                <a:close/>
              </a:path>
              <a:path w="1863931" h="793650" stroke="0" extrusionOk="0">
                <a:moveTo>
                  <a:pt x="0" y="0"/>
                </a:moveTo>
                <a:cubicBezTo>
                  <a:pt x="185941" y="-24525"/>
                  <a:pt x="335680" y="17478"/>
                  <a:pt x="484622" y="0"/>
                </a:cubicBezTo>
                <a:cubicBezTo>
                  <a:pt x="633564" y="-17478"/>
                  <a:pt x="747110" y="23575"/>
                  <a:pt x="950605" y="0"/>
                </a:cubicBezTo>
                <a:cubicBezTo>
                  <a:pt x="1154100" y="-23575"/>
                  <a:pt x="1210008" y="22007"/>
                  <a:pt x="1453866" y="0"/>
                </a:cubicBezTo>
                <a:cubicBezTo>
                  <a:pt x="1697724" y="-22007"/>
                  <a:pt x="1722499" y="30857"/>
                  <a:pt x="1863931" y="0"/>
                </a:cubicBezTo>
                <a:cubicBezTo>
                  <a:pt x="1876878" y="96672"/>
                  <a:pt x="1835174" y="287332"/>
                  <a:pt x="1863931" y="396825"/>
                </a:cubicBezTo>
                <a:cubicBezTo>
                  <a:pt x="1892688" y="506319"/>
                  <a:pt x="1826830" y="634534"/>
                  <a:pt x="1863931" y="793650"/>
                </a:cubicBezTo>
                <a:cubicBezTo>
                  <a:pt x="1743770" y="798235"/>
                  <a:pt x="1597927" y="748637"/>
                  <a:pt x="1416588" y="793650"/>
                </a:cubicBezTo>
                <a:cubicBezTo>
                  <a:pt x="1235249" y="838663"/>
                  <a:pt x="1158754" y="764284"/>
                  <a:pt x="1006523" y="793650"/>
                </a:cubicBezTo>
                <a:cubicBezTo>
                  <a:pt x="854293" y="823016"/>
                  <a:pt x="626052" y="778801"/>
                  <a:pt x="503261" y="793650"/>
                </a:cubicBezTo>
                <a:cubicBezTo>
                  <a:pt x="380470" y="808499"/>
                  <a:pt x="111179" y="756766"/>
                  <a:pt x="0" y="793650"/>
                </a:cubicBezTo>
                <a:cubicBezTo>
                  <a:pt x="-42407" y="660760"/>
                  <a:pt x="19301" y="511552"/>
                  <a:pt x="0" y="388889"/>
                </a:cubicBezTo>
                <a:cubicBezTo>
                  <a:pt x="-19301" y="266226"/>
                  <a:pt x="10510" y="143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vingt</a:t>
            </a: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-deux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7" name="Google Shape;702;p62">
            <a:extLst>
              <a:ext uri="{FF2B5EF4-FFF2-40B4-BE49-F238E27FC236}">
                <a16:creationId xmlns:a16="http://schemas.microsoft.com/office/drawing/2014/main" id="{7197EED1-8298-43CA-AE89-8559FB1A0137}"/>
              </a:ext>
            </a:extLst>
          </p:cNvPr>
          <p:cNvSpPr/>
          <p:nvPr/>
        </p:nvSpPr>
        <p:spPr>
          <a:xfrm>
            <a:off x="5549508" y="412422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la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703;p62">
            <a:extLst>
              <a:ext uri="{FF2B5EF4-FFF2-40B4-BE49-F238E27FC236}">
                <a16:creationId xmlns:a16="http://schemas.microsoft.com/office/drawing/2014/main" id="{EABBD900-6798-4078-B229-BD3901CF4C15}"/>
              </a:ext>
            </a:extLst>
          </p:cNvPr>
          <p:cNvSpPr/>
          <p:nvPr/>
        </p:nvSpPr>
        <p:spPr>
          <a:xfrm>
            <a:off x="7194213" y="412422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les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702;p62">
            <a:extLst>
              <a:ext uri="{FF2B5EF4-FFF2-40B4-BE49-F238E27FC236}">
                <a16:creationId xmlns:a16="http://schemas.microsoft.com/office/drawing/2014/main" id="{9DB8473A-CE54-4CA9-9645-CBB116835F83}"/>
              </a:ext>
            </a:extLst>
          </p:cNvPr>
          <p:cNvSpPr/>
          <p:nvPr/>
        </p:nvSpPr>
        <p:spPr>
          <a:xfrm>
            <a:off x="8838918" y="414010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le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0" name="Google Shape;701;p62">
            <a:extLst>
              <a:ext uri="{FF2B5EF4-FFF2-40B4-BE49-F238E27FC236}">
                <a16:creationId xmlns:a16="http://schemas.microsoft.com/office/drawing/2014/main" id="{1A023E7E-8D6B-42BB-985E-EF1341427EC6}"/>
              </a:ext>
            </a:extLst>
          </p:cNvPr>
          <p:cNvSpPr/>
          <p:nvPr/>
        </p:nvSpPr>
        <p:spPr>
          <a:xfrm>
            <a:off x="9642970" y="497906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2" name="Google Shape;470;p55">
            <a:extLst>
              <a:ext uri="{FF2B5EF4-FFF2-40B4-BE49-F238E27FC236}">
                <a16:creationId xmlns:a16="http://schemas.microsoft.com/office/drawing/2014/main" id="{67CCAA3E-0FBE-450D-9653-1410F34C703D}"/>
              </a:ext>
            </a:extLst>
          </p:cNvPr>
          <p:cNvSpPr txBox="1"/>
          <p:nvPr/>
        </p:nvSpPr>
        <p:spPr>
          <a:xfrm>
            <a:off x="11472000" y="453525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F03C78"/>
                </a:solidFill>
                <a:effectLst/>
                <a:uLnTx/>
                <a:uFillTx/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3</a:t>
            </a:r>
            <a:endParaRPr kumimoji="0" sz="3600" b="1" i="0" u="none" strike="noStrike" kern="1200" cap="none" spc="0" normalizeH="0" baseline="0" noProof="0">
              <a:ln>
                <a:noFill/>
              </a:ln>
              <a:solidFill>
                <a:srgbClr val="F03C78"/>
              </a:solidFill>
              <a:effectLst/>
              <a:uLnTx/>
              <a:uFillTx/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3" name="Google Shape;471;p55">
            <a:extLst>
              <a:ext uri="{FF2B5EF4-FFF2-40B4-BE49-F238E27FC236}">
                <a16:creationId xmlns:a16="http://schemas.microsoft.com/office/drawing/2014/main" id="{7B5063A5-5AE5-4963-A642-F6AA424DF8BF}"/>
              </a:ext>
            </a:extLst>
          </p:cNvPr>
          <p:cNvSpPr txBox="1"/>
          <p:nvPr/>
        </p:nvSpPr>
        <p:spPr>
          <a:xfrm>
            <a:off x="11472000" y="53415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F03C78"/>
                </a:solidFill>
                <a:effectLst/>
                <a:uLnTx/>
                <a:uFillTx/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2</a:t>
            </a:r>
            <a:endParaRPr kumimoji="0" sz="3600" b="1" i="0" u="none" strike="noStrike" kern="1200" cap="none" spc="0" normalizeH="0" baseline="0" noProof="0">
              <a:ln>
                <a:noFill/>
              </a:ln>
              <a:solidFill>
                <a:srgbClr val="F03C78"/>
              </a:solidFill>
              <a:effectLst/>
              <a:uLnTx/>
              <a:uFillTx/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4" name="Google Shape;472;p55">
            <a:extLst>
              <a:ext uri="{FF2B5EF4-FFF2-40B4-BE49-F238E27FC236}">
                <a16:creationId xmlns:a16="http://schemas.microsoft.com/office/drawing/2014/main" id="{D3FF48F9-C154-435D-A547-CA94610BD85B}"/>
              </a:ext>
            </a:extLst>
          </p:cNvPr>
          <p:cNvSpPr txBox="1"/>
          <p:nvPr/>
        </p:nvSpPr>
        <p:spPr>
          <a:xfrm>
            <a:off x="11472000" y="610790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F03C78"/>
                </a:solidFill>
                <a:effectLst/>
                <a:uLnTx/>
                <a:uFillTx/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1</a:t>
            </a:r>
            <a:endParaRPr kumimoji="0" sz="3600" b="1" i="0" u="none" strike="noStrike" kern="1200" cap="none" spc="0" normalizeH="0" baseline="0" noProof="0">
              <a:ln>
                <a:noFill/>
              </a:ln>
              <a:solidFill>
                <a:srgbClr val="F03C78"/>
              </a:solidFill>
              <a:effectLst/>
              <a:uLnTx/>
              <a:uFillTx/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1" i="0" u="none" strike="noStrike" kern="1200" cap="none" spc="0" normalizeH="0" baseline="0" noProof="0">
              <a:ln>
                <a:noFill/>
              </a:ln>
              <a:solidFill>
                <a:srgbClr val="F03C78"/>
              </a:solidFill>
              <a:effectLst/>
              <a:uLnTx/>
              <a:uFillTx/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6" name="Google Shape;473;p55">
            <a:extLst>
              <a:ext uri="{FF2B5EF4-FFF2-40B4-BE49-F238E27FC236}">
                <a16:creationId xmlns:a16="http://schemas.microsoft.com/office/drawing/2014/main" id="{56431145-5166-406B-A2E0-B47C3DBE6DDB}"/>
              </a:ext>
            </a:extLst>
          </p:cNvPr>
          <p:cNvSpPr txBox="1"/>
          <p:nvPr/>
        </p:nvSpPr>
        <p:spPr>
          <a:xfrm>
            <a:off x="11472000" y="2886406"/>
            <a:ext cx="7200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F03C78"/>
                </a:solidFill>
                <a:effectLst/>
                <a:uLnTx/>
                <a:uFillTx/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5</a:t>
            </a:r>
            <a:endParaRPr kumimoji="0" sz="3600" b="1" i="0" u="none" strike="noStrike" kern="1200" cap="none" spc="0" normalizeH="0" baseline="0" noProof="0">
              <a:ln>
                <a:noFill/>
              </a:ln>
              <a:solidFill>
                <a:srgbClr val="F03C78"/>
              </a:solidFill>
              <a:effectLst/>
              <a:uLnTx/>
              <a:uFillTx/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7" name="Google Shape;474;p55">
            <a:extLst>
              <a:ext uri="{FF2B5EF4-FFF2-40B4-BE49-F238E27FC236}">
                <a16:creationId xmlns:a16="http://schemas.microsoft.com/office/drawing/2014/main" id="{329C95EC-4A38-4E8E-B502-992647241571}"/>
              </a:ext>
            </a:extLst>
          </p:cNvPr>
          <p:cNvSpPr txBox="1"/>
          <p:nvPr/>
        </p:nvSpPr>
        <p:spPr>
          <a:xfrm>
            <a:off x="11472000" y="36727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F03C78"/>
                </a:solidFill>
                <a:effectLst/>
                <a:uLnTx/>
                <a:uFillTx/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4</a:t>
            </a:r>
            <a:endParaRPr kumimoji="0" sz="3600" b="1" i="0" u="none" strike="noStrike" kern="1200" cap="none" spc="0" normalizeH="0" baseline="0" noProof="0">
              <a:ln>
                <a:noFill/>
              </a:ln>
              <a:solidFill>
                <a:srgbClr val="F03C78"/>
              </a:solidFill>
              <a:effectLst/>
              <a:uLnTx/>
              <a:uFillTx/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F8EEA5A1-6A5D-4528-9D8C-1F69153456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3863" y="-3068"/>
            <a:ext cx="1139687" cy="1143194"/>
          </a:xfrm>
          <a:prstGeom prst="rect">
            <a:avLst/>
          </a:prstGeom>
        </p:spPr>
      </p:pic>
      <p:sp>
        <p:nvSpPr>
          <p:cNvPr id="39" name="Title 2">
            <a:extLst>
              <a:ext uri="{FF2B5EF4-FFF2-40B4-BE49-F238E27FC236}">
                <a16:creationId xmlns:a16="http://schemas.microsoft.com/office/drawing/2014/main" id="{CB28C4DC-F7C8-4BDF-BAFE-5CD502FE51B3}"/>
              </a:ext>
            </a:extLst>
          </p:cNvPr>
          <p:cNvSpPr txBox="1">
            <a:spLocks/>
          </p:cNvSpPr>
          <p:nvPr/>
        </p:nvSpPr>
        <p:spPr>
          <a:xfrm>
            <a:off x="11236600" y="1056481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128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6F265202-BA77-462D-8386-FD43042D3AEF}"/>
              </a:ext>
            </a:extLst>
          </p:cNvPr>
          <p:cNvSpPr txBox="1"/>
          <p:nvPr/>
        </p:nvSpPr>
        <p:spPr>
          <a:xfrm>
            <a:off x="1585685" y="779762"/>
            <a:ext cx="90206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Aujourd’hui</a:t>
            </a:r>
            <a:r>
              <a:rPr lang="es-ES" sz="48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, </a:t>
            </a:r>
            <a:r>
              <a:rPr lang="es-ES" sz="4800" dirty="0" err="1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nous</a:t>
            </a:r>
            <a:r>
              <a:rPr lang="es-ES" sz="48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4800" dirty="0" err="1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sommes</a:t>
            </a:r>
            <a:r>
              <a:rPr lang="es-ES" sz="48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4800" dirty="0" err="1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quelle</a:t>
            </a:r>
            <a:r>
              <a:rPr lang="es-ES" sz="48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date ?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0FE443C-5B00-41C9-90C6-D253B1F578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29" y="883954"/>
            <a:ext cx="1483419" cy="106155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488FD81-0ACC-44C6-9B38-DBE99E235978}"/>
              </a:ext>
            </a:extLst>
          </p:cNvPr>
          <p:cNvSpPr txBox="1"/>
          <p:nvPr/>
        </p:nvSpPr>
        <p:spPr>
          <a:xfrm>
            <a:off x="233162" y="2942929"/>
            <a:ext cx="66046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Aujourd’hui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nous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sommes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… </a:t>
            </a:r>
          </a:p>
        </p:txBody>
      </p:sp>
      <p:sp>
        <p:nvSpPr>
          <p:cNvPr id="23" name="TextBox 22">
            <a:hlinkClick r:id="" action="ppaction://noaction">
              <a:snd r:embed="rId4" name="s18_nous_sommes_quelle_date.wav"/>
            </a:hlinkClick>
            <a:extLst>
              <a:ext uri="{FF2B5EF4-FFF2-40B4-BE49-F238E27FC236}">
                <a16:creationId xmlns:a16="http://schemas.microsoft.com/office/drawing/2014/main" id="{7605E599-B5E5-4229-B437-68EBD0D76E3E}"/>
              </a:ext>
            </a:extLst>
          </p:cNvPr>
          <p:cNvSpPr txBox="1"/>
          <p:nvPr/>
        </p:nvSpPr>
        <p:spPr>
          <a:xfrm>
            <a:off x="1544321" y="787147"/>
            <a:ext cx="9143621" cy="15081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A_</a:t>
            </a:r>
            <a:r>
              <a:rPr kumimoji="0" lang="es-ES" sz="4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_ _ _ _ _’h_ _, n_ _ _ s_ _ _ _ _ q_ _ _ _ _ d_ _ _ ?</a:t>
            </a:r>
            <a:endParaRPr kumimoji="0" lang="fr-FR" sz="4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7EF5CA5-4149-44A8-974A-9D07984A44F1}"/>
              </a:ext>
            </a:extLst>
          </p:cNvPr>
          <p:cNvSpPr txBox="1"/>
          <p:nvPr/>
        </p:nvSpPr>
        <p:spPr>
          <a:xfrm>
            <a:off x="6823940" y="2914307"/>
            <a:ext cx="367921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jeudi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treize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mai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8" name="TextBox 27">
            <a:hlinkClick r:id="" action="ppaction://noaction">
              <a:snd r:embed="rId5" name="s18_jeudi_13_mai.wav"/>
            </a:hlinkClick>
            <a:extLst>
              <a:ext uri="{FF2B5EF4-FFF2-40B4-BE49-F238E27FC236}">
                <a16:creationId xmlns:a16="http://schemas.microsoft.com/office/drawing/2014/main" id="{9BAFC8B5-A9DF-4F0A-B4C9-52E2CB7E6A77}"/>
              </a:ext>
            </a:extLst>
          </p:cNvPr>
          <p:cNvSpPr txBox="1"/>
          <p:nvPr/>
        </p:nvSpPr>
        <p:spPr>
          <a:xfrm>
            <a:off x="268302" y="2931303"/>
            <a:ext cx="103782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A..….’h..</a:t>
            </a:r>
            <a:r>
              <a:rPr kumimoji="0" lang="en-GB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n… s…..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j…. t….. m..</a:t>
            </a:r>
          </a:p>
        </p:txBody>
      </p:sp>
      <p:sp>
        <p:nvSpPr>
          <p:cNvPr id="14" name="Google Shape;167;p2">
            <a:extLst>
              <a:ext uri="{FF2B5EF4-FFF2-40B4-BE49-F238E27FC236}">
                <a16:creationId xmlns:a16="http://schemas.microsoft.com/office/drawing/2014/main" id="{3F54A493-E268-4AD3-BF5A-F81F6AE3E2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450459-C774-4A5E-90C4-75AE2AB57B71}"/>
              </a:ext>
            </a:extLst>
          </p:cNvPr>
          <p:cNvSpPr txBox="1"/>
          <p:nvPr/>
        </p:nvSpPr>
        <p:spPr>
          <a:xfrm>
            <a:off x="4390270" y="3690465"/>
            <a:ext cx="223894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Thursday</a:t>
            </a:r>
          </a:p>
        </p:txBody>
      </p:sp>
      <p:pic>
        <p:nvPicPr>
          <p:cNvPr id="24" name="Picture 4" descr="Calendar, Date, Month, Day, Calendar">
            <a:extLst>
              <a:ext uri="{FF2B5EF4-FFF2-40B4-BE49-F238E27FC236}">
                <a16:creationId xmlns:a16="http://schemas.microsoft.com/office/drawing/2014/main" id="{DA503286-F373-4B9F-8F31-FE2FAC0DE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271" y="4238289"/>
            <a:ext cx="2238943" cy="2200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506E42B-14EE-46F8-9D04-7FCC1944C673}"/>
              </a:ext>
            </a:extLst>
          </p:cNvPr>
          <p:cNvSpPr txBox="1"/>
          <p:nvPr/>
        </p:nvSpPr>
        <p:spPr>
          <a:xfrm>
            <a:off x="4915273" y="5646894"/>
            <a:ext cx="111735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0EBDC6D-5B87-492F-AFD0-25C8D64D9EFE}"/>
              </a:ext>
            </a:extLst>
          </p:cNvPr>
          <p:cNvSpPr txBox="1"/>
          <p:nvPr/>
        </p:nvSpPr>
        <p:spPr>
          <a:xfrm>
            <a:off x="4569283" y="5123674"/>
            <a:ext cx="190626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May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5CDE74A-52A7-45A3-9326-46923355F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249" y="117843"/>
            <a:ext cx="2886978" cy="478472"/>
          </a:xfrm>
        </p:spPr>
        <p:txBody>
          <a:bodyPr>
            <a:normAutofit fontScale="90000"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endParaRPr lang="en-GB" sz="3600" dirty="0"/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3D2D5CD4-F6E5-41B0-9E96-39B7DE055EC0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51A088A4-CB59-4538-AFAA-DD969B3C23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F51449D0-2AA0-4286-8C7C-A6CDC47A8D11}"/>
              </a:ext>
            </a:extLst>
          </p:cNvPr>
          <p:cNvSpPr/>
          <p:nvPr/>
        </p:nvSpPr>
        <p:spPr>
          <a:xfrm>
            <a:off x="8123107" y="2493018"/>
            <a:ext cx="3800592" cy="1097280"/>
          </a:xfrm>
          <a:prstGeom prst="wedgeRoundRectCallout">
            <a:avLst>
              <a:gd name="adj1" fmla="val -64965"/>
              <a:gd name="adj2" fmla="val -26360"/>
              <a:gd name="adj3" fmla="val 16667"/>
            </a:avLst>
          </a:prstGeom>
          <a:solidFill>
            <a:srgbClr val="195869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Aujourd’hui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(today) can come at the start or end of the question.</a:t>
            </a:r>
          </a:p>
        </p:txBody>
      </p:sp>
    </p:spTree>
    <p:extLst>
      <p:ext uri="{BB962C8B-B14F-4D97-AF65-F5344CB8AC3E}">
        <p14:creationId xmlns:p14="http://schemas.microsoft.com/office/powerpoint/2010/main" val="274174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7" grpId="0" animBg="1"/>
      <p:bldP spid="28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/>
          <p:nvPr/>
        </p:nvSpPr>
        <p:spPr>
          <a:xfrm>
            <a:off x="461309" y="2583281"/>
            <a:ext cx="4165876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Arial"/>
              <a:buNone/>
              <a:tabLst/>
              <a:defRPr/>
            </a:pPr>
            <a:r>
              <a:rPr kumimoji="0" lang="en-GB" sz="88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kumimoji="0" lang="en-GB" sz="8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</a:t>
            </a:r>
            <a:r>
              <a:rPr kumimoji="0" lang="en-GB" sz="88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</a:t>
            </a:r>
            <a:r>
              <a:rPr kumimoji="0" lang="en-GB" sz="88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endParaRPr kumimoji="0" sz="8800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016455" y="971171"/>
            <a:ext cx="1907370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prononciation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26" name="Picture 2" descr="Child, Happy, Boy, Hair, Smiling, Smile, Kid, Play">
            <a:extLst>
              <a:ext uri="{FF2B5EF4-FFF2-40B4-BE49-F238E27FC236}">
                <a16:creationId xmlns:a16="http://schemas.microsoft.com/office/drawing/2014/main" id="{21DF9BAF-5F37-421C-A6C0-EB5F3113A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209" y="3857260"/>
            <a:ext cx="1729113" cy="2760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C5B27AD-8256-4385-AAB2-4C95ADBE4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22676"/>
            <a:ext cx="3804928" cy="1325563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</a:pPr>
            <a:r>
              <a:rPr lang="en-GB" sz="7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7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an|en</a:t>
            </a:r>
            <a:r>
              <a:rPr lang="en-GB" sz="7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lang="en-GB" sz="3200" dirty="0"/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112C4EE7-C182-4B51-AAE1-C753A1723BCE}"/>
              </a:ext>
            </a:extLst>
          </p:cNvPr>
          <p:cNvSpPr txBox="1">
            <a:spLocks/>
          </p:cNvSpPr>
          <p:nvPr/>
        </p:nvSpPr>
        <p:spPr>
          <a:xfrm>
            <a:off x="5907505" y="-166390"/>
            <a:ext cx="438203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72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72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am|em</a:t>
            </a:r>
            <a:r>
              <a:rPr lang="en-GB" sz="72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lang="en-GB" sz="3200" kern="0" dirty="0"/>
          </a:p>
        </p:txBody>
      </p:sp>
      <p:sp>
        <p:nvSpPr>
          <p:cNvPr id="12" name="CustomShape 14">
            <a:extLst>
              <a:ext uri="{FF2B5EF4-FFF2-40B4-BE49-F238E27FC236}">
                <a16:creationId xmlns:a16="http://schemas.microsoft.com/office/drawing/2014/main" id="{32082D6F-05AC-48D9-840E-BC31FE90DB6D}"/>
              </a:ext>
            </a:extLst>
          </p:cNvPr>
          <p:cNvSpPr/>
          <p:nvPr/>
        </p:nvSpPr>
        <p:spPr>
          <a:xfrm>
            <a:off x="1489951" y="1043546"/>
            <a:ext cx="4803146" cy="1698709"/>
          </a:xfrm>
          <a:prstGeom prst="wedgeEllipseCallout">
            <a:avLst>
              <a:gd name="adj1" fmla="val 54993"/>
              <a:gd name="adj2" fmla="val -53519"/>
            </a:avLst>
          </a:prstGeom>
          <a:solidFill>
            <a:schemeClr val="accent3">
              <a:lumMod val="50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7F8B01-B5BB-45C9-8E09-D3931AC782C8}"/>
              </a:ext>
            </a:extLst>
          </p:cNvPr>
          <p:cNvSpPr txBox="1"/>
          <p:nvPr/>
        </p:nvSpPr>
        <p:spPr>
          <a:xfrm>
            <a:off x="1788496" y="1244327"/>
            <a:ext cx="42060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Where the [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|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] sound is followed by ‘p’ or ‘b’, it is written [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am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|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em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]. </a:t>
            </a:r>
            <a:b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</a:b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 sound is the same.</a:t>
            </a:r>
          </a:p>
        </p:txBody>
      </p:sp>
      <p:sp>
        <p:nvSpPr>
          <p:cNvPr id="19" name="Google Shape;110;p3">
            <a:extLst>
              <a:ext uri="{FF2B5EF4-FFF2-40B4-BE49-F238E27FC236}">
                <a16:creationId xmlns:a16="http://schemas.microsoft.com/office/drawing/2014/main" id="{90965B8A-48AF-4A28-BDD2-A975BF2DAE23}"/>
              </a:ext>
            </a:extLst>
          </p:cNvPr>
          <p:cNvSpPr txBox="1"/>
          <p:nvPr/>
        </p:nvSpPr>
        <p:spPr>
          <a:xfrm>
            <a:off x="5907505" y="2626628"/>
            <a:ext cx="5077666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Arial"/>
              <a:buNone/>
              <a:tabLst/>
              <a:defRPr/>
            </a:pPr>
            <a:r>
              <a:rPr kumimoji="0" lang="en-GB" sz="8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r>
              <a:rPr kumimoji="0" lang="en-GB" sz="88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em</a:t>
            </a:r>
            <a:r>
              <a:rPr kumimoji="0" lang="en-GB" sz="88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ps</a:t>
            </a:r>
            <a:endParaRPr kumimoji="0" sz="8800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" name="Picture 2" descr="clock face">
            <a:extLst>
              <a:ext uri="{FF2B5EF4-FFF2-40B4-BE49-F238E27FC236}">
                <a16:creationId xmlns:a16="http://schemas.microsoft.com/office/drawing/2014/main" id="{540ECF39-9356-4E3B-8E6F-A93DFB164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6886" y="3912558"/>
            <a:ext cx="2779569" cy="277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7940FC1-5274-40C3-A350-EBC0D2E27C67}"/>
              </a:ext>
            </a:extLst>
          </p:cNvPr>
          <p:cNvSpPr txBox="1"/>
          <p:nvPr/>
        </p:nvSpPr>
        <p:spPr>
          <a:xfrm>
            <a:off x="8970378" y="5886829"/>
            <a:ext cx="284066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[time]</a:t>
            </a:r>
          </a:p>
        </p:txBody>
      </p:sp>
    </p:spTree>
    <p:extLst>
      <p:ext uri="{BB962C8B-B14F-4D97-AF65-F5344CB8AC3E}">
        <p14:creationId xmlns:p14="http://schemas.microsoft.com/office/powerpoint/2010/main" val="209139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 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nfa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 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em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5" grpId="0"/>
      <p:bldP spid="18" grpId="0"/>
      <p:bldP spid="12" grpId="0" animBg="1"/>
      <p:bldP spid="2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14AD9F-D91D-4FC7-917B-DC6296B1C3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29" y="1055674"/>
            <a:ext cx="1483419" cy="1061551"/>
          </a:xfrm>
          <a:prstGeom prst="rect">
            <a:avLst/>
          </a:prstGeom>
        </p:spPr>
      </p:pic>
      <p:pic>
        <p:nvPicPr>
          <p:cNvPr id="6" name="Picture 4" descr="Calendar, Date, Month, Day, Calendar">
            <a:extLst>
              <a:ext uri="{FF2B5EF4-FFF2-40B4-BE49-F238E27FC236}">
                <a16:creationId xmlns:a16="http://schemas.microsoft.com/office/drawing/2014/main" id="{3EFA6E64-F0BA-4637-BA5E-2FD8381FE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0750" y="3746651"/>
            <a:ext cx="2777572" cy="272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D55417-390D-4996-B66F-F7A7F663A42A}"/>
              </a:ext>
            </a:extLst>
          </p:cNvPr>
          <p:cNvSpPr txBox="1"/>
          <p:nvPr/>
        </p:nvSpPr>
        <p:spPr>
          <a:xfrm>
            <a:off x="9857688" y="5236833"/>
            <a:ext cx="1047082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C3212E-C4BD-4103-848A-84CCEA268011}"/>
              </a:ext>
            </a:extLst>
          </p:cNvPr>
          <p:cNvSpPr txBox="1"/>
          <p:nvPr/>
        </p:nvSpPr>
        <p:spPr>
          <a:xfrm>
            <a:off x="9234756" y="4733076"/>
            <a:ext cx="2294218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November</a:t>
            </a:r>
          </a:p>
        </p:txBody>
      </p:sp>
      <p:sp>
        <p:nvSpPr>
          <p:cNvPr id="12" name="Google Shape;167;p2">
            <a:extLst>
              <a:ext uri="{FF2B5EF4-FFF2-40B4-BE49-F238E27FC236}">
                <a16:creationId xmlns:a16="http://schemas.microsoft.com/office/drawing/2014/main" id="{3F8C96D1-E5BE-45F6-827E-2DCECABA0A9E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TextBox 12">
            <a:hlinkClick r:id="" action="ppaction://noaction">
              <a:snd r:embed="rId6" name="s18_nous_sommes_quelle_date.wav"/>
            </a:hlinkClick>
            <a:extLst>
              <a:ext uri="{FF2B5EF4-FFF2-40B4-BE49-F238E27FC236}">
                <a16:creationId xmlns:a16="http://schemas.microsoft.com/office/drawing/2014/main" id="{E13D7443-CB58-4A92-B73A-B7F879F318E4}"/>
              </a:ext>
            </a:extLst>
          </p:cNvPr>
          <p:cNvSpPr txBox="1"/>
          <p:nvPr/>
        </p:nvSpPr>
        <p:spPr>
          <a:xfrm>
            <a:off x="1544321" y="787147"/>
            <a:ext cx="9143621" cy="15081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A_</a:t>
            </a:r>
            <a:r>
              <a:rPr kumimoji="0" lang="es-ES" sz="4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_ _ _ _ _’h_ _, n_ _ _ s_ _ _ _ _ q_ _ _ _ _ d_ _ _ ?</a:t>
            </a:r>
            <a:endParaRPr kumimoji="0" lang="fr-FR" sz="4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TextBox 13">
            <a:hlinkClick r:id="" action="ppaction://noaction">
              <a:snd r:embed="rId7" name="s19_le_23_novembre.wav"/>
            </a:hlinkClick>
            <a:extLst>
              <a:ext uri="{FF2B5EF4-FFF2-40B4-BE49-F238E27FC236}">
                <a16:creationId xmlns:a16="http://schemas.microsoft.com/office/drawing/2014/main" id="{56CBD4E4-AA03-4C76-AF85-30D73D715D98}"/>
              </a:ext>
            </a:extLst>
          </p:cNvPr>
          <p:cNvSpPr txBox="1"/>
          <p:nvPr/>
        </p:nvSpPr>
        <p:spPr>
          <a:xfrm>
            <a:off x="1625948" y="2774797"/>
            <a:ext cx="103782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A..….’h..</a:t>
            </a:r>
            <a:r>
              <a:rPr kumimoji="0" lang="en-GB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n… s….. l. 23 n…….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4B18A349-4319-42F6-AEF6-27C27CD93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198" y="159948"/>
            <a:ext cx="2632976" cy="415573"/>
          </a:xfrm>
        </p:spPr>
        <p:txBody>
          <a:bodyPr>
            <a:normAutofit fontScale="90000"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endParaRPr lang="en-GB" sz="3600" dirty="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6FD5B241-8F5C-4414-8715-54CCC5DABBEC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0B7588FB-7696-4674-A93D-AEC9E4E6E5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44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76A8F3-3A9C-43CC-8BA3-410F63F718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29" y="882685"/>
            <a:ext cx="1483419" cy="1061551"/>
          </a:xfrm>
          <a:prstGeom prst="rect">
            <a:avLst/>
          </a:prstGeom>
        </p:spPr>
      </p:pic>
      <p:pic>
        <p:nvPicPr>
          <p:cNvPr id="6" name="Picture 4" descr="Calendar, Date, Month, Day, Calendar">
            <a:extLst>
              <a:ext uri="{FF2B5EF4-FFF2-40B4-BE49-F238E27FC236}">
                <a16:creationId xmlns:a16="http://schemas.microsoft.com/office/drawing/2014/main" id="{156B2EE3-260F-4442-9441-7808B59E8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0750" y="3746651"/>
            <a:ext cx="2777572" cy="272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0CC767-CA4C-4899-AB18-E98A366406FF}"/>
              </a:ext>
            </a:extLst>
          </p:cNvPr>
          <p:cNvSpPr txBox="1"/>
          <p:nvPr/>
        </p:nvSpPr>
        <p:spPr>
          <a:xfrm>
            <a:off x="9857688" y="5236833"/>
            <a:ext cx="1047082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42046B-473C-45F7-A011-659C4D284D2A}"/>
              </a:ext>
            </a:extLst>
          </p:cNvPr>
          <p:cNvSpPr txBox="1"/>
          <p:nvPr/>
        </p:nvSpPr>
        <p:spPr>
          <a:xfrm>
            <a:off x="9566688" y="4818966"/>
            <a:ext cx="146546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March</a:t>
            </a:r>
          </a:p>
        </p:txBody>
      </p:sp>
      <p:sp>
        <p:nvSpPr>
          <p:cNvPr id="12" name="Google Shape;167;p2">
            <a:extLst>
              <a:ext uri="{FF2B5EF4-FFF2-40B4-BE49-F238E27FC236}">
                <a16:creationId xmlns:a16="http://schemas.microsoft.com/office/drawing/2014/main" id="{03331FC4-C312-4CFF-B122-56C453AF4F76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TextBox 12">
            <a:hlinkClick r:id="" action="ppaction://noaction">
              <a:snd r:embed="rId6" name="s18_nous_sommes_quelle_date.wav"/>
            </a:hlinkClick>
            <a:extLst>
              <a:ext uri="{FF2B5EF4-FFF2-40B4-BE49-F238E27FC236}">
                <a16:creationId xmlns:a16="http://schemas.microsoft.com/office/drawing/2014/main" id="{FDD1EB23-69BD-44C3-9E36-C567E0EF0F60}"/>
              </a:ext>
            </a:extLst>
          </p:cNvPr>
          <p:cNvSpPr txBox="1"/>
          <p:nvPr/>
        </p:nvSpPr>
        <p:spPr>
          <a:xfrm>
            <a:off x="1544321" y="787147"/>
            <a:ext cx="9143621" cy="15081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A_</a:t>
            </a:r>
            <a:r>
              <a:rPr kumimoji="0" lang="es-ES" sz="4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_ _ _ _ _’h_ _, n_ _ _ s_ _ _ _ _ q_ _ _ _ _ d_ _ _ ?</a:t>
            </a:r>
            <a:endParaRPr kumimoji="0" lang="fr-FR" sz="4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TextBox 13">
            <a:hlinkClick r:id="" action="ppaction://noaction">
              <a:snd r:embed="rId7" name="s20_vendredi_31_mars.wav"/>
            </a:hlinkClick>
            <a:extLst>
              <a:ext uri="{FF2B5EF4-FFF2-40B4-BE49-F238E27FC236}">
                <a16:creationId xmlns:a16="http://schemas.microsoft.com/office/drawing/2014/main" id="{DC3F8CE4-779A-402E-8686-0B39529E8107}"/>
              </a:ext>
            </a:extLst>
          </p:cNvPr>
          <p:cNvSpPr txBox="1"/>
          <p:nvPr/>
        </p:nvSpPr>
        <p:spPr>
          <a:xfrm>
            <a:off x="1141464" y="2652007"/>
            <a:ext cx="103782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A..….’h..</a:t>
            </a:r>
            <a:r>
              <a:rPr kumimoji="0" lang="en-GB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n... s….. v……. 31 m…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758B8B-1DB7-4C51-8BB0-5D0689B7DB1A}"/>
              </a:ext>
            </a:extLst>
          </p:cNvPr>
          <p:cNvSpPr txBox="1"/>
          <p:nvPr/>
        </p:nvSpPr>
        <p:spPr>
          <a:xfrm>
            <a:off x="9300064" y="3111349"/>
            <a:ext cx="223894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Friday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C323E2BA-0635-4202-93DE-B7EC0D67C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113035"/>
            <a:ext cx="3461929" cy="675762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endParaRPr lang="en-GB" sz="3600" dirty="0"/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89C79A7A-8EFA-466C-B01B-52198DC1A529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D7430654-D9D1-4726-819B-9C10846AE3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48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76834CA4-4834-4CD4-814B-5B034017E094}"/>
              </a:ext>
            </a:extLst>
          </p:cNvPr>
          <p:cNvSpPr txBox="1"/>
          <p:nvPr/>
        </p:nvSpPr>
        <p:spPr>
          <a:xfrm>
            <a:off x="957142" y="1897415"/>
            <a:ext cx="1123485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vingtquatre</a:t>
            </a: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|  </a:t>
            </a:r>
            <a:r>
              <a:rPr kumimoji="0" lang="en-GB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sommes</a:t>
            </a: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 |   </a:t>
            </a:r>
            <a:r>
              <a:rPr kumimoji="0" lang="en-GB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mercredi</a:t>
            </a: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 |  </a:t>
            </a:r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nous</a:t>
            </a: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|  </a:t>
            </a:r>
            <a:r>
              <a:rPr kumimoji="0" lang="en-GB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juin</a:t>
            </a: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| </a:t>
            </a:r>
            <a:r>
              <a:rPr kumimoji="0" lang="en-GB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aujourd’hui</a:t>
            </a:r>
            <a:endParaRPr kumimoji="0" lang="en-GB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D0DEDA3-F953-4420-A91C-5B36E232B7AB}"/>
              </a:ext>
            </a:extLst>
          </p:cNvPr>
          <p:cNvSpPr txBox="1"/>
          <p:nvPr/>
        </p:nvSpPr>
        <p:spPr>
          <a:xfrm>
            <a:off x="911624" y="3059517"/>
            <a:ext cx="1039096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sommes</a:t>
            </a: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|  nous |   </a:t>
            </a:r>
            <a:r>
              <a:rPr kumimoji="0" lang="en-GB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dimanche</a:t>
            </a: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| </a:t>
            </a:r>
            <a:r>
              <a:rPr kumimoji="0" lang="en-GB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février</a:t>
            </a: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| sept | </a:t>
            </a:r>
            <a:r>
              <a:rPr kumimoji="0" lang="en-GB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aujourd’hui</a:t>
            </a:r>
            <a:endParaRPr kumimoji="0" lang="en-GB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61D7332-5A85-491A-9F02-3707332B0CED}"/>
              </a:ext>
            </a:extLst>
          </p:cNvPr>
          <p:cNvSpPr txBox="1"/>
          <p:nvPr/>
        </p:nvSpPr>
        <p:spPr>
          <a:xfrm>
            <a:off x="913588" y="5633745"/>
            <a:ext cx="923475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aujourd’hui</a:t>
            </a: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|  </a:t>
            </a:r>
            <a:r>
              <a:rPr kumimoji="0" lang="en-GB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aout</a:t>
            </a: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|  </a:t>
            </a:r>
            <a:r>
              <a:rPr kumimoji="0" lang="en-GB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sommes</a:t>
            </a: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| </a:t>
            </a:r>
            <a:r>
              <a:rPr kumimoji="0" lang="en-GB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douze</a:t>
            </a: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|   le  | nous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1543106-1690-445E-B7B1-DEF5A96EE60D}"/>
              </a:ext>
            </a:extLst>
          </p:cNvPr>
          <p:cNvSpPr txBox="1"/>
          <p:nvPr/>
        </p:nvSpPr>
        <p:spPr>
          <a:xfrm>
            <a:off x="957142" y="4380782"/>
            <a:ext cx="957772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octobre</a:t>
            </a: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|   </a:t>
            </a:r>
            <a:r>
              <a:rPr kumimoji="0" lang="en-GB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aujourd’hui</a:t>
            </a: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 |  seize   | nous  |  </a:t>
            </a:r>
            <a:r>
              <a:rPr kumimoji="0" lang="en-GB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samedi</a:t>
            </a: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| </a:t>
            </a:r>
            <a:r>
              <a:rPr kumimoji="0" lang="en-GB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sommes</a:t>
            </a:r>
            <a:endParaRPr kumimoji="0" lang="en-GB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3" name="Rectangle 62">
            <a:hlinkClick r:id="" action="ppaction://noaction">
              <a:snd r:embed="rId3" name="aujourdhui_nous_sommes_mercredi_24_juin.wav"/>
            </a:hlinkClick>
            <a:extLst>
              <a:ext uri="{FF2B5EF4-FFF2-40B4-BE49-F238E27FC236}">
                <a16:creationId xmlns:a16="http://schemas.microsoft.com/office/drawing/2014/main" id="{01746FDF-8057-4ECF-9E1D-E2C0E3CDC651}"/>
              </a:ext>
            </a:extLst>
          </p:cNvPr>
          <p:cNvSpPr/>
          <p:nvPr/>
        </p:nvSpPr>
        <p:spPr>
          <a:xfrm>
            <a:off x="198024" y="1753689"/>
            <a:ext cx="574069" cy="625994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64" name="Rectangle 63">
            <a:hlinkClick r:id="" action="ppaction://noaction">
              <a:snd r:embed="rId4" name="aujourdhui_nous_sommes_dimanche_7_fevrier.wav"/>
            </a:hlinkClick>
            <a:extLst>
              <a:ext uri="{FF2B5EF4-FFF2-40B4-BE49-F238E27FC236}">
                <a16:creationId xmlns:a16="http://schemas.microsoft.com/office/drawing/2014/main" id="{B4D09900-0C2B-4EAB-AA9F-8957F0B7F2C7}"/>
              </a:ext>
            </a:extLst>
          </p:cNvPr>
          <p:cNvSpPr/>
          <p:nvPr/>
        </p:nvSpPr>
        <p:spPr>
          <a:xfrm>
            <a:off x="178102" y="2973593"/>
            <a:ext cx="574069" cy="625994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5" name="Rectangle 64">
            <a:hlinkClick r:id="" action="ppaction://noaction">
              <a:snd r:embed="rId5" name="aujourdhui_nous_sommes_samedi_16_octobre.wav"/>
            </a:hlinkClick>
            <a:extLst>
              <a:ext uri="{FF2B5EF4-FFF2-40B4-BE49-F238E27FC236}">
                <a16:creationId xmlns:a16="http://schemas.microsoft.com/office/drawing/2014/main" id="{88651209-C21B-44A9-AC51-9559BBD5285C}"/>
              </a:ext>
            </a:extLst>
          </p:cNvPr>
          <p:cNvSpPr/>
          <p:nvPr/>
        </p:nvSpPr>
        <p:spPr>
          <a:xfrm>
            <a:off x="191865" y="4276073"/>
            <a:ext cx="574069" cy="625994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66" name="Rectangle 65">
            <a:hlinkClick r:id="" action="ppaction://noaction">
              <a:snd r:embed="rId6" name="aujourdhui_nous_sommes_le_12_aout.wav"/>
            </a:hlinkClick>
            <a:extLst>
              <a:ext uri="{FF2B5EF4-FFF2-40B4-BE49-F238E27FC236}">
                <a16:creationId xmlns:a16="http://schemas.microsoft.com/office/drawing/2014/main" id="{9248A8D3-2018-4303-950E-87C566B024C4}"/>
              </a:ext>
            </a:extLst>
          </p:cNvPr>
          <p:cNvSpPr/>
          <p:nvPr/>
        </p:nvSpPr>
        <p:spPr>
          <a:xfrm>
            <a:off x="178101" y="5495977"/>
            <a:ext cx="574069" cy="625994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7150E74-24B4-4B06-8C67-0E90F8B7C69F}"/>
              </a:ext>
            </a:extLst>
          </p:cNvPr>
          <p:cNvSpPr/>
          <p:nvPr/>
        </p:nvSpPr>
        <p:spPr>
          <a:xfrm>
            <a:off x="979388" y="1857969"/>
            <a:ext cx="9971187" cy="5176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666837F-FA6A-431B-A667-E544B1C2DFFA}"/>
              </a:ext>
            </a:extLst>
          </p:cNvPr>
          <p:cNvSpPr/>
          <p:nvPr/>
        </p:nvSpPr>
        <p:spPr>
          <a:xfrm>
            <a:off x="957142" y="3515054"/>
            <a:ext cx="9191199" cy="5176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B1DAC57-48EA-420A-98D0-C262D5770013}"/>
              </a:ext>
            </a:extLst>
          </p:cNvPr>
          <p:cNvSpPr/>
          <p:nvPr/>
        </p:nvSpPr>
        <p:spPr>
          <a:xfrm>
            <a:off x="979388" y="3058047"/>
            <a:ext cx="9373924" cy="5176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FF77C4F-A425-4DF9-9E86-341F4F5D3008}"/>
              </a:ext>
            </a:extLst>
          </p:cNvPr>
          <p:cNvSpPr/>
          <p:nvPr/>
        </p:nvSpPr>
        <p:spPr>
          <a:xfrm>
            <a:off x="957142" y="6314403"/>
            <a:ext cx="8213752" cy="5176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D426653-5B15-4550-968B-B319E7697877}"/>
              </a:ext>
            </a:extLst>
          </p:cNvPr>
          <p:cNvSpPr txBox="1"/>
          <p:nvPr/>
        </p:nvSpPr>
        <p:spPr>
          <a:xfrm>
            <a:off x="911624" y="1780338"/>
            <a:ext cx="942220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Aujourd’hui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nous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sommes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mercredi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vingt-quatre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juin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ED80854-52F0-4BBD-9372-0D5DB2639074}"/>
              </a:ext>
            </a:extLst>
          </p:cNvPr>
          <p:cNvSpPr txBox="1"/>
          <p:nvPr/>
        </p:nvSpPr>
        <p:spPr>
          <a:xfrm>
            <a:off x="964398" y="2901291"/>
            <a:ext cx="880205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Aujourd’hui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nous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sommes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dimanche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sept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février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D0BA2E13-A330-498A-B973-5D65ADCF69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74AFDAD9-91CD-4E65-BF88-867FC7B9B9B5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rgbClr val="F19D19">
              <a:lumMod val="40000"/>
              <a:lumOff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1FF9836-1DD2-46D3-BF39-FBBF50C01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1973" y="1049109"/>
            <a:ext cx="1166103" cy="446276"/>
          </a:xfrm>
        </p:spPr>
        <p:txBody>
          <a:bodyPr>
            <a:normAutofit/>
          </a:bodyPr>
          <a:lstStyle/>
          <a:p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AAF70015-F926-4A5E-A131-B84B2C50D258}"/>
              </a:ext>
            </a:extLst>
          </p:cNvPr>
          <p:cNvSpPr/>
          <p:nvPr/>
        </p:nvSpPr>
        <p:spPr>
          <a:xfrm>
            <a:off x="6364452" y="373305"/>
            <a:ext cx="4488369" cy="1097280"/>
          </a:xfrm>
          <a:prstGeom prst="wedgeRoundRectCallout">
            <a:avLst>
              <a:gd name="adj1" fmla="val 5660"/>
              <a:gd name="adj2" fmla="val 63918"/>
              <a:gd name="adj3" fmla="val 16667"/>
            </a:avLst>
          </a:prstGeom>
          <a:solidFill>
            <a:srgbClr val="195869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Don’t forget the rule about NO capital letters on French months.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6B21EC1-17B4-458D-BEBC-1ED3CB72C106}"/>
              </a:ext>
            </a:extLst>
          </p:cNvPr>
          <p:cNvSpPr/>
          <p:nvPr/>
        </p:nvSpPr>
        <p:spPr>
          <a:xfrm>
            <a:off x="911624" y="4350688"/>
            <a:ext cx="9373924" cy="5176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3FBDAE6-FF34-434E-8D33-4BE055143393}"/>
              </a:ext>
            </a:extLst>
          </p:cNvPr>
          <p:cNvSpPr/>
          <p:nvPr/>
        </p:nvSpPr>
        <p:spPr>
          <a:xfrm>
            <a:off x="979388" y="5607450"/>
            <a:ext cx="9373924" cy="5176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2736EA8-D92D-4F10-A2DE-33F5C3FC7517}"/>
              </a:ext>
            </a:extLst>
          </p:cNvPr>
          <p:cNvSpPr txBox="1"/>
          <p:nvPr/>
        </p:nvSpPr>
        <p:spPr>
          <a:xfrm>
            <a:off x="911624" y="5547364"/>
            <a:ext cx="797522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Aujourd’hui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nous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sommes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 </a:t>
            </a:r>
            <a:r>
              <a:rPr kumimoji="0" lang="en-GB" sz="2800" b="1" i="0" u="none" strike="noStrike" kern="1200" cap="none" spc="0" normalizeH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douze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aout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CD979B9-558A-42B8-A33B-C79AD909BA53}"/>
              </a:ext>
            </a:extLst>
          </p:cNvPr>
          <p:cNvSpPr txBox="1"/>
          <p:nvPr/>
        </p:nvSpPr>
        <p:spPr>
          <a:xfrm>
            <a:off x="1017588" y="4261752"/>
            <a:ext cx="976082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Aujourd’hui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, nous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sommes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samedi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seize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octobre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57A8EF7-BE9C-499B-93EF-2958812DF499}"/>
              </a:ext>
            </a:extLst>
          </p:cNvPr>
          <p:cNvSpPr txBox="1"/>
          <p:nvPr/>
        </p:nvSpPr>
        <p:spPr>
          <a:xfrm>
            <a:off x="778696" y="80998"/>
            <a:ext cx="3383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Follow up 5: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Google Shape;167;p2">
            <a:extLst>
              <a:ext uri="{FF2B5EF4-FFF2-40B4-BE49-F238E27FC236}">
                <a16:creationId xmlns:a16="http://schemas.microsoft.com/office/drawing/2014/main" id="{AF4F8EE8-CF5F-49A6-9F4C-4AEC791EF0C7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Graphic 26" descr="Teacher">
            <a:extLst>
              <a:ext uri="{FF2B5EF4-FFF2-40B4-BE49-F238E27FC236}">
                <a16:creationId xmlns:a16="http://schemas.microsoft.com/office/drawing/2014/main" id="{16B6CEC4-E491-461A-8796-18E87BE9FC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900" y="654845"/>
            <a:ext cx="914400" cy="914400"/>
          </a:xfrm>
          <a:prstGeom prst="rect">
            <a:avLst/>
          </a:prstGeom>
        </p:spPr>
      </p:pic>
      <p:sp>
        <p:nvSpPr>
          <p:cNvPr id="33" name="Speech Bubble: Rectangle with Corners Rounded 32">
            <a:hlinkClick r:id="" action="ppaction://noaction">
              <a:snd r:embed="rId10" name="Add_W4F_22.1.wav"/>
            </a:hlinkClick>
            <a:extLst>
              <a:ext uri="{FF2B5EF4-FFF2-40B4-BE49-F238E27FC236}">
                <a16:creationId xmlns:a16="http://schemas.microsoft.com/office/drawing/2014/main" id="{DFE20B88-FECF-4638-9861-02812D55ECE9}"/>
              </a:ext>
            </a:extLst>
          </p:cNvPr>
          <p:cNvSpPr/>
          <p:nvPr/>
        </p:nvSpPr>
        <p:spPr>
          <a:xfrm>
            <a:off x="975425" y="758498"/>
            <a:ext cx="4663376" cy="621684"/>
          </a:xfrm>
          <a:prstGeom prst="wedgeRoundRectCallout">
            <a:avLst>
              <a:gd name="adj1" fmla="val -56550"/>
              <a:gd name="adj2" fmla="val 5297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4" name="CustomShape 7">
            <a:extLst>
              <a:ext uri="{FF2B5EF4-FFF2-40B4-BE49-F238E27FC236}">
                <a16:creationId xmlns:a16="http://schemas.microsoft.com/office/drawing/2014/main" id="{5DFB43A6-CA56-4E7F-8EF4-491483EF0C28}"/>
              </a:ext>
            </a:extLst>
          </p:cNvPr>
          <p:cNvSpPr/>
          <p:nvPr/>
        </p:nvSpPr>
        <p:spPr>
          <a:xfrm>
            <a:off x="975424" y="790065"/>
            <a:ext cx="4663376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: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Écris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les phrases.</a:t>
            </a:r>
          </a:p>
        </p:txBody>
      </p:sp>
    </p:spTree>
    <p:extLst>
      <p:ext uri="{BB962C8B-B14F-4D97-AF65-F5344CB8AC3E}">
        <p14:creationId xmlns:p14="http://schemas.microsoft.com/office/powerpoint/2010/main" val="306205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28" grpId="0" animBg="1"/>
      <p:bldP spid="58" grpId="0" animBg="1"/>
      <p:bldP spid="5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5:</a:t>
            </a:r>
            <a:endParaRPr lang="en-GB" sz="3200" dirty="0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80D9A9AC-8259-4142-A405-4445BF42A4E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DC49E32B-3859-4E8C-9040-D8F27C077AE8}"/>
              </a:ext>
            </a:extLst>
          </p:cNvPr>
          <p:cNvSpPr txBox="1">
            <a:spLocks/>
          </p:cNvSpPr>
          <p:nvPr/>
        </p:nvSpPr>
        <p:spPr>
          <a:xfrm>
            <a:off x="11315774" y="1033981"/>
            <a:ext cx="648000" cy="374973"/>
          </a:xfrm>
          <a:prstGeom prst="rect">
            <a:avLst/>
          </a:prstGeom>
          <a:solidFill>
            <a:srgbClr val="786EB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lire</a:t>
            </a:r>
          </a:p>
        </p:txBody>
      </p:sp>
      <p:sp>
        <p:nvSpPr>
          <p:cNvPr id="10" name="Google Shape;167;p2">
            <a:extLst>
              <a:ext uri="{FF2B5EF4-FFF2-40B4-BE49-F238E27FC236}">
                <a16:creationId xmlns:a16="http://schemas.microsoft.com/office/drawing/2014/main" id="{00418407-6382-4C3A-8FB0-7C13A3D9BFEE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64915E9-C65E-4CBF-BB24-FCD75B883E64}"/>
              </a:ext>
            </a:extLst>
          </p:cNvPr>
          <p:cNvSpPr/>
          <p:nvPr/>
        </p:nvSpPr>
        <p:spPr>
          <a:xfrm>
            <a:off x="178102" y="1869074"/>
            <a:ext cx="558804" cy="562378"/>
          </a:xfrm>
          <a:prstGeom prst="roundRect">
            <a:avLst/>
          </a:prstGeom>
          <a:solidFill>
            <a:sysClr val="window" lastClr="FFFFFF">
              <a:lumMod val="95000"/>
            </a:sysClr>
          </a:solidFill>
          <a:ln w="3810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511DED5-9685-4F94-8AB4-44C9F979D0DA}"/>
              </a:ext>
            </a:extLst>
          </p:cNvPr>
          <p:cNvSpPr/>
          <p:nvPr/>
        </p:nvSpPr>
        <p:spPr>
          <a:xfrm>
            <a:off x="178102" y="4330070"/>
            <a:ext cx="558804" cy="562378"/>
          </a:xfrm>
          <a:prstGeom prst="roundRect">
            <a:avLst/>
          </a:prstGeom>
          <a:solidFill>
            <a:sysClr val="window" lastClr="FFFFFF">
              <a:lumMod val="95000"/>
            </a:sysClr>
          </a:solidFill>
          <a:ln w="3810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EB85A4CC-66F7-49CA-BC6F-5B7F6353A240}"/>
              </a:ext>
            </a:extLst>
          </p:cNvPr>
          <p:cNvSpPr/>
          <p:nvPr/>
        </p:nvSpPr>
        <p:spPr>
          <a:xfrm>
            <a:off x="178102" y="3105552"/>
            <a:ext cx="558804" cy="562378"/>
          </a:xfrm>
          <a:prstGeom prst="roundRect">
            <a:avLst/>
          </a:prstGeom>
          <a:solidFill>
            <a:sysClr val="window" lastClr="FFFFFF">
              <a:lumMod val="95000"/>
            </a:sysClr>
          </a:solidFill>
          <a:ln w="3810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DE8E836D-32CE-40DF-B0BA-EF831103938F}"/>
              </a:ext>
            </a:extLst>
          </p:cNvPr>
          <p:cNvSpPr/>
          <p:nvPr/>
        </p:nvSpPr>
        <p:spPr>
          <a:xfrm>
            <a:off x="178102" y="5633745"/>
            <a:ext cx="558804" cy="562378"/>
          </a:xfrm>
          <a:prstGeom prst="roundRect">
            <a:avLst/>
          </a:prstGeom>
          <a:solidFill>
            <a:sysClr val="window" lastClr="FFFFFF">
              <a:lumMod val="95000"/>
            </a:sysClr>
          </a:solidFill>
          <a:ln w="3810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F63FCBA-DC65-4FF6-B2AB-F04128CF11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4004" y="5469149"/>
            <a:ext cx="1188000" cy="100448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F099CAF-C9D9-4400-A1A6-C8A5E63FD7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9633" y="1552426"/>
            <a:ext cx="1188000" cy="95990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0D2FDBD-6151-43FF-9E90-B4431215DE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4004" y="2790477"/>
            <a:ext cx="1188000" cy="98366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732C2FE-5504-4AF2-8AD2-FAD5CD2D7D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4004" y="4091099"/>
            <a:ext cx="1188000" cy="10692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8B82EA7-08B2-4529-A4EC-E8BD1D1826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33880" y="1498733"/>
            <a:ext cx="1037934" cy="105269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11EB1B4-B66E-4665-AA1C-0D3B498E7F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06322" y="2748551"/>
            <a:ext cx="1093049" cy="110341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0A42977-0E22-402F-BF25-3E6CE5A99A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6322" y="4049087"/>
            <a:ext cx="1126618" cy="110526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491926E-2114-4F05-A6EB-C914AC0710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33879" y="5388107"/>
            <a:ext cx="1170069" cy="1181160"/>
          </a:xfrm>
          <a:prstGeom prst="rect">
            <a:avLst/>
          </a:prstGeom>
        </p:spPr>
      </p:pic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5E921527-EC3D-4075-BFD0-D0EF59DBB15F}"/>
              </a:ext>
            </a:extLst>
          </p:cNvPr>
          <p:cNvCxnSpPr>
            <a:cxnSpLocks/>
          </p:cNvCxnSpPr>
          <p:nvPr/>
        </p:nvCxnSpPr>
        <p:spPr>
          <a:xfrm>
            <a:off x="8028999" y="2184922"/>
            <a:ext cx="910634" cy="2047799"/>
          </a:xfrm>
          <a:prstGeom prst="straightConnector1">
            <a:avLst/>
          </a:prstGeom>
          <a:noFill/>
          <a:ln w="57150" cap="flat" cmpd="sng" algn="ctr">
            <a:solidFill>
              <a:srgbClr val="00B0F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F85F2EA-79B5-448F-9E10-13E90392C919}"/>
              </a:ext>
            </a:extLst>
          </p:cNvPr>
          <p:cNvCxnSpPr>
            <a:cxnSpLocks/>
          </p:cNvCxnSpPr>
          <p:nvPr/>
        </p:nvCxnSpPr>
        <p:spPr>
          <a:xfrm>
            <a:off x="10182509" y="4892448"/>
            <a:ext cx="561583" cy="0"/>
          </a:xfrm>
          <a:prstGeom prst="straightConnector1">
            <a:avLst/>
          </a:prstGeom>
          <a:noFill/>
          <a:ln w="57150" cap="flat" cmpd="sng" algn="ctr">
            <a:solidFill>
              <a:srgbClr val="00B0F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0D23C72F-1274-4FF6-9AEB-D7268010632F}"/>
              </a:ext>
            </a:extLst>
          </p:cNvPr>
          <p:cNvCxnSpPr>
            <a:cxnSpLocks/>
          </p:cNvCxnSpPr>
          <p:nvPr/>
        </p:nvCxnSpPr>
        <p:spPr>
          <a:xfrm flipV="1">
            <a:off x="7898891" y="2047126"/>
            <a:ext cx="1025994" cy="1273794"/>
          </a:xfrm>
          <a:prstGeom prst="straightConnector1">
            <a:avLst/>
          </a:prstGeom>
          <a:noFill/>
          <a:ln w="57150" cap="flat" cmpd="sng" algn="ctr">
            <a:solidFill>
              <a:srgbClr val="92D05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86239170-1BB0-469B-B215-3491112DD5CE}"/>
              </a:ext>
            </a:extLst>
          </p:cNvPr>
          <p:cNvCxnSpPr>
            <a:cxnSpLocks/>
          </p:cNvCxnSpPr>
          <p:nvPr/>
        </p:nvCxnSpPr>
        <p:spPr>
          <a:xfrm>
            <a:off x="10182509" y="2184922"/>
            <a:ext cx="664819" cy="1336260"/>
          </a:xfrm>
          <a:prstGeom prst="straightConnector1">
            <a:avLst/>
          </a:prstGeom>
          <a:noFill/>
          <a:ln w="57150" cap="flat" cmpd="sng" algn="ctr">
            <a:solidFill>
              <a:srgbClr val="92D05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240A9A05-8016-41A1-8BFF-F63C0C108C21}"/>
              </a:ext>
            </a:extLst>
          </p:cNvPr>
          <p:cNvCxnSpPr>
            <a:cxnSpLocks/>
          </p:cNvCxnSpPr>
          <p:nvPr/>
        </p:nvCxnSpPr>
        <p:spPr>
          <a:xfrm>
            <a:off x="7718837" y="4640447"/>
            <a:ext cx="1130194" cy="1469711"/>
          </a:xfrm>
          <a:prstGeom prst="straightConnector1">
            <a:avLst/>
          </a:prstGeom>
          <a:noFill/>
          <a:ln w="57150" cap="flat" cmpd="sng" algn="ctr">
            <a:solidFill>
              <a:srgbClr val="FF0066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95D7D01C-FDC9-49C5-A19A-179E8A48CB22}"/>
              </a:ext>
            </a:extLst>
          </p:cNvPr>
          <p:cNvCxnSpPr>
            <a:cxnSpLocks/>
          </p:cNvCxnSpPr>
          <p:nvPr/>
        </p:nvCxnSpPr>
        <p:spPr>
          <a:xfrm flipV="1">
            <a:off x="10090008" y="2401956"/>
            <a:ext cx="801566" cy="3202293"/>
          </a:xfrm>
          <a:prstGeom prst="straightConnector1">
            <a:avLst/>
          </a:prstGeom>
          <a:noFill/>
          <a:ln w="57150" cap="flat" cmpd="sng" algn="ctr">
            <a:solidFill>
              <a:srgbClr val="FF0066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2AA9FD5-E5C7-4A93-93DF-6F2AF25A03DF}"/>
              </a:ext>
            </a:extLst>
          </p:cNvPr>
          <p:cNvCxnSpPr>
            <a:cxnSpLocks/>
          </p:cNvCxnSpPr>
          <p:nvPr/>
        </p:nvCxnSpPr>
        <p:spPr>
          <a:xfrm flipV="1">
            <a:off x="7891091" y="3376354"/>
            <a:ext cx="1000245" cy="2595039"/>
          </a:xfrm>
          <a:prstGeom prst="straightConnector1">
            <a:avLst/>
          </a:prstGeom>
          <a:noFill/>
          <a:ln w="57150" cap="flat" cmpd="sng" algn="ctr">
            <a:solidFill>
              <a:srgbClr val="92D05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8E363EBB-E253-4CCE-83CB-7F6F34294BCA}"/>
              </a:ext>
            </a:extLst>
          </p:cNvPr>
          <p:cNvCxnSpPr>
            <a:cxnSpLocks/>
          </p:cNvCxnSpPr>
          <p:nvPr/>
        </p:nvCxnSpPr>
        <p:spPr>
          <a:xfrm>
            <a:off x="10182509" y="3543644"/>
            <a:ext cx="664819" cy="2720071"/>
          </a:xfrm>
          <a:prstGeom prst="straightConnector1">
            <a:avLst/>
          </a:prstGeom>
          <a:noFill/>
          <a:ln w="57150" cap="flat" cmpd="sng" algn="ctr">
            <a:solidFill>
              <a:srgbClr val="92D05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67EA0957-7BE6-4A26-97DC-F341E03D2C72}"/>
              </a:ext>
            </a:extLst>
          </p:cNvPr>
          <p:cNvSpPr txBox="1"/>
          <p:nvPr/>
        </p:nvSpPr>
        <p:spPr>
          <a:xfrm>
            <a:off x="819761" y="1869074"/>
            <a:ext cx="7064382" cy="95410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lvl="0"/>
            <a:r>
              <a:rPr lang="fr-FR" sz="2800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Aujourd’hui, nous sommes mercredi vingt-quatre juin.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4F6EC38-DCFF-486F-BA85-A59C7CCDF860}"/>
              </a:ext>
            </a:extLst>
          </p:cNvPr>
          <p:cNvSpPr txBox="1"/>
          <p:nvPr/>
        </p:nvSpPr>
        <p:spPr>
          <a:xfrm>
            <a:off x="887864" y="3161006"/>
            <a:ext cx="6966417" cy="138499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lvl="0"/>
            <a:r>
              <a:rPr lang="fr-FR" sz="2800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Aujourd’hui, nous sommes dimanche sept février.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67A8AB4-CE18-4D8C-AC65-2264FA124163}"/>
              </a:ext>
            </a:extLst>
          </p:cNvPr>
          <p:cNvSpPr txBox="1"/>
          <p:nvPr/>
        </p:nvSpPr>
        <p:spPr>
          <a:xfrm>
            <a:off x="777488" y="4346192"/>
            <a:ext cx="6838113" cy="95410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lvl="0"/>
            <a:r>
              <a:rPr lang="fr-FR" sz="2800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Aujourd’hui, nous sommes samedi seize octobre.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9414FF9-C000-4785-979D-BB4C771B1D42}"/>
              </a:ext>
            </a:extLst>
          </p:cNvPr>
          <p:cNvSpPr txBox="1"/>
          <p:nvPr/>
        </p:nvSpPr>
        <p:spPr>
          <a:xfrm>
            <a:off x="861350" y="5576695"/>
            <a:ext cx="6891996" cy="95410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lvl="0"/>
            <a:r>
              <a:rPr lang="fr-FR" sz="2800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Aujourd’hui, nous sommes le douze aout.</a:t>
            </a:r>
          </a:p>
        </p:txBody>
      </p:sp>
      <p:pic>
        <p:nvPicPr>
          <p:cNvPr id="32" name="Graphic 31" descr="Teacher">
            <a:extLst>
              <a:ext uri="{FF2B5EF4-FFF2-40B4-BE49-F238E27FC236}">
                <a16:creationId xmlns:a16="http://schemas.microsoft.com/office/drawing/2014/main" id="{8E63F219-EC6D-4B07-BDEF-6B930B4F52C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5900" y="654845"/>
            <a:ext cx="914400" cy="914400"/>
          </a:xfrm>
          <a:prstGeom prst="rect">
            <a:avLst/>
          </a:prstGeom>
        </p:spPr>
      </p:pic>
      <p:sp>
        <p:nvSpPr>
          <p:cNvPr id="33" name="Speech Bubble: Rectangle with Corners Rounded 32">
            <a:hlinkClick r:id="" action="ppaction://noaction">
              <a:snd r:embed="rId14" name="Add_W4F_23.1.wav"/>
            </a:hlinkClick>
            <a:extLst>
              <a:ext uri="{FF2B5EF4-FFF2-40B4-BE49-F238E27FC236}">
                <a16:creationId xmlns:a16="http://schemas.microsoft.com/office/drawing/2014/main" id="{1D9BD041-8248-4722-AC6E-073BCAD62C1D}"/>
              </a:ext>
            </a:extLst>
          </p:cNvPr>
          <p:cNvSpPr/>
          <p:nvPr/>
        </p:nvSpPr>
        <p:spPr>
          <a:xfrm>
            <a:off x="975424" y="758498"/>
            <a:ext cx="7964209" cy="62168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4" name="CustomShape 7">
            <a:extLst>
              <a:ext uri="{FF2B5EF4-FFF2-40B4-BE49-F238E27FC236}">
                <a16:creationId xmlns:a16="http://schemas.microsoft.com/office/drawing/2014/main" id="{5FBE85ED-4CAE-4963-B3DB-55E56917315D}"/>
              </a:ext>
            </a:extLst>
          </p:cNvPr>
          <p:cNvSpPr/>
          <p:nvPr/>
        </p:nvSpPr>
        <p:spPr>
          <a:xfrm>
            <a:off x="975424" y="790065"/>
            <a:ext cx="8716620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Lis les phrases. Nous sommes quelle date ?</a:t>
            </a:r>
            <a:endParaRPr kumimoji="0" lang="es-AR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889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/>
        </p:nvGraphicFramePr>
        <p:xfrm>
          <a:off x="550639" y="921456"/>
          <a:ext cx="10105923" cy="51683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88647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l’an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faim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la raison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Il a cinq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ans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le tort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soif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qui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inquiet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inquiète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perdu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prêt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quoi 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quel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quelle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 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saison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semaine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le jour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732" y="3000650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32" y="1294670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268" y="4676641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724808" y="5496397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0954" y="3695869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697297" y="198873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hlinkClick r:id="" action="ppaction://noaction">
              <a:snd r:embed="rId8" name="ecris_en_anglais.wav"/>
            </a:hlinkClick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Extra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AFB990-E563-4B97-9D41-28864BDBB375}"/>
              </a:ext>
            </a:extLst>
          </p:cNvPr>
          <p:cNvSpPr txBox="1"/>
          <p:nvPr/>
        </p:nvSpPr>
        <p:spPr>
          <a:xfrm>
            <a:off x="2287708" y="5646146"/>
            <a:ext cx="2399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season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1B4DC4-0960-4E81-8848-85973A07B7AA}"/>
              </a:ext>
            </a:extLst>
          </p:cNvPr>
          <p:cNvSpPr txBox="1"/>
          <p:nvPr/>
        </p:nvSpPr>
        <p:spPr>
          <a:xfrm>
            <a:off x="4646877" y="5646146"/>
            <a:ext cx="2939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week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C004C4-D688-4821-B196-9D33A683871C}"/>
              </a:ext>
            </a:extLst>
          </p:cNvPr>
          <p:cNvSpPr txBox="1"/>
          <p:nvPr/>
        </p:nvSpPr>
        <p:spPr>
          <a:xfrm>
            <a:off x="7656320" y="564614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day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73D956-D9D5-4FF8-8DD6-AF66B3D68061}"/>
              </a:ext>
            </a:extLst>
          </p:cNvPr>
          <p:cNvSpPr txBox="1"/>
          <p:nvPr/>
        </p:nvSpPr>
        <p:spPr>
          <a:xfrm>
            <a:off x="2239540" y="4780903"/>
            <a:ext cx="2620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which? (m)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D3DE3F-B13D-4B0F-8AAA-B8484B26A50B}"/>
              </a:ext>
            </a:extLst>
          </p:cNvPr>
          <p:cNvSpPr txBox="1"/>
          <p:nvPr/>
        </p:nvSpPr>
        <p:spPr>
          <a:xfrm>
            <a:off x="4646876" y="480271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which (f)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CE95E1-0483-4346-AC3F-1BCCA4290DF3}"/>
              </a:ext>
            </a:extLst>
          </p:cNvPr>
          <p:cNvSpPr txBox="1"/>
          <p:nvPr/>
        </p:nvSpPr>
        <p:spPr>
          <a:xfrm>
            <a:off x="7664650" y="4802715"/>
            <a:ext cx="2985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date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149A81-5207-44A8-87E6-FF9D619AD053}"/>
              </a:ext>
            </a:extLst>
          </p:cNvPr>
          <p:cNvSpPr txBox="1"/>
          <p:nvPr/>
        </p:nvSpPr>
        <p:spPr>
          <a:xfrm>
            <a:off x="2228603" y="2260301"/>
            <a:ext cx="2407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He is five years old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436581-4251-4CEA-926F-C5A31C06C093}"/>
              </a:ext>
            </a:extLst>
          </p:cNvPr>
          <p:cNvSpPr txBox="1"/>
          <p:nvPr/>
        </p:nvSpPr>
        <p:spPr>
          <a:xfrm>
            <a:off x="4677855" y="2216272"/>
            <a:ext cx="2407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young (m/f)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09F364-6E76-4962-B2CA-EF55AB79DDDB}"/>
              </a:ext>
            </a:extLst>
          </p:cNvPr>
          <p:cNvSpPr txBox="1"/>
          <p:nvPr/>
        </p:nvSpPr>
        <p:spPr>
          <a:xfrm>
            <a:off x="7641954" y="221413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thirst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38C3E0-A69E-4D74-8C18-E2B0C4D22924}"/>
              </a:ext>
            </a:extLst>
          </p:cNvPr>
          <p:cNvSpPr txBox="1"/>
          <p:nvPr/>
        </p:nvSpPr>
        <p:spPr>
          <a:xfrm>
            <a:off x="2228602" y="134841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year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EE972D-DD7F-42DB-A87B-EEA82AA07AB1}"/>
              </a:ext>
            </a:extLst>
          </p:cNvPr>
          <p:cNvSpPr txBox="1"/>
          <p:nvPr/>
        </p:nvSpPr>
        <p:spPr>
          <a:xfrm>
            <a:off x="4635939" y="1365069"/>
            <a:ext cx="2620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hunger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F01E41-FB16-47F4-AC5C-ACB994E84987}"/>
              </a:ext>
            </a:extLst>
          </p:cNvPr>
          <p:cNvSpPr txBox="1"/>
          <p:nvPr/>
        </p:nvSpPr>
        <p:spPr>
          <a:xfrm>
            <a:off x="7639551" y="1359088"/>
            <a:ext cx="3095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right, reason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1F49BC-F167-4EFE-8D7E-657E4BEAFA2A}"/>
              </a:ext>
            </a:extLst>
          </p:cNvPr>
          <p:cNvSpPr txBox="1"/>
          <p:nvPr/>
        </p:nvSpPr>
        <p:spPr>
          <a:xfrm>
            <a:off x="2254366" y="391566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lost (m)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CADCBE-5395-45AC-83C9-FD9DDC52F2A1}"/>
              </a:ext>
            </a:extLst>
          </p:cNvPr>
          <p:cNvSpPr txBox="1"/>
          <p:nvPr/>
        </p:nvSpPr>
        <p:spPr>
          <a:xfrm>
            <a:off x="4677855" y="391566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ready (m)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F8F9ECC-B5A4-45EA-9E59-E5E188A0F4BD}"/>
              </a:ext>
            </a:extLst>
          </p:cNvPr>
          <p:cNvSpPr txBox="1"/>
          <p:nvPr/>
        </p:nvSpPr>
        <p:spPr>
          <a:xfrm>
            <a:off x="7673723" y="3883027"/>
            <a:ext cx="2671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what?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D3EE59F-71A2-473A-AAAE-F3FA95456A10}"/>
              </a:ext>
            </a:extLst>
          </p:cNvPr>
          <p:cNvSpPr txBox="1"/>
          <p:nvPr/>
        </p:nvSpPr>
        <p:spPr>
          <a:xfrm>
            <a:off x="2237758" y="306903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who?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53F0DC-BC47-4B44-ADC2-B0661B407EFE}"/>
              </a:ext>
            </a:extLst>
          </p:cNvPr>
          <p:cNvSpPr txBox="1"/>
          <p:nvPr/>
        </p:nvSpPr>
        <p:spPr>
          <a:xfrm>
            <a:off x="4742317" y="306511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worried (m)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2C1FF0-E9D3-4722-9F3D-7CAC0A7AE166}"/>
              </a:ext>
            </a:extLst>
          </p:cNvPr>
          <p:cNvSpPr txBox="1"/>
          <p:nvPr/>
        </p:nvSpPr>
        <p:spPr>
          <a:xfrm>
            <a:off x="7664650" y="3086710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worried (f)</a:t>
            </a: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86C038C-C793-4178-8BE0-359568307137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336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Extra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86C038C-C793-4178-8BE0-359568307137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4" name="Table 4">
            <a:extLst>
              <a:ext uri="{FF2B5EF4-FFF2-40B4-BE49-F238E27FC236}">
                <a16:creationId xmlns:a16="http://schemas.microsoft.com/office/drawing/2014/main" id="{0AE2AED6-009A-447A-84B9-79EC0548ED7B}"/>
              </a:ext>
            </a:extLst>
          </p:cNvPr>
          <p:cNvGraphicFramePr>
            <a:graphicFrameLocks noGrp="1"/>
          </p:cNvGraphicFramePr>
          <p:nvPr/>
        </p:nvGraphicFramePr>
        <p:xfrm>
          <a:off x="550639" y="921456"/>
          <a:ext cx="10105923" cy="51683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88647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l’an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faim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raison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 a cinq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tort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soif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qui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inquiet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inquiète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perdu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prêt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quoi 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quel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quelle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saison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semaine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jour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9E2B4979-9AB3-46D0-BC6F-6AB5C694E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732" y="3000650"/>
            <a:ext cx="1186070" cy="1080360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7FE6315D-8795-4DC5-BDA1-7510DD6D97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32" y="1294670"/>
            <a:ext cx="1186070" cy="11860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ADF76D3-6384-4E72-A983-706117BE7F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268" y="4676641"/>
            <a:ext cx="1162417" cy="110123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9621EC5-7EF0-4C3F-83AA-C169160D64C1}"/>
              </a:ext>
            </a:extLst>
          </p:cNvPr>
          <p:cNvSpPr txBox="1"/>
          <p:nvPr/>
        </p:nvSpPr>
        <p:spPr>
          <a:xfrm>
            <a:off x="1724808" y="5496397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908ACE-4C00-40DE-827C-5E4AFB81FE70}"/>
              </a:ext>
            </a:extLst>
          </p:cNvPr>
          <p:cNvSpPr txBox="1"/>
          <p:nvPr/>
        </p:nvSpPr>
        <p:spPr>
          <a:xfrm>
            <a:off x="1710954" y="3695869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0C1AA9D-C5C2-4C23-8C45-C5CB6A0650EA}"/>
              </a:ext>
            </a:extLst>
          </p:cNvPr>
          <p:cNvSpPr txBox="1"/>
          <p:nvPr/>
        </p:nvSpPr>
        <p:spPr>
          <a:xfrm>
            <a:off x="1697297" y="198873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4223978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016455" y="971171"/>
            <a:ext cx="1907370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prononciation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C5B27AD-8256-4385-AAB2-4C95ADBE4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22676"/>
            <a:ext cx="4273218" cy="1325563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</a:pPr>
            <a:r>
              <a:rPr lang="en-GB" sz="7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7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am|em</a:t>
            </a:r>
            <a:r>
              <a:rPr lang="en-GB" sz="7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lang="en-GB" sz="3200" dirty="0"/>
          </a:p>
        </p:txBody>
      </p:sp>
      <p:sp>
        <p:nvSpPr>
          <p:cNvPr id="19" name="Google Shape;110;p3">
            <a:extLst>
              <a:ext uri="{FF2B5EF4-FFF2-40B4-BE49-F238E27FC236}">
                <a16:creationId xmlns:a16="http://schemas.microsoft.com/office/drawing/2014/main" id="{90965B8A-48AF-4A28-BDD2-A975BF2DAE23}"/>
              </a:ext>
            </a:extLst>
          </p:cNvPr>
          <p:cNvSpPr txBox="1"/>
          <p:nvPr/>
        </p:nvSpPr>
        <p:spPr>
          <a:xfrm>
            <a:off x="3089354" y="1622287"/>
            <a:ext cx="5077666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Arial"/>
              <a:buNone/>
              <a:tabLst/>
              <a:defRPr/>
            </a:pPr>
            <a:r>
              <a:rPr kumimoji="0" lang="en-GB" sz="8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r>
              <a:rPr kumimoji="0" lang="en-GB" sz="88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em</a:t>
            </a:r>
            <a:r>
              <a:rPr kumimoji="0" lang="en-GB" sz="88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ps</a:t>
            </a:r>
            <a:endParaRPr kumimoji="0" sz="8800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" name="Picture 2" descr="clock face">
            <a:hlinkClick r:id="" action="ppaction://noaction">
              <a:snd r:embed="rId4" name="temps.wav"/>
            </a:hlinkClick>
            <a:extLst>
              <a:ext uri="{FF2B5EF4-FFF2-40B4-BE49-F238E27FC236}">
                <a16:creationId xmlns:a16="http://schemas.microsoft.com/office/drawing/2014/main" id="{540ECF39-9356-4E3B-8E6F-A93DFB164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18735" y="2908217"/>
            <a:ext cx="2779569" cy="277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7940FC1-5274-40C3-A350-EBC0D2E27C67}"/>
              </a:ext>
            </a:extLst>
          </p:cNvPr>
          <p:cNvSpPr txBox="1"/>
          <p:nvPr/>
        </p:nvSpPr>
        <p:spPr>
          <a:xfrm>
            <a:off x="4325041" y="5572036"/>
            <a:ext cx="284066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[time]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4B5155-8569-49D3-B5FA-742A1FBD6D2C}"/>
              </a:ext>
            </a:extLst>
          </p:cNvPr>
          <p:cNvSpPr txBox="1"/>
          <p:nvPr/>
        </p:nvSpPr>
        <p:spPr>
          <a:xfrm>
            <a:off x="465386" y="1577344"/>
            <a:ext cx="2788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c</a:t>
            </a:r>
            <a:r>
              <a:rPr lang="en-GB" sz="3200" dirty="0">
                <a:solidFill>
                  <a:srgbClr val="FF0066"/>
                </a:solidFill>
                <a:latin typeface="Century Gothic" panose="020B0502020202020204" pitchFamily="34" charset="0"/>
              </a:rPr>
              <a:t>am</a:t>
            </a:r>
            <a:r>
              <a:rPr lang="en-GB" sz="32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p</a:t>
            </a:r>
          </a:p>
        </p:txBody>
      </p:sp>
      <p:pic>
        <p:nvPicPr>
          <p:cNvPr id="16" name="Picture 2" descr="tent">
            <a:hlinkClick r:id="" action="ppaction://noaction">
              <a:snd r:embed="rId5" name="camp.wav"/>
            </a:hlinkClick>
            <a:extLst>
              <a:ext uri="{FF2B5EF4-FFF2-40B4-BE49-F238E27FC236}">
                <a16:creationId xmlns:a16="http://schemas.microsoft.com/office/drawing/2014/main" id="{B50944B8-8164-40A2-86C3-BCE581C11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9540" y="2289116"/>
            <a:ext cx="1939862" cy="96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7BC18E-E1ED-4D92-9C3E-D7B6E03F8E79}"/>
              </a:ext>
            </a:extLst>
          </p:cNvPr>
          <p:cNvSpPr txBox="1"/>
          <p:nvPr/>
        </p:nvSpPr>
        <p:spPr>
          <a:xfrm>
            <a:off x="661849" y="4403494"/>
            <a:ext cx="2788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ens</a:t>
            </a:r>
            <a:r>
              <a:rPr lang="en-GB" sz="3200" dirty="0">
                <a:solidFill>
                  <a:srgbClr val="FF0066"/>
                </a:solidFill>
                <a:latin typeface="Century Gothic" panose="020B0502020202020204" pitchFamily="34" charset="0"/>
              </a:rPr>
              <a:t>em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bl</a:t>
            </a:r>
            <a:r>
              <a:rPr lang="en-GB" sz="32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22" name="TextBox 21">
            <a:hlinkClick r:id="" action="ppaction://noaction">
              <a:snd r:embed="rId6" name="ensemble.wav"/>
            </a:hlinkClick>
            <a:extLst>
              <a:ext uri="{FF2B5EF4-FFF2-40B4-BE49-F238E27FC236}">
                <a16:creationId xmlns:a16="http://schemas.microsoft.com/office/drawing/2014/main" id="{0A4D57DA-E4FE-40FF-971E-7FCAEC22BBA6}"/>
              </a:ext>
            </a:extLst>
          </p:cNvPr>
          <p:cNvSpPr txBox="1"/>
          <p:nvPr/>
        </p:nvSpPr>
        <p:spPr>
          <a:xfrm>
            <a:off x="609356" y="4942102"/>
            <a:ext cx="2840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[together]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AF14D40-7E01-4672-B7FD-FD14503F4AA8}"/>
              </a:ext>
            </a:extLst>
          </p:cNvPr>
          <p:cNvSpPr txBox="1"/>
          <p:nvPr/>
        </p:nvSpPr>
        <p:spPr>
          <a:xfrm>
            <a:off x="8622370" y="1577343"/>
            <a:ext cx="2788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</a:t>
            </a:r>
            <a:r>
              <a:rPr lang="en-GB" sz="32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am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br</a:t>
            </a:r>
            <a:r>
              <a:rPr lang="en-GB" sz="32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</a:t>
            </a:r>
            <a:endParaRPr lang="en-GB" sz="3200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3399E22-A25D-48DD-B155-1012307293A2}"/>
              </a:ext>
            </a:extLst>
          </p:cNvPr>
          <p:cNvSpPr txBox="1"/>
          <p:nvPr/>
        </p:nvSpPr>
        <p:spPr>
          <a:xfrm>
            <a:off x="8622370" y="4391140"/>
            <a:ext cx="2788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print</a:t>
            </a:r>
            <a:r>
              <a:rPr lang="en-GB" sz="32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em</a:t>
            </a:r>
            <a:r>
              <a:rPr lang="en-GB" sz="32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ps</a:t>
            </a:r>
            <a:endParaRPr lang="en-GB" sz="3200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TextBox 24">
            <a:hlinkClick r:id="" action="ppaction://noaction">
              <a:snd r:embed="rId8" name="printemps.wav"/>
            </a:hlinkClick>
            <a:extLst>
              <a:ext uri="{FF2B5EF4-FFF2-40B4-BE49-F238E27FC236}">
                <a16:creationId xmlns:a16="http://schemas.microsoft.com/office/drawing/2014/main" id="{6EC02E6E-69A8-4B5A-8A7E-F8F050F8EA85}"/>
              </a:ext>
            </a:extLst>
          </p:cNvPr>
          <p:cNvSpPr txBox="1"/>
          <p:nvPr/>
        </p:nvSpPr>
        <p:spPr>
          <a:xfrm>
            <a:off x="8638051" y="4975915"/>
            <a:ext cx="2840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[spring]</a:t>
            </a:r>
          </a:p>
        </p:txBody>
      </p:sp>
      <p:sp>
        <p:nvSpPr>
          <p:cNvPr id="26" name="TextBox 25">
            <a:hlinkClick r:id="" action="ppaction://noaction">
              <a:snd r:embed="rId7" name="chambre.wav"/>
            </a:hlinkClick>
            <a:extLst>
              <a:ext uri="{FF2B5EF4-FFF2-40B4-BE49-F238E27FC236}">
                <a16:creationId xmlns:a16="http://schemas.microsoft.com/office/drawing/2014/main" id="{B1A91EA1-AA9C-4D4D-8C68-1A297261A006}"/>
              </a:ext>
            </a:extLst>
          </p:cNvPr>
          <p:cNvSpPr txBox="1"/>
          <p:nvPr/>
        </p:nvSpPr>
        <p:spPr>
          <a:xfrm>
            <a:off x="8622370" y="2065583"/>
            <a:ext cx="2840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[bedroom]</a:t>
            </a:r>
          </a:p>
        </p:txBody>
      </p:sp>
      <p:pic>
        <p:nvPicPr>
          <p:cNvPr id="8" name="Picture 7" descr="Diagram&#10;&#10;Description automatically generated">
            <a:hlinkClick r:id="" action="ppaction://noaction">
              <a:snd r:embed="rId7" name="chambre.wav"/>
            </a:hlinkClick>
            <a:extLst>
              <a:ext uri="{FF2B5EF4-FFF2-40B4-BE49-F238E27FC236}">
                <a16:creationId xmlns:a16="http://schemas.microsoft.com/office/drawing/2014/main" id="{25ED7BEA-073A-41FE-9AF3-1E357096F9C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991" y="2657539"/>
            <a:ext cx="2118781" cy="120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3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 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em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nsem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amb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rintem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/>
      <p:bldP spid="6" grpId="0"/>
      <p:bldP spid="17" grpId="0"/>
      <p:bldP spid="22" grpId="0"/>
      <p:bldP spid="23" grpId="0"/>
      <p:bldP spid="24" grpId="0"/>
      <p:bldP spid="25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410;p19">
            <a:extLst>
              <a:ext uri="{FF2B5EF4-FFF2-40B4-BE49-F238E27FC236}">
                <a16:creationId xmlns:a16="http://schemas.microsoft.com/office/drawing/2014/main" id="{8BEF9B49-15FA-4FA4-8341-4975688B91BD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95E2ED6E-268D-49F5-B3F6-603BBFA684E9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C82C0BCD-2F39-485D-852C-3B6ACB5197D9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7E222C7A-18DF-4BF4-855B-B2AEEEF2DF02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9F797611-EE8E-46BD-977C-2D5A889834D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A963F885-44DB-4D00-ACD7-E30DAF43596B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D6ED5B8F-E264-4E39-801E-C945DCA3A29D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51AE33CF-A626-444D-AB53-C634D9F7461D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DEE1642F-9F24-4DD0-BDAB-97A01D36756B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6742602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1:</a:t>
            </a:r>
            <a:endParaRPr lang="en-GB" sz="3200" dirty="0"/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1244DC33-B555-435F-B8EB-C5DF5B13D510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D37B3EE7-59CE-48E6-8A12-4A3168EC6C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7" name="Google Shape;167;p2">
            <a:extLst>
              <a:ext uri="{FF2B5EF4-FFF2-40B4-BE49-F238E27FC236}">
                <a16:creationId xmlns:a16="http://schemas.microsoft.com/office/drawing/2014/main" id="{218809B7-4F5B-4094-98E3-1B0980F7E7D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TextBox 17">
            <a:hlinkClick r:id="" action="ppaction://noaction">
              <a:snd r:embed="rId4" name="ambition.wav"/>
            </a:hlinkClick>
            <a:extLst>
              <a:ext uri="{FF2B5EF4-FFF2-40B4-BE49-F238E27FC236}">
                <a16:creationId xmlns:a16="http://schemas.microsoft.com/office/drawing/2014/main" id="{AC6375D2-024A-42A0-973E-BAE5213A273A}"/>
              </a:ext>
            </a:extLst>
          </p:cNvPr>
          <p:cNvSpPr txBox="1"/>
          <p:nvPr/>
        </p:nvSpPr>
        <p:spPr>
          <a:xfrm rot="20987516">
            <a:off x="680572" y="1214833"/>
            <a:ext cx="199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</a:rPr>
              <a:t>am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bition</a:t>
            </a:r>
          </a:p>
        </p:txBody>
      </p:sp>
      <p:sp>
        <p:nvSpPr>
          <p:cNvPr id="19" name="TextBox 18">
            <a:hlinkClick r:id="" action="ppaction://noaction">
              <a:snd r:embed="rId5" name="central.wav"/>
            </a:hlinkClick>
            <a:extLst>
              <a:ext uri="{FF2B5EF4-FFF2-40B4-BE49-F238E27FC236}">
                <a16:creationId xmlns:a16="http://schemas.microsoft.com/office/drawing/2014/main" id="{922FF7D3-39A8-4871-92BD-37C599C39A2B}"/>
              </a:ext>
            </a:extLst>
          </p:cNvPr>
          <p:cNvSpPr txBox="1"/>
          <p:nvPr/>
        </p:nvSpPr>
        <p:spPr>
          <a:xfrm rot="415064">
            <a:off x="3485191" y="1254255"/>
            <a:ext cx="199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3200" b="1" dirty="0">
                <a:solidFill>
                  <a:srgbClr val="002060"/>
                </a:solidFill>
              </a:rPr>
              <a:t>c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</a:rPr>
              <a:t>en</a:t>
            </a:r>
            <a:r>
              <a:rPr lang="en-GB" sz="3200" b="1" dirty="0" err="1">
                <a:solidFill>
                  <a:srgbClr val="002060"/>
                </a:solidFill>
              </a:rPr>
              <a:t>tral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" name="TextBox 19">
            <a:hlinkClick r:id="" action="ppaction://noaction">
              <a:snd r:embed="rId6" name="champion.wav"/>
            </a:hlinkClick>
            <a:extLst>
              <a:ext uri="{FF2B5EF4-FFF2-40B4-BE49-F238E27FC236}">
                <a16:creationId xmlns:a16="http://schemas.microsoft.com/office/drawing/2014/main" id="{F06AC2F8-B600-48C3-9FB7-F5A039BAFA2F}"/>
              </a:ext>
            </a:extLst>
          </p:cNvPr>
          <p:cNvSpPr txBox="1"/>
          <p:nvPr/>
        </p:nvSpPr>
        <p:spPr>
          <a:xfrm rot="21173838">
            <a:off x="6282164" y="1156874"/>
            <a:ext cx="2674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3200" b="1" dirty="0" err="1">
                <a:solidFill>
                  <a:srgbClr val="002060"/>
                </a:solidFill>
              </a:rPr>
              <a:t>ch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</a:rPr>
              <a:t>am</a:t>
            </a:r>
            <a:r>
              <a:rPr lang="en-GB" sz="3200" b="1" dirty="0">
                <a:solidFill>
                  <a:srgbClr val="002060"/>
                </a:solidFill>
              </a:rPr>
              <a:t>pion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1" name="TextBox 20">
            <a:hlinkClick r:id="" action="ppaction://noaction">
              <a:snd r:embed="rId7" name="danse.wav"/>
            </a:hlinkClick>
            <a:extLst>
              <a:ext uri="{FF2B5EF4-FFF2-40B4-BE49-F238E27FC236}">
                <a16:creationId xmlns:a16="http://schemas.microsoft.com/office/drawing/2014/main" id="{91D5794C-A108-4C33-9B18-C77C231648B3}"/>
              </a:ext>
            </a:extLst>
          </p:cNvPr>
          <p:cNvSpPr txBox="1"/>
          <p:nvPr/>
        </p:nvSpPr>
        <p:spPr>
          <a:xfrm rot="415064">
            <a:off x="151129" y="2811895"/>
            <a:ext cx="199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3200" b="1" dirty="0">
                <a:solidFill>
                  <a:srgbClr val="002060"/>
                </a:solidFill>
              </a:rPr>
              <a:t>d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</a:rPr>
              <a:t>an</a:t>
            </a:r>
            <a:r>
              <a:rPr lang="en-GB" sz="3200" b="1" dirty="0">
                <a:solidFill>
                  <a:srgbClr val="002060"/>
                </a:solidFill>
              </a:rPr>
              <a:t>se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2" name="TextBox 21">
            <a:hlinkClick r:id="" action="ppaction://noaction">
              <a:snd r:embed="rId8" name="exemple.wav"/>
            </a:hlinkClick>
            <a:extLst>
              <a:ext uri="{FF2B5EF4-FFF2-40B4-BE49-F238E27FC236}">
                <a16:creationId xmlns:a16="http://schemas.microsoft.com/office/drawing/2014/main" id="{D8733005-6CAA-477E-8FCE-39FA42F26BD5}"/>
              </a:ext>
            </a:extLst>
          </p:cNvPr>
          <p:cNvSpPr txBox="1"/>
          <p:nvPr/>
        </p:nvSpPr>
        <p:spPr>
          <a:xfrm rot="20737367">
            <a:off x="3142254" y="2932374"/>
            <a:ext cx="199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3200" b="1" dirty="0">
                <a:solidFill>
                  <a:srgbClr val="002060"/>
                </a:solidFill>
              </a:rPr>
              <a:t>ex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</a:rPr>
              <a:t>em</a:t>
            </a:r>
            <a:r>
              <a:rPr lang="en-GB" sz="3200" b="1" dirty="0" err="1">
                <a:solidFill>
                  <a:srgbClr val="002060"/>
                </a:solidFill>
              </a:rPr>
              <a:t>ple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3" name="TextBox 22">
            <a:hlinkClick r:id="" action="ppaction://noaction">
              <a:snd r:embed="rId9" name="lampe.wav"/>
            </a:hlinkClick>
            <a:extLst>
              <a:ext uri="{FF2B5EF4-FFF2-40B4-BE49-F238E27FC236}">
                <a16:creationId xmlns:a16="http://schemas.microsoft.com/office/drawing/2014/main" id="{69349258-CB8B-4BE8-BC0B-A208307D93AE}"/>
              </a:ext>
            </a:extLst>
          </p:cNvPr>
          <p:cNvSpPr txBox="1"/>
          <p:nvPr/>
        </p:nvSpPr>
        <p:spPr>
          <a:xfrm rot="415064">
            <a:off x="5729679" y="3438515"/>
            <a:ext cx="199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3200" b="1" dirty="0">
                <a:solidFill>
                  <a:srgbClr val="002060"/>
                </a:solidFill>
              </a:rPr>
              <a:t>l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</a:rPr>
              <a:t>am</a:t>
            </a:r>
            <a:r>
              <a:rPr lang="en-GB" sz="3200" b="1" dirty="0">
                <a:solidFill>
                  <a:srgbClr val="002060"/>
                </a:solidFill>
              </a:rPr>
              <a:t>pe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4" name="TextBox 23">
            <a:hlinkClick r:id="" action="ppaction://noaction">
              <a:snd r:embed="rId10" name="elephant.wav"/>
            </a:hlinkClick>
            <a:extLst>
              <a:ext uri="{FF2B5EF4-FFF2-40B4-BE49-F238E27FC236}">
                <a16:creationId xmlns:a16="http://schemas.microsoft.com/office/drawing/2014/main" id="{8001E8C3-D7E4-496F-98C8-1C0333F4C022}"/>
              </a:ext>
            </a:extLst>
          </p:cNvPr>
          <p:cNvSpPr txBox="1"/>
          <p:nvPr/>
        </p:nvSpPr>
        <p:spPr>
          <a:xfrm rot="21091831">
            <a:off x="538079" y="4891717"/>
            <a:ext cx="199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3200" b="1" dirty="0" err="1">
                <a:solidFill>
                  <a:srgbClr val="002060"/>
                </a:solidFill>
              </a:rPr>
              <a:t>éléph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</a:rPr>
              <a:t>an</a:t>
            </a:r>
            <a:r>
              <a:rPr lang="en-GB" sz="3200" b="1" dirty="0">
                <a:solidFill>
                  <a:srgbClr val="002060"/>
                </a:solidFill>
              </a:rPr>
              <a:t>t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5" name="TextBox 24">
            <a:hlinkClick r:id="" action="ppaction://noaction">
              <a:snd r:embed="rId11" name="membre.wav"/>
            </a:hlinkClick>
            <a:extLst>
              <a:ext uri="{FF2B5EF4-FFF2-40B4-BE49-F238E27FC236}">
                <a16:creationId xmlns:a16="http://schemas.microsoft.com/office/drawing/2014/main" id="{A72831F2-6103-4A22-B79D-81D84DF6899A}"/>
              </a:ext>
            </a:extLst>
          </p:cNvPr>
          <p:cNvSpPr txBox="1"/>
          <p:nvPr/>
        </p:nvSpPr>
        <p:spPr>
          <a:xfrm rot="415064">
            <a:off x="4167447" y="5193854"/>
            <a:ext cx="199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3200" b="1" dirty="0">
                <a:solidFill>
                  <a:srgbClr val="002060"/>
                </a:solidFill>
              </a:rPr>
              <a:t>m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</a:rPr>
              <a:t>em</a:t>
            </a:r>
            <a:r>
              <a:rPr lang="en-GB" sz="3200" b="1" dirty="0" err="1">
                <a:solidFill>
                  <a:srgbClr val="002060"/>
                </a:solidFill>
              </a:rPr>
              <a:t>bre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6" name="TextBox 25">
            <a:hlinkClick r:id="" action="ppaction://noaction">
              <a:snd r:embed="rId12" name="orange.wav"/>
            </a:hlinkClick>
            <a:extLst>
              <a:ext uri="{FF2B5EF4-FFF2-40B4-BE49-F238E27FC236}">
                <a16:creationId xmlns:a16="http://schemas.microsoft.com/office/drawing/2014/main" id="{414C69D8-9A0B-4E9A-BD14-C12E17250457}"/>
              </a:ext>
            </a:extLst>
          </p:cNvPr>
          <p:cNvSpPr txBox="1"/>
          <p:nvPr/>
        </p:nvSpPr>
        <p:spPr>
          <a:xfrm rot="21098395">
            <a:off x="7771302" y="4672825"/>
            <a:ext cx="199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3200" b="1" dirty="0">
                <a:solidFill>
                  <a:srgbClr val="002060"/>
                </a:solidFill>
              </a:rPr>
              <a:t>or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</a:rPr>
              <a:t>an</a:t>
            </a:r>
            <a:r>
              <a:rPr lang="en-GB" sz="3200" b="1" dirty="0" err="1">
                <a:solidFill>
                  <a:srgbClr val="002060"/>
                </a:solidFill>
              </a:rPr>
              <a:t>ge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7" name="TextBox 26">
            <a:hlinkClick r:id="" action="ppaction://noaction">
              <a:snd r:embed="rId13" name="parent.wav"/>
            </a:hlinkClick>
            <a:extLst>
              <a:ext uri="{FF2B5EF4-FFF2-40B4-BE49-F238E27FC236}">
                <a16:creationId xmlns:a16="http://schemas.microsoft.com/office/drawing/2014/main" id="{F0A64AD9-9148-450F-873A-0D7D39221864}"/>
              </a:ext>
            </a:extLst>
          </p:cNvPr>
          <p:cNvSpPr txBox="1"/>
          <p:nvPr/>
        </p:nvSpPr>
        <p:spPr>
          <a:xfrm rot="415064">
            <a:off x="8311725" y="2323972"/>
            <a:ext cx="199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3200" b="1" dirty="0">
                <a:solidFill>
                  <a:srgbClr val="002060"/>
                </a:solidFill>
              </a:rPr>
              <a:t>par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</a:rPr>
              <a:t>en</a:t>
            </a:r>
            <a:r>
              <a:rPr lang="en-GB" sz="3200" b="1" dirty="0">
                <a:solidFill>
                  <a:srgbClr val="002060"/>
                </a:solidFill>
              </a:rPr>
              <a:t>t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8" name="Graphic 27" descr="Teacher">
            <a:extLst>
              <a:ext uri="{FF2B5EF4-FFF2-40B4-BE49-F238E27FC236}">
                <a16:creationId xmlns:a16="http://schemas.microsoft.com/office/drawing/2014/main" id="{86DADE6E-37F7-4170-90BF-21D1ECDF41D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858085" y="-33470"/>
            <a:ext cx="914400" cy="914400"/>
          </a:xfrm>
          <a:prstGeom prst="rect">
            <a:avLst/>
          </a:prstGeom>
        </p:spPr>
      </p:pic>
      <p:sp>
        <p:nvSpPr>
          <p:cNvPr id="29" name="Speech Bubble: Rectangle with Corners Rounded 28">
            <a:hlinkClick r:id="" action="ppaction://noaction">
              <a:snd r:embed="rId16" name="Prononce les mots.wav"/>
            </a:hlinkClick>
            <a:extLst>
              <a:ext uri="{FF2B5EF4-FFF2-40B4-BE49-F238E27FC236}">
                <a16:creationId xmlns:a16="http://schemas.microsoft.com/office/drawing/2014/main" id="{EBE50A19-8AF3-463E-BF2C-CB723BDE7258}"/>
              </a:ext>
            </a:extLst>
          </p:cNvPr>
          <p:cNvSpPr/>
          <p:nvPr/>
        </p:nvSpPr>
        <p:spPr>
          <a:xfrm>
            <a:off x="3865319" y="59811"/>
            <a:ext cx="3916284" cy="621684"/>
          </a:xfrm>
          <a:prstGeom prst="wedgeRoundRectCallout">
            <a:avLst>
              <a:gd name="adj1" fmla="val -58875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" name="CustomShape 7">
            <a:extLst>
              <a:ext uri="{FF2B5EF4-FFF2-40B4-BE49-F238E27FC236}">
                <a16:creationId xmlns:a16="http://schemas.microsoft.com/office/drawing/2014/main" id="{B001105A-966E-46F1-A867-D4638B7A626B}"/>
              </a:ext>
            </a:extLst>
          </p:cNvPr>
          <p:cNvSpPr/>
          <p:nvPr/>
        </p:nvSpPr>
        <p:spPr>
          <a:xfrm>
            <a:off x="3870335" y="114087"/>
            <a:ext cx="3812534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Prononce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les mots.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4981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9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9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9" name="Google Shape;339;p8">
            <a:extLst>
              <a:ext uri="{FF2B5EF4-FFF2-40B4-BE49-F238E27FC236}">
                <a16:creationId xmlns:a16="http://schemas.microsoft.com/office/drawing/2014/main" id="{B2E020CA-3596-4F22-AB7A-465B1107D8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3692507"/>
              </p:ext>
            </p:extLst>
          </p:nvPr>
        </p:nvGraphicFramePr>
        <p:xfrm>
          <a:off x="1855877" y="1321105"/>
          <a:ext cx="8480245" cy="579129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8143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701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956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912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Monday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today</a:t>
                      </a:r>
                      <a:endParaRPr sz="2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Thursday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3" name="Google Shape;339;p8">
            <a:extLst>
              <a:ext uri="{FF2B5EF4-FFF2-40B4-BE49-F238E27FC236}">
                <a16:creationId xmlns:a16="http://schemas.microsoft.com/office/drawing/2014/main" id="{4B70CD9E-528E-4377-B91F-941888FAB7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6392103"/>
              </p:ext>
            </p:extLst>
          </p:nvPr>
        </p:nvGraphicFramePr>
        <p:xfrm>
          <a:off x="1881722" y="5944049"/>
          <a:ext cx="8480247" cy="51817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8267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67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267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funny</a:t>
                      </a:r>
                      <a:endParaRPr sz="2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lost</a:t>
                      </a:r>
                      <a:endParaRPr sz="2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important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4C6BAEF-8EAF-4934-944C-3F1767C20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945" y="96564"/>
            <a:ext cx="2506012" cy="563783"/>
          </a:xfrm>
        </p:spPr>
        <p:txBody>
          <a:bodyPr/>
          <a:lstStyle/>
          <a:p>
            <a:pPr lvl="0">
              <a:lnSpc>
                <a:spcPct val="100000"/>
              </a:lnSpc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2a: </a:t>
            </a:r>
            <a:endParaRPr lang="en-GB" dirty="0"/>
          </a:p>
        </p:txBody>
      </p:sp>
      <p:sp>
        <p:nvSpPr>
          <p:cNvPr id="56" name="Google Shape;390;p8">
            <a:extLst>
              <a:ext uri="{FF2B5EF4-FFF2-40B4-BE49-F238E27FC236}">
                <a16:creationId xmlns:a16="http://schemas.microsoft.com/office/drawing/2014/main" id="{278FB546-801B-4FC4-BA26-4F43642401D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50" name="Google Shape;339;p8">
            <a:extLst>
              <a:ext uri="{FF2B5EF4-FFF2-40B4-BE49-F238E27FC236}">
                <a16:creationId xmlns:a16="http://schemas.microsoft.com/office/drawing/2014/main" id="{259B75F7-CACD-4172-84B1-1D6852942F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1393804"/>
              </p:ext>
            </p:extLst>
          </p:nvPr>
        </p:nvGraphicFramePr>
        <p:xfrm>
          <a:off x="1855877" y="2027306"/>
          <a:ext cx="8455390" cy="57913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8422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46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84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913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worried</a:t>
                      </a:r>
                      <a:endParaRPr sz="2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important</a:t>
                      </a:r>
                      <a:endParaRPr sz="2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ready</a:t>
                      </a: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1" name="Google Shape;339;p8">
            <a:extLst>
              <a:ext uri="{FF2B5EF4-FFF2-40B4-BE49-F238E27FC236}">
                <a16:creationId xmlns:a16="http://schemas.microsoft.com/office/drawing/2014/main" id="{9739CE26-4A7B-4617-9190-3FF35B1564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429711"/>
              </p:ext>
            </p:extLst>
          </p:nvPr>
        </p:nvGraphicFramePr>
        <p:xfrm>
          <a:off x="1871118" y="2721373"/>
          <a:ext cx="8455389" cy="57913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818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84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84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720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well </a:t>
                      </a:r>
                      <a:endParaRPr sz="2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badly</a:t>
                      </a:r>
                      <a:endParaRPr sz="32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how ?</a:t>
                      </a: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2" name="Google Shape;339;p8">
            <a:extLst>
              <a:ext uri="{FF2B5EF4-FFF2-40B4-BE49-F238E27FC236}">
                <a16:creationId xmlns:a16="http://schemas.microsoft.com/office/drawing/2014/main" id="{6BB64386-DB05-4BD7-B147-7E7CB4DFC4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691247"/>
              </p:ext>
            </p:extLst>
          </p:nvPr>
        </p:nvGraphicFramePr>
        <p:xfrm>
          <a:off x="1855878" y="3501067"/>
          <a:ext cx="8480247" cy="579129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8267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67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267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912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month</a:t>
                      </a:r>
                      <a:endParaRPr sz="2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day</a:t>
                      </a:r>
                      <a:endParaRPr sz="2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date</a:t>
                      </a: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3" name="Google Shape;339;p8">
            <a:extLst>
              <a:ext uri="{FF2B5EF4-FFF2-40B4-BE49-F238E27FC236}">
                <a16:creationId xmlns:a16="http://schemas.microsoft.com/office/drawing/2014/main" id="{B3E316DD-59C7-4C64-93D2-F62D7D2719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4309717"/>
              </p:ext>
            </p:extLst>
          </p:nvPr>
        </p:nvGraphicFramePr>
        <p:xfrm>
          <a:off x="1872227" y="4157320"/>
          <a:ext cx="8480247" cy="82297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8267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67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267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912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Spanish</a:t>
                      </a:r>
                      <a:endParaRPr sz="2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Mrs, Miss 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(teacher)</a:t>
                      </a:r>
                      <a:endParaRPr sz="2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French</a:t>
                      </a: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4" name="Google Shape;339;p8">
            <a:extLst>
              <a:ext uri="{FF2B5EF4-FFF2-40B4-BE49-F238E27FC236}">
                <a16:creationId xmlns:a16="http://schemas.microsoft.com/office/drawing/2014/main" id="{606D0CBE-66E1-4A63-B068-92E8790C08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3042805"/>
              </p:ext>
            </p:extLst>
          </p:nvPr>
        </p:nvGraphicFramePr>
        <p:xfrm>
          <a:off x="1881722" y="5083391"/>
          <a:ext cx="8480247" cy="609107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8267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67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267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910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</a:t>
                      </a:r>
                      <a:endParaRPr sz="2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</a:t>
                      </a:r>
                      <a:endParaRPr sz="2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she</a:t>
                      </a: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55" name="Google Shape;338;p8">
            <a:hlinkClick r:id="" action="ppaction://noaction">
              <a:snd r:embed="rId3" name="s5_exemple.wav"/>
            </a:hlinkClick>
            <a:extLst>
              <a:ext uri="{FF2B5EF4-FFF2-40B4-BE49-F238E27FC236}">
                <a16:creationId xmlns:a16="http://schemas.microsoft.com/office/drawing/2014/main" id="{E08FA80F-B4E1-4BA8-A882-F256F9D3467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76539" y="1438651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6" name="Google Shape;350;p8">
            <a:extLst>
              <a:ext uri="{FF2B5EF4-FFF2-40B4-BE49-F238E27FC236}">
                <a16:creationId xmlns:a16="http://schemas.microsoft.com/office/drawing/2014/main" id="{9EDB51A6-DD51-43A6-BB4E-AE3B890F3E8D}"/>
              </a:ext>
            </a:extLst>
          </p:cNvPr>
          <p:cNvSpPr txBox="1"/>
          <p:nvPr/>
        </p:nvSpPr>
        <p:spPr>
          <a:xfrm>
            <a:off x="844700" y="1464051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59" name="Google Shape;338;p8">
            <a:hlinkClick r:id="" action="ppaction://noaction">
              <a:snd r:embed="rId5" name="s5_1.wav"/>
            </a:hlinkClick>
            <a:extLst>
              <a:ext uri="{FF2B5EF4-FFF2-40B4-BE49-F238E27FC236}">
                <a16:creationId xmlns:a16="http://schemas.microsoft.com/office/drawing/2014/main" id="{E47A00C2-B0AC-41FD-8E30-05718047A19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76930" y="2191822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0" name="Google Shape;350;p8">
            <a:extLst>
              <a:ext uri="{FF2B5EF4-FFF2-40B4-BE49-F238E27FC236}">
                <a16:creationId xmlns:a16="http://schemas.microsoft.com/office/drawing/2014/main" id="{8E2B42CC-C8C2-41EA-AF9F-AEF7FE191ACE}"/>
              </a:ext>
            </a:extLst>
          </p:cNvPr>
          <p:cNvSpPr txBox="1"/>
          <p:nvPr/>
        </p:nvSpPr>
        <p:spPr>
          <a:xfrm>
            <a:off x="845091" y="2217222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1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61" name="Google Shape;338;p8">
            <a:hlinkClick r:id="" action="ppaction://noaction">
              <a:snd r:embed="rId6" name="s5_2.wav"/>
            </a:hlinkClick>
            <a:extLst>
              <a:ext uri="{FF2B5EF4-FFF2-40B4-BE49-F238E27FC236}">
                <a16:creationId xmlns:a16="http://schemas.microsoft.com/office/drawing/2014/main" id="{65093E9A-E181-4BE4-8B53-BD606F961BA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2170" y="2840982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2" name="Google Shape;350;p8">
            <a:extLst>
              <a:ext uri="{FF2B5EF4-FFF2-40B4-BE49-F238E27FC236}">
                <a16:creationId xmlns:a16="http://schemas.microsoft.com/office/drawing/2014/main" id="{FEB73842-3A42-41C5-A1B0-B2B1DF6D047A}"/>
              </a:ext>
            </a:extLst>
          </p:cNvPr>
          <p:cNvSpPr txBox="1"/>
          <p:nvPr/>
        </p:nvSpPr>
        <p:spPr>
          <a:xfrm>
            <a:off x="860331" y="2866382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2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63" name="Google Shape;338;p8">
            <a:hlinkClick r:id="" action="ppaction://noaction">
              <a:snd r:embed="rId7" name="nous_sommes_quel_jour.wav"/>
            </a:hlinkClick>
            <a:extLst>
              <a:ext uri="{FF2B5EF4-FFF2-40B4-BE49-F238E27FC236}">
                <a16:creationId xmlns:a16="http://schemas.microsoft.com/office/drawing/2014/main" id="{9EB5EC2F-0339-4D32-9B54-2BEB4C51A56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76930" y="3504303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4" name="Google Shape;350;p8">
            <a:extLst>
              <a:ext uri="{FF2B5EF4-FFF2-40B4-BE49-F238E27FC236}">
                <a16:creationId xmlns:a16="http://schemas.microsoft.com/office/drawing/2014/main" id="{DCFE0F37-670C-4FD5-B52C-4DAC8885C249}"/>
              </a:ext>
            </a:extLst>
          </p:cNvPr>
          <p:cNvSpPr txBox="1"/>
          <p:nvPr/>
        </p:nvSpPr>
        <p:spPr>
          <a:xfrm>
            <a:off x="845091" y="3529703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3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65" name="Google Shape;338;p8">
            <a:hlinkClick r:id="" action="ppaction://noaction">
              <a:snd r:embed="rId8" name="s5_4.wav"/>
            </a:hlinkClick>
            <a:extLst>
              <a:ext uri="{FF2B5EF4-FFF2-40B4-BE49-F238E27FC236}">
                <a16:creationId xmlns:a16="http://schemas.microsoft.com/office/drawing/2014/main" id="{C9BE47B5-8595-42D3-B8BA-D15E03B5A9F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2969" y="4312523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6" name="Google Shape;350;p8">
            <a:extLst>
              <a:ext uri="{FF2B5EF4-FFF2-40B4-BE49-F238E27FC236}">
                <a16:creationId xmlns:a16="http://schemas.microsoft.com/office/drawing/2014/main" id="{1151E009-15F4-408E-B1AC-02CDA1BB5605}"/>
              </a:ext>
            </a:extLst>
          </p:cNvPr>
          <p:cNvSpPr txBox="1"/>
          <p:nvPr/>
        </p:nvSpPr>
        <p:spPr>
          <a:xfrm>
            <a:off x="861130" y="4337923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4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67" name="Google Shape;338;p8">
            <a:hlinkClick r:id="" action="ppaction://noaction">
              <a:snd r:embed="rId9" name="s5_5.wav"/>
            </a:hlinkClick>
            <a:extLst>
              <a:ext uri="{FF2B5EF4-FFF2-40B4-BE49-F238E27FC236}">
                <a16:creationId xmlns:a16="http://schemas.microsoft.com/office/drawing/2014/main" id="{9FE98632-C84C-448D-9712-E7C79754F06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02583" y="4972509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8" name="Google Shape;350;p8">
            <a:extLst>
              <a:ext uri="{FF2B5EF4-FFF2-40B4-BE49-F238E27FC236}">
                <a16:creationId xmlns:a16="http://schemas.microsoft.com/office/drawing/2014/main" id="{0A279D45-5600-44E2-A0A6-6A33047823A3}"/>
              </a:ext>
            </a:extLst>
          </p:cNvPr>
          <p:cNvSpPr txBox="1"/>
          <p:nvPr/>
        </p:nvSpPr>
        <p:spPr>
          <a:xfrm>
            <a:off x="870744" y="4997909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5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84" name="Google Shape;338;p8">
            <a:hlinkClick r:id="" action="ppaction://noaction">
              <a:snd r:embed="rId10" name="s5_6.wav"/>
            </a:hlinkClick>
            <a:extLst>
              <a:ext uri="{FF2B5EF4-FFF2-40B4-BE49-F238E27FC236}">
                <a16:creationId xmlns:a16="http://schemas.microsoft.com/office/drawing/2014/main" id="{BC9AF8BB-C0B5-48E4-9330-1A81BB4FD6B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2170" y="5841563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85" name="Google Shape;350;p8">
            <a:extLst>
              <a:ext uri="{FF2B5EF4-FFF2-40B4-BE49-F238E27FC236}">
                <a16:creationId xmlns:a16="http://schemas.microsoft.com/office/drawing/2014/main" id="{F7767C4F-0041-4D80-AFCC-0FB68A622487}"/>
              </a:ext>
            </a:extLst>
          </p:cNvPr>
          <p:cNvSpPr txBox="1"/>
          <p:nvPr/>
        </p:nvSpPr>
        <p:spPr>
          <a:xfrm>
            <a:off x="860331" y="5866963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6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357;p8">
            <a:extLst>
              <a:ext uri="{FF2B5EF4-FFF2-40B4-BE49-F238E27FC236}">
                <a16:creationId xmlns:a16="http://schemas.microsoft.com/office/drawing/2014/main" id="{68E2D0A5-5527-4C67-B991-A03626AA6764}"/>
              </a:ext>
            </a:extLst>
          </p:cNvPr>
          <p:cNvSpPr/>
          <p:nvPr/>
        </p:nvSpPr>
        <p:spPr>
          <a:xfrm>
            <a:off x="4686961" y="1343689"/>
            <a:ext cx="2763152" cy="523220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" name="Picture 57" descr="Icon&#10;&#10;Description automatically generated">
            <a:extLst>
              <a:ext uri="{FF2B5EF4-FFF2-40B4-BE49-F238E27FC236}">
                <a16:creationId xmlns:a16="http://schemas.microsoft.com/office/drawing/2014/main" id="{120E7C5D-7BF3-46DC-AE2C-22C5708F1F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59" name="Title 1">
            <a:extLst>
              <a:ext uri="{FF2B5EF4-FFF2-40B4-BE49-F238E27FC236}">
                <a16:creationId xmlns:a16="http://schemas.microsoft.com/office/drawing/2014/main" id="{16411152-F792-49DB-8A80-03C49A3EE0E0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rgbClr val="F19D19">
              <a:lumMod val="40000"/>
              <a:lumOff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60" name="Google Shape;357;p8">
            <a:extLst>
              <a:ext uri="{FF2B5EF4-FFF2-40B4-BE49-F238E27FC236}">
                <a16:creationId xmlns:a16="http://schemas.microsoft.com/office/drawing/2014/main" id="{0C910F88-5DF4-423B-8D12-B73BDE8589B9}"/>
              </a:ext>
            </a:extLst>
          </p:cNvPr>
          <p:cNvSpPr/>
          <p:nvPr/>
        </p:nvSpPr>
        <p:spPr>
          <a:xfrm>
            <a:off x="1899913" y="2055261"/>
            <a:ext cx="2763152" cy="523220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357;p8">
            <a:extLst>
              <a:ext uri="{FF2B5EF4-FFF2-40B4-BE49-F238E27FC236}">
                <a16:creationId xmlns:a16="http://schemas.microsoft.com/office/drawing/2014/main" id="{AB27E967-A938-4859-A16C-ADB53B9E1270}"/>
              </a:ext>
            </a:extLst>
          </p:cNvPr>
          <p:cNvSpPr/>
          <p:nvPr/>
        </p:nvSpPr>
        <p:spPr>
          <a:xfrm>
            <a:off x="1923809" y="2749328"/>
            <a:ext cx="2763152" cy="523220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357;p8">
            <a:extLst>
              <a:ext uri="{FF2B5EF4-FFF2-40B4-BE49-F238E27FC236}">
                <a16:creationId xmlns:a16="http://schemas.microsoft.com/office/drawing/2014/main" id="{90F79BBD-773A-4A0F-B70C-512370D91159}"/>
              </a:ext>
            </a:extLst>
          </p:cNvPr>
          <p:cNvSpPr/>
          <p:nvPr/>
        </p:nvSpPr>
        <p:spPr>
          <a:xfrm>
            <a:off x="4700036" y="3529703"/>
            <a:ext cx="2763152" cy="523220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357;p8">
            <a:extLst>
              <a:ext uri="{FF2B5EF4-FFF2-40B4-BE49-F238E27FC236}">
                <a16:creationId xmlns:a16="http://schemas.microsoft.com/office/drawing/2014/main" id="{8B21FB79-6E14-42B4-88A3-C9FF155E3927}"/>
              </a:ext>
            </a:extLst>
          </p:cNvPr>
          <p:cNvSpPr/>
          <p:nvPr/>
        </p:nvSpPr>
        <p:spPr>
          <a:xfrm>
            <a:off x="7548115" y="4157319"/>
            <a:ext cx="2763152" cy="815189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357;p8">
            <a:extLst>
              <a:ext uri="{FF2B5EF4-FFF2-40B4-BE49-F238E27FC236}">
                <a16:creationId xmlns:a16="http://schemas.microsoft.com/office/drawing/2014/main" id="{A117B750-6BBB-43E1-B476-C6550D977F05}"/>
              </a:ext>
            </a:extLst>
          </p:cNvPr>
          <p:cNvSpPr/>
          <p:nvPr/>
        </p:nvSpPr>
        <p:spPr>
          <a:xfrm>
            <a:off x="7563355" y="5126334"/>
            <a:ext cx="2763152" cy="523220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357;p8">
            <a:extLst>
              <a:ext uri="{FF2B5EF4-FFF2-40B4-BE49-F238E27FC236}">
                <a16:creationId xmlns:a16="http://schemas.microsoft.com/office/drawing/2014/main" id="{EF5CB9DF-38FD-4C2C-AF83-DC80B48CD3ED}"/>
              </a:ext>
            </a:extLst>
          </p:cNvPr>
          <p:cNvSpPr/>
          <p:nvPr/>
        </p:nvSpPr>
        <p:spPr>
          <a:xfrm>
            <a:off x="4730774" y="5944049"/>
            <a:ext cx="2763152" cy="523220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raphic 34" descr="Teacher">
            <a:extLst>
              <a:ext uri="{FF2B5EF4-FFF2-40B4-BE49-F238E27FC236}">
                <a16:creationId xmlns:a16="http://schemas.microsoft.com/office/drawing/2014/main" id="{B34BF4B6-177A-4BE3-892C-754F6B232E3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224957" y="11540"/>
            <a:ext cx="914400" cy="914400"/>
          </a:xfrm>
          <a:prstGeom prst="rect">
            <a:avLst/>
          </a:prstGeom>
        </p:spPr>
      </p:pic>
      <p:sp>
        <p:nvSpPr>
          <p:cNvPr id="36" name="Speech Bubble: Rectangle with Corners Rounded 35">
            <a:hlinkClick r:id="" action="ppaction://noaction">
              <a:snd r:embed="rId14" name="4_1.wav"/>
            </a:hlinkClick>
            <a:extLst>
              <a:ext uri="{FF2B5EF4-FFF2-40B4-BE49-F238E27FC236}">
                <a16:creationId xmlns:a16="http://schemas.microsoft.com/office/drawing/2014/main" id="{D98CC41C-F549-4E48-B61D-9484CE2D2D15}"/>
              </a:ext>
            </a:extLst>
          </p:cNvPr>
          <p:cNvSpPr/>
          <p:nvPr/>
        </p:nvSpPr>
        <p:spPr>
          <a:xfrm>
            <a:off x="4163139" y="79889"/>
            <a:ext cx="5432605" cy="62168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7" name="CustomShape 7">
            <a:hlinkClick r:id="" action="ppaction://noaction">
              <a:snd r:embed="rId15" name="5_1.wav"/>
            </a:hlinkClick>
            <a:extLst>
              <a:ext uri="{FF2B5EF4-FFF2-40B4-BE49-F238E27FC236}">
                <a16:creationId xmlns:a16="http://schemas.microsoft.com/office/drawing/2014/main" id="{CD77A7B3-939B-45F1-A94B-418FAE45F02A}"/>
              </a:ext>
            </a:extLst>
          </p:cNvPr>
          <p:cNvSpPr/>
          <p:nvPr/>
        </p:nvSpPr>
        <p:spPr>
          <a:xfrm>
            <a:off x="4197838" y="141660"/>
            <a:ext cx="5009601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Écoute.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C’est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quel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mot ?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535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" grpId="0" animBg="1"/>
      <p:bldP spid="60" grpId="0" animBg="1"/>
      <p:bldP spid="61" grpId="0" animBg="1"/>
      <p:bldP spid="62" grpId="0" animBg="1"/>
      <p:bldP spid="64" grpId="0" animBg="1"/>
      <p:bldP spid="65" grpId="0" animBg="1"/>
      <p:bldP spid="6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" name="Google Shape;324;p7">
            <a:extLst>
              <a:ext uri="{FF2B5EF4-FFF2-40B4-BE49-F238E27FC236}">
                <a16:creationId xmlns:a16="http://schemas.microsoft.com/office/drawing/2014/main" id="{DDE43199-0E1C-41DA-8B1C-1A99160F49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0453557"/>
              </p:ext>
            </p:extLst>
          </p:nvPr>
        </p:nvGraphicFramePr>
        <p:xfrm>
          <a:off x="2003180" y="1680719"/>
          <a:ext cx="8947396" cy="504696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8793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680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8895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nous |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samedi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sommes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aujourd’hui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jour</a:t>
                      </a:r>
                      <a:endParaRPr sz="20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8895">
                <a:tc v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Today it’s Saturday.</a:t>
                      </a:r>
                      <a:endParaRPr sz="2400" b="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8895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jour |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quand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ton |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anniversaire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c’ | nous</a:t>
                      </a:r>
                      <a:endParaRPr sz="20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8895">
                <a:tc v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When is your birthday?</a:t>
                      </a:r>
                      <a:endParaRPr sz="2400" b="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8895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mois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aujourd’hui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| quelle |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sommes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nous |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quel</a:t>
                      </a:r>
                      <a:endParaRPr sz="20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8895">
                <a:tc v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What month is it?</a:t>
                      </a:r>
                      <a:endParaRPr sz="2400" b="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8895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sommes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avril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quinze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| le |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aujourd’hui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| nous | quatorze </a:t>
                      </a:r>
                      <a:endParaRPr sz="20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8895">
                <a:tc v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Is it the 15</a:t>
                      </a:r>
                      <a:r>
                        <a:rPr lang="en-GB" sz="2400" b="0" baseline="300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April?</a:t>
                      </a:r>
                      <a:endParaRPr sz="2400" b="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8895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quelle | nous | le |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mois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aujourd’hui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quel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| date |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sommes</a:t>
                      </a:r>
                      <a:endParaRPr sz="20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56905">
                <a:tc v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What is the date today?</a:t>
                      </a:r>
                      <a:endParaRPr sz="2400" b="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4C6BAEF-8EAF-4934-944C-3F1767C20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945" y="96564"/>
            <a:ext cx="2506012" cy="563783"/>
          </a:xfrm>
        </p:spPr>
        <p:txBody>
          <a:bodyPr/>
          <a:lstStyle/>
          <a:p>
            <a:pPr lvl="0">
              <a:lnSpc>
                <a:spcPct val="100000"/>
              </a:lnSpc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2b: </a:t>
            </a:r>
            <a:endParaRPr lang="en-GB" dirty="0"/>
          </a:p>
        </p:txBody>
      </p:sp>
      <p:sp>
        <p:nvSpPr>
          <p:cNvPr id="56" name="Google Shape;390;p8">
            <a:extLst>
              <a:ext uri="{FF2B5EF4-FFF2-40B4-BE49-F238E27FC236}">
                <a16:creationId xmlns:a16="http://schemas.microsoft.com/office/drawing/2014/main" id="{278FB546-801B-4FC4-BA26-4F43642401D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269;p7">
            <a:extLst>
              <a:ext uri="{FF2B5EF4-FFF2-40B4-BE49-F238E27FC236}">
                <a16:creationId xmlns:a16="http://schemas.microsoft.com/office/drawing/2014/main" id="{ED586029-BA45-4A1E-BCD4-5DA8DA3E0C42}"/>
              </a:ext>
            </a:extLst>
          </p:cNvPr>
          <p:cNvSpPr txBox="1"/>
          <p:nvPr/>
        </p:nvSpPr>
        <p:spPr>
          <a:xfrm>
            <a:off x="113922" y="727226"/>
            <a:ext cx="1289228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Use the correct words to rewrite the sentences. There are some </a:t>
            </a:r>
            <a:r>
              <a:rPr kumimoji="0" lang="en-GB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extra</a:t>
            </a: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ones!</a:t>
            </a:r>
            <a:endParaRPr kumimoji="0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8" name="Google Shape;325;p7">
            <a:extLst>
              <a:ext uri="{FF2B5EF4-FFF2-40B4-BE49-F238E27FC236}">
                <a16:creationId xmlns:a16="http://schemas.microsoft.com/office/drawing/2014/main" id="{7C52DEE0-F2FE-446D-86D8-D8EE5B153C96}"/>
              </a:ext>
            </a:extLst>
          </p:cNvPr>
          <p:cNvSpPr txBox="1"/>
          <p:nvPr/>
        </p:nvSpPr>
        <p:spPr>
          <a:xfrm>
            <a:off x="2933061" y="2205462"/>
            <a:ext cx="5660831" cy="461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Aujourd’hui</a:t>
            </a: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nous</a:t>
            </a:r>
            <a:r>
              <a:rPr kumimoji="0" lang="es-AR" sz="2400" b="1" i="0" u="none" strike="noStrike" kern="120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400" b="1" i="0" u="none" strike="noStrike" kern="1200" cap="none" spc="0" normalizeH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sommes</a:t>
            </a:r>
            <a:r>
              <a:rPr kumimoji="0" lang="es-AR" sz="2400" b="1" i="0" u="none" strike="noStrike" kern="120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400" b="1" i="0" u="none" strike="noStrike" kern="1200" cap="none" spc="0" normalizeH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samedi</a:t>
            </a: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</p:txBody>
      </p:sp>
      <p:sp>
        <p:nvSpPr>
          <p:cNvPr id="141" name="Google Shape;328;p7">
            <a:extLst>
              <a:ext uri="{FF2B5EF4-FFF2-40B4-BE49-F238E27FC236}">
                <a16:creationId xmlns:a16="http://schemas.microsoft.com/office/drawing/2014/main" id="{FDCDD4DF-7644-4830-8454-F3F817BC5F48}"/>
              </a:ext>
            </a:extLst>
          </p:cNvPr>
          <p:cNvSpPr txBox="1"/>
          <p:nvPr/>
        </p:nvSpPr>
        <p:spPr>
          <a:xfrm>
            <a:off x="2933060" y="5192611"/>
            <a:ext cx="7752662" cy="461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Nous </a:t>
            </a: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sommes</a:t>
            </a: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le </a:t>
            </a: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quinze</a:t>
            </a:r>
            <a:r>
              <a:rPr kumimoji="0" lang="es-AR" sz="2400" b="1" i="0" u="none" strike="noStrike" kern="120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400" b="1" i="0" u="none" strike="noStrike" kern="1200" cap="none" spc="0" normalizeH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avril</a:t>
            </a:r>
            <a:r>
              <a:rPr kumimoji="0" lang="es-AR" sz="2400" b="1" i="0" u="none" strike="noStrike" kern="120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?</a:t>
            </a:r>
            <a:endParaRPr kumimoji="0" lang="es-AR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2" name="Google Shape;329;p7">
            <a:extLst>
              <a:ext uri="{FF2B5EF4-FFF2-40B4-BE49-F238E27FC236}">
                <a16:creationId xmlns:a16="http://schemas.microsoft.com/office/drawing/2014/main" id="{BD5C8CA9-9E40-4EED-9900-75A80001BB69}"/>
              </a:ext>
            </a:extLst>
          </p:cNvPr>
          <p:cNvSpPr txBox="1"/>
          <p:nvPr/>
        </p:nvSpPr>
        <p:spPr>
          <a:xfrm>
            <a:off x="2933060" y="6201644"/>
            <a:ext cx="7393982" cy="461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Nous </a:t>
            </a: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sommes</a:t>
            </a: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quelle</a:t>
            </a: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date </a:t>
            </a: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aujourd’hui</a:t>
            </a: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?</a:t>
            </a:r>
          </a:p>
        </p:txBody>
      </p:sp>
      <p:sp>
        <p:nvSpPr>
          <p:cNvPr id="188" name="Rectangle 187">
            <a:hlinkClick r:id="" action="ppaction://noaction">
              <a:snd r:embed="rId3" name="aujourdhui_nous_sommes_samedi.wav"/>
            </a:hlinkClick>
            <a:extLst>
              <a:ext uri="{FF2B5EF4-FFF2-40B4-BE49-F238E27FC236}">
                <a16:creationId xmlns:a16="http://schemas.microsoft.com/office/drawing/2014/main" id="{8D961821-2F8F-462E-A783-6CFB90E5E778}"/>
              </a:ext>
            </a:extLst>
          </p:cNvPr>
          <p:cNvSpPr/>
          <p:nvPr/>
        </p:nvSpPr>
        <p:spPr>
          <a:xfrm>
            <a:off x="2184466" y="2011144"/>
            <a:ext cx="549322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89" name="Rectangle 188">
            <a:hlinkClick r:id="" action="ppaction://noaction">
              <a:snd r:embed="rId4" name="cest_quand_ton_anniversaire.wav"/>
            </a:hlinkClick>
            <a:extLst>
              <a:ext uri="{FF2B5EF4-FFF2-40B4-BE49-F238E27FC236}">
                <a16:creationId xmlns:a16="http://schemas.microsoft.com/office/drawing/2014/main" id="{DFF366B4-1164-43F9-83A7-B0D934F23BF3}"/>
              </a:ext>
            </a:extLst>
          </p:cNvPr>
          <p:cNvSpPr/>
          <p:nvPr/>
        </p:nvSpPr>
        <p:spPr>
          <a:xfrm>
            <a:off x="2169951" y="2950685"/>
            <a:ext cx="549322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90" name="Rectangle 189">
            <a:hlinkClick r:id="" action="ppaction://noaction">
              <a:snd r:embed="rId5" name="nous_sommes_quel_mois.wav"/>
            </a:hlinkClick>
            <a:extLst>
              <a:ext uri="{FF2B5EF4-FFF2-40B4-BE49-F238E27FC236}">
                <a16:creationId xmlns:a16="http://schemas.microsoft.com/office/drawing/2014/main" id="{CE04A1F4-61CF-4782-A52A-C49B8EA796F1}"/>
              </a:ext>
            </a:extLst>
          </p:cNvPr>
          <p:cNvSpPr/>
          <p:nvPr/>
        </p:nvSpPr>
        <p:spPr>
          <a:xfrm>
            <a:off x="2169952" y="3941094"/>
            <a:ext cx="549322" cy="43449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91" name="Rectangle 190">
            <a:hlinkClick r:id="" action="ppaction://noaction">
              <a:snd r:embed="rId6" name="nous_sommes_le_15_avril.wav"/>
            </a:hlinkClick>
            <a:extLst>
              <a:ext uri="{FF2B5EF4-FFF2-40B4-BE49-F238E27FC236}">
                <a16:creationId xmlns:a16="http://schemas.microsoft.com/office/drawing/2014/main" id="{011BBD70-7E66-446C-93EF-DCCD08F93FC6}"/>
              </a:ext>
            </a:extLst>
          </p:cNvPr>
          <p:cNvSpPr/>
          <p:nvPr/>
        </p:nvSpPr>
        <p:spPr>
          <a:xfrm>
            <a:off x="2169952" y="4928659"/>
            <a:ext cx="549322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92" name="Rectangle 191">
            <a:hlinkClick r:id="" action="ppaction://noaction">
              <a:snd r:embed="rId7" name="nous_sommes_quelle_date_aujourdhui.wav"/>
            </a:hlinkClick>
            <a:extLst>
              <a:ext uri="{FF2B5EF4-FFF2-40B4-BE49-F238E27FC236}">
                <a16:creationId xmlns:a16="http://schemas.microsoft.com/office/drawing/2014/main" id="{651DC945-198A-42E8-8F26-5D2B6BD166EF}"/>
              </a:ext>
            </a:extLst>
          </p:cNvPr>
          <p:cNvSpPr/>
          <p:nvPr/>
        </p:nvSpPr>
        <p:spPr>
          <a:xfrm>
            <a:off x="2184466" y="5988254"/>
            <a:ext cx="549322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27" name="Google Shape;325;p7">
            <a:extLst>
              <a:ext uri="{FF2B5EF4-FFF2-40B4-BE49-F238E27FC236}">
                <a16:creationId xmlns:a16="http://schemas.microsoft.com/office/drawing/2014/main" id="{F8CEDD57-A629-41EB-BA63-2C54AC21D9EA}"/>
              </a:ext>
            </a:extLst>
          </p:cNvPr>
          <p:cNvSpPr txBox="1"/>
          <p:nvPr/>
        </p:nvSpPr>
        <p:spPr>
          <a:xfrm>
            <a:off x="2933061" y="3186680"/>
            <a:ext cx="7752661" cy="461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24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C’est</a:t>
            </a:r>
            <a:r>
              <a:rPr lang="es-AR" sz="24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4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quand</a:t>
            </a:r>
            <a:r>
              <a:rPr lang="es-AR" sz="24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ton </a:t>
            </a:r>
            <a:r>
              <a:rPr lang="es-AR" sz="24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anniversaire</a:t>
            </a:r>
            <a:r>
              <a:rPr lang="es-AR" sz="24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?</a:t>
            </a:r>
            <a:endParaRPr kumimoji="0" lang="es-AR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2" name="Google Shape;325;p7">
            <a:extLst>
              <a:ext uri="{FF2B5EF4-FFF2-40B4-BE49-F238E27FC236}">
                <a16:creationId xmlns:a16="http://schemas.microsoft.com/office/drawing/2014/main" id="{5BED8882-B59E-444A-B540-D93DEA7FB6C4}"/>
              </a:ext>
            </a:extLst>
          </p:cNvPr>
          <p:cNvSpPr txBox="1"/>
          <p:nvPr/>
        </p:nvSpPr>
        <p:spPr>
          <a:xfrm>
            <a:off x="2933061" y="4194855"/>
            <a:ext cx="5660831" cy="461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Nous </a:t>
            </a: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sommes</a:t>
            </a: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quel</a:t>
            </a: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mois</a:t>
            </a: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BCF6441-05BA-492F-8444-90D278B6BEDB}"/>
              </a:ext>
            </a:extLst>
          </p:cNvPr>
          <p:cNvSpPr/>
          <p:nvPr/>
        </p:nvSpPr>
        <p:spPr>
          <a:xfrm>
            <a:off x="5661850" y="1796641"/>
            <a:ext cx="828891" cy="32303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3" name="Rectangle: Rounded Corners 132">
            <a:extLst>
              <a:ext uri="{FF2B5EF4-FFF2-40B4-BE49-F238E27FC236}">
                <a16:creationId xmlns:a16="http://schemas.microsoft.com/office/drawing/2014/main" id="{D89E5F71-0176-4054-9922-109C761C1F62}"/>
              </a:ext>
            </a:extLst>
          </p:cNvPr>
          <p:cNvSpPr/>
          <p:nvPr/>
        </p:nvSpPr>
        <p:spPr>
          <a:xfrm>
            <a:off x="9320520" y="1788897"/>
            <a:ext cx="868300" cy="31342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0B556D02-23DA-4242-AA89-83BAF2423B60}"/>
              </a:ext>
            </a:extLst>
          </p:cNvPr>
          <p:cNvSpPr/>
          <p:nvPr/>
        </p:nvSpPr>
        <p:spPr>
          <a:xfrm>
            <a:off x="3729413" y="2769769"/>
            <a:ext cx="828891" cy="32303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CF9775EE-F49F-4E09-B960-92B3F3EED293}"/>
              </a:ext>
            </a:extLst>
          </p:cNvPr>
          <p:cNvSpPr/>
          <p:nvPr/>
        </p:nvSpPr>
        <p:spPr>
          <a:xfrm>
            <a:off x="9148582" y="2775379"/>
            <a:ext cx="868300" cy="31342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7F10C910-82CA-49EE-840B-8F951C245DA6}"/>
              </a:ext>
            </a:extLst>
          </p:cNvPr>
          <p:cNvSpPr/>
          <p:nvPr/>
        </p:nvSpPr>
        <p:spPr>
          <a:xfrm>
            <a:off x="4440111" y="3786431"/>
            <a:ext cx="1655889" cy="30207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5D9FB21C-5BD9-4FF9-9217-3595184525AC}"/>
              </a:ext>
            </a:extLst>
          </p:cNvPr>
          <p:cNvSpPr/>
          <p:nvPr/>
        </p:nvSpPr>
        <p:spPr>
          <a:xfrm>
            <a:off x="6195901" y="3798275"/>
            <a:ext cx="868300" cy="31342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F0627BA3-1D5E-4C19-A7A7-278EAD59E588}"/>
              </a:ext>
            </a:extLst>
          </p:cNvPr>
          <p:cNvSpPr/>
          <p:nvPr/>
        </p:nvSpPr>
        <p:spPr>
          <a:xfrm>
            <a:off x="6695290" y="4764780"/>
            <a:ext cx="1833328" cy="32775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3FD2C873-AC50-4204-B2DF-4FC1C54B9310}"/>
              </a:ext>
            </a:extLst>
          </p:cNvPr>
          <p:cNvSpPr/>
          <p:nvPr/>
        </p:nvSpPr>
        <p:spPr>
          <a:xfrm>
            <a:off x="9404184" y="4776202"/>
            <a:ext cx="1281537" cy="31633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ACA4BBE2-591B-4F76-A65C-A0ECFEC9A1E1}"/>
              </a:ext>
            </a:extLst>
          </p:cNvPr>
          <p:cNvSpPr/>
          <p:nvPr/>
        </p:nvSpPr>
        <p:spPr>
          <a:xfrm>
            <a:off x="4853610" y="5711641"/>
            <a:ext cx="549322" cy="36214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63C4218C-04B0-491F-885F-D49391BF26FD}"/>
              </a:ext>
            </a:extLst>
          </p:cNvPr>
          <p:cNvSpPr/>
          <p:nvPr/>
        </p:nvSpPr>
        <p:spPr>
          <a:xfrm>
            <a:off x="5402932" y="5767560"/>
            <a:ext cx="952898" cy="36214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8AD10168-F2A7-446D-9471-D0C18BAA6D75}"/>
              </a:ext>
            </a:extLst>
          </p:cNvPr>
          <p:cNvSpPr/>
          <p:nvPr/>
        </p:nvSpPr>
        <p:spPr>
          <a:xfrm>
            <a:off x="7861344" y="5754308"/>
            <a:ext cx="828891" cy="32303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Graphic 29" descr="Teacher">
            <a:extLst>
              <a:ext uri="{FF2B5EF4-FFF2-40B4-BE49-F238E27FC236}">
                <a16:creationId xmlns:a16="http://schemas.microsoft.com/office/drawing/2014/main" id="{A5EAA8AB-F80D-4A5D-A712-D1AF1FA362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036560" y="-46275"/>
            <a:ext cx="914400" cy="914400"/>
          </a:xfrm>
          <a:prstGeom prst="rect">
            <a:avLst/>
          </a:prstGeom>
        </p:spPr>
      </p:pic>
      <p:sp>
        <p:nvSpPr>
          <p:cNvPr id="31" name="Speech Bubble: Rectangle with Corners Rounded 30">
            <a:hlinkClick r:id="" action="ppaction://noaction">
              <a:snd r:embed="rId10" name="Add_W4F_6.1.wav"/>
            </a:hlinkClick>
            <a:extLst>
              <a:ext uri="{FF2B5EF4-FFF2-40B4-BE49-F238E27FC236}">
                <a16:creationId xmlns:a16="http://schemas.microsoft.com/office/drawing/2014/main" id="{A1FC1654-3812-49D0-A93A-471622105734}"/>
              </a:ext>
            </a:extLst>
          </p:cNvPr>
          <p:cNvSpPr/>
          <p:nvPr/>
        </p:nvSpPr>
        <p:spPr>
          <a:xfrm>
            <a:off x="4056280" y="66053"/>
            <a:ext cx="6906782" cy="493436"/>
          </a:xfrm>
          <a:prstGeom prst="wedgeRoundRectCallout">
            <a:avLst>
              <a:gd name="adj1" fmla="val -55723"/>
              <a:gd name="adj2" fmla="val 7719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2" name="CustomShape 7">
            <a:extLst>
              <a:ext uri="{FF2B5EF4-FFF2-40B4-BE49-F238E27FC236}">
                <a16:creationId xmlns:a16="http://schemas.microsoft.com/office/drawing/2014/main" id="{CB26CFCD-7718-45E9-81F5-D092A0290F91}"/>
              </a:ext>
            </a:extLst>
          </p:cNvPr>
          <p:cNvSpPr/>
          <p:nvPr/>
        </p:nvSpPr>
        <p:spPr>
          <a:xfrm>
            <a:off x="4048810" y="85101"/>
            <a:ext cx="7424245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Écris</a:t>
            </a:r>
            <a: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7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 phrases. </a:t>
            </a:r>
            <a:r>
              <a:rPr lang="en-GB" sz="27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Puis</a:t>
            </a:r>
            <a:r>
              <a:rPr lang="en-GB" sz="27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GB" sz="27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écoute</a:t>
            </a:r>
            <a: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et </a:t>
            </a:r>
            <a:r>
              <a:rPr kumimoji="0" lang="en-GB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vérifie</a:t>
            </a:r>
            <a: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lang="en-GB" sz="27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31E715C0-2BD7-4E69-BF65-4A1C75944C6A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4" name="Title 2">
            <a:extLst>
              <a:ext uri="{FF2B5EF4-FFF2-40B4-BE49-F238E27FC236}">
                <a16:creationId xmlns:a16="http://schemas.microsoft.com/office/drawing/2014/main" id="{CDB01E96-2DCA-4824-8D4E-06642D513397}"/>
              </a:ext>
            </a:extLst>
          </p:cNvPr>
          <p:cNvSpPr txBox="1">
            <a:spLocks/>
          </p:cNvSpPr>
          <p:nvPr/>
        </p:nvSpPr>
        <p:spPr>
          <a:xfrm>
            <a:off x="11315774" y="1033981"/>
            <a:ext cx="648000" cy="374973"/>
          </a:xfrm>
          <a:prstGeom prst="rect">
            <a:avLst/>
          </a:prstGeom>
          <a:solidFill>
            <a:srgbClr val="786EB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lire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ujourdhui_nous_sommes_same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est_quand_ton_anniversa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us_sommes_quel_mo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us_sommes_le_15_avr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us_sommes_quelle_date_aujourdh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 animBg="1"/>
      <p:bldP spid="141" grpId="0" animBg="1"/>
      <p:bldP spid="142" grpId="0" animBg="1"/>
      <p:bldP spid="227" grpId="0" animBg="1"/>
      <p:bldP spid="252" grpId="0" animBg="1"/>
      <p:bldP spid="4" grpId="0" animBg="1"/>
      <p:bldP spid="133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Using ‘le’ with dates</a:t>
            </a:r>
            <a:endParaRPr lang="en-GB" sz="3600" b="1" i="0" u="none" strike="noStrike" cap="none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" name="Google Shape;170;p8" descr="Jigsaw, Puzzle, Piece, Game, Concept, Solution">
            <a:extLst>
              <a:ext uri="{FF2B5EF4-FFF2-40B4-BE49-F238E27FC236}">
                <a16:creationId xmlns:a16="http://schemas.microsoft.com/office/drawing/2014/main" id="{4469AD41-6D4F-41AC-95A3-74454F90163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165966D-5CAC-4020-A103-5325F76C7CD8}"/>
              </a:ext>
            </a:extLst>
          </p:cNvPr>
          <p:cNvSpPr txBox="1"/>
          <p:nvPr/>
        </p:nvSpPr>
        <p:spPr>
          <a:xfrm>
            <a:off x="173571" y="675659"/>
            <a:ext cx="25971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[the/on the]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6252741-8AD9-4B2B-BF36-BF1EEADE5154}"/>
              </a:ext>
            </a:extLst>
          </p:cNvPr>
          <p:cNvSpPr txBox="1"/>
          <p:nvPr/>
        </p:nvSpPr>
        <p:spPr>
          <a:xfrm>
            <a:off x="204236" y="1481882"/>
            <a:ext cx="117517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Remember, we use the definite article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to mean 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‘the’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 ‘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 the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with dates with numbers.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0B4B166-A3DA-4C2C-B8C7-7A7A911A1ED7}"/>
              </a:ext>
            </a:extLst>
          </p:cNvPr>
          <p:cNvSpPr txBox="1"/>
          <p:nvPr/>
        </p:nvSpPr>
        <p:spPr>
          <a:xfrm>
            <a:off x="235975" y="2558376"/>
            <a:ext cx="25907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exemple</a:t>
            </a: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: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4DA10A8-CE9D-4859-90E1-B9269548F0AF}"/>
              </a:ext>
            </a:extLst>
          </p:cNvPr>
          <p:cNvSpPr txBox="1"/>
          <p:nvPr/>
        </p:nvSpPr>
        <p:spPr>
          <a:xfrm>
            <a:off x="235975" y="3429000"/>
            <a:ext cx="45672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Noël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le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25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décembre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A473E3C-29D0-40EC-8D6D-0533C3A39842}"/>
              </a:ext>
            </a:extLst>
          </p:cNvPr>
          <p:cNvSpPr txBox="1"/>
          <p:nvPr/>
        </p:nvSpPr>
        <p:spPr>
          <a:xfrm>
            <a:off x="235975" y="3982513"/>
            <a:ext cx="7595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Christmas day is on the 25th December.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80093FB-8509-4835-AD5C-A95A63AB2FED}"/>
              </a:ext>
            </a:extLst>
          </p:cNvPr>
          <p:cNvSpPr txBox="1"/>
          <p:nvPr/>
        </p:nvSpPr>
        <p:spPr>
          <a:xfrm>
            <a:off x="235975" y="4798564"/>
            <a:ext cx="90555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Jour du Drapeau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d’Ha</a:t>
            </a:r>
            <a:r>
              <a:rPr kumimoji="0" lang="el-GR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ϊ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ti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18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9367196-0864-43FE-A4DE-74A1B32D4854}"/>
              </a:ext>
            </a:extLst>
          </p:cNvPr>
          <p:cNvSpPr txBox="1"/>
          <p:nvPr/>
        </p:nvSpPr>
        <p:spPr>
          <a:xfrm>
            <a:off x="235975" y="5445337"/>
            <a:ext cx="79936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</a:t>
            </a:r>
            <a:r>
              <a:rPr kumimoji="0" lang="el-GR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ϊ</a:t>
            </a:r>
            <a:r>
              <a:rPr kumimoji="0" lang="en-GB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ti’s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Flag Day is on the 18</a:t>
            </a:r>
            <a:r>
              <a:rPr kumimoji="0" lang="en-GB" sz="2400" b="0" i="1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May.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F3AF970-C6AD-4225-8B2F-4B9B1276DF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749" y="3843002"/>
            <a:ext cx="4567276" cy="274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8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el_25_decemb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7_drapeau_Hait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70E1F879-1055-43F4-B04C-B0A3817F48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715" y="3768611"/>
            <a:ext cx="2068583" cy="1379055"/>
          </a:xfrm>
          <a:prstGeom prst="rect">
            <a:avLst/>
          </a:prstGeom>
        </p:spPr>
      </p:pic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3: </a:t>
            </a:r>
            <a:endParaRPr lang="en-GB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E8C759-E07D-4C96-8965-B71F535B4468}"/>
              </a:ext>
            </a:extLst>
          </p:cNvPr>
          <p:cNvSpPr txBox="1"/>
          <p:nvPr/>
        </p:nvSpPr>
        <p:spPr>
          <a:xfrm>
            <a:off x="857364" y="474520"/>
            <a:ext cx="11278519" cy="3727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[1]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La Fête de l’Indépendance d'Haïti est le 1er janvier. On mange de la soupe traditionnelle et il y a </a:t>
            </a:r>
            <a:r>
              <a:rPr lang="en-GB" sz="20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des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 petits cadeaux pour les enfants.</a:t>
            </a:r>
          </a:p>
          <a:p>
            <a:pPr lvl="0">
              <a:lnSpc>
                <a:spcPct val="150000"/>
              </a:lnSpc>
            </a:pP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[2]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lang="es-AR" sz="20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F</a:t>
            </a:r>
            <a:r>
              <a:rPr kumimoji="0" lang="es-A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ête</a:t>
            </a: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des Rois </a:t>
            </a:r>
            <a:r>
              <a:rPr kumimoji="0" lang="es-A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 </a:t>
            </a:r>
            <a:r>
              <a:rPr kumimoji="0" lang="es-A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six</a:t>
            </a: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A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janvier</a:t>
            </a: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r>
              <a:rPr kumimoji="0" lang="es-A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kumimoji="0" lang="es-A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jour</a:t>
            </a: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fêté</a:t>
            </a: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en France. </a:t>
            </a:r>
            <a:r>
              <a:rPr lang="en-GB" sz="20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On mange la galette des </a:t>
            </a:r>
            <a:r>
              <a:rPr lang="en-GB" sz="20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Rois</a:t>
            </a: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 </a:t>
            </a:r>
            <a:r>
              <a:rPr lang="en-GB" sz="20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N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la France et la </a:t>
            </a:r>
            <a:r>
              <a:rPr lang="en-GB" sz="20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c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ouronne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Rois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dans le </a:t>
            </a:r>
            <a:r>
              <a:rPr lang="en-GB" sz="20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S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la France.</a:t>
            </a:r>
            <a:endParaRPr kumimoji="0" lang="es-AR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lvl="0">
              <a:lnSpc>
                <a:spcPct val="150000"/>
              </a:lnSpc>
            </a:pP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[3]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Le Carnaval </a:t>
            </a:r>
            <a:r>
              <a:rPr lang="en-GB" sz="20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d’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Haïti est une fête de plusieurs semaines en février. Il y a beaucoup de couleurs, de danses et de costumes.</a:t>
            </a:r>
          </a:p>
          <a:p>
            <a:pPr lvl="0">
              <a:lnSpc>
                <a:spcPct val="150000"/>
              </a:lnSpc>
            </a:pP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[4]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s-A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Fête</a:t>
            </a: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A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Nationale</a:t>
            </a: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en France </a:t>
            </a:r>
            <a:r>
              <a:rPr kumimoji="0" lang="es-A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 14 </a:t>
            </a:r>
            <a:r>
              <a:rPr kumimoji="0" lang="es-A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juillet</a:t>
            </a: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r>
              <a:rPr lang="es-AR" sz="20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C’est</a:t>
            </a:r>
            <a:r>
              <a:rPr lang="es-AR" sz="20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 un </a:t>
            </a:r>
            <a:r>
              <a:rPr lang="es-AR" sz="20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jour</a:t>
            </a:r>
            <a:r>
              <a:rPr lang="es-AR" sz="20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s-AR" sz="20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très</a:t>
            </a:r>
            <a:r>
              <a:rPr lang="es-AR" sz="20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s-AR" sz="20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important</a:t>
            </a:r>
            <a:r>
              <a:rPr lang="es-AR" sz="20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s-AR" sz="20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pour</a:t>
            </a:r>
            <a:r>
              <a:rPr lang="es-AR" sz="20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 les </a:t>
            </a:r>
            <a:r>
              <a:rPr lang="es-AR" sz="20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Français</a:t>
            </a:r>
            <a:r>
              <a:rPr lang="es-AR" sz="20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.</a:t>
            </a:r>
            <a:endParaRPr kumimoji="0" lang="es-AR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2" name="Google Shape;338;p8">
            <a:hlinkClick r:id="" action="ppaction://noaction">
              <a:snd r:embed="rId4" name="s8_phrase_1.wav"/>
            </a:hlinkClick>
            <a:extLst>
              <a:ext uri="{FF2B5EF4-FFF2-40B4-BE49-F238E27FC236}">
                <a16:creationId xmlns:a16="http://schemas.microsoft.com/office/drawing/2014/main" id="{AD4689F0-AEFB-4684-9FE0-2D640356000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0521" y="752161"/>
            <a:ext cx="521370" cy="47847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Google Shape;338;p8">
            <a:hlinkClick r:id="" action="ppaction://noaction">
              <a:snd r:embed="rId6" name="s8_phrase_2.wav"/>
            </a:hlinkClick>
            <a:extLst>
              <a:ext uri="{FF2B5EF4-FFF2-40B4-BE49-F238E27FC236}">
                <a16:creationId xmlns:a16="http://schemas.microsoft.com/office/drawing/2014/main" id="{C7677908-ECE6-49BA-9209-CB52F985F98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0521" y="1647013"/>
            <a:ext cx="521370" cy="47847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Google Shape;338;p8">
            <a:hlinkClick r:id="" action="ppaction://noaction">
              <a:snd r:embed="rId7" name="s8_phrase_3.wav"/>
            </a:hlinkClick>
            <a:extLst>
              <a:ext uri="{FF2B5EF4-FFF2-40B4-BE49-F238E27FC236}">
                <a16:creationId xmlns:a16="http://schemas.microsoft.com/office/drawing/2014/main" id="{BD0CC948-1A0A-4C48-9BD4-69485195DB1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0521" y="2500440"/>
            <a:ext cx="521370" cy="47847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Google Shape;338;p8">
            <a:hlinkClick r:id="" action="ppaction://noaction">
              <a:snd r:embed="rId8" name="s8_phrase_4.wav"/>
            </a:hlinkClick>
            <a:extLst>
              <a:ext uri="{FF2B5EF4-FFF2-40B4-BE49-F238E27FC236}">
                <a16:creationId xmlns:a16="http://schemas.microsoft.com/office/drawing/2014/main" id="{90C3278D-7997-473D-AB5E-A2857CBEBE0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1282" y="3290140"/>
            <a:ext cx="521370" cy="47847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4" descr="Nativity, Essays, Jesus, Child, Epiphany">
            <a:extLst>
              <a:ext uri="{FF2B5EF4-FFF2-40B4-BE49-F238E27FC236}">
                <a16:creationId xmlns:a16="http://schemas.microsoft.com/office/drawing/2014/main" id="{B9D11DE1-5B18-4433-8059-A4772273A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739" y="5351198"/>
            <a:ext cx="1907626" cy="13790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90E05BD-E39C-4BAC-87AE-585DDDBBCD53}"/>
              </a:ext>
            </a:extLst>
          </p:cNvPr>
          <p:cNvSpPr txBox="1"/>
          <p:nvPr/>
        </p:nvSpPr>
        <p:spPr>
          <a:xfrm>
            <a:off x="7146541" y="4601573"/>
            <a:ext cx="2365870" cy="707886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Fête de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ndépendance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AE26721-7FA2-42A3-98A5-849E9740E991}"/>
              </a:ext>
            </a:extLst>
          </p:cNvPr>
          <p:cNvSpPr txBox="1"/>
          <p:nvPr/>
        </p:nvSpPr>
        <p:spPr>
          <a:xfrm>
            <a:off x="7385336" y="6344854"/>
            <a:ext cx="1959191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Fête des 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R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ois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8D086A-BCE6-4B10-ACDD-B65359602887}"/>
              </a:ext>
            </a:extLst>
          </p:cNvPr>
          <p:cNvSpPr txBox="1"/>
          <p:nvPr/>
        </p:nvSpPr>
        <p:spPr>
          <a:xfrm>
            <a:off x="10186874" y="4756378"/>
            <a:ext cx="1550424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Carnaval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4BE952C-FBA2-4F9F-94DB-D1E0C7E51722}"/>
              </a:ext>
            </a:extLst>
          </p:cNvPr>
          <p:cNvGraphicFramePr>
            <a:graphicFrameLocks noGrp="1"/>
          </p:cNvGraphicFramePr>
          <p:nvPr/>
        </p:nvGraphicFramePr>
        <p:xfrm>
          <a:off x="76199" y="4352662"/>
          <a:ext cx="6941169" cy="22942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98803">
                  <a:extLst>
                    <a:ext uri="{9D8B030D-6E8A-4147-A177-3AD203B41FA5}">
                      <a16:colId xmlns:a16="http://schemas.microsoft.com/office/drawing/2014/main" val="4089833692"/>
                    </a:ext>
                  </a:extLst>
                </a:gridCol>
                <a:gridCol w="1307611">
                  <a:extLst>
                    <a:ext uri="{9D8B030D-6E8A-4147-A177-3AD203B41FA5}">
                      <a16:colId xmlns:a16="http://schemas.microsoft.com/office/drawing/2014/main" val="3546858512"/>
                    </a:ext>
                  </a:extLst>
                </a:gridCol>
                <a:gridCol w="1411585">
                  <a:extLst>
                    <a:ext uri="{9D8B030D-6E8A-4147-A177-3AD203B41FA5}">
                      <a16:colId xmlns:a16="http://schemas.microsoft.com/office/drawing/2014/main" val="2021470942"/>
                    </a:ext>
                  </a:extLst>
                </a:gridCol>
                <a:gridCol w="1411585">
                  <a:extLst>
                    <a:ext uri="{9D8B030D-6E8A-4147-A177-3AD203B41FA5}">
                      <a16:colId xmlns:a16="http://schemas.microsoft.com/office/drawing/2014/main" val="447409810"/>
                    </a:ext>
                  </a:extLst>
                </a:gridCol>
                <a:gridCol w="1411585">
                  <a:extLst>
                    <a:ext uri="{9D8B030D-6E8A-4147-A177-3AD203B41FA5}">
                      <a16:colId xmlns:a16="http://schemas.microsoft.com/office/drawing/2014/main" val="4187724877"/>
                    </a:ext>
                  </a:extLst>
                </a:gridCol>
              </a:tblGrid>
              <a:tr h="45885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event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date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month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where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extra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6255624"/>
                  </a:ext>
                </a:extLst>
              </a:tr>
              <a:tr h="458851">
                <a:tc>
                  <a:txBody>
                    <a:bodyPr/>
                    <a:lstStyle/>
                    <a:p>
                      <a:pPr algn="l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5479904"/>
                  </a:ext>
                </a:extLst>
              </a:tr>
              <a:tr h="458851">
                <a:tc>
                  <a:txBody>
                    <a:bodyPr/>
                    <a:lstStyle/>
                    <a:p>
                      <a:pPr algn="l"/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5496627"/>
                  </a:ext>
                </a:extLst>
              </a:tr>
              <a:tr h="458851">
                <a:tc>
                  <a:txBody>
                    <a:bodyPr/>
                    <a:lstStyle/>
                    <a:p>
                      <a:pPr algn="l"/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5863345"/>
                  </a:ext>
                </a:extLst>
              </a:tr>
              <a:tr h="458851">
                <a:tc>
                  <a:txBody>
                    <a:bodyPr/>
                    <a:lstStyle/>
                    <a:p>
                      <a:pPr algn="l"/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6970296"/>
                  </a:ext>
                </a:extLst>
              </a:tr>
            </a:tbl>
          </a:graphicData>
        </a:graphic>
      </p:graphicFrame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A5D724FD-9A96-4D95-AAEF-B4469345F705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25" name="Title 2">
            <a:extLst>
              <a:ext uri="{FF2B5EF4-FFF2-40B4-BE49-F238E27FC236}">
                <a16:creationId xmlns:a16="http://schemas.microsoft.com/office/drawing/2014/main" id="{763A7220-BDC3-4E21-A71A-BE89573E3B13}"/>
              </a:ext>
            </a:extLst>
          </p:cNvPr>
          <p:cNvSpPr txBox="1">
            <a:spLocks/>
          </p:cNvSpPr>
          <p:nvPr/>
        </p:nvSpPr>
        <p:spPr>
          <a:xfrm>
            <a:off x="11315774" y="1033981"/>
            <a:ext cx="648000" cy="374973"/>
          </a:xfrm>
          <a:prstGeom prst="rect">
            <a:avLst/>
          </a:prstGeom>
          <a:solidFill>
            <a:srgbClr val="786EB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BEBB1011-BC38-451B-8002-268EDF6080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800" y="3632820"/>
            <a:ext cx="1418824" cy="1040840"/>
          </a:xfrm>
          <a:prstGeom prst="rect">
            <a:avLst/>
          </a:prstGeom>
        </p:spPr>
      </p:pic>
      <p:pic>
        <p:nvPicPr>
          <p:cNvPr id="19" name="Picture 18" descr="A picture containing clipart&#10;&#10;Description automatically generated">
            <a:extLst>
              <a:ext uri="{FF2B5EF4-FFF2-40B4-BE49-F238E27FC236}">
                <a16:creationId xmlns:a16="http://schemas.microsoft.com/office/drawing/2014/main" id="{A5C46693-9B1E-48DE-B5AE-F7807B487E3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503" y="3859648"/>
            <a:ext cx="1155994" cy="577997"/>
          </a:xfrm>
          <a:prstGeom prst="rect">
            <a:avLst/>
          </a:prstGeom>
        </p:spPr>
      </p:pic>
      <p:pic>
        <p:nvPicPr>
          <p:cNvPr id="35" name="Picture 34" descr="A picture containing outdoor, sky, water&#10;&#10;Description automatically generated">
            <a:extLst>
              <a:ext uri="{FF2B5EF4-FFF2-40B4-BE49-F238E27FC236}">
                <a16:creationId xmlns:a16="http://schemas.microsoft.com/office/drawing/2014/main" id="{7717E90A-B03D-46FD-9F78-C85436CB432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715" y="5271537"/>
            <a:ext cx="2068583" cy="137905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F15C7D4-6B33-43A1-9305-64F64E152FE1}"/>
              </a:ext>
            </a:extLst>
          </p:cNvPr>
          <p:cNvSpPr txBox="1"/>
          <p:nvPr/>
        </p:nvSpPr>
        <p:spPr>
          <a:xfrm>
            <a:off x="9567899" y="6344854"/>
            <a:ext cx="2547901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Fête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Nationale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6" name="Graphic 25" descr="Teacher">
            <a:extLst>
              <a:ext uri="{FF2B5EF4-FFF2-40B4-BE49-F238E27FC236}">
                <a16:creationId xmlns:a16="http://schemas.microsoft.com/office/drawing/2014/main" id="{D4282705-F69D-4FA6-A579-E51B420A73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260202" y="-75251"/>
            <a:ext cx="914400" cy="914400"/>
          </a:xfrm>
          <a:prstGeom prst="rect">
            <a:avLst/>
          </a:prstGeom>
        </p:spPr>
      </p:pic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41A6F56D-AE97-41AF-83DD-AB1739196163}"/>
              </a:ext>
            </a:extLst>
          </p:cNvPr>
          <p:cNvSpPr/>
          <p:nvPr/>
        </p:nvSpPr>
        <p:spPr>
          <a:xfrm>
            <a:off x="4176562" y="72755"/>
            <a:ext cx="6841385" cy="401765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8" name="CustomShape 7">
            <a:hlinkClick r:id="" action="ppaction://noaction">
              <a:snd r:embed="rId16" name="8_1.wav"/>
            </a:hlinkClick>
            <a:extLst>
              <a:ext uri="{FF2B5EF4-FFF2-40B4-BE49-F238E27FC236}">
                <a16:creationId xmlns:a16="http://schemas.microsoft.com/office/drawing/2014/main" id="{CD43E37A-A792-43B2-89AB-3056C35F2F9C}"/>
              </a:ext>
            </a:extLst>
          </p:cNvPr>
          <p:cNvSpPr/>
          <p:nvPr/>
        </p:nvSpPr>
        <p:spPr>
          <a:xfrm>
            <a:off x="4206894" y="81812"/>
            <a:ext cx="7139212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Écoute et lis les textes. </a:t>
            </a:r>
            <a:r>
              <a:rPr kumimoji="0" lang="en-GB" sz="2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Puis</a:t>
            </a:r>
            <a:r>
              <a:rPr kumimoji="0" lang="en-GB" sz="2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, </a:t>
            </a:r>
            <a:r>
              <a:rPr kumimoji="0" lang="en-GB" sz="2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complète</a:t>
            </a:r>
            <a:r>
              <a:rPr kumimoji="0" lang="en-GB" sz="2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le tableau.</a:t>
            </a:r>
            <a:endParaRPr kumimoji="0" lang="en-GB" sz="22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090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70E1F879-1055-43F4-B04C-B0A3817F48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633" y="5270602"/>
            <a:ext cx="2068583" cy="1379055"/>
          </a:xfrm>
          <a:prstGeom prst="rect">
            <a:avLst/>
          </a:prstGeom>
        </p:spPr>
      </p:pic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3: </a:t>
            </a:r>
            <a:endParaRPr lang="en-GB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A74499-3716-4728-A018-BDBAE5DD6181}"/>
              </a:ext>
            </a:extLst>
          </p:cNvPr>
          <p:cNvSpPr txBox="1"/>
          <p:nvPr/>
        </p:nvSpPr>
        <p:spPr>
          <a:xfrm>
            <a:off x="3389205" y="74578"/>
            <a:ext cx="2505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Les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réponses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17" name="Picture 4" descr="Nativity, Essays, Jesus, Child, Epiphany">
            <a:extLst>
              <a:ext uri="{FF2B5EF4-FFF2-40B4-BE49-F238E27FC236}">
                <a16:creationId xmlns:a16="http://schemas.microsoft.com/office/drawing/2014/main" id="{B9D11DE1-5B18-4433-8059-A4772273A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509" y="5270602"/>
            <a:ext cx="1907626" cy="13790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4BE952C-FBA2-4F9F-94DB-D1E0C7E517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2948642"/>
              </p:ext>
            </p:extLst>
          </p:nvPr>
        </p:nvGraphicFramePr>
        <p:xfrm>
          <a:off x="428750" y="937404"/>
          <a:ext cx="10660252" cy="43645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24509">
                  <a:extLst>
                    <a:ext uri="{9D8B030D-6E8A-4147-A177-3AD203B41FA5}">
                      <a16:colId xmlns:a16="http://schemas.microsoft.com/office/drawing/2014/main" val="4089833692"/>
                    </a:ext>
                  </a:extLst>
                </a:gridCol>
                <a:gridCol w="1932004">
                  <a:extLst>
                    <a:ext uri="{9D8B030D-6E8A-4147-A177-3AD203B41FA5}">
                      <a16:colId xmlns:a16="http://schemas.microsoft.com/office/drawing/2014/main" val="3546858512"/>
                    </a:ext>
                  </a:extLst>
                </a:gridCol>
                <a:gridCol w="2167913">
                  <a:extLst>
                    <a:ext uri="{9D8B030D-6E8A-4147-A177-3AD203B41FA5}">
                      <a16:colId xmlns:a16="http://schemas.microsoft.com/office/drawing/2014/main" val="2021470942"/>
                    </a:ext>
                  </a:extLst>
                </a:gridCol>
                <a:gridCol w="2167913">
                  <a:extLst>
                    <a:ext uri="{9D8B030D-6E8A-4147-A177-3AD203B41FA5}">
                      <a16:colId xmlns:a16="http://schemas.microsoft.com/office/drawing/2014/main" val="447409810"/>
                    </a:ext>
                  </a:extLst>
                </a:gridCol>
                <a:gridCol w="2167913">
                  <a:extLst>
                    <a:ext uri="{9D8B030D-6E8A-4147-A177-3AD203B41FA5}">
                      <a16:colId xmlns:a16="http://schemas.microsoft.com/office/drawing/2014/main" val="4187724877"/>
                    </a:ext>
                  </a:extLst>
                </a:gridCol>
              </a:tblGrid>
              <a:tr h="495504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event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date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month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where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extra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6255624"/>
                  </a:ext>
                </a:extLst>
              </a:tr>
              <a:tr h="928690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[1] </a:t>
                      </a:r>
                      <a:r>
                        <a:rPr lang="fr-FR" sz="2000" dirty="0">
                          <a:solidFill>
                            <a:srgbClr val="5B9BD5">
                              <a:lumMod val="50000"/>
                            </a:srgbClr>
                          </a:solidFill>
                          <a:latin typeface="Century Gothic" panose="020B0502020202020204" pitchFamily="34" charset="0"/>
                        </a:rPr>
                        <a:t>La Fête de l’Indépendance d'Haïti 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5479904"/>
                  </a:ext>
                </a:extLst>
              </a:tr>
              <a:tr h="928690">
                <a:tc>
                  <a:txBody>
                    <a:bodyPr/>
                    <a:lstStyle/>
                    <a:p>
                      <a:pPr algn="l"/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[2] </a:t>
                      </a:r>
                      <a:r>
                        <a:rPr kumimoji="0" lang="es-A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B9BD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La </a:t>
                      </a:r>
                      <a:r>
                        <a:rPr lang="es-AR" sz="2000" dirty="0">
                          <a:solidFill>
                            <a:srgbClr val="5B9BD5">
                              <a:lumMod val="50000"/>
                            </a:srgbClr>
                          </a:solidFill>
                          <a:latin typeface="Century Gothic" panose="020B0502020202020204" pitchFamily="34" charset="0"/>
                        </a:rPr>
                        <a:t>F</a:t>
                      </a:r>
                      <a:r>
                        <a:rPr kumimoji="0" lang="es-AR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5B9BD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ête</a:t>
                      </a:r>
                      <a:r>
                        <a:rPr kumimoji="0" lang="es-A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B9BD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des Rois </a:t>
                      </a: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5496627"/>
                  </a:ext>
                </a:extLst>
              </a:tr>
              <a:tr h="928690">
                <a:tc>
                  <a:txBody>
                    <a:bodyPr/>
                    <a:lstStyle/>
                    <a:p>
                      <a:pPr algn="l"/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[3] </a:t>
                      </a:r>
                      <a:r>
                        <a:rPr lang="fr-FR" sz="2000" dirty="0">
                          <a:solidFill>
                            <a:srgbClr val="5B9BD5">
                              <a:lumMod val="50000"/>
                            </a:srgbClr>
                          </a:solidFill>
                          <a:latin typeface="Century Gothic" panose="020B0502020202020204" pitchFamily="34" charset="0"/>
                        </a:rPr>
                        <a:t>Le Carnaval </a:t>
                      </a:r>
                      <a:r>
                        <a:rPr lang="en-GB" sz="2000" dirty="0">
                          <a:solidFill>
                            <a:srgbClr val="5B9BD5">
                              <a:lumMod val="50000"/>
                            </a:srgbClr>
                          </a:solidFill>
                          <a:latin typeface="Century Gothic" panose="020B0502020202020204" pitchFamily="34" charset="0"/>
                        </a:rPr>
                        <a:t> d’</a:t>
                      </a:r>
                      <a:r>
                        <a:rPr lang="fr-FR" sz="2000" dirty="0">
                          <a:solidFill>
                            <a:srgbClr val="5B9BD5">
                              <a:lumMod val="50000"/>
                            </a:srgbClr>
                          </a:solidFill>
                          <a:latin typeface="Century Gothic" panose="020B0502020202020204" pitchFamily="34" charset="0"/>
                        </a:rPr>
                        <a:t>Haïti </a:t>
                      </a: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5863345"/>
                  </a:ext>
                </a:extLst>
              </a:tr>
              <a:tr h="928690">
                <a:tc>
                  <a:txBody>
                    <a:bodyPr/>
                    <a:lstStyle/>
                    <a:p>
                      <a:pPr algn="l"/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[4] </a:t>
                      </a:r>
                      <a:r>
                        <a:rPr kumimoji="0" lang="es-A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B9BD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La </a:t>
                      </a:r>
                      <a:r>
                        <a:rPr kumimoji="0" lang="es-AR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5B9BD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Fête</a:t>
                      </a:r>
                      <a:r>
                        <a:rPr kumimoji="0" lang="es-A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B9BD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s-AR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5B9BD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Nationale</a:t>
                      </a:r>
                      <a:r>
                        <a:rPr kumimoji="0" lang="es-A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B9BD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en France </a:t>
                      </a: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6970296"/>
                  </a:ext>
                </a:extLst>
              </a:tr>
            </a:tbl>
          </a:graphicData>
        </a:graphic>
      </p:graphicFrame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A5D724FD-9A96-4D95-AAEF-B4469345F70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25" name="Title 2">
            <a:extLst>
              <a:ext uri="{FF2B5EF4-FFF2-40B4-BE49-F238E27FC236}">
                <a16:creationId xmlns:a16="http://schemas.microsoft.com/office/drawing/2014/main" id="{763A7220-BDC3-4E21-A71A-BE89573E3B13}"/>
              </a:ext>
            </a:extLst>
          </p:cNvPr>
          <p:cNvSpPr txBox="1">
            <a:spLocks/>
          </p:cNvSpPr>
          <p:nvPr/>
        </p:nvSpPr>
        <p:spPr>
          <a:xfrm>
            <a:off x="11315774" y="1033981"/>
            <a:ext cx="648000" cy="374973"/>
          </a:xfrm>
          <a:prstGeom prst="rect">
            <a:avLst/>
          </a:prstGeom>
          <a:solidFill>
            <a:srgbClr val="786EB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BEBB1011-BC38-451B-8002-268EDF6080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706" y="5487274"/>
            <a:ext cx="1418824" cy="1040840"/>
          </a:xfrm>
          <a:prstGeom prst="rect">
            <a:avLst/>
          </a:prstGeom>
        </p:spPr>
      </p:pic>
      <p:pic>
        <p:nvPicPr>
          <p:cNvPr id="19" name="Picture 18" descr="A picture containing clipart&#10;&#10;Description automatically generated">
            <a:extLst>
              <a:ext uri="{FF2B5EF4-FFF2-40B4-BE49-F238E27FC236}">
                <a16:creationId xmlns:a16="http://schemas.microsoft.com/office/drawing/2014/main" id="{A5C46693-9B1E-48DE-B5AE-F7807B487E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09" y="5714102"/>
            <a:ext cx="1155994" cy="577997"/>
          </a:xfrm>
          <a:prstGeom prst="rect">
            <a:avLst/>
          </a:prstGeom>
        </p:spPr>
      </p:pic>
      <p:pic>
        <p:nvPicPr>
          <p:cNvPr id="35" name="Picture 34" descr="A picture containing outdoor, sky, water&#10;&#10;Description automatically generated">
            <a:extLst>
              <a:ext uri="{FF2B5EF4-FFF2-40B4-BE49-F238E27FC236}">
                <a16:creationId xmlns:a16="http://schemas.microsoft.com/office/drawing/2014/main" id="{7717E90A-B03D-46FD-9F78-C85436CB43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715" y="5271537"/>
            <a:ext cx="2068583" cy="1379055"/>
          </a:xfrm>
          <a:prstGeom prst="rect">
            <a:avLst/>
          </a:prstGeom>
        </p:spPr>
      </p:pic>
      <p:sp>
        <p:nvSpPr>
          <p:cNvPr id="27" name="Google Shape;325;p7">
            <a:extLst>
              <a:ext uri="{FF2B5EF4-FFF2-40B4-BE49-F238E27FC236}">
                <a16:creationId xmlns:a16="http://schemas.microsoft.com/office/drawing/2014/main" id="{943F6696-779C-411D-94D2-7D285D9B004D}"/>
              </a:ext>
            </a:extLst>
          </p:cNvPr>
          <p:cNvSpPr txBox="1"/>
          <p:nvPr/>
        </p:nvSpPr>
        <p:spPr>
          <a:xfrm>
            <a:off x="2879530" y="1672147"/>
            <a:ext cx="163873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1st</a:t>
            </a:r>
          </a:p>
        </p:txBody>
      </p:sp>
      <p:sp>
        <p:nvSpPr>
          <p:cNvPr id="28" name="Google Shape;325;p7">
            <a:extLst>
              <a:ext uri="{FF2B5EF4-FFF2-40B4-BE49-F238E27FC236}">
                <a16:creationId xmlns:a16="http://schemas.microsoft.com/office/drawing/2014/main" id="{B9F100DD-98DD-40B5-8C8C-43A9FE618518}"/>
              </a:ext>
            </a:extLst>
          </p:cNvPr>
          <p:cNvSpPr txBox="1"/>
          <p:nvPr/>
        </p:nvSpPr>
        <p:spPr>
          <a:xfrm>
            <a:off x="4882901" y="1693900"/>
            <a:ext cx="163873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January</a:t>
            </a:r>
            <a:endParaRPr kumimoji="0" lang="es-AR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" name="Google Shape;325;p7">
            <a:extLst>
              <a:ext uri="{FF2B5EF4-FFF2-40B4-BE49-F238E27FC236}">
                <a16:creationId xmlns:a16="http://schemas.microsoft.com/office/drawing/2014/main" id="{101DD644-8F19-4AC5-A8B0-C652B4F8E25F}"/>
              </a:ext>
            </a:extLst>
          </p:cNvPr>
          <p:cNvSpPr txBox="1"/>
          <p:nvPr/>
        </p:nvSpPr>
        <p:spPr>
          <a:xfrm>
            <a:off x="6988246" y="1597031"/>
            <a:ext cx="163873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ϊ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ti</a:t>
            </a:r>
            <a:endParaRPr kumimoji="0" lang="es-AR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" name="Google Shape;325;p7">
            <a:extLst>
              <a:ext uri="{FF2B5EF4-FFF2-40B4-BE49-F238E27FC236}">
                <a16:creationId xmlns:a16="http://schemas.microsoft.com/office/drawing/2014/main" id="{050E44AB-EB33-4B1E-845C-6D9FE3F48729}"/>
              </a:ext>
            </a:extLst>
          </p:cNvPr>
          <p:cNvSpPr txBox="1"/>
          <p:nvPr/>
        </p:nvSpPr>
        <p:spPr>
          <a:xfrm>
            <a:off x="8774986" y="1441148"/>
            <a:ext cx="2606808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eat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soup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/ </a:t>
            </a: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little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presents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for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children</a:t>
            </a:r>
            <a:endParaRPr kumimoji="0" lang="es-AR" sz="20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" name="Google Shape;325;p7">
            <a:extLst>
              <a:ext uri="{FF2B5EF4-FFF2-40B4-BE49-F238E27FC236}">
                <a16:creationId xmlns:a16="http://schemas.microsoft.com/office/drawing/2014/main" id="{4BA564F9-DED8-47F8-88D4-DF2DFAE09CB9}"/>
              </a:ext>
            </a:extLst>
          </p:cNvPr>
          <p:cNvSpPr txBox="1"/>
          <p:nvPr/>
        </p:nvSpPr>
        <p:spPr>
          <a:xfrm>
            <a:off x="2844779" y="2668480"/>
            <a:ext cx="163873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6th</a:t>
            </a:r>
          </a:p>
        </p:txBody>
      </p:sp>
      <p:sp>
        <p:nvSpPr>
          <p:cNvPr id="32" name="Google Shape;325;p7">
            <a:extLst>
              <a:ext uri="{FF2B5EF4-FFF2-40B4-BE49-F238E27FC236}">
                <a16:creationId xmlns:a16="http://schemas.microsoft.com/office/drawing/2014/main" id="{B0981B11-BCB0-40DD-AC65-309A66727335}"/>
              </a:ext>
            </a:extLst>
          </p:cNvPr>
          <p:cNvSpPr txBox="1"/>
          <p:nvPr/>
        </p:nvSpPr>
        <p:spPr>
          <a:xfrm>
            <a:off x="4837041" y="2636861"/>
            <a:ext cx="163873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January</a:t>
            </a:r>
            <a:endParaRPr kumimoji="0" lang="es-AR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" name="Google Shape;325;p7">
            <a:extLst>
              <a:ext uri="{FF2B5EF4-FFF2-40B4-BE49-F238E27FC236}">
                <a16:creationId xmlns:a16="http://schemas.microsoft.com/office/drawing/2014/main" id="{4AE6B42A-0DE3-432C-9FC2-A5B4CE9CD53A}"/>
              </a:ext>
            </a:extLst>
          </p:cNvPr>
          <p:cNvSpPr txBox="1"/>
          <p:nvPr/>
        </p:nvSpPr>
        <p:spPr>
          <a:xfrm>
            <a:off x="6988246" y="2596506"/>
            <a:ext cx="163873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France</a:t>
            </a:r>
            <a:endParaRPr kumimoji="0" lang="es-AR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" name="Google Shape;325;p7">
            <a:extLst>
              <a:ext uri="{FF2B5EF4-FFF2-40B4-BE49-F238E27FC236}">
                <a16:creationId xmlns:a16="http://schemas.microsoft.com/office/drawing/2014/main" id="{97389E1B-2493-480B-BE91-DCB591957323}"/>
              </a:ext>
            </a:extLst>
          </p:cNvPr>
          <p:cNvSpPr txBox="1"/>
          <p:nvPr/>
        </p:nvSpPr>
        <p:spPr>
          <a:xfrm>
            <a:off x="8831679" y="2366810"/>
            <a:ext cx="2427402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eat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galette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in </a:t>
            </a: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north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and </a:t>
            </a: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couronne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in </a:t>
            </a: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south</a:t>
            </a:r>
            <a:endParaRPr kumimoji="0" lang="es-AR" sz="20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" name="Google Shape;325;p7">
            <a:extLst>
              <a:ext uri="{FF2B5EF4-FFF2-40B4-BE49-F238E27FC236}">
                <a16:creationId xmlns:a16="http://schemas.microsoft.com/office/drawing/2014/main" id="{BF994003-8D51-451F-8A8F-5B8CE840999C}"/>
              </a:ext>
            </a:extLst>
          </p:cNvPr>
          <p:cNvSpPr txBox="1"/>
          <p:nvPr/>
        </p:nvSpPr>
        <p:spPr>
          <a:xfrm>
            <a:off x="2768493" y="3603914"/>
            <a:ext cx="163873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--</a:t>
            </a:r>
          </a:p>
        </p:txBody>
      </p:sp>
      <p:sp>
        <p:nvSpPr>
          <p:cNvPr id="41" name="Google Shape;325;p7">
            <a:extLst>
              <a:ext uri="{FF2B5EF4-FFF2-40B4-BE49-F238E27FC236}">
                <a16:creationId xmlns:a16="http://schemas.microsoft.com/office/drawing/2014/main" id="{8836D6F0-1895-43F9-90F5-2BC84DAAB4D5}"/>
              </a:ext>
            </a:extLst>
          </p:cNvPr>
          <p:cNvSpPr txBox="1"/>
          <p:nvPr/>
        </p:nvSpPr>
        <p:spPr>
          <a:xfrm>
            <a:off x="4702594" y="3603914"/>
            <a:ext cx="190762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February</a:t>
            </a:r>
            <a:endParaRPr kumimoji="0" lang="es-AR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25;p7">
            <a:extLst>
              <a:ext uri="{FF2B5EF4-FFF2-40B4-BE49-F238E27FC236}">
                <a16:creationId xmlns:a16="http://schemas.microsoft.com/office/drawing/2014/main" id="{7DE60EAD-8977-4E17-94DB-507D74C27B6E}"/>
              </a:ext>
            </a:extLst>
          </p:cNvPr>
          <p:cNvSpPr txBox="1"/>
          <p:nvPr/>
        </p:nvSpPr>
        <p:spPr>
          <a:xfrm>
            <a:off x="6988246" y="3558264"/>
            <a:ext cx="163873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ϊ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ti</a:t>
            </a:r>
            <a:endParaRPr kumimoji="0" lang="es-AR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" name="Google Shape;325;p7">
            <a:extLst>
              <a:ext uri="{FF2B5EF4-FFF2-40B4-BE49-F238E27FC236}">
                <a16:creationId xmlns:a16="http://schemas.microsoft.com/office/drawing/2014/main" id="{D7DBD3F7-A30D-4ECB-9D6B-67A057A5EF01}"/>
              </a:ext>
            </a:extLst>
          </p:cNvPr>
          <p:cNvSpPr txBox="1"/>
          <p:nvPr/>
        </p:nvSpPr>
        <p:spPr>
          <a:xfrm>
            <a:off x="8888372" y="3319425"/>
            <a:ext cx="2314016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lots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of </a:t>
            </a: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colour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, dances, </a:t>
            </a: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costumes</a:t>
            </a:r>
            <a:endParaRPr kumimoji="0" lang="es-AR" sz="20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" name="Google Shape;325;p7">
            <a:extLst>
              <a:ext uri="{FF2B5EF4-FFF2-40B4-BE49-F238E27FC236}">
                <a16:creationId xmlns:a16="http://schemas.microsoft.com/office/drawing/2014/main" id="{2E36ACEE-E1E3-4ABB-A11F-750EF48D97E6}"/>
              </a:ext>
            </a:extLst>
          </p:cNvPr>
          <p:cNvSpPr txBox="1"/>
          <p:nvPr/>
        </p:nvSpPr>
        <p:spPr>
          <a:xfrm>
            <a:off x="2809542" y="4569282"/>
            <a:ext cx="163873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14</a:t>
            </a:r>
          </a:p>
        </p:txBody>
      </p:sp>
      <p:sp>
        <p:nvSpPr>
          <p:cNvPr id="46" name="Google Shape;325;p7">
            <a:extLst>
              <a:ext uri="{FF2B5EF4-FFF2-40B4-BE49-F238E27FC236}">
                <a16:creationId xmlns:a16="http://schemas.microsoft.com/office/drawing/2014/main" id="{85D8A497-483C-4C4A-A455-FF7EE7BF3903}"/>
              </a:ext>
            </a:extLst>
          </p:cNvPr>
          <p:cNvSpPr txBox="1"/>
          <p:nvPr/>
        </p:nvSpPr>
        <p:spPr>
          <a:xfrm>
            <a:off x="4837041" y="4515374"/>
            <a:ext cx="163873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July</a:t>
            </a:r>
            <a:endParaRPr kumimoji="0" lang="es-AR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" name="Google Shape;325;p7">
            <a:extLst>
              <a:ext uri="{FF2B5EF4-FFF2-40B4-BE49-F238E27FC236}">
                <a16:creationId xmlns:a16="http://schemas.microsoft.com/office/drawing/2014/main" id="{359AD060-C3AE-45E3-BB67-51C9B1A637D7}"/>
              </a:ext>
            </a:extLst>
          </p:cNvPr>
          <p:cNvSpPr txBox="1"/>
          <p:nvPr/>
        </p:nvSpPr>
        <p:spPr>
          <a:xfrm>
            <a:off x="6988246" y="4493698"/>
            <a:ext cx="163873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France</a:t>
            </a:r>
          </a:p>
        </p:txBody>
      </p:sp>
      <p:sp>
        <p:nvSpPr>
          <p:cNvPr id="48" name="Google Shape;325;p7">
            <a:extLst>
              <a:ext uri="{FF2B5EF4-FFF2-40B4-BE49-F238E27FC236}">
                <a16:creationId xmlns:a16="http://schemas.microsoft.com/office/drawing/2014/main" id="{579F76D7-0AB1-458A-AE14-5FD5B8E6ACB7}"/>
              </a:ext>
            </a:extLst>
          </p:cNvPr>
          <p:cNvSpPr txBox="1"/>
          <p:nvPr/>
        </p:nvSpPr>
        <p:spPr>
          <a:xfrm>
            <a:off x="8942954" y="4224195"/>
            <a:ext cx="2228088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very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important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day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for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French </a:t>
            </a: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people</a:t>
            </a:r>
            <a:endParaRPr kumimoji="0" lang="es-AR" sz="20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965502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40" grpId="0"/>
      <p:bldP spid="41" grpId="0"/>
      <p:bldP spid="42" grpId="0"/>
      <p:bldP spid="44" grpId="0"/>
      <p:bldP spid="45" grpId="0"/>
      <p:bldP spid="46" grpId="0"/>
      <p:bldP spid="47" grpId="0"/>
      <p:bldP spid="48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NCELP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ELP Theme" id="{4C2BE813-E61A-3747-9A86-4627A18065B5}" vid="{CF4FE9D7-7BAB-7346-97A2-D95A5D988488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2072</TotalTime>
  <Words>4111</Words>
  <Application>Microsoft Office PowerPoint</Application>
  <PresentationFormat>Widescreen</PresentationFormat>
  <Paragraphs>677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Arial</vt:lpstr>
      <vt:lpstr>Calibri</vt:lpstr>
      <vt:lpstr>Calibri Light</vt:lpstr>
      <vt:lpstr>Century Gothic</vt:lpstr>
      <vt:lpstr>Eras Demi ITC</vt:lpstr>
      <vt:lpstr>Modern Love</vt:lpstr>
      <vt:lpstr>Symbol</vt:lpstr>
      <vt:lpstr>Tw Cen MT</vt:lpstr>
      <vt:lpstr>Wingdings</vt:lpstr>
      <vt:lpstr>1_Office Theme</vt:lpstr>
      <vt:lpstr>3_Office Theme</vt:lpstr>
      <vt:lpstr>4_Office Theme</vt:lpstr>
      <vt:lpstr>1_NCELP Theme</vt:lpstr>
      <vt:lpstr>2_Office Theme</vt:lpstr>
      <vt:lpstr>Describing me and others </vt:lpstr>
      <vt:lpstr>[an|en]</vt:lpstr>
      <vt:lpstr>[am|em]</vt:lpstr>
      <vt:lpstr>Follow up 1:</vt:lpstr>
      <vt:lpstr>Follow up 2a: </vt:lpstr>
      <vt:lpstr>Follow up 2b: </vt:lpstr>
      <vt:lpstr>Using ‘le’ with dates</vt:lpstr>
      <vt:lpstr>Follow up 3: </vt:lpstr>
      <vt:lpstr>Follow up 3: </vt:lpstr>
      <vt:lpstr>La Fête des Rois</vt:lpstr>
      <vt:lpstr>Follow up 4 </vt:lpstr>
      <vt:lpstr>Follow up 4 </vt:lpstr>
      <vt:lpstr>Follow up 4 </vt:lpstr>
      <vt:lpstr>Follow up 4 </vt:lpstr>
      <vt:lpstr>Follow up 4 </vt:lpstr>
      <vt:lpstr>Follow up 4 </vt:lpstr>
      <vt:lpstr>Follow up 4 </vt:lpstr>
      <vt:lpstr>Follow up 4 </vt:lpstr>
      <vt:lpstr>Follow up 4 </vt:lpstr>
      <vt:lpstr>Follow up 4 </vt:lpstr>
      <vt:lpstr>Follow up 4 </vt:lpstr>
      <vt:lpstr>écouter</vt:lpstr>
      <vt:lpstr>Follow up 5:</vt:lpstr>
      <vt:lpstr>vocabulaire</vt:lpstr>
      <vt:lpstr>vocabulaire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77</cp:revision>
  <dcterms:created xsi:type="dcterms:W3CDTF">2021-06-12T06:20:35Z</dcterms:created>
  <dcterms:modified xsi:type="dcterms:W3CDTF">2023-09-28T03:34:26Z</dcterms:modified>
</cp:coreProperties>
</file>