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9" r:id="rId3"/>
    <p:sldMasterId id="2147483720" r:id="rId4"/>
    <p:sldMasterId id="2147483732" r:id="rId5"/>
  </p:sldMasterIdLst>
  <p:notesMasterIdLst>
    <p:notesMasterId r:id="rId31"/>
  </p:notesMasterIdLst>
  <p:sldIdLst>
    <p:sldId id="257" r:id="rId6"/>
    <p:sldId id="511" r:id="rId7"/>
    <p:sldId id="512" r:id="rId8"/>
    <p:sldId id="527" r:id="rId9"/>
    <p:sldId id="514" r:id="rId10"/>
    <p:sldId id="523" r:id="rId11"/>
    <p:sldId id="444" r:id="rId12"/>
    <p:sldId id="524" r:id="rId13"/>
    <p:sldId id="525" r:id="rId14"/>
    <p:sldId id="451" r:id="rId15"/>
    <p:sldId id="500" r:id="rId16"/>
    <p:sldId id="517" r:id="rId17"/>
    <p:sldId id="518" r:id="rId18"/>
    <p:sldId id="519" r:id="rId19"/>
    <p:sldId id="504" r:id="rId20"/>
    <p:sldId id="520" r:id="rId21"/>
    <p:sldId id="506" r:id="rId22"/>
    <p:sldId id="521" r:id="rId23"/>
    <p:sldId id="508" r:id="rId24"/>
    <p:sldId id="458" r:id="rId25"/>
    <p:sldId id="459" r:id="rId26"/>
    <p:sldId id="526" r:id="rId27"/>
    <p:sldId id="516" r:id="rId28"/>
    <p:sldId id="368" r:id="rId29"/>
    <p:sldId id="3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5986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081" autoAdjust="0"/>
  </p:normalViewPr>
  <p:slideViewPr>
    <p:cSldViewPr snapToGrid="0">
      <p:cViewPr varScale="1">
        <p:scale>
          <a:sx n="89" d="100"/>
          <a:sy n="89" d="100"/>
        </p:scale>
        <p:origin x="129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revisit SSC [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introduce [am|em]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temps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[64]</a:t>
            </a: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sommes [5] nous [31]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quel, quelle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date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[660] jour [78] mois [179]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saison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[1667] semaine [245] lundi [1091], mardi [1044]  mercredi [1168]  jeudi [1112] vendredi [1086] samedi [1356] dimanche [1235] aujourd’hui [233] </a:t>
            </a:r>
          </a:p>
          <a:p>
            <a:pPr marL="0" indent="-216000">
              <a:lnSpc>
                <a:spcPct val="100000"/>
              </a:lnSpc>
            </a:pPr>
            <a:endParaRPr lang="fr-FR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[5] suis, est, es [5] je [22] tu [112]  il [13] elle [38] qui ? [14] ami(e) [467] école [477] monsieur [79] madame [294] professeur(e) [110] anglais [784] français [251] calme [1731] amusant [4695] heureux [764] important [215] inquiet [1392] intelligent [2509] perdu [2264] prêt [422] sérieux [412] bien [47] mal [277] comment ? [234] Salut ! [2205] Ça va ? [54/53] Oui [284] Non [75] Bonjour ! [1972] Au revoir [4/1274]</a:t>
            </a:r>
            <a:b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 [76] faim [1986] raison [72] soif [4659] tort [1652]</a:t>
            </a:r>
            <a:endParaRPr lang="fr-FR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provide more detail about the two different Epiphany cakes.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hear the two phrases from the listening task again.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Read the additional information with pupils. In line glosses of the trickier words are provided.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 an additional lesson on La Fête des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Rois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is available here (Week 11, Autumn Term, Year 4: http://www.rachelhawkes.com/Resources/Y4_French/Yr4AutumnFr.php)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In January, this would make a good opportunity for a class assembly as there are elements of the Epiphany tradition (including the galette des </a:t>
            </a:r>
            <a:r>
              <a:rPr lang="en-GB" dirty="0" err="1"/>
              <a:t>rois</a:t>
            </a:r>
            <a:r>
              <a:rPr lang="en-GB" dirty="0"/>
              <a:t>) that can be role-played.</a:t>
            </a:r>
          </a:p>
          <a:p>
            <a:endParaRPr lang="en-GB" dirty="0"/>
          </a:p>
          <a:p>
            <a:r>
              <a:rPr lang="en-GB" b="1" dirty="0"/>
              <a:t>Attributions:</a:t>
            </a:r>
            <a:br>
              <a:rPr lang="en-GB" dirty="0"/>
            </a:br>
            <a:r>
              <a:rPr lang="en-GB" dirty="0"/>
              <a:t>Couronne des </a:t>
            </a:r>
            <a:r>
              <a:rPr lang="en-GB" dirty="0" err="1"/>
              <a:t>rois</a:t>
            </a:r>
            <a:r>
              <a:rPr lang="en-GB" dirty="0"/>
              <a:t>: No machine-readable author provided. </a:t>
            </a:r>
            <a:r>
              <a:rPr lang="en-GB" dirty="0" err="1"/>
              <a:t>David.Monniaux</a:t>
            </a:r>
            <a:r>
              <a:rPr lang="en-GB" dirty="0"/>
              <a:t> assumed (based on copyright claims)., CC BY-SA 3.0, via Wikimedia Commons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75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(8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select and produce orally key vocabulary to ask about and give dates; to practise the scaffolded oral production of longer sentences.</a:t>
            </a:r>
          </a:p>
          <a:p>
            <a:endParaRPr lang="en-GB" b="0" dirty="0"/>
          </a:p>
          <a:p>
            <a:r>
              <a:rPr lang="en-GB" b="0" dirty="0"/>
              <a:t>Sentence 1/4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countdown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French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96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ANSWER SLIDE [1/4]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222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[2/4]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846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[2/4]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845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[3/4]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004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[3/4]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7458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[4/4]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386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SLIDE [4/4]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641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2 minutes (3 slides)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oral production of questions and answers about dates.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</a:t>
            </a:r>
            <a:r>
              <a:rPr lang="en-GB" b="0" dirty="0"/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the question “</a:t>
            </a:r>
            <a:r>
              <a:rPr lang="en-GB" b="0" dirty="0" err="1"/>
              <a:t>Aujourd’hui</a:t>
            </a:r>
            <a:r>
              <a:rPr lang="en-GB" b="0" dirty="0"/>
              <a:t> nous </a:t>
            </a:r>
            <a:r>
              <a:rPr lang="en-GB" b="0" dirty="0" err="1"/>
              <a:t>sommes</a:t>
            </a:r>
            <a:r>
              <a:rPr lang="en-GB" b="0" dirty="0"/>
              <a:t> quelle date ? and encourage pupils to answer in French. The calendar can be adapted for the day / month the lesson is taught.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cover the questions and bring up the hints for the question /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Get pupils to practise asking and answering the question with only first letter prompts.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Repeat step 3 for the next two slides.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this task and the previous one can be shortened to fit the time available for Follow up 4.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05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THESE TWO SLIDES AS PART OF FOLLOW UP 1.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 </a:t>
            </a:r>
            <a:r>
              <a:rPr lang="en-GB" b="0" dirty="0"/>
              <a:t>and introduce pupils to [</a:t>
            </a:r>
            <a:r>
              <a:rPr lang="en-GB" b="1" dirty="0" err="1"/>
              <a:t>am|em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pronunciation of the </a:t>
            </a:r>
            <a:r>
              <a:rPr lang="en-GB" b="0" dirty="0"/>
              <a:t>individual SSC [</a:t>
            </a:r>
            <a:r>
              <a:rPr lang="en-GB" b="1" dirty="0" err="1"/>
              <a:t>an|en</a:t>
            </a:r>
            <a:r>
              <a:rPr lang="en-GB" b="0" dirty="0"/>
              <a:t>]. Practise saying it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source word ‘</a:t>
            </a:r>
            <a:r>
              <a:rPr lang="en-GB" b="1" dirty="0"/>
              <a:t>enfant</a:t>
            </a:r>
            <a:r>
              <a:rPr lang="en-GB" b="0" dirty="0"/>
              <a:t>’ (with gesture, if using). Say the word several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picture and get pupils to repeat the words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Bring up the callout about [</a:t>
            </a:r>
            <a:r>
              <a:rPr lang="en-GB" b="0" dirty="0" err="1"/>
              <a:t>am|em</a:t>
            </a:r>
            <a:r>
              <a:rPr lang="en-GB" b="0" dirty="0"/>
              <a:t>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Introduce the source word ‘</a:t>
            </a:r>
            <a:r>
              <a:rPr lang="en-GB" b="1" dirty="0"/>
              <a:t>temps</a:t>
            </a:r>
            <a:r>
              <a:rPr lang="en-GB" b="0" dirty="0"/>
              <a:t>’. Repeat the word several times.</a:t>
            </a: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436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608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063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Time</a:t>
            </a:r>
            <a:r>
              <a:rPr lang="en-GB" dirty="0"/>
              <a:t>:  7 minutes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Aim</a:t>
            </a:r>
            <a:r>
              <a:rPr lang="en-GB" dirty="0"/>
              <a:t>: to practise aural and/or written recognition of the structure “Nous </a:t>
            </a:r>
            <a:r>
              <a:rPr lang="en-GB" dirty="0" err="1"/>
              <a:t>sommes</a:t>
            </a:r>
            <a:r>
              <a:rPr lang="en-GB" dirty="0"/>
              <a:t> + day + number + month”.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</a:t>
            </a:r>
            <a:r>
              <a:rPr lang="en-GB" dirty="0"/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Teacher reads the instruction in French.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speech bubble to remind pupils about punctuation.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to write numbers 1-4 in their books.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on the numbers to play the audio for each sentence.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to write the full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oral answers from pupils.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provide written answers for pupils to compare.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Notes:</a:t>
            </a:r>
            <a:r>
              <a:rPr lang="en-GB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</a:t>
            </a:r>
            <a:r>
              <a:rPr lang="en-GB" dirty="0"/>
              <a:t>)  for less challenge, remove white shapes under the answers to reveal a jumbled version of each sentence to support pupils as they listen and write.</a:t>
            </a:r>
            <a:br>
              <a:rPr lang="en-GB" dirty="0"/>
            </a:br>
            <a:r>
              <a:rPr lang="en-GB" dirty="0"/>
              <a:t>ii) for a reading task, ask pupils to write the sentences in the correct order, before they listen and check.</a:t>
            </a:r>
            <a:br>
              <a:rPr lang="en-GB" dirty="0"/>
            </a:br>
            <a:r>
              <a:rPr lang="en-GB" dirty="0"/>
              <a:t>iii) the next slide re-uses the language of this task for written comprehension, consolidating vocabulary (months, numbers and days of the week).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826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Time</a:t>
            </a:r>
            <a:r>
              <a:rPr lang="en-GB" dirty="0"/>
              <a:t>:  3 minutes</a:t>
            </a: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</a:t>
            </a:r>
            <a:r>
              <a:rPr lang="en-GB" dirty="0"/>
              <a:t>: to consolidate written comprehension of days of the week, months, and numbers.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Teacher reads the instruction in French.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Pupils can work in pairs to match the sentences with the days of the week and calendars or for a higher level of challenge, they can write down the correct days / months next to the sentences they wrote in the previous listening task. Click to provide the days and dates before or after the task is complete.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provide feedback.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7735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the revisited set.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revisited set 1 are green and those from revisited set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the revisited set.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revisited set 1 are green and those from revisited set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841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practise </a:t>
            </a:r>
            <a:r>
              <a:rPr lang="en-GB" b="1" baseline="0" dirty="0"/>
              <a:t>[</a:t>
            </a:r>
            <a:r>
              <a:rPr lang="en-GB" b="1" baseline="0" dirty="0" err="1"/>
              <a:t>em</a:t>
            </a:r>
            <a:r>
              <a:rPr lang="en-GB" b="1" baseline="0" dirty="0"/>
              <a:t>/am]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em</a:t>
            </a:r>
            <a:r>
              <a:rPr lang="en-GB" b="1" baseline="0" dirty="0"/>
              <a:t>/am]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temps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four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  <a:br>
              <a:rPr lang="en-GB" baseline="0" dirty="0"/>
            </a:b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cluster words:</a:t>
            </a:r>
            <a:br>
              <a:rPr lang="en-GB" baseline="0" dirty="0"/>
            </a:br>
            <a:r>
              <a:rPr lang="en-GB" b="1" baseline="0" dirty="0"/>
              <a:t>camp</a:t>
            </a:r>
            <a:r>
              <a:rPr lang="en-GB" baseline="0" dirty="0"/>
              <a:t> [1084] </a:t>
            </a:r>
            <a:r>
              <a:rPr lang="en-GB" b="1" baseline="0" dirty="0" err="1"/>
              <a:t>chambre</a:t>
            </a:r>
            <a:r>
              <a:rPr lang="en-GB" b="1" baseline="0" dirty="0"/>
              <a:t> </a:t>
            </a:r>
            <a:r>
              <a:rPr lang="en-GB" b="0" baseline="0" dirty="0"/>
              <a:t>[633]</a:t>
            </a:r>
            <a:r>
              <a:rPr lang="en-GB" baseline="0" dirty="0"/>
              <a:t> </a:t>
            </a:r>
            <a:r>
              <a:rPr lang="en-GB" b="1" baseline="0" dirty="0"/>
              <a:t>ensemble</a:t>
            </a:r>
            <a:r>
              <a:rPr lang="en-GB" baseline="0" dirty="0"/>
              <a:t> [124] </a:t>
            </a:r>
            <a:r>
              <a:rPr lang="en-GB" b="1" baseline="0" dirty="0" err="1"/>
              <a:t>printemps</a:t>
            </a:r>
            <a:r>
              <a:rPr lang="en-GB" baseline="0" dirty="0"/>
              <a:t> [1288] </a:t>
            </a:r>
            <a:r>
              <a:rPr lang="en-GB" b="1" baseline="0" dirty="0"/>
              <a:t>temps</a:t>
            </a:r>
            <a:r>
              <a:rPr lang="en-GB" baseline="0" dirty="0"/>
              <a:t> [65]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50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 err="1"/>
              <a:t>practise</a:t>
            </a:r>
            <a:r>
              <a:rPr lang="en-US" b="0" dirty="0"/>
              <a:t> oral production of SSC [</a:t>
            </a:r>
            <a:r>
              <a:rPr lang="en-US" b="1" dirty="0" err="1"/>
              <a:t>an|am|en|em</a:t>
            </a:r>
            <a:r>
              <a:rPr lang="en-US" b="0" dirty="0"/>
              <a:t>] in a read aloud task.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the timer.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tried 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many words as they can correctly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twenty seconds.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B listens carefully and stops his/her partner for a count of 3 every time s/he pronounces a word with an English sound.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swap roles and the timer is restarted.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has pronounced the greatest number of words correctly wins. If there is a tie, the student with the greatest amount of time remaining wins.</a:t>
            </a: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on the words to hear them said by a native speaker. Pupils repeat.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Time allowing, go over the meaning of the words. These are all cognates or near-cognates, purposefully chosen for unlearning the connection between the SSC and the English sound. 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/>
          </a:p>
          <a:p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/>
              <a:t>ambition [2280] central [992] champion [2443] </a:t>
            </a:r>
            <a:r>
              <a:rPr lang="en-GB" baseline="0" dirty="0" err="1"/>
              <a:t>danse</a:t>
            </a:r>
            <a:r>
              <a:rPr lang="en-GB" baseline="0" dirty="0"/>
              <a:t> [2934] </a:t>
            </a:r>
            <a:r>
              <a:rPr lang="en-GB" baseline="0" dirty="0" err="1"/>
              <a:t>éléphant</a:t>
            </a:r>
            <a:r>
              <a:rPr lang="en-GB" baseline="0" dirty="0"/>
              <a:t> [&gt;5000] </a:t>
            </a:r>
            <a:r>
              <a:rPr lang="en-GB" baseline="0" dirty="0" err="1"/>
              <a:t>exemple</a:t>
            </a:r>
            <a:r>
              <a:rPr lang="en-GB" baseline="0" dirty="0"/>
              <a:t> [259] </a:t>
            </a:r>
            <a:r>
              <a:rPr lang="en-GB" baseline="0" dirty="0" err="1"/>
              <a:t>lampe</a:t>
            </a:r>
            <a:r>
              <a:rPr lang="en-GB" baseline="0" dirty="0"/>
              <a:t> [4699] </a:t>
            </a:r>
            <a:r>
              <a:rPr lang="en-GB" baseline="0" dirty="0" err="1"/>
              <a:t>membre</a:t>
            </a:r>
            <a:r>
              <a:rPr lang="en-GB" baseline="0" dirty="0"/>
              <a:t> [390] orange [3912] parent [546]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25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  <a:r>
              <a:rPr lang="en-GB" b="0" dirty="0"/>
              <a:t>(two slides)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and written comprehension of this week’s new vocabulary and revisited vocabulary sets. 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circle the correct word (if they have the sheet printed). If not, they can use numbers 1-6 and A, B, C to identify the answers. Alternatively, they can transcribe the words.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answers.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Ejemple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professeur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sérieux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inquiète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 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 va bien ? 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sommes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Monsier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Lemaire a une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leçon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d’anglais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toujours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calme et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heureuse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intelligent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perdu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dirty="0"/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51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and written comprehension of this week’s new vocabulary and revisited vocabulary sets. 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sentences, translating the English prompts, selecting from the options given (there are additional words that are not needed).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the audio buttons to listen and pupils double check their written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written answers (audio also attached to each sentence as it appears).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Exemple</a:t>
            </a:r>
            <a:r>
              <a:rPr lang="en-GB" b="0" dirty="0"/>
              <a:t>.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</a:t>
            </a:r>
            <a:r>
              <a:rPr kumimoji="0" lang="es-AR" sz="12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12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samedi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sym typeface="Century Gothic"/>
              </a:rPr>
              <a:t>1. </a:t>
            </a:r>
            <a:r>
              <a:rPr lang="es-AR" sz="1200" b="0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lang="es-AR" sz="1200" b="0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200" b="0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quand</a:t>
            </a:r>
            <a:r>
              <a:rPr lang="es-AR" sz="1200" b="0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ton </a:t>
            </a:r>
            <a:r>
              <a:rPr lang="es-AR" sz="1200" b="0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anniversaire</a:t>
            </a:r>
            <a:r>
              <a:rPr lang="es-AR" sz="1200" b="0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quel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mois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quinze</a:t>
            </a:r>
            <a:r>
              <a:rPr kumimoji="0" lang="es-AR" sz="12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avril</a:t>
            </a:r>
            <a:r>
              <a:rPr kumimoji="0" lang="es-AR" sz="1200" b="0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quelle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date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Use this recap slide ahead of Follow up 3.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recap the use of “le” with the meaning of “(on) the”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Click to present the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8 minutes (2 slides)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practise written comprehension of numbers, months and other vocabulary in longer sentence contexts; to learn key details about two festivals in France and two in </a:t>
            </a:r>
            <a:r>
              <a:rPr lang="fr-F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Haïti.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baseline="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Read instructions in French.</a:t>
            </a:r>
            <a:br>
              <a:rPr lang="en-GB" b="0" baseline="0" dirty="0"/>
            </a:br>
            <a:r>
              <a:rPr lang="en-GB" b="0" baseline="0" dirty="0"/>
              <a:t>2. Pupils to copy the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to listen and read each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Pupils fill in the details in English.</a:t>
            </a:r>
            <a:br>
              <a:rPr lang="en-GB" b="0" baseline="0" dirty="0"/>
            </a:br>
            <a:r>
              <a:rPr lang="en-GB" b="0" baseline="0" dirty="0"/>
              <a:t>5. Move to next slide to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lvl="0">
              <a:lnSpc>
                <a:spcPct val="150000"/>
              </a:lnSpc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</a:t>
            </a: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La Fête de l’Indépendance d'Haïti est le 1er janvier. On mange de la soupe traditionnelle et il y a de petits cadeaux pour les enfants.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F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Rois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six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janvier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jour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</a:t>
            </a:r>
            <a:r>
              <a:rPr lang="fr-F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ê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lang="fr-F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é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France. </a:t>
            </a:r>
            <a:r>
              <a:rPr lang="en-GB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On mange la galette des </a:t>
            </a:r>
            <a:r>
              <a:rPr lang="en-GB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Rois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lang="en-GB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N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France et la </a:t>
            </a:r>
            <a:r>
              <a:rPr lang="en-GB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ouronne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Rois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dans le </a:t>
            </a:r>
            <a:r>
              <a:rPr lang="en-GB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France.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Le Carnaval de Haïti est une fête de plusieurs semaines en février. Il y a beaucoup de couleurs, de danses et de costumes.</a:t>
            </a:r>
          </a:p>
          <a:p>
            <a:pPr lvl="0">
              <a:lnSpc>
                <a:spcPct val="150000"/>
              </a:lnSpc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Fête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Nationale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France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14 </a:t>
            </a:r>
            <a:r>
              <a:rPr kumimoji="0" lang="es-A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juillet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s-AR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C’est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un </a:t>
            </a:r>
            <a:r>
              <a:rPr lang="es-AR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jour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s-AR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très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s-AR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important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s-AR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pour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les </a:t>
            </a:r>
            <a:r>
              <a:rPr lang="es-AR" sz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Français</a:t>
            </a:r>
            <a:r>
              <a:rPr lang="es-A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242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Click to check pupil answers.</a:t>
            </a:r>
            <a:br>
              <a:rPr lang="en-GB" b="0" baseline="0" dirty="0"/>
            </a:b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36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4793-0276-4887-9D14-E3884C582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C8930-A517-40FD-A1C5-66E459206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3FDC-C003-409F-8588-8EB4C198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13B2-B480-4A46-93D6-0683093F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F36F-645E-488A-BF7C-00ECB8DB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83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FB7-8D41-4397-BA47-3DB9FEE4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E4E1-A258-4387-8A73-5C5096D0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5A11-7474-4794-8E00-E31DBFEC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6182D-0F12-4397-837C-5B8C5EB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5153-0F35-473A-9075-F6ECE4D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175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1BE4-7E1F-4E87-9A8F-7E2CDE58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E92B-B4DD-4653-8B0B-40E4FF26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F4B5-EA63-43C1-922E-4A3BFAB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98D9-693C-4EB2-AFDB-24A36CB6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4867-E074-4B17-98E8-B6C6AA11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691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F8FF-1C83-4DE3-A743-315E1B66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8F809-E869-4080-8D87-67F406BC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79685-5EA3-463F-9658-17DA4B43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41A9D-40EC-402C-8526-31C380F8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3590-BE81-41D1-9591-2D2D886A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74407-368D-4CC7-AFC7-18E714AF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153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73F0-7572-4CBC-AD0D-878FC6E8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11B90-A1CD-4217-9893-3CB05544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7552F-C69A-41BB-984B-B8B6342D4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4689D-763C-4CF8-9358-7CC0C0CDE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5CF4C-A402-4F83-AFE9-B680232E7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01C1-93F6-45C5-88EE-3E01EABC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1F3F5-DF28-445F-B90D-C4CEF006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94256-FAEC-4BF3-9EF8-879020F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96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C2C8-7C1B-4D71-AEF1-388E8157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9DFC7-96E5-4D12-A332-4787850F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D762C-1DC3-4E63-BD4B-68D821FB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C63DE-A88F-495A-93FC-C2D739F1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27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473DF-065F-4775-8447-ED108DBE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BF039-33A1-4515-9501-162014CD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9195C-B987-4064-A671-F0FD4183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170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200D-A2C3-4172-8E15-A285531A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9980-F686-4FA8-AF4A-62201B7A2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6A67B-C712-40C6-9E89-176B48FC7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1D8-CD57-405F-8CB9-8E704387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40DA6-D705-4490-B8D4-29E55A4C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382BF-5A58-41E8-AC9E-EE824C50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8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D5E4-700F-4C0E-B0AA-9A1A5AF6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A36C5-EE27-4C78-8E9B-880BC6986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8FA3C-E3F9-4DE2-B3A7-2DA97DED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DC04A-6FCA-48DC-A027-14A7ECE2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07F1A-D087-47B5-B49C-FBA6DB2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8715E-20C5-467F-8E7C-665120E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890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BEF6-E4A8-495D-A930-B250B192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B2EE-B3E9-48C1-81D3-F70003CD0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9E42-DFCB-4ED5-A1CA-85B9B93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D0D3-B74D-40F6-8752-49A73C22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B2849-C0E8-4AE6-9AB6-24FB66B2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653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B0E5-4E59-440D-AA70-48B75CA0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C8BEC-CA0C-4FC2-8283-BC6D9B2A1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1C3A-12E1-45E6-8C8A-79F5FCBE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ACD4-4A57-46FC-8957-BF397DFD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E4B3-DC5E-4DBE-98CA-F5D611B8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501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721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111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196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000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5577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2641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47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8219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907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190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97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20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092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55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2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61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53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115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915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22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56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2327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0784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473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7692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3654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84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8881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78943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836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469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9206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03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C1E97-5D30-407C-B6F9-51269FC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F46D7-E06B-4C56-964A-3E3AA7E5E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8955D-CCAD-473D-ACF5-5FF644612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50D9-C9D9-4C29-A1E6-BDE2ED4F854E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BFFE-4890-4F4F-A099-6639F23C6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1B3AA-F93E-4F6E-9D3C-54422F94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69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713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98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5813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20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audio" Target="../media/audio2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4" Type="http://schemas.openxmlformats.org/officeDocument/2006/relationships/audio" Target="../media/audio24.wav"/><Relationship Id="rId9" Type="http://schemas.openxmlformats.org/officeDocument/2006/relationships/image" Target="../media/image1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1.sv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1.svg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5" Type="http://schemas.openxmlformats.org/officeDocument/2006/relationships/audio" Target="../media/audio10.wav"/><Relationship Id="rId10" Type="http://schemas.openxmlformats.org/officeDocument/2006/relationships/audio" Target="../media/audio9.wav"/><Relationship Id="rId4" Type="http://schemas.openxmlformats.org/officeDocument/2006/relationships/image" Target="../media/image12.png"/><Relationship Id="rId9" Type="http://schemas.openxmlformats.org/officeDocument/2006/relationships/audio" Target="../media/audio8.wav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image" Target="../media/image14.png"/><Relationship Id="rId4" Type="http://schemas.openxmlformats.org/officeDocument/2006/relationships/audio" Target="../media/audio12.wav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audio" Target="../media/audio18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7.wav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audio" Target="../media/audio16.wav"/><Relationship Id="rId9" Type="http://schemas.openxmlformats.org/officeDocument/2006/relationships/image" Target="../media/image18.jpe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F58089-A976-453D-92C2-67C318287B2C}"/>
              </a:ext>
            </a:extLst>
          </p:cNvPr>
          <p:cNvGrpSpPr/>
          <p:nvPr/>
        </p:nvGrpSpPr>
        <p:grpSpPr>
          <a:xfrm>
            <a:off x="490882" y="1557004"/>
            <a:ext cx="3589516" cy="3133454"/>
            <a:chOff x="7190302" y="4058728"/>
            <a:chExt cx="3064129" cy="2674820"/>
          </a:xfrm>
        </p:grpSpPr>
        <p:pic>
          <p:nvPicPr>
            <p:cNvPr id="10" name="Picture 9" descr="Calendar&#10;&#10;Description automatically generated">
              <a:extLst>
                <a:ext uri="{FF2B5EF4-FFF2-40B4-BE49-F238E27FC236}">
                  <a16:creationId xmlns:a16="http://schemas.microsoft.com/office/drawing/2014/main" id="{A22F35F6-3E08-4C01-ADAB-98E36B88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302" y="4058728"/>
              <a:ext cx="2936337" cy="2674820"/>
            </a:xfrm>
            <a:prstGeom prst="rect">
              <a:avLst/>
            </a:prstGeom>
          </p:spPr>
        </p:pic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6143D637-3D3C-462E-B561-3E644E3A2F53}"/>
                </a:ext>
              </a:extLst>
            </p:cNvPr>
            <p:cNvSpPr/>
            <p:nvPr/>
          </p:nvSpPr>
          <p:spPr>
            <a:xfrm>
              <a:off x="9411577" y="5705631"/>
              <a:ext cx="840373" cy="654284"/>
            </a:xfrm>
            <a:prstGeom prst="irregularSeal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8201076E-D59B-4EA2-B00D-66FF241AEDE9}"/>
                </a:ext>
              </a:extLst>
            </p:cNvPr>
            <p:cNvSpPr/>
            <p:nvPr/>
          </p:nvSpPr>
          <p:spPr>
            <a:xfrm>
              <a:off x="9414058" y="5753167"/>
              <a:ext cx="840373" cy="654284"/>
            </a:xfrm>
            <a:prstGeom prst="irregularSeal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FA51378-6288-4C03-BE08-599D0F6B2D21}"/>
              </a:ext>
            </a:extLst>
          </p:cNvPr>
          <p:cNvSpPr txBox="1"/>
          <p:nvPr/>
        </p:nvSpPr>
        <p:spPr>
          <a:xfrm>
            <a:off x="9693269" y="6488983"/>
            <a:ext cx="2525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C4BD-0237-4A33-8892-7F6E52E4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5" y="146240"/>
            <a:ext cx="4486627" cy="67895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" name="la_fete_des_rois.wav"/>
                </a:hlinkClick>
              </a:rPr>
              <a:t>La Fête des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" name="la_fete_des_rois.wav"/>
                </a:hlinkClick>
              </a:rPr>
              <a:t>Rois</a:t>
            </a:r>
            <a:endParaRPr lang="en-GB" dirty="0">
              <a:hlinkClick r:id="" action="ppaction://noaction">
                <a:snd r:embed="rId3" name="la_fete_des_rois.wav"/>
              </a:hlinkClick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4447B-0D36-4395-8CE8-F136EB4B28DA}"/>
              </a:ext>
            </a:extLst>
          </p:cNvPr>
          <p:cNvSpPr txBox="1"/>
          <p:nvPr/>
        </p:nvSpPr>
        <p:spPr>
          <a:xfrm>
            <a:off x="6438380" y="4907280"/>
            <a:ext cx="51392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couronne des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rois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(Kings’ crown)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gâteau de brioche. Il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recouvert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sucre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(sugar) et de fruits confits.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324C8-5ABC-47B6-8E89-92F55F8A65F9}"/>
              </a:ext>
            </a:extLst>
          </p:cNvPr>
          <p:cNvGrpSpPr/>
          <p:nvPr/>
        </p:nvGrpSpPr>
        <p:grpSpPr>
          <a:xfrm>
            <a:off x="10576559" y="146240"/>
            <a:ext cx="1705355" cy="1063352"/>
            <a:chOff x="10462370" y="146240"/>
            <a:chExt cx="1901190" cy="122468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91ABFCF-1711-480E-B594-E3A67BB8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C5AB6-403C-4372-848B-D5FE7E8A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1FF828-75C1-4BF0-AAD7-EAA19A005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961" y="1722119"/>
            <a:ext cx="4256803" cy="3185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C1DBD4-9D1A-480E-9ED7-CABBE056AF8E}"/>
              </a:ext>
            </a:extLst>
          </p:cNvPr>
          <p:cNvSpPr txBox="1"/>
          <p:nvPr/>
        </p:nvSpPr>
        <p:spPr>
          <a:xfrm>
            <a:off x="555740" y="4922520"/>
            <a:ext cx="51392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galette des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rois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(Kings’ cake)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altLang="en-US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altLang="en-US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tarte à pâte 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feuilletée (</a:t>
            </a:r>
            <a:r>
              <a:rPr lang="fr-FR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flaky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fr-FR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pastry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) et à la frangipane (</a:t>
            </a:r>
            <a:r>
              <a:rPr lang="fr-FR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almond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paste).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5" descr="image001">
            <a:extLst>
              <a:ext uri="{FF2B5EF4-FFF2-40B4-BE49-F238E27FC236}">
                <a16:creationId xmlns:a16="http://schemas.microsoft.com/office/drawing/2014/main" id="{79D85811-E351-4023-88A9-37E57A835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3" y="1722119"/>
            <a:ext cx="4342623" cy="31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hlinkClick r:id="" action="ppaction://noaction">
              <a:snd r:embed="rId8" name="galette_des_rois.wav"/>
            </a:hlinkClick>
            <a:extLst>
              <a:ext uri="{FF2B5EF4-FFF2-40B4-BE49-F238E27FC236}">
                <a16:creationId xmlns:a16="http://schemas.microsoft.com/office/drawing/2014/main" id="{0F05A5F6-EA16-436E-941B-E38C7158F754}"/>
              </a:ext>
            </a:extLst>
          </p:cNvPr>
          <p:cNvSpPr txBox="1"/>
          <p:nvPr/>
        </p:nvSpPr>
        <p:spPr>
          <a:xfrm>
            <a:off x="555740" y="952678"/>
            <a:ext cx="5139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mange la galette des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rois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dans le Nord de la France...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>
              <a:snd r:embed="rId9" name="couronne des rois.wav"/>
            </a:hlinkClick>
            <a:extLst>
              <a:ext uri="{FF2B5EF4-FFF2-40B4-BE49-F238E27FC236}">
                <a16:creationId xmlns:a16="http://schemas.microsoft.com/office/drawing/2014/main" id="{E1171957-4748-455C-996D-DA03361F250B}"/>
              </a:ext>
            </a:extLst>
          </p:cNvPr>
          <p:cNvSpPr txBox="1"/>
          <p:nvPr/>
        </p:nvSpPr>
        <p:spPr>
          <a:xfrm>
            <a:off x="6438380" y="986067"/>
            <a:ext cx="5139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…et la couronne des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rois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dans </a:t>
            </a:r>
            <a:b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Sud de la France.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device, fan, vector graphics&#10;&#10;Description automatically generated">
            <a:extLst>
              <a:ext uri="{FF2B5EF4-FFF2-40B4-BE49-F238E27FC236}">
                <a16:creationId xmlns:a16="http://schemas.microsoft.com/office/drawing/2014/main" id="{40A2FF55-016F-4915-8B86-D22F47CA58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586" y="2268035"/>
            <a:ext cx="1764576" cy="176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91564CD-916C-498D-8BC9-2859F24C0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B20B795-6437-4050-8C89-0DBDD86C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39" name="Google Shape;696;p62">
            <a:extLst>
              <a:ext uri="{FF2B5EF4-FFF2-40B4-BE49-F238E27FC236}">
                <a16:creationId xmlns:a16="http://schemas.microsoft.com/office/drawing/2014/main" id="{FFE51CA7-19E8-4EF6-9551-F8181A6666CE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95;p62">
            <a:extLst>
              <a:ext uri="{FF2B5EF4-FFF2-40B4-BE49-F238E27FC236}">
                <a16:creationId xmlns:a16="http://schemas.microsoft.com/office/drawing/2014/main" id="{4F578B6F-AD60-457E-955C-09C71A96B66D}"/>
              </a:ext>
            </a:extLst>
          </p:cNvPr>
          <p:cNvSpPr/>
          <p:nvPr/>
        </p:nvSpPr>
        <p:spPr>
          <a:xfrm>
            <a:off x="552051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demain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7;p62">
            <a:extLst>
              <a:ext uri="{FF2B5EF4-FFF2-40B4-BE49-F238E27FC236}">
                <a16:creationId xmlns:a16="http://schemas.microsoft.com/office/drawing/2014/main" id="{ACAD5CE2-AA24-4D7C-8556-D4422C977A2F}"/>
              </a:ext>
            </a:extLst>
          </p:cNvPr>
          <p:cNvSpPr/>
          <p:nvPr/>
        </p:nvSpPr>
        <p:spPr>
          <a:xfrm>
            <a:off x="718099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aujourd’hui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698;p62">
            <a:extLst>
              <a:ext uri="{FF2B5EF4-FFF2-40B4-BE49-F238E27FC236}">
                <a16:creationId xmlns:a16="http://schemas.microsoft.com/office/drawing/2014/main" id="{D84E0C5E-5B0D-4817-9D44-BFD4024C107C}"/>
              </a:ext>
            </a:extLst>
          </p:cNvPr>
          <p:cNvSpPr/>
          <p:nvPr/>
        </p:nvSpPr>
        <p:spPr>
          <a:xfrm>
            <a:off x="8841477" y="5859409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484622 w 1863931"/>
              <a:gd name="connsiteY1" fmla="*/ 0 h 793650"/>
              <a:gd name="connsiteX2" fmla="*/ 93196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435227 w 1863931"/>
              <a:gd name="connsiteY7" fmla="*/ 793650 h 793650"/>
              <a:gd name="connsiteX8" fmla="*/ 931966 w 1863931"/>
              <a:gd name="connsiteY8" fmla="*/ 793650 h 793650"/>
              <a:gd name="connsiteX9" fmla="*/ 447343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26311" y="-16761"/>
                  <a:pt x="307858" y="21442"/>
                  <a:pt x="484622" y="0"/>
                </a:cubicBezTo>
                <a:cubicBezTo>
                  <a:pt x="661386" y="-21442"/>
                  <a:pt x="783063" y="3531"/>
                  <a:pt x="931966" y="0"/>
                </a:cubicBezTo>
                <a:cubicBezTo>
                  <a:pt x="1080869" y="-3531"/>
                  <a:pt x="1178898" y="19713"/>
                  <a:pt x="1379309" y="0"/>
                </a:cubicBezTo>
                <a:cubicBezTo>
                  <a:pt x="1579720" y="-19713"/>
                  <a:pt x="1726561" y="52605"/>
                  <a:pt x="1863931" y="0"/>
                </a:cubicBezTo>
                <a:cubicBezTo>
                  <a:pt x="1900695" y="172699"/>
                  <a:pt x="1857539" y="229302"/>
                  <a:pt x="1863931" y="380952"/>
                </a:cubicBezTo>
                <a:cubicBezTo>
                  <a:pt x="1870323" y="532602"/>
                  <a:pt x="1819692" y="654523"/>
                  <a:pt x="1863931" y="793650"/>
                </a:cubicBezTo>
                <a:cubicBezTo>
                  <a:pt x="1675092" y="827564"/>
                  <a:pt x="1620443" y="791169"/>
                  <a:pt x="1435227" y="793650"/>
                </a:cubicBezTo>
                <a:cubicBezTo>
                  <a:pt x="1250011" y="796131"/>
                  <a:pt x="1075416" y="781836"/>
                  <a:pt x="931966" y="793650"/>
                </a:cubicBezTo>
                <a:cubicBezTo>
                  <a:pt x="788516" y="805464"/>
                  <a:pt x="547737" y="777255"/>
                  <a:pt x="447343" y="793650"/>
                </a:cubicBezTo>
                <a:cubicBezTo>
                  <a:pt x="346949" y="810045"/>
                  <a:pt x="96423" y="770146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02621" y="-26646"/>
                  <a:pt x="236268" y="38012"/>
                  <a:pt x="447343" y="0"/>
                </a:cubicBezTo>
                <a:cubicBezTo>
                  <a:pt x="658418" y="-38012"/>
                  <a:pt x="688325" y="1046"/>
                  <a:pt x="876048" y="0"/>
                </a:cubicBezTo>
                <a:cubicBezTo>
                  <a:pt x="1063771" y="-1046"/>
                  <a:pt x="1141722" y="15490"/>
                  <a:pt x="1323391" y="0"/>
                </a:cubicBezTo>
                <a:cubicBezTo>
                  <a:pt x="1505060" y="-15490"/>
                  <a:pt x="1728608" y="965"/>
                  <a:pt x="1863931" y="0"/>
                </a:cubicBezTo>
                <a:cubicBezTo>
                  <a:pt x="1904110" y="87611"/>
                  <a:pt x="1848822" y="285072"/>
                  <a:pt x="1863931" y="373016"/>
                </a:cubicBezTo>
                <a:cubicBezTo>
                  <a:pt x="1879040" y="460960"/>
                  <a:pt x="1850453" y="643494"/>
                  <a:pt x="1863931" y="793650"/>
                </a:cubicBezTo>
                <a:cubicBezTo>
                  <a:pt x="1721718" y="795422"/>
                  <a:pt x="1621928" y="747968"/>
                  <a:pt x="1435227" y="793650"/>
                </a:cubicBezTo>
                <a:cubicBezTo>
                  <a:pt x="1248526" y="839332"/>
                  <a:pt x="1093860" y="788103"/>
                  <a:pt x="987883" y="793650"/>
                </a:cubicBezTo>
                <a:cubicBezTo>
                  <a:pt x="881906" y="799197"/>
                  <a:pt x="646422" y="777644"/>
                  <a:pt x="503261" y="793650"/>
                </a:cubicBezTo>
                <a:cubicBezTo>
                  <a:pt x="360100" y="809656"/>
                  <a:pt x="101986" y="739626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maintenant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1;p62">
            <a:extLst>
              <a:ext uri="{FF2B5EF4-FFF2-40B4-BE49-F238E27FC236}">
                <a16:creationId xmlns:a16="http://schemas.microsoft.com/office/drawing/2014/main" id="{B4132C2B-15C0-40BF-9D6F-E036D6CACA8F}"/>
              </a:ext>
            </a:extLst>
          </p:cNvPr>
          <p:cNvSpPr/>
          <p:nvPr/>
        </p:nvSpPr>
        <p:spPr>
          <a:xfrm>
            <a:off x="6392297" y="497210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FCF460A5-835A-4675-91D1-A8ABABC49F9D}"/>
              </a:ext>
            </a:extLst>
          </p:cNvPr>
          <p:cNvSpPr/>
          <p:nvPr/>
        </p:nvSpPr>
        <p:spPr>
          <a:xfrm>
            <a:off x="470885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F2087D46-8836-4DC1-AF7C-4C363B4E1543}"/>
              </a:ext>
            </a:extLst>
          </p:cNvPr>
          <p:cNvSpPr/>
          <p:nvPr/>
        </p:nvSpPr>
        <p:spPr>
          <a:xfrm>
            <a:off x="635356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00F61C05-A05C-45E5-A845-4BBED34E14C0}"/>
              </a:ext>
            </a:extLst>
          </p:cNvPr>
          <p:cNvSpPr/>
          <p:nvPr/>
        </p:nvSpPr>
        <p:spPr>
          <a:xfrm>
            <a:off x="9625804" y="500588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2;p62">
            <a:extLst>
              <a:ext uri="{FF2B5EF4-FFF2-40B4-BE49-F238E27FC236}">
                <a16:creationId xmlns:a16="http://schemas.microsoft.com/office/drawing/2014/main" id="{ED63C9DF-BB84-4715-A7AE-405B99EDAE02}"/>
              </a:ext>
            </a:extLst>
          </p:cNvPr>
          <p:cNvSpPr/>
          <p:nvPr/>
        </p:nvSpPr>
        <p:spPr>
          <a:xfrm>
            <a:off x="799826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703;p62">
            <a:extLst>
              <a:ext uri="{FF2B5EF4-FFF2-40B4-BE49-F238E27FC236}">
                <a16:creationId xmlns:a16="http://schemas.microsoft.com/office/drawing/2014/main" id="{FD48DD5E-7D8D-440D-9274-B4258568A362}"/>
              </a:ext>
            </a:extLst>
          </p:cNvPr>
          <p:cNvSpPr/>
          <p:nvPr/>
        </p:nvSpPr>
        <p:spPr>
          <a:xfrm>
            <a:off x="964297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DF054D-48C9-4C7B-83B0-5E6DBDBCF9ED}"/>
              </a:ext>
            </a:extLst>
          </p:cNvPr>
          <p:cNvSpPr txBox="1"/>
          <p:nvPr/>
        </p:nvSpPr>
        <p:spPr>
          <a:xfrm>
            <a:off x="63656" y="638443"/>
            <a:ext cx="10259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11th of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January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51" name="Google Shape;700;p62">
            <a:extLst>
              <a:ext uri="{FF2B5EF4-FFF2-40B4-BE49-F238E27FC236}">
                <a16:creationId xmlns:a16="http://schemas.microsoft.com/office/drawing/2014/main" id="{319DEA1C-7DEC-41A5-A4F3-52F12EB0A02E}"/>
              </a:ext>
            </a:extLst>
          </p:cNvPr>
          <p:cNvSpPr/>
          <p:nvPr/>
        </p:nvSpPr>
        <p:spPr>
          <a:xfrm>
            <a:off x="4760746" y="497519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c’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017A8BAD-CCFF-4C58-90BE-122C757DBAE0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douze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3;p62">
            <a:extLst>
              <a:ext uri="{FF2B5EF4-FFF2-40B4-BE49-F238E27FC236}">
                <a16:creationId xmlns:a16="http://schemas.microsoft.com/office/drawing/2014/main" id="{BDFDDFB2-9A5D-4454-B7C5-FC2E7921B57B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2;p62">
            <a:extLst>
              <a:ext uri="{FF2B5EF4-FFF2-40B4-BE49-F238E27FC236}">
                <a16:creationId xmlns:a16="http://schemas.microsoft.com/office/drawing/2014/main" id="{6819DF7F-3A91-424C-B9C7-8DD949B69835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treize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702;p62">
            <a:extLst>
              <a:ext uri="{FF2B5EF4-FFF2-40B4-BE49-F238E27FC236}">
                <a16:creationId xmlns:a16="http://schemas.microsoft.com/office/drawing/2014/main" id="{2F555CDE-5853-49A3-921E-6A99922BD418}"/>
              </a:ext>
            </a:extLst>
          </p:cNvPr>
          <p:cNvSpPr/>
          <p:nvPr/>
        </p:nvSpPr>
        <p:spPr>
          <a:xfrm>
            <a:off x="47088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juin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703;p62">
            <a:extLst>
              <a:ext uri="{FF2B5EF4-FFF2-40B4-BE49-F238E27FC236}">
                <a16:creationId xmlns:a16="http://schemas.microsoft.com/office/drawing/2014/main" id="{E48FBDF0-508F-4412-A289-C6ACF5D8B030}"/>
              </a:ext>
            </a:extLst>
          </p:cNvPr>
          <p:cNvSpPr/>
          <p:nvPr/>
        </p:nvSpPr>
        <p:spPr>
          <a:xfrm>
            <a:off x="63535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décembre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702;p62">
            <a:extLst>
              <a:ext uri="{FF2B5EF4-FFF2-40B4-BE49-F238E27FC236}">
                <a16:creationId xmlns:a16="http://schemas.microsoft.com/office/drawing/2014/main" id="{377DF452-3C80-4C64-98CD-804854D8CBBA}"/>
              </a:ext>
            </a:extLst>
          </p:cNvPr>
          <p:cNvSpPr/>
          <p:nvPr/>
        </p:nvSpPr>
        <p:spPr>
          <a:xfrm>
            <a:off x="79982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janvier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702;p62">
            <a:extLst>
              <a:ext uri="{FF2B5EF4-FFF2-40B4-BE49-F238E27FC236}">
                <a16:creationId xmlns:a16="http://schemas.microsoft.com/office/drawing/2014/main" id="{EE78F4AF-4A96-4DA1-8298-FE724228698E}"/>
              </a:ext>
            </a:extLst>
          </p:cNvPr>
          <p:cNvSpPr/>
          <p:nvPr/>
        </p:nvSpPr>
        <p:spPr>
          <a:xfrm>
            <a:off x="96159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juillet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2;p62">
            <a:extLst>
              <a:ext uri="{FF2B5EF4-FFF2-40B4-BE49-F238E27FC236}">
                <a16:creationId xmlns:a16="http://schemas.microsoft.com/office/drawing/2014/main" id="{78B276F9-24D7-422E-B103-FD69BD4E8499}"/>
              </a:ext>
            </a:extLst>
          </p:cNvPr>
          <p:cNvSpPr/>
          <p:nvPr/>
        </p:nvSpPr>
        <p:spPr>
          <a:xfrm>
            <a:off x="46872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mardi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3;p62">
            <a:extLst>
              <a:ext uri="{FF2B5EF4-FFF2-40B4-BE49-F238E27FC236}">
                <a16:creationId xmlns:a16="http://schemas.microsoft.com/office/drawing/2014/main" id="{94D57442-533E-4C8B-BDAD-4FFCA1518EDE}"/>
              </a:ext>
            </a:extLst>
          </p:cNvPr>
          <p:cNvSpPr/>
          <p:nvPr/>
        </p:nvSpPr>
        <p:spPr>
          <a:xfrm>
            <a:off x="63319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lundi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702;p62">
            <a:extLst>
              <a:ext uri="{FF2B5EF4-FFF2-40B4-BE49-F238E27FC236}">
                <a16:creationId xmlns:a16="http://schemas.microsoft.com/office/drawing/2014/main" id="{11FAE6E0-3652-4736-8916-66EA023C8581}"/>
              </a:ext>
            </a:extLst>
          </p:cNvPr>
          <p:cNvSpPr/>
          <p:nvPr/>
        </p:nvSpPr>
        <p:spPr>
          <a:xfrm>
            <a:off x="79766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samedi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702;p62">
            <a:extLst>
              <a:ext uri="{FF2B5EF4-FFF2-40B4-BE49-F238E27FC236}">
                <a16:creationId xmlns:a16="http://schemas.microsoft.com/office/drawing/2014/main" id="{4CA289B1-28AA-4C83-9406-4EEDB6F9630A}"/>
              </a:ext>
            </a:extLst>
          </p:cNvPr>
          <p:cNvSpPr/>
          <p:nvPr/>
        </p:nvSpPr>
        <p:spPr>
          <a:xfrm>
            <a:off x="95943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dimanche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470;p55">
            <a:extLst>
              <a:ext uri="{FF2B5EF4-FFF2-40B4-BE49-F238E27FC236}">
                <a16:creationId xmlns:a16="http://schemas.microsoft.com/office/drawing/2014/main" id="{4E7B87A8-9E65-4EE5-9C77-167D1B7D6DD7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71;p55">
            <a:extLst>
              <a:ext uri="{FF2B5EF4-FFF2-40B4-BE49-F238E27FC236}">
                <a16:creationId xmlns:a16="http://schemas.microsoft.com/office/drawing/2014/main" id="{0F6E280B-8D24-4E6E-89E7-1C2F9F36D357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472;p55">
            <a:extLst>
              <a:ext uri="{FF2B5EF4-FFF2-40B4-BE49-F238E27FC236}">
                <a16:creationId xmlns:a16="http://schemas.microsoft.com/office/drawing/2014/main" id="{CA6A56F4-B702-4A89-A765-795414B75DBA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473;p55">
            <a:extLst>
              <a:ext uri="{FF2B5EF4-FFF2-40B4-BE49-F238E27FC236}">
                <a16:creationId xmlns:a16="http://schemas.microsoft.com/office/drawing/2014/main" id="{93723321-C8E4-4522-8061-A8D65C8086F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474;p55">
            <a:extLst>
              <a:ext uri="{FF2B5EF4-FFF2-40B4-BE49-F238E27FC236}">
                <a16:creationId xmlns:a16="http://schemas.microsoft.com/office/drawing/2014/main" id="{4D285321-F24A-44C7-B44D-A6B947AEC739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701;p62">
            <a:extLst>
              <a:ext uri="{FF2B5EF4-FFF2-40B4-BE49-F238E27FC236}">
                <a16:creationId xmlns:a16="http://schemas.microsoft.com/office/drawing/2014/main" id="{4A8E217A-927A-4870-A353-8F9945D1C27A}"/>
              </a:ext>
            </a:extLst>
          </p:cNvPr>
          <p:cNvSpPr/>
          <p:nvPr/>
        </p:nvSpPr>
        <p:spPr>
          <a:xfrm>
            <a:off x="8009050" y="49949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tu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9E971EB6-1F14-4837-B54A-D5156FDEAC98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09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91564CD-916C-498D-8BC9-2859F24C0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B20B795-6437-4050-8C89-0DBDD86C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39" name="Google Shape;696;p62">
            <a:extLst>
              <a:ext uri="{FF2B5EF4-FFF2-40B4-BE49-F238E27FC236}">
                <a16:creationId xmlns:a16="http://schemas.microsoft.com/office/drawing/2014/main" id="{FFE51CA7-19E8-4EF6-9551-F8181A6666CE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95;p62">
            <a:extLst>
              <a:ext uri="{FF2B5EF4-FFF2-40B4-BE49-F238E27FC236}">
                <a16:creationId xmlns:a16="http://schemas.microsoft.com/office/drawing/2014/main" id="{4F578B6F-AD60-457E-955C-09C71A96B66D}"/>
              </a:ext>
            </a:extLst>
          </p:cNvPr>
          <p:cNvSpPr/>
          <p:nvPr/>
        </p:nvSpPr>
        <p:spPr>
          <a:xfrm>
            <a:off x="552051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demain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7;p62">
            <a:extLst>
              <a:ext uri="{FF2B5EF4-FFF2-40B4-BE49-F238E27FC236}">
                <a16:creationId xmlns:a16="http://schemas.microsoft.com/office/drawing/2014/main" id="{ACAD5CE2-AA24-4D7C-8556-D4422C977A2F}"/>
              </a:ext>
            </a:extLst>
          </p:cNvPr>
          <p:cNvSpPr/>
          <p:nvPr/>
        </p:nvSpPr>
        <p:spPr>
          <a:xfrm>
            <a:off x="718099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aujourd’hui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698;p62">
            <a:extLst>
              <a:ext uri="{FF2B5EF4-FFF2-40B4-BE49-F238E27FC236}">
                <a16:creationId xmlns:a16="http://schemas.microsoft.com/office/drawing/2014/main" id="{D84E0C5E-5B0D-4817-9D44-BFD4024C107C}"/>
              </a:ext>
            </a:extLst>
          </p:cNvPr>
          <p:cNvSpPr/>
          <p:nvPr/>
        </p:nvSpPr>
        <p:spPr>
          <a:xfrm>
            <a:off x="8841477" y="5859409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484622 w 1863931"/>
              <a:gd name="connsiteY1" fmla="*/ 0 h 793650"/>
              <a:gd name="connsiteX2" fmla="*/ 93196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435227 w 1863931"/>
              <a:gd name="connsiteY7" fmla="*/ 793650 h 793650"/>
              <a:gd name="connsiteX8" fmla="*/ 931966 w 1863931"/>
              <a:gd name="connsiteY8" fmla="*/ 793650 h 793650"/>
              <a:gd name="connsiteX9" fmla="*/ 447343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26311" y="-16761"/>
                  <a:pt x="307858" y="21442"/>
                  <a:pt x="484622" y="0"/>
                </a:cubicBezTo>
                <a:cubicBezTo>
                  <a:pt x="661386" y="-21442"/>
                  <a:pt x="783063" y="3531"/>
                  <a:pt x="931966" y="0"/>
                </a:cubicBezTo>
                <a:cubicBezTo>
                  <a:pt x="1080869" y="-3531"/>
                  <a:pt x="1178898" y="19713"/>
                  <a:pt x="1379309" y="0"/>
                </a:cubicBezTo>
                <a:cubicBezTo>
                  <a:pt x="1579720" y="-19713"/>
                  <a:pt x="1726561" y="52605"/>
                  <a:pt x="1863931" y="0"/>
                </a:cubicBezTo>
                <a:cubicBezTo>
                  <a:pt x="1900695" y="172699"/>
                  <a:pt x="1857539" y="229302"/>
                  <a:pt x="1863931" y="380952"/>
                </a:cubicBezTo>
                <a:cubicBezTo>
                  <a:pt x="1870323" y="532602"/>
                  <a:pt x="1819692" y="654523"/>
                  <a:pt x="1863931" y="793650"/>
                </a:cubicBezTo>
                <a:cubicBezTo>
                  <a:pt x="1675092" y="827564"/>
                  <a:pt x="1620443" y="791169"/>
                  <a:pt x="1435227" y="793650"/>
                </a:cubicBezTo>
                <a:cubicBezTo>
                  <a:pt x="1250011" y="796131"/>
                  <a:pt x="1075416" y="781836"/>
                  <a:pt x="931966" y="793650"/>
                </a:cubicBezTo>
                <a:cubicBezTo>
                  <a:pt x="788516" y="805464"/>
                  <a:pt x="547737" y="777255"/>
                  <a:pt x="447343" y="793650"/>
                </a:cubicBezTo>
                <a:cubicBezTo>
                  <a:pt x="346949" y="810045"/>
                  <a:pt x="96423" y="770146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02621" y="-26646"/>
                  <a:pt x="236268" y="38012"/>
                  <a:pt x="447343" y="0"/>
                </a:cubicBezTo>
                <a:cubicBezTo>
                  <a:pt x="658418" y="-38012"/>
                  <a:pt x="688325" y="1046"/>
                  <a:pt x="876048" y="0"/>
                </a:cubicBezTo>
                <a:cubicBezTo>
                  <a:pt x="1063771" y="-1046"/>
                  <a:pt x="1141722" y="15490"/>
                  <a:pt x="1323391" y="0"/>
                </a:cubicBezTo>
                <a:cubicBezTo>
                  <a:pt x="1505060" y="-15490"/>
                  <a:pt x="1728608" y="965"/>
                  <a:pt x="1863931" y="0"/>
                </a:cubicBezTo>
                <a:cubicBezTo>
                  <a:pt x="1904110" y="87611"/>
                  <a:pt x="1848822" y="285072"/>
                  <a:pt x="1863931" y="373016"/>
                </a:cubicBezTo>
                <a:cubicBezTo>
                  <a:pt x="1879040" y="460960"/>
                  <a:pt x="1850453" y="643494"/>
                  <a:pt x="1863931" y="793650"/>
                </a:cubicBezTo>
                <a:cubicBezTo>
                  <a:pt x="1721718" y="795422"/>
                  <a:pt x="1621928" y="747968"/>
                  <a:pt x="1435227" y="793650"/>
                </a:cubicBezTo>
                <a:cubicBezTo>
                  <a:pt x="1248526" y="839332"/>
                  <a:pt x="1093860" y="788103"/>
                  <a:pt x="987883" y="793650"/>
                </a:cubicBezTo>
                <a:cubicBezTo>
                  <a:pt x="881906" y="799197"/>
                  <a:pt x="646422" y="777644"/>
                  <a:pt x="503261" y="793650"/>
                </a:cubicBezTo>
                <a:cubicBezTo>
                  <a:pt x="360100" y="809656"/>
                  <a:pt x="101986" y="739626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maintenant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1;p62">
            <a:extLst>
              <a:ext uri="{FF2B5EF4-FFF2-40B4-BE49-F238E27FC236}">
                <a16:creationId xmlns:a16="http://schemas.microsoft.com/office/drawing/2014/main" id="{B4132C2B-15C0-40BF-9D6F-E036D6CACA8F}"/>
              </a:ext>
            </a:extLst>
          </p:cNvPr>
          <p:cNvSpPr/>
          <p:nvPr/>
        </p:nvSpPr>
        <p:spPr>
          <a:xfrm>
            <a:off x="6392297" y="497210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FCF460A5-835A-4675-91D1-A8ABABC49F9D}"/>
              </a:ext>
            </a:extLst>
          </p:cNvPr>
          <p:cNvSpPr/>
          <p:nvPr/>
        </p:nvSpPr>
        <p:spPr>
          <a:xfrm>
            <a:off x="470885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F2087D46-8836-4DC1-AF7C-4C363B4E1543}"/>
              </a:ext>
            </a:extLst>
          </p:cNvPr>
          <p:cNvSpPr/>
          <p:nvPr/>
        </p:nvSpPr>
        <p:spPr>
          <a:xfrm>
            <a:off x="635356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00F61C05-A05C-45E5-A845-4BBED34E14C0}"/>
              </a:ext>
            </a:extLst>
          </p:cNvPr>
          <p:cNvSpPr/>
          <p:nvPr/>
        </p:nvSpPr>
        <p:spPr>
          <a:xfrm>
            <a:off x="9625804" y="500588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2;p62">
            <a:extLst>
              <a:ext uri="{FF2B5EF4-FFF2-40B4-BE49-F238E27FC236}">
                <a16:creationId xmlns:a16="http://schemas.microsoft.com/office/drawing/2014/main" id="{ED63C9DF-BB84-4715-A7AE-405B99EDAE02}"/>
              </a:ext>
            </a:extLst>
          </p:cNvPr>
          <p:cNvSpPr/>
          <p:nvPr/>
        </p:nvSpPr>
        <p:spPr>
          <a:xfrm>
            <a:off x="799826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703;p62">
            <a:extLst>
              <a:ext uri="{FF2B5EF4-FFF2-40B4-BE49-F238E27FC236}">
                <a16:creationId xmlns:a16="http://schemas.microsoft.com/office/drawing/2014/main" id="{FD48DD5E-7D8D-440D-9274-B4258568A362}"/>
              </a:ext>
            </a:extLst>
          </p:cNvPr>
          <p:cNvSpPr/>
          <p:nvPr/>
        </p:nvSpPr>
        <p:spPr>
          <a:xfrm>
            <a:off x="964297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DF054D-48C9-4C7B-83B0-5E6DBDBCF9ED}"/>
              </a:ext>
            </a:extLst>
          </p:cNvPr>
          <p:cNvSpPr txBox="1"/>
          <p:nvPr/>
        </p:nvSpPr>
        <p:spPr>
          <a:xfrm>
            <a:off x="63656" y="638443"/>
            <a:ext cx="10259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11th of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January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51" name="Google Shape;700;p62">
            <a:extLst>
              <a:ext uri="{FF2B5EF4-FFF2-40B4-BE49-F238E27FC236}">
                <a16:creationId xmlns:a16="http://schemas.microsoft.com/office/drawing/2014/main" id="{319DEA1C-7DEC-41A5-A4F3-52F12EB0A02E}"/>
              </a:ext>
            </a:extLst>
          </p:cNvPr>
          <p:cNvSpPr/>
          <p:nvPr/>
        </p:nvSpPr>
        <p:spPr>
          <a:xfrm>
            <a:off x="4760746" y="497519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c’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017A8BAD-CCFF-4C58-90BE-122C757DBAE0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douze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3;p62">
            <a:extLst>
              <a:ext uri="{FF2B5EF4-FFF2-40B4-BE49-F238E27FC236}">
                <a16:creationId xmlns:a16="http://schemas.microsoft.com/office/drawing/2014/main" id="{BDFDDFB2-9A5D-4454-B7C5-FC2E7921B57B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2;p62">
            <a:extLst>
              <a:ext uri="{FF2B5EF4-FFF2-40B4-BE49-F238E27FC236}">
                <a16:creationId xmlns:a16="http://schemas.microsoft.com/office/drawing/2014/main" id="{6819DF7F-3A91-424C-B9C7-8DD949B69835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treize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702;p62">
            <a:extLst>
              <a:ext uri="{FF2B5EF4-FFF2-40B4-BE49-F238E27FC236}">
                <a16:creationId xmlns:a16="http://schemas.microsoft.com/office/drawing/2014/main" id="{2F555CDE-5853-49A3-921E-6A99922BD418}"/>
              </a:ext>
            </a:extLst>
          </p:cNvPr>
          <p:cNvSpPr/>
          <p:nvPr/>
        </p:nvSpPr>
        <p:spPr>
          <a:xfrm>
            <a:off x="47088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juin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703;p62">
            <a:extLst>
              <a:ext uri="{FF2B5EF4-FFF2-40B4-BE49-F238E27FC236}">
                <a16:creationId xmlns:a16="http://schemas.microsoft.com/office/drawing/2014/main" id="{E48FBDF0-508F-4412-A289-C6ACF5D8B030}"/>
              </a:ext>
            </a:extLst>
          </p:cNvPr>
          <p:cNvSpPr/>
          <p:nvPr/>
        </p:nvSpPr>
        <p:spPr>
          <a:xfrm>
            <a:off x="63535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décembre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702;p62">
            <a:extLst>
              <a:ext uri="{FF2B5EF4-FFF2-40B4-BE49-F238E27FC236}">
                <a16:creationId xmlns:a16="http://schemas.microsoft.com/office/drawing/2014/main" id="{377DF452-3C80-4C64-98CD-804854D8CBBA}"/>
              </a:ext>
            </a:extLst>
          </p:cNvPr>
          <p:cNvSpPr/>
          <p:nvPr/>
        </p:nvSpPr>
        <p:spPr>
          <a:xfrm>
            <a:off x="79982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janvier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702;p62">
            <a:extLst>
              <a:ext uri="{FF2B5EF4-FFF2-40B4-BE49-F238E27FC236}">
                <a16:creationId xmlns:a16="http://schemas.microsoft.com/office/drawing/2014/main" id="{EE78F4AF-4A96-4DA1-8298-FE724228698E}"/>
              </a:ext>
            </a:extLst>
          </p:cNvPr>
          <p:cNvSpPr/>
          <p:nvPr/>
        </p:nvSpPr>
        <p:spPr>
          <a:xfrm>
            <a:off x="96159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juillet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2;p62">
            <a:extLst>
              <a:ext uri="{FF2B5EF4-FFF2-40B4-BE49-F238E27FC236}">
                <a16:creationId xmlns:a16="http://schemas.microsoft.com/office/drawing/2014/main" id="{78B276F9-24D7-422E-B103-FD69BD4E8499}"/>
              </a:ext>
            </a:extLst>
          </p:cNvPr>
          <p:cNvSpPr/>
          <p:nvPr/>
        </p:nvSpPr>
        <p:spPr>
          <a:xfrm>
            <a:off x="46872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mardi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3;p62">
            <a:extLst>
              <a:ext uri="{FF2B5EF4-FFF2-40B4-BE49-F238E27FC236}">
                <a16:creationId xmlns:a16="http://schemas.microsoft.com/office/drawing/2014/main" id="{94D57442-533E-4C8B-BDAD-4FFCA1518EDE}"/>
              </a:ext>
            </a:extLst>
          </p:cNvPr>
          <p:cNvSpPr/>
          <p:nvPr/>
        </p:nvSpPr>
        <p:spPr>
          <a:xfrm>
            <a:off x="63319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lundi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702;p62">
            <a:extLst>
              <a:ext uri="{FF2B5EF4-FFF2-40B4-BE49-F238E27FC236}">
                <a16:creationId xmlns:a16="http://schemas.microsoft.com/office/drawing/2014/main" id="{11FAE6E0-3652-4736-8916-66EA023C8581}"/>
              </a:ext>
            </a:extLst>
          </p:cNvPr>
          <p:cNvSpPr/>
          <p:nvPr/>
        </p:nvSpPr>
        <p:spPr>
          <a:xfrm>
            <a:off x="79766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samedi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702;p62">
            <a:extLst>
              <a:ext uri="{FF2B5EF4-FFF2-40B4-BE49-F238E27FC236}">
                <a16:creationId xmlns:a16="http://schemas.microsoft.com/office/drawing/2014/main" id="{4CA289B1-28AA-4C83-9406-4EEDB6F9630A}"/>
              </a:ext>
            </a:extLst>
          </p:cNvPr>
          <p:cNvSpPr/>
          <p:nvPr/>
        </p:nvSpPr>
        <p:spPr>
          <a:xfrm>
            <a:off x="95943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dimanche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701;p62">
            <a:extLst>
              <a:ext uri="{FF2B5EF4-FFF2-40B4-BE49-F238E27FC236}">
                <a16:creationId xmlns:a16="http://schemas.microsoft.com/office/drawing/2014/main" id="{4A8E217A-927A-4870-A353-8F9945D1C27A}"/>
              </a:ext>
            </a:extLst>
          </p:cNvPr>
          <p:cNvSpPr/>
          <p:nvPr/>
        </p:nvSpPr>
        <p:spPr>
          <a:xfrm>
            <a:off x="8009050" y="49949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tu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9E971EB6-1F14-4837-B54A-D5156FDEAC98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972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91564CD-916C-498D-8BC9-2859F24C0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B20B795-6437-4050-8C89-0DBDD86C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39" name="Google Shape;696;p62">
            <a:extLst>
              <a:ext uri="{FF2B5EF4-FFF2-40B4-BE49-F238E27FC236}">
                <a16:creationId xmlns:a16="http://schemas.microsoft.com/office/drawing/2014/main" id="{FFE51CA7-19E8-4EF6-9551-F8181A6666CE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95;p62">
            <a:extLst>
              <a:ext uri="{FF2B5EF4-FFF2-40B4-BE49-F238E27FC236}">
                <a16:creationId xmlns:a16="http://schemas.microsoft.com/office/drawing/2014/main" id="{4F578B6F-AD60-457E-955C-09C71A96B66D}"/>
              </a:ext>
            </a:extLst>
          </p:cNvPr>
          <p:cNvSpPr/>
          <p:nvPr/>
        </p:nvSpPr>
        <p:spPr>
          <a:xfrm>
            <a:off x="5135175" y="562756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c’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7;p62">
            <a:extLst>
              <a:ext uri="{FF2B5EF4-FFF2-40B4-BE49-F238E27FC236}">
                <a16:creationId xmlns:a16="http://schemas.microsoft.com/office/drawing/2014/main" id="{ACAD5CE2-AA24-4D7C-8556-D4422C977A2F}"/>
              </a:ext>
            </a:extLst>
          </p:cNvPr>
          <p:cNvSpPr/>
          <p:nvPr/>
        </p:nvSpPr>
        <p:spPr>
          <a:xfrm>
            <a:off x="6959312" y="558914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698;p62">
            <a:extLst>
              <a:ext uri="{FF2B5EF4-FFF2-40B4-BE49-F238E27FC236}">
                <a16:creationId xmlns:a16="http://schemas.microsoft.com/office/drawing/2014/main" id="{D84E0C5E-5B0D-4817-9D44-BFD4024C107C}"/>
              </a:ext>
            </a:extLst>
          </p:cNvPr>
          <p:cNvSpPr/>
          <p:nvPr/>
        </p:nvSpPr>
        <p:spPr>
          <a:xfrm>
            <a:off x="8934755" y="558914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1;p62">
            <a:extLst>
              <a:ext uri="{FF2B5EF4-FFF2-40B4-BE49-F238E27FC236}">
                <a16:creationId xmlns:a16="http://schemas.microsoft.com/office/drawing/2014/main" id="{B4132C2B-15C0-40BF-9D6F-E036D6CACA8F}"/>
              </a:ext>
            </a:extLst>
          </p:cNvPr>
          <p:cNvSpPr/>
          <p:nvPr/>
        </p:nvSpPr>
        <p:spPr>
          <a:xfrm>
            <a:off x="6170613" y="470183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lvl="0" algn="ctr">
              <a:defRPr/>
            </a:pP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FCF460A5-835A-4675-91D1-A8ABABC49F9D}"/>
              </a:ext>
            </a:extLst>
          </p:cNvPr>
          <p:cNvSpPr/>
          <p:nvPr/>
        </p:nvSpPr>
        <p:spPr>
          <a:xfrm>
            <a:off x="4487171" y="382284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quel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F2087D46-8836-4DC1-AF7C-4C363B4E1543}"/>
              </a:ext>
            </a:extLst>
          </p:cNvPr>
          <p:cNvSpPr/>
          <p:nvPr/>
        </p:nvSpPr>
        <p:spPr>
          <a:xfrm>
            <a:off x="6131876" y="382284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quand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00F61C05-A05C-45E5-A845-4BBED34E14C0}"/>
              </a:ext>
            </a:extLst>
          </p:cNvPr>
          <p:cNvSpPr/>
          <p:nvPr/>
        </p:nvSpPr>
        <p:spPr>
          <a:xfrm>
            <a:off x="9404120" y="473561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2;p62">
            <a:extLst>
              <a:ext uri="{FF2B5EF4-FFF2-40B4-BE49-F238E27FC236}">
                <a16:creationId xmlns:a16="http://schemas.microsoft.com/office/drawing/2014/main" id="{ED63C9DF-BB84-4715-A7AE-405B99EDAE02}"/>
              </a:ext>
            </a:extLst>
          </p:cNvPr>
          <p:cNvSpPr/>
          <p:nvPr/>
        </p:nvSpPr>
        <p:spPr>
          <a:xfrm>
            <a:off x="7776581" y="38387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quelle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703;p62">
            <a:extLst>
              <a:ext uri="{FF2B5EF4-FFF2-40B4-BE49-F238E27FC236}">
                <a16:creationId xmlns:a16="http://schemas.microsoft.com/office/drawing/2014/main" id="{FD48DD5E-7D8D-440D-9274-B4258568A362}"/>
              </a:ext>
            </a:extLst>
          </p:cNvPr>
          <p:cNvSpPr/>
          <p:nvPr/>
        </p:nvSpPr>
        <p:spPr>
          <a:xfrm>
            <a:off x="9421286" y="38387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DF054D-48C9-4C7B-83B0-5E6DBDBCF9ED}"/>
              </a:ext>
            </a:extLst>
          </p:cNvPr>
          <p:cNvSpPr txBox="1"/>
          <p:nvPr/>
        </p:nvSpPr>
        <p:spPr>
          <a:xfrm>
            <a:off x="63656" y="638443"/>
            <a:ext cx="6080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1" name="Google Shape;700;p62">
            <a:extLst>
              <a:ext uri="{FF2B5EF4-FFF2-40B4-BE49-F238E27FC236}">
                <a16:creationId xmlns:a16="http://schemas.microsoft.com/office/drawing/2014/main" id="{319DEA1C-7DEC-41A5-A4F3-52F12EB0A02E}"/>
              </a:ext>
            </a:extLst>
          </p:cNvPr>
          <p:cNvSpPr/>
          <p:nvPr/>
        </p:nvSpPr>
        <p:spPr>
          <a:xfrm>
            <a:off x="4487171" y="47247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017A8BAD-CCFF-4C58-90BE-122C757DBAE0}"/>
              </a:ext>
            </a:extLst>
          </p:cNvPr>
          <p:cNvSpPr/>
          <p:nvPr/>
        </p:nvSpPr>
        <p:spPr>
          <a:xfrm>
            <a:off x="5453934" y="210465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aujourd’hui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3;p62">
            <a:extLst>
              <a:ext uri="{FF2B5EF4-FFF2-40B4-BE49-F238E27FC236}">
                <a16:creationId xmlns:a16="http://schemas.microsoft.com/office/drawing/2014/main" id="{BDFDDFB2-9A5D-4454-B7C5-FC2E7921B57B}"/>
              </a:ext>
            </a:extLst>
          </p:cNvPr>
          <p:cNvSpPr/>
          <p:nvPr/>
        </p:nvSpPr>
        <p:spPr>
          <a:xfrm>
            <a:off x="7098639" y="2104650"/>
            <a:ext cx="1946375" cy="793650"/>
          </a:xfrm>
          <a:custGeom>
            <a:avLst/>
            <a:gdLst>
              <a:gd name="connsiteX0" fmla="*/ 0 w 1946375"/>
              <a:gd name="connsiteY0" fmla="*/ 0 h 793650"/>
              <a:gd name="connsiteX1" fmla="*/ 428203 w 1946375"/>
              <a:gd name="connsiteY1" fmla="*/ 0 h 793650"/>
              <a:gd name="connsiteX2" fmla="*/ 875869 w 1946375"/>
              <a:gd name="connsiteY2" fmla="*/ 0 h 793650"/>
              <a:gd name="connsiteX3" fmla="*/ 1362463 w 1946375"/>
              <a:gd name="connsiteY3" fmla="*/ 0 h 793650"/>
              <a:gd name="connsiteX4" fmla="*/ 1946375 w 1946375"/>
              <a:gd name="connsiteY4" fmla="*/ 0 h 793650"/>
              <a:gd name="connsiteX5" fmla="*/ 1946375 w 1946375"/>
              <a:gd name="connsiteY5" fmla="*/ 380952 h 793650"/>
              <a:gd name="connsiteX6" fmla="*/ 1946375 w 1946375"/>
              <a:gd name="connsiteY6" fmla="*/ 793650 h 793650"/>
              <a:gd name="connsiteX7" fmla="*/ 1459781 w 1946375"/>
              <a:gd name="connsiteY7" fmla="*/ 793650 h 793650"/>
              <a:gd name="connsiteX8" fmla="*/ 934260 w 1946375"/>
              <a:gd name="connsiteY8" fmla="*/ 793650 h 793650"/>
              <a:gd name="connsiteX9" fmla="*/ 467130 w 1946375"/>
              <a:gd name="connsiteY9" fmla="*/ 793650 h 793650"/>
              <a:gd name="connsiteX10" fmla="*/ 0 w 1946375"/>
              <a:gd name="connsiteY10" fmla="*/ 793650 h 793650"/>
              <a:gd name="connsiteX11" fmla="*/ 0 w 1946375"/>
              <a:gd name="connsiteY11" fmla="*/ 388889 h 793650"/>
              <a:gd name="connsiteX12" fmla="*/ 0 w 194637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6375" h="793650" fill="none" extrusionOk="0">
                <a:moveTo>
                  <a:pt x="0" y="0"/>
                </a:moveTo>
                <a:cubicBezTo>
                  <a:pt x="100141" y="-22317"/>
                  <a:pt x="259737" y="49638"/>
                  <a:pt x="428203" y="0"/>
                </a:cubicBezTo>
                <a:cubicBezTo>
                  <a:pt x="596669" y="-49638"/>
                  <a:pt x="753440" y="4398"/>
                  <a:pt x="875869" y="0"/>
                </a:cubicBezTo>
                <a:cubicBezTo>
                  <a:pt x="998298" y="-4398"/>
                  <a:pt x="1165857" y="50773"/>
                  <a:pt x="1362463" y="0"/>
                </a:cubicBezTo>
                <a:cubicBezTo>
                  <a:pt x="1559069" y="-50773"/>
                  <a:pt x="1680344" y="27532"/>
                  <a:pt x="1946375" y="0"/>
                </a:cubicBezTo>
                <a:cubicBezTo>
                  <a:pt x="1973363" y="82190"/>
                  <a:pt x="1920682" y="271798"/>
                  <a:pt x="1946375" y="380952"/>
                </a:cubicBezTo>
                <a:cubicBezTo>
                  <a:pt x="1972068" y="490106"/>
                  <a:pt x="1906176" y="638804"/>
                  <a:pt x="1946375" y="793650"/>
                </a:cubicBezTo>
                <a:cubicBezTo>
                  <a:pt x="1771072" y="849559"/>
                  <a:pt x="1613420" y="756197"/>
                  <a:pt x="1459781" y="793650"/>
                </a:cubicBezTo>
                <a:cubicBezTo>
                  <a:pt x="1306142" y="831103"/>
                  <a:pt x="1183357" y="731020"/>
                  <a:pt x="934260" y="793650"/>
                </a:cubicBezTo>
                <a:cubicBezTo>
                  <a:pt x="685163" y="856280"/>
                  <a:pt x="591040" y="741897"/>
                  <a:pt x="467130" y="793650"/>
                </a:cubicBezTo>
                <a:cubicBezTo>
                  <a:pt x="343220" y="845403"/>
                  <a:pt x="183171" y="788296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946375" h="793650" stroke="0" extrusionOk="0">
                <a:moveTo>
                  <a:pt x="0" y="0"/>
                </a:moveTo>
                <a:cubicBezTo>
                  <a:pt x="195987" y="-36508"/>
                  <a:pt x="236012" y="2593"/>
                  <a:pt x="467130" y="0"/>
                </a:cubicBezTo>
                <a:cubicBezTo>
                  <a:pt x="698248" y="-2593"/>
                  <a:pt x="806920" y="13815"/>
                  <a:pt x="973188" y="0"/>
                </a:cubicBezTo>
                <a:cubicBezTo>
                  <a:pt x="1139456" y="-13815"/>
                  <a:pt x="1311052" y="45530"/>
                  <a:pt x="1440318" y="0"/>
                </a:cubicBezTo>
                <a:cubicBezTo>
                  <a:pt x="1569584" y="-45530"/>
                  <a:pt x="1787977" y="35775"/>
                  <a:pt x="1946375" y="0"/>
                </a:cubicBezTo>
                <a:cubicBezTo>
                  <a:pt x="1972484" y="105041"/>
                  <a:pt x="1917758" y="229912"/>
                  <a:pt x="1946375" y="373016"/>
                </a:cubicBezTo>
                <a:cubicBezTo>
                  <a:pt x="1974992" y="516120"/>
                  <a:pt x="1912305" y="620362"/>
                  <a:pt x="1946375" y="793650"/>
                </a:cubicBezTo>
                <a:cubicBezTo>
                  <a:pt x="1780175" y="800000"/>
                  <a:pt x="1700646" y="777944"/>
                  <a:pt x="1479245" y="793650"/>
                </a:cubicBezTo>
                <a:cubicBezTo>
                  <a:pt x="1257844" y="809356"/>
                  <a:pt x="1250702" y="760933"/>
                  <a:pt x="1031579" y="793650"/>
                </a:cubicBezTo>
                <a:cubicBezTo>
                  <a:pt x="812456" y="826367"/>
                  <a:pt x="711517" y="783974"/>
                  <a:pt x="525521" y="793650"/>
                </a:cubicBezTo>
                <a:cubicBezTo>
                  <a:pt x="339525" y="803326"/>
                  <a:pt x="173246" y="743411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maintenant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2;p62">
            <a:extLst>
              <a:ext uri="{FF2B5EF4-FFF2-40B4-BE49-F238E27FC236}">
                <a16:creationId xmlns:a16="http://schemas.microsoft.com/office/drawing/2014/main" id="{6819DF7F-3A91-424C-B9C7-8DD949B69835}"/>
              </a:ext>
            </a:extLst>
          </p:cNvPr>
          <p:cNvSpPr/>
          <p:nvPr/>
        </p:nvSpPr>
        <p:spPr>
          <a:xfrm>
            <a:off x="9045014" y="210495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demain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2;p62">
            <a:extLst>
              <a:ext uri="{FF2B5EF4-FFF2-40B4-BE49-F238E27FC236}">
                <a16:creationId xmlns:a16="http://schemas.microsoft.com/office/drawing/2014/main" id="{78B276F9-24D7-422E-B103-FD69BD4E8499}"/>
              </a:ext>
            </a:extLst>
          </p:cNvPr>
          <p:cNvSpPr/>
          <p:nvPr/>
        </p:nvSpPr>
        <p:spPr>
          <a:xfrm>
            <a:off x="4465562" y="29604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jour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3;p62">
            <a:extLst>
              <a:ext uri="{FF2B5EF4-FFF2-40B4-BE49-F238E27FC236}">
                <a16:creationId xmlns:a16="http://schemas.microsoft.com/office/drawing/2014/main" id="{94D57442-533E-4C8B-BDAD-4FFCA1518EDE}"/>
              </a:ext>
            </a:extLst>
          </p:cNvPr>
          <p:cNvSpPr/>
          <p:nvPr/>
        </p:nvSpPr>
        <p:spPr>
          <a:xfrm>
            <a:off x="6110267" y="29604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date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702;p62">
            <a:extLst>
              <a:ext uri="{FF2B5EF4-FFF2-40B4-BE49-F238E27FC236}">
                <a16:creationId xmlns:a16="http://schemas.microsoft.com/office/drawing/2014/main" id="{11FAE6E0-3652-4736-8916-66EA023C8581}"/>
              </a:ext>
            </a:extLst>
          </p:cNvPr>
          <p:cNvSpPr/>
          <p:nvPr/>
        </p:nvSpPr>
        <p:spPr>
          <a:xfrm>
            <a:off x="7754972" y="29763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702;p62">
            <a:extLst>
              <a:ext uri="{FF2B5EF4-FFF2-40B4-BE49-F238E27FC236}">
                <a16:creationId xmlns:a16="http://schemas.microsoft.com/office/drawing/2014/main" id="{4CA289B1-28AA-4C83-9406-4EEDB6F9630A}"/>
              </a:ext>
            </a:extLst>
          </p:cNvPr>
          <p:cNvSpPr/>
          <p:nvPr/>
        </p:nvSpPr>
        <p:spPr>
          <a:xfrm>
            <a:off x="9372670" y="2974066"/>
            <a:ext cx="1597586" cy="793650"/>
          </a:xfrm>
          <a:custGeom>
            <a:avLst/>
            <a:gdLst>
              <a:gd name="connsiteX0" fmla="*/ 0 w 1597586"/>
              <a:gd name="connsiteY0" fmla="*/ 0 h 793650"/>
              <a:gd name="connsiteX1" fmla="*/ 500577 w 1597586"/>
              <a:gd name="connsiteY1" fmla="*/ 0 h 793650"/>
              <a:gd name="connsiteX2" fmla="*/ 1033106 w 1597586"/>
              <a:gd name="connsiteY2" fmla="*/ 0 h 793650"/>
              <a:gd name="connsiteX3" fmla="*/ 1597586 w 1597586"/>
              <a:gd name="connsiteY3" fmla="*/ 0 h 793650"/>
              <a:gd name="connsiteX4" fmla="*/ 1597586 w 1597586"/>
              <a:gd name="connsiteY4" fmla="*/ 373016 h 793650"/>
              <a:gd name="connsiteX5" fmla="*/ 1597586 w 1597586"/>
              <a:gd name="connsiteY5" fmla="*/ 793650 h 793650"/>
              <a:gd name="connsiteX6" fmla="*/ 1049081 w 1597586"/>
              <a:gd name="connsiteY6" fmla="*/ 793650 h 793650"/>
              <a:gd name="connsiteX7" fmla="*/ 532529 w 1597586"/>
              <a:gd name="connsiteY7" fmla="*/ 793650 h 793650"/>
              <a:gd name="connsiteX8" fmla="*/ 0 w 1597586"/>
              <a:gd name="connsiteY8" fmla="*/ 793650 h 793650"/>
              <a:gd name="connsiteX9" fmla="*/ 0 w 1597586"/>
              <a:gd name="connsiteY9" fmla="*/ 420635 h 793650"/>
              <a:gd name="connsiteX10" fmla="*/ 0 w 1597586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7586" h="793650" fill="none" extrusionOk="0">
                <a:moveTo>
                  <a:pt x="0" y="0"/>
                </a:moveTo>
                <a:cubicBezTo>
                  <a:pt x="171351" y="-41878"/>
                  <a:pt x="292768" y="40523"/>
                  <a:pt x="500577" y="0"/>
                </a:cubicBezTo>
                <a:cubicBezTo>
                  <a:pt x="708386" y="-40523"/>
                  <a:pt x="791205" y="11820"/>
                  <a:pt x="1033106" y="0"/>
                </a:cubicBezTo>
                <a:cubicBezTo>
                  <a:pt x="1275007" y="-11820"/>
                  <a:pt x="1403312" y="3139"/>
                  <a:pt x="1597586" y="0"/>
                </a:cubicBezTo>
                <a:cubicBezTo>
                  <a:pt x="1602906" y="115102"/>
                  <a:pt x="1566375" y="217579"/>
                  <a:pt x="1597586" y="373016"/>
                </a:cubicBezTo>
                <a:cubicBezTo>
                  <a:pt x="1628797" y="528453"/>
                  <a:pt x="1565986" y="588402"/>
                  <a:pt x="1597586" y="793650"/>
                </a:cubicBezTo>
                <a:cubicBezTo>
                  <a:pt x="1345352" y="806604"/>
                  <a:pt x="1255285" y="786789"/>
                  <a:pt x="1049081" y="793650"/>
                </a:cubicBezTo>
                <a:cubicBezTo>
                  <a:pt x="842878" y="800511"/>
                  <a:pt x="645848" y="733464"/>
                  <a:pt x="532529" y="793650"/>
                </a:cubicBezTo>
                <a:cubicBezTo>
                  <a:pt x="419210" y="853836"/>
                  <a:pt x="246284" y="7575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97586" h="793650" stroke="0" extrusionOk="0">
                <a:moveTo>
                  <a:pt x="0" y="0"/>
                </a:moveTo>
                <a:cubicBezTo>
                  <a:pt x="219285" y="-9003"/>
                  <a:pt x="303818" y="19255"/>
                  <a:pt x="548505" y="0"/>
                </a:cubicBezTo>
                <a:cubicBezTo>
                  <a:pt x="793193" y="-19255"/>
                  <a:pt x="949244" y="29313"/>
                  <a:pt x="1081033" y="0"/>
                </a:cubicBezTo>
                <a:cubicBezTo>
                  <a:pt x="1212822" y="-29313"/>
                  <a:pt x="1348159" y="3911"/>
                  <a:pt x="1597586" y="0"/>
                </a:cubicBezTo>
                <a:cubicBezTo>
                  <a:pt x="1612823" y="113448"/>
                  <a:pt x="1572803" y="254725"/>
                  <a:pt x="1597586" y="396825"/>
                </a:cubicBezTo>
                <a:cubicBezTo>
                  <a:pt x="1622369" y="538925"/>
                  <a:pt x="1568829" y="684157"/>
                  <a:pt x="1597586" y="793650"/>
                </a:cubicBezTo>
                <a:cubicBezTo>
                  <a:pt x="1323533" y="814522"/>
                  <a:pt x="1320915" y="784258"/>
                  <a:pt x="1049081" y="793650"/>
                </a:cubicBezTo>
                <a:cubicBezTo>
                  <a:pt x="777247" y="803042"/>
                  <a:pt x="769604" y="744085"/>
                  <a:pt x="564480" y="793650"/>
                </a:cubicBezTo>
                <a:cubicBezTo>
                  <a:pt x="359356" y="843215"/>
                  <a:pt x="125730" y="76390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semaine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470;p55">
            <a:extLst>
              <a:ext uri="{FF2B5EF4-FFF2-40B4-BE49-F238E27FC236}">
                <a16:creationId xmlns:a16="http://schemas.microsoft.com/office/drawing/2014/main" id="{4E7B87A8-9E65-4EE5-9C77-167D1B7D6DD7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71;p55">
            <a:extLst>
              <a:ext uri="{FF2B5EF4-FFF2-40B4-BE49-F238E27FC236}">
                <a16:creationId xmlns:a16="http://schemas.microsoft.com/office/drawing/2014/main" id="{0F6E280B-8D24-4E6E-89E7-1C2F9F36D357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472;p55">
            <a:extLst>
              <a:ext uri="{FF2B5EF4-FFF2-40B4-BE49-F238E27FC236}">
                <a16:creationId xmlns:a16="http://schemas.microsoft.com/office/drawing/2014/main" id="{CA6A56F4-B702-4A89-A765-795414B75DBA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473;p55">
            <a:extLst>
              <a:ext uri="{FF2B5EF4-FFF2-40B4-BE49-F238E27FC236}">
                <a16:creationId xmlns:a16="http://schemas.microsoft.com/office/drawing/2014/main" id="{93723321-C8E4-4522-8061-A8D65C8086F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474;p55">
            <a:extLst>
              <a:ext uri="{FF2B5EF4-FFF2-40B4-BE49-F238E27FC236}">
                <a16:creationId xmlns:a16="http://schemas.microsoft.com/office/drawing/2014/main" id="{4D285321-F24A-44C7-B44D-A6B947AEC739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701;p62">
            <a:extLst>
              <a:ext uri="{FF2B5EF4-FFF2-40B4-BE49-F238E27FC236}">
                <a16:creationId xmlns:a16="http://schemas.microsoft.com/office/drawing/2014/main" id="{4A8E217A-927A-4870-A353-8F9945D1C27A}"/>
              </a:ext>
            </a:extLst>
          </p:cNvPr>
          <p:cNvSpPr/>
          <p:nvPr/>
        </p:nvSpPr>
        <p:spPr>
          <a:xfrm>
            <a:off x="7787366" y="47247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9E971EB6-1F14-4837-B54A-D5156FDEAC98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79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91564CD-916C-498D-8BC9-2859F24C0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B20B795-6437-4050-8C89-0DBDD86C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39" name="Google Shape;696;p62">
            <a:extLst>
              <a:ext uri="{FF2B5EF4-FFF2-40B4-BE49-F238E27FC236}">
                <a16:creationId xmlns:a16="http://schemas.microsoft.com/office/drawing/2014/main" id="{FFE51CA7-19E8-4EF6-9551-F8181A6666CE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695;p62">
            <a:extLst>
              <a:ext uri="{FF2B5EF4-FFF2-40B4-BE49-F238E27FC236}">
                <a16:creationId xmlns:a16="http://schemas.microsoft.com/office/drawing/2014/main" id="{4F578B6F-AD60-457E-955C-09C71A96B66D}"/>
              </a:ext>
            </a:extLst>
          </p:cNvPr>
          <p:cNvSpPr/>
          <p:nvPr/>
        </p:nvSpPr>
        <p:spPr>
          <a:xfrm>
            <a:off x="5135175" y="562756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c’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7;p62">
            <a:extLst>
              <a:ext uri="{FF2B5EF4-FFF2-40B4-BE49-F238E27FC236}">
                <a16:creationId xmlns:a16="http://schemas.microsoft.com/office/drawing/2014/main" id="{ACAD5CE2-AA24-4D7C-8556-D4422C977A2F}"/>
              </a:ext>
            </a:extLst>
          </p:cNvPr>
          <p:cNvSpPr/>
          <p:nvPr/>
        </p:nvSpPr>
        <p:spPr>
          <a:xfrm>
            <a:off x="6959312" y="558914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698;p62">
            <a:extLst>
              <a:ext uri="{FF2B5EF4-FFF2-40B4-BE49-F238E27FC236}">
                <a16:creationId xmlns:a16="http://schemas.microsoft.com/office/drawing/2014/main" id="{D84E0C5E-5B0D-4817-9D44-BFD4024C107C}"/>
              </a:ext>
            </a:extLst>
          </p:cNvPr>
          <p:cNvSpPr/>
          <p:nvPr/>
        </p:nvSpPr>
        <p:spPr>
          <a:xfrm>
            <a:off x="8934755" y="558914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1;p62">
            <a:extLst>
              <a:ext uri="{FF2B5EF4-FFF2-40B4-BE49-F238E27FC236}">
                <a16:creationId xmlns:a16="http://schemas.microsoft.com/office/drawing/2014/main" id="{B4132C2B-15C0-40BF-9D6F-E036D6CACA8F}"/>
              </a:ext>
            </a:extLst>
          </p:cNvPr>
          <p:cNvSpPr/>
          <p:nvPr/>
        </p:nvSpPr>
        <p:spPr>
          <a:xfrm>
            <a:off x="6170613" y="470183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lvl="0" algn="ctr">
              <a:defRPr/>
            </a:pP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FCF460A5-835A-4675-91D1-A8ABABC49F9D}"/>
              </a:ext>
            </a:extLst>
          </p:cNvPr>
          <p:cNvSpPr/>
          <p:nvPr/>
        </p:nvSpPr>
        <p:spPr>
          <a:xfrm>
            <a:off x="4487171" y="382284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quel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F2087D46-8836-4DC1-AF7C-4C363B4E1543}"/>
              </a:ext>
            </a:extLst>
          </p:cNvPr>
          <p:cNvSpPr/>
          <p:nvPr/>
        </p:nvSpPr>
        <p:spPr>
          <a:xfrm>
            <a:off x="6131876" y="382284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quand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00F61C05-A05C-45E5-A845-4BBED34E14C0}"/>
              </a:ext>
            </a:extLst>
          </p:cNvPr>
          <p:cNvSpPr/>
          <p:nvPr/>
        </p:nvSpPr>
        <p:spPr>
          <a:xfrm>
            <a:off x="9404120" y="473561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2;p62">
            <a:extLst>
              <a:ext uri="{FF2B5EF4-FFF2-40B4-BE49-F238E27FC236}">
                <a16:creationId xmlns:a16="http://schemas.microsoft.com/office/drawing/2014/main" id="{ED63C9DF-BB84-4715-A7AE-405B99EDAE02}"/>
              </a:ext>
            </a:extLst>
          </p:cNvPr>
          <p:cNvSpPr/>
          <p:nvPr/>
        </p:nvSpPr>
        <p:spPr>
          <a:xfrm>
            <a:off x="7776581" y="38387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quelle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703;p62">
            <a:extLst>
              <a:ext uri="{FF2B5EF4-FFF2-40B4-BE49-F238E27FC236}">
                <a16:creationId xmlns:a16="http://schemas.microsoft.com/office/drawing/2014/main" id="{FD48DD5E-7D8D-440D-9274-B4258568A362}"/>
              </a:ext>
            </a:extLst>
          </p:cNvPr>
          <p:cNvSpPr/>
          <p:nvPr/>
        </p:nvSpPr>
        <p:spPr>
          <a:xfrm>
            <a:off x="9421286" y="38387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DF054D-48C9-4C7B-83B0-5E6DBDBCF9ED}"/>
              </a:ext>
            </a:extLst>
          </p:cNvPr>
          <p:cNvSpPr txBox="1"/>
          <p:nvPr/>
        </p:nvSpPr>
        <p:spPr>
          <a:xfrm>
            <a:off x="63656" y="638443"/>
            <a:ext cx="6080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  <a:r>
              <a:rPr kumimoji="0" lang="es-AR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1" name="Google Shape;700;p62">
            <a:extLst>
              <a:ext uri="{FF2B5EF4-FFF2-40B4-BE49-F238E27FC236}">
                <a16:creationId xmlns:a16="http://schemas.microsoft.com/office/drawing/2014/main" id="{319DEA1C-7DEC-41A5-A4F3-52F12EB0A02E}"/>
              </a:ext>
            </a:extLst>
          </p:cNvPr>
          <p:cNvSpPr/>
          <p:nvPr/>
        </p:nvSpPr>
        <p:spPr>
          <a:xfrm>
            <a:off x="4487171" y="47247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017A8BAD-CCFF-4C58-90BE-122C757DBAE0}"/>
              </a:ext>
            </a:extLst>
          </p:cNvPr>
          <p:cNvSpPr/>
          <p:nvPr/>
        </p:nvSpPr>
        <p:spPr>
          <a:xfrm>
            <a:off x="5453934" y="210465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aujourd’hui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3;p62">
            <a:extLst>
              <a:ext uri="{FF2B5EF4-FFF2-40B4-BE49-F238E27FC236}">
                <a16:creationId xmlns:a16="http://schemas.microsoft.com/office/drawing/2014/main" id="{BDFDDFB2-9A5D-4454-B7C5-FC2E7921B57B}"/>
              </a:ext>
            </a:extLst>
          </p:cNvPr>
          <p:cNvSpPr/>
          <p:nvPr/>
        </p:nvSpPr>
        <p:spPr>
          <a:xfrm>
            <a:off x="7098639" y="2104650"/>
            <a:ext cx="1946375" cy="793650"/>
          </a:xfrm>
          <a:custGeom>
            <a:avLst/>
            <a:gdLst>
              <a:gd name="connsiteX0" fmla="*/ 0 w 1946375"/>
              <a:gd name="connsiteY0" fmla="*/ 0 h 793650"/>
              <a:gd name="connsiteX1" fmla="*/ 428203 w 1946375"/>
              <a:gd name="connsiteY1" fmla="*/ 0 h 793650"/>
              <a:gd name="connsiteX2" fmla="*/ 875869 w 1946375"/>
              <a:gd name="connsiteY2" fmla="*/ 0 h 793650"/>
              <a:gd name="connsiteX3" fmla="*/ 1362463 w 1946375"/>
              <a:gd name="connsiteY3" fmla="*/ 0 h 793650"/>
              <a:gd name="connsiteX4" fmla="*/ 1946375 w 1946375"/>
              <a:gd name="connsiteY4" fmla="*/ 0 h 793650"/>
              <a:gd name="connsiteX5" fmla="*/ 1946375 w 1946375"/>
              <a:gd name="connsiteY5" fmla="*/ 380952 h 793650"/>
              <a:gd name="connsiteX6" fmla="*/ 1946375 w 1946375"/>
              <a:gd name="connsiteY6" fmla="*/ 793650 h 793650"/>
              <a:gd name="connsiteX7" fmla="*/ 1459781 w 1946375"/>
              <a:gd name="connsiteY7" fmla="*/ 793650 h 793650"/>
              <a:gd name="connsiteX8" fmla="*/ 934260 w 1946375"/>
              <a:gd name="connsiteY8" fmla="*/ 793650 h 793650"/>
              <a:gd name="connsiteX9" fmla="*/ 467130 w 1946375"/>
              <a:gd name="connsiteY9" fmla="*/ 793650 h 793650"/>
              <a:gd name="connsiteX10" fmla="*/ 0 w 1946375"/>
              <a:gd name="connsiteY10" fmla="*/ 793650 h 793650"/>
              <a:gd name="connsiteX11" fmla="*/ 0 w 1946375"/>
              <a:gd name="connsiteY11" fmla="*/ 388889 h 793650"/>
              <a:gd name="connsiteX12" fmla="*/ 0 w 194637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46375" h="793650" fill="none" extrusionOk="0">
                <a:moveTo>
                  <a:pt x="0" y="0"/>
                </a:moveTo>
                <a:cubicBezTo>
                  <a:pt x="100141" y="-22317"/>
                  <a:pt x="259737" y="49638"/>
                  <a:pt x="428203" y="0"/>
                </a:cubicBezTo>
                <a:cubicBezTo>
                  <a:pt x="596669" y="-49638"/>
                  <a:pt x="753440" y="4398"/>
                  <a:pt x="875869" y="0"/>
                </a:cubicBezTo>
                <a:cubicBezTo>
                  <a:pt x="998298" y="-4398"/>
                  <a:pt x="1165857" y="50773"/>
                  <a:pt x="1362463" y="0"/>
                </a:cubicBezTo>
                <a:cubicBezTo>
                  <a:pt x="1559069" y="-50773"/>
                  <a:pt x="1680344" y="27532"/>
                  <a:pt x="1946375" y="0"/>
                </a:cubicBezTo>
                <a:cubicBezTo>
                  <a:pt x="1973363" y="82190"/>
                  <a:pt x="1920682" y="271798"/>
                  <a:pt x="1946375" y="380952"/>
                </a:cubicBezTo>
                <a:cubicBezTo>
                  <a:pt x="1972068" y="490106"/>
                  <a:pt x="1906176" y="638804"/>
                  <a:pt x="1946375" y="793650"/>
                </a:cubicBezTo>
                <a:cubicBezTo>
                  <a:pt x="1771072" y="849559"/>
                  <a:pt x="1613420" y="756197"/>
                  <a:pt x="1459781" y="793650"/>
                </a:cubicBezTo>
                <a:cubicBezTo>
                  <a:pt x="1306142" y="831103"/>
                  <a:pt x="1183357" y="731020"/>
                  <a:pt x="934260" y="793650"/>
                </a:cubicBezTo>
                <a:cubicBezTo>
                  <a:pt x="685163" y="856280"/>
                  <a:pt x="591040" y="741897"/>
                  <a:pt x="467130" y="793650"/>
                </a:cubicBezTo>
                <a:cubicBezTo>
                  <a:pt x="343220" y="845403"/>
                  <a:pt x="183171" y="788296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1946375" h="793650" stroke="0" extrusionOk="0">
                <a:moveTo>
                  <a:pt x="0" y="0"/>
                </a:moveTo>
                <a:cubicBezTo>
                  <a:pt x="195987" y="-36508"/>
                  <a:pt x="236012" y="2593"/>
                  <a:pt x="467130" y="0"/>
                </a:cubicBezTo>
                <a:cubicBezTo>
                  <a:pt x="698248" y="-2593"/>
                  <a:pt x="806920" y="13815"/>
                  <a:pt x="973188" y="0"/>
                </a:cubicBezTo>
                <a:cubicBezTo>
                  <a:pt x="1139456" y="-13815"/>
                  <a:pt x="1311052" y="45530"/>
                  <a:pt x="1440318" y="0"/>
                </a:cubicBezTo>
                <a:cubicBezTo>
                  <a:pt x="1569584" y="-45530"/>
                  <a:pt x="1787977" y="35775"/>
                  <a:pt x="1946375" y="0"/>
                </a:cubicBezTo>
                <a:cubicBezTo>
                  <a:pt x="1972484" y="105041"/>
                  <a:pt x="1917758" y="229912"/>
                  <a:pt x="1946375" y="373016"/>
                </a:cubicBezTo>
                <a:cubicBezTo>
                  <a:pt x="1974992" y="516120"/>
                  <a:pt x="1912305" y="620362"/>
                  <a:pt x="1946375" y="793650"/>
                </a:cubicBezTo>
                <a:cubicBezTo>
                  <a:pt x="1780175" y="800000"/>
                  <a:pt x="1700646" y="777944"/>
                  <a:pt x="1479245" y="793650"/>
                </a:cubicBezTo>
                <a:cubicBezTo>
                  <a:pt x="1257844" y="809356"/>
                  <a:pt x="1250702" y="760933"/>
                  <a:pt x="1031579" y="793650"/>
                </a:cubicBezTo>
                <a:cubicBezTo>
                  <a:pt x="812456" y="826367"/>
                  <a:pt x="711517" y="783974"/>
                  <a:pt x="525521" y="793650"/>
                </a:cubicBezTo>
                <a:cubicBezTo>
                  <a:pt x="339525" y="803326"/>
                  <a:pt x="173246" y="743411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maintenant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2;p62">
            <a:extLst>
              <a:ext uri="{FF2B5EF4-FFF2-40B4-BE49-F238E27FC236}">
                <a16:creationId xmlns:a16="http://schemas.microsoft.com/office/drawing/2014/main" id="{6819DF7F-3A91-424C-B9C7-8DD949B69835}"/>
              </a:ext>
            </a:extLst>
          </p:cNvPr>
          <p:cNvSpPr/>
          <p:nvPr/>
        </p:nvSpPr>
        <p:spPr>
          <a:xfrm>
            <a:off x="9045014" y="210495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demain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2;p62">
            <a:extLst>
              <a:ext uri="{FF2B5EF4-FFF2-40B4-BE49-F238E27FC236}">
                <a16:creationId xmlns:a16="http://schemas.microsoft.com/office/drawing/2014/main" id="{78B276F9-24D7-422E-B103-FD69BD4E8499}"/>
              </a:ext>
            </a:extLst>
          </p:cNvPr>
          <p:cNvSpPr/>
          <p:nvPr/>
        </p:nvSpPr>
        <p:spPr>
          <a:xfrm>
            <a:off x="4465562" y="29604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jour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3;p62">
            <a:extLst>
              <a:ext uri="{FF2B5EF4-FFF2-40B4-BE49-F238E27FC236}">
                <a16:creationId xmlns:a16="http://schemas.microsoft.com/office/drawing/2014/main" id="{94D57442-533E-4C8B-BDAD-4FFCA1518EDE}"/>
              </a:ext>
            </a:extLst>
          </p:cNvPr>
          <p:cNvSpPr/>
          <p:nvPr/>
        </p:nvSpPr>
        <p:spPr>
          <a:xfrm>
            <a:off x="6110267" y="29604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date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702;p62">
            <a:extLst>
              <a:ext uri="{FF2B5EF4-FFF2-40B4-BE49-F238E27FC236}">
                <a16:creationId xmlns:a16="http://schemas.microsoft.com/office/drawing/2014/main" id="{11FAE6E0-3652-4736-8916-66EA023C8581}"/>
              </a:ext>
            </a:extLst>
          </p:cNvPr>
          <p:cNvSpPr/>
          <p:nvPr/>
        </p:nvSpPr>
        <p:spPr>
          <a:xfrm>
            <a:off x="7754972" y="297631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702;p62">
            <a:extLst>
              <a:ext uri="{FF2B5EF4-FFF2-40B4-BE49-F238E27FC236}">
                <a16:creationId xmlns:a16="http://schemas.microsoft.com/office/drawing/2014/main" id="{4CA289B1-28AA-4C83-9406-4EEDB6F9630A}"/>
              </a:ext>
            </a:extLst>
          </p:cNvPr>
          <p:cNvSpPr/>
          <p:nvPr/>
        </p:nvSpPr>
        <p:spPr>
          <a:xfrm>
            <a:off x="9372670" y="2974066"/>
            <a:ext cx="1597586" cy="793650"/>
          </a:xfrm>
          <a:custGeom>
            <a:avLst/>
            <a:gdLst>
              <a:gd name="connsiteX0" fmla="*/ 0 w 1597586"/>
              <a:gd name="connsiteY0" fmla="*/ 0 h 793650"/>
              <a:gd name="connsiteX1" fmla="*/ 500577 w 1597586"/>
              <a:gd name="connsiteY1" fmla="*/ 0 h 793650"/>
              <a:gd name="connsiteX2" fmla="*/ 1033106 w 1597586"/>
              <a:gd name="connsiteY2" fmla="*/ 0 h 793650"/>
              <a:gd name="connsiteX3" fmla="*/ 1597586 w 1597586"/>
              <a:gd name="connsiteY3" fmla="*/ 0 h 793650"/>
              <a:gd name="connsiteX4" fmla="*/ 1597586 w 1597586"/>
              <a:gd name="connsiteY4" fmla="*/ 373016 h 793650"/>
              <a:gd name="connsiteX5" fmla="*/ 1597586 w 1597586"/>
              <a:gd name="connsiteY5" fmla="*/ 793650 h 793650"/>
              <a:gd name="connsiteX6" fmla="*/ 1049081 w 1597586"/>
              <a:gd name="connsiteY6" fmla="*/ 793650 h 793650"/>
              <a:gd name="connsiteX7" fmla="*/ 532529 w 1597586"/>
              <a:gd name="connsiteY7" fmla="*/ 793650 h 793650"/>
              <a:gd name="connsiteX8" fmla="*/ 0 w 1597586"/>
              <a:gd name="connsiteY8" fmla="*/ 793650 h 793650"/>
              <a:gd name="connsiteX9" fmla="*/ 0 w 1597586"/>
              <a:gd name="connsiteY9" fmla="*/ 420635 h 793650"/>
              <a:gd name="connsiteX10" fmla="*/ 0 w 1597586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7586" h="793650" fill="none" extrusionOk="0">
                <a:moveTo>
                  <a:pt x="0" y="0"/>
                </a:moveTo>
                <a:cubicBezTo>
                  <a:pt x="171351" y="-41878"/>
                  <a:pt x="292768" y="40523"/>
                  <a:pt x="500577" y="0"/>
                </a:cubicBezTo>
                <a:cubicBezTo>
                  <a:pt x="708386" y="-40523"/>
                  <a:pt x="791205" y="11820"/>
                  <a:pt x="1033106" y="0"/>
                </a:cubicBezTo>
                <a:cubicBezTo>
                  <a:pt x="1275007" y="-11820"/>
                  <a:pt x="1403312" y="3139"/>
                  <a:pt x="1597586" y="0"/>
                </a:cubicBezTo>
                <a:cubicBezTo>
                  <a:pt x="1602906" y="115102"/>
                  <a:pt x="1566375" y="217579"/>
                  <a:pt x="1597586" y="373016"/>
                </a:cubicBezTo>
                <a:cubicBezTo>
                  <a:pt x="1628797" y="528453"/>
                  <a:pt x="1565986" y="588402"/>
                  <a:pt x="1597586" y="793650"/>
                </a:cubicBezTo>
                <a:cubicBezTo>
                  <a:pt x="1345352" y="806604"/>
                  <a:pt x="1255285" y="786789"/>
                  <a:pt x="1049081" y="793650"/>
                </a:cubicBezTo>
                <a:cubicBezTo>
                  <a:pt x="842878" y="800511"/>
                  <a:pt x="645848" y="733464"/>
                  <a:pt x="532529" y="793650"/>
                </a:cubicBezTo>
                <a:cubicBezTo>
                  <a:pt x="419210" y="853836"/>
                  <a:pt x="246284" y="7575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97586" h="793650" stroke="0" extrusionOk="0">
                <a:moveTo>
                  <a:pt x="0" y="0"/>
                </a:moveTo>
                <a:cubicBezTo>
                  <a:pt x="219285" y="-9003"/>
                  <a:pt x="303818" y="19255"/>
                  <a:pt x="548505" y="0"/>
                </a:cubicBezTo>
                <a:cubicBezTo>
                  <a:pt x="793193" y="-19255"/>
                  <a:pt x="949244" y="29313"/>
                  <a:pt x="1081033" y="0"/>
                </a:cubicBezTo>
                <a:cubicBezTo>
                  <a:pt x="1212822" y="-29313"/>
                  <a:pt x="1348159" y="3911"/>
                  <a:pt x="1597586" y="0"/>
                </a:cubicBezTo>
                <a:cubicBezTo>
                  <a:pt x="1612823" y="113448"/>
                  <a:pt x="1572803" y="254725"/>
                  <a:pt x="1597586" y="396825"/>
                </a:cubicBezTo>
                <a:cubicBezTo>
                  <a:pt x="1622369" y="538925"/>
                  <a:pt x="1568829" y="684157"/>
                  <a:pt x="1597586" y="793650"/>
                </a:cubicBezTo>
                <a:cubicBezTo>
                  <a:pt x="1323533" y="814522"/>
                  <a:pt x="1320915" y="784258"/>
                  <a:pt x="1049081" y="793650"/>
                </a:cubicBezTo>
                <a:cubicBezTo>
                  <a:pt x="777247" y="803042"/>
                  <a:pt x="769604" y="744085"/>
                  <a:pt x="564480" y="793650"/>
                </a:cubicBezTo>
                <a:cubicBezTo>
                  <a:pt x="359356" y="843215"/>
                  <a:pt x="125730" y="763903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semaine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701;p62">
            <a:extLst>
              <a:ext uri="{FF2B5EF4-FFF2-40B4-BE49-F238E27FC236}">
                <a16:creationId xmlns:a16="http://schemas.microsoft.com/office/drawing/2014/main" id="{4A8E217A-927A-4870-A353-8F9945D1C27A}"/>
              </a:ext>
            </a:extLst>
          </p:cNvPr>
          <p:cNvSpPr/>
          <p:nvPr/>
        </p:nvSpPr>
        <p:spPr>
          <a:xfrm>
            <a:off x="7787366" y="472472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9E971EB6-1F14-4837-B54A-D5156FDEAC98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646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47587-B68A-4404-80A4-65519E4E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92F16DAD-BEDF-4F39-91E5-B5DFDA6D2D4C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444DFE07-2083-4570-8326-C4E6C16B06E5}"/>
              </a:ext>
            </a:extLst>
          </p:cNvPr>
          <p:cNvSpPr/>
          <p:nvPr/>
        </p:nvSpPr>
        <p:spPr>
          <a:xfrm>
            <a:off x="466054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fête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4536D86F-1F88-44C4-AAE9-874D5026C0A4}"/>
              </a:ext>
            </a:extLst>
          </p:cNvPr>
          <p:cNvSpPr/>
          <p:nvPr/>
        </p:nvSpPr>
        <p:spPr>
          <a:xfrm>
            <a:off x="6381750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anniversaire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7DAF3F75-F47E-44F3-B62E-041A112B9F3C}"/>
              </a:ext>
            </a:extLst>
          </p:cNvPr>
          <p:cNvSpPr/>
          <p:nvPr/>
        </p:nvSpPr>
        <p:spPr>
          <a:xfrm>
            <a:off x="8888828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Noël </a:t>
            </a: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A71813F5-709A-48F8-A822-95BF2BD0B80C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1C56BAFE-09E9-452D-B85C-6F3F9C24EDAC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1C04B-BAE3-48E2-A813-ED09DF66AC57}"/>
              </a:ext>
            </a:extLst>
          </p:cNvPr>
          <p:cNvSpPr txBox="1"/>
          <p:nvPr/>
        </p:nvSpPr>
        <p:spPr>
          <a:xfrm>
            <a:off x="1338632" y="675668"/>
            <a:ext cx="8616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25th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December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9E0DB693-F84E-4CB2-A23E-56F805B67FC0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FDAEBB25-DA88-4F05-AC2A-290E33FD34CA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44E75292-2B3A-408C-B0BB-9D92A7491333}"/>
              </a:ext>
            </a:extLst>
          </p:cNvPr>
          <p:cNvSpPr/>
          <p:nvPr/>
        </p:nvSpPr>
        <p:spPr>
          <a:xfrm>
            <a:off x="4656004" y="227306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octobre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DA1B7A16-5A25-4058-9D6A-7FD6CAACA324}"/>
              </a:ext>
            </a:extLst>
          </p:cNvPr>
          <p:cNvSpPr/>
          <p:nvPr/>
        </p:nvSpPr>
        <p:spPr>
          <a:xfrm>
            <a:off x="6300709" y="227306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décembre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D7E4666C-FA8E-4073-8328-DB434460B289}"/>
              </a:ext>
            </a:extLst>
          </p:cNvPr>
          <p:cNvSpPr/>
          <p:nvPr/>
        </p:nvSpPr>
        <p:spPr>
          <a:xfrm>
            <a:off x="7945414" y="228895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novembre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48708552-C9EB-4D73-A529-B654B58F7646}"/>
              </a:ext>
            </a:extLst>
          </p:cNvPr>
          <p:cNvSpPr/>
          <p:nvPr/>
        </p:nvSpPr>
        <p:spPr>
          <a:xfrm>
            <a:off x="9563111" y="2286704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septembre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F288A369-C873-4CA4-B9AF-28AD28DF3C1A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vingt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-cinq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16958C87-C756-4EEE-85A8-4D51292D6613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-cinq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76E08CC2-593D-417C-98A1-F8BCFF7620E8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cinq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789AFE73-9DA2-4B01-B6E2-8082D336C8E6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cinquante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30051CE3-0635-45AD-B994-367994305CE7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D9E1CDD3-2B67-486C-B64A-90133D5D2953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CEB4C8E0-1F93-4AE3-9C7F-6DC0B46730A3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1;p62">
            <a:extLst>
              <a:ext uri="{FF2B5EF4-FFF2-40B4-BE49-F238E27FC236}">
                <a16:creationId xmlns:a16="http://schemas.microsoft.com/office/drawing/2014/main" id="{2F949F4F-0A58-4CF7-A3D7-197430ACF133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0;p55">
            <a:extLst>
              <a:ext uri="{FF2B5EF4-FFF2-40B4-BE49-F238E27FC236}">
                <a16:creationId xmlns:a16="http://schemas.microsoft.com/office/drawing/2014/main" id="{D70C7887-C81D-41DF-8FCB-71FB5D74E76A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1;p55">
            <a:extLst>
              <a:ext uri="{FF2B5EF4-FFF2-40B4-BE49-F238E27FC236}">
                <a16:creationId xmlns:a16="http://schemas.microsoft.com/office/drawing/2014/main" id="{956065A8-1675-4E2E-9BE0-924A8918451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2;p55">
            <a:extLst>
              <a:ext uri="{FF2B5EF4-FFF2-40B4-BE49-F238E27FC236}">
                <a16:creationId xmlns:a16="http://schemas.microsoft.com/office/drawing/2014/main" id="{DB1DEA27-FA2A-48C1-AE7D-B2DD97D2744F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3;p55">
            <a:extLst>
              <a:ext uri="{FF2B5EF4-FFF2-40B4-BE49-F238E27FC236}">
                <a16:creationId xmlns:a16="http://schemas.microsoft.com/office/drawing/2014/main" id="{A5D69EAF-60D1-4955-B983-3CC55745CE00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4;p55">
            <a:extLst>
              <a:ext uri="{FF2B5EF4-FFF2-40B4-BE49-F238E27FC236}">
                <a16:creationId xmlns:a16="http://schemas.microsoft.com/office/drawing/2014/main" id="{A7BB6E21-3A76-46A5-B45E-A8D95B2BA7B3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A128AC03-BBD4-44B3-8492-2DA1EA2E4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39" name="Title 2">
            <a:extLst>
              <a:ext uri="{FF2B5EF4-FFF2-40B4-BE49-F238E27FC236}">
                <a16:creationId xmlns:a16="http://schemas.microsoft.com/office/drawing/2014/main" id="{7FF310B1-FFB4-44E8-B684-FBA2DEC07E4D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5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47587-B68A-4404-80A4-65519E4E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92F16DAD-BEDF-4F39-91E5-B5DFDA6D2D4C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444DFE07-2083-4570-8326-C4E6C16B06E5}"/>
              </a:ext>
            </a:extLst>
          </p:cNvPr>
          <p:cNvSpPr/>
          <p:nvPr/>
        </p:nvSpPr>
        <p:spPr>
          <a:xfrm>
            <a:off x="466054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fête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4536D86F-1F88-44C4-AAE9-874D5026C0A4}"/>
              </a:ext>
            </a:extLst>
          </p:cNvPr>
          <p:cNvSpPr/>
          <p:nvPr/>
        </p:nvSpPr>
        <p:spPr>
          <a:xfrm>
            <a:off x="6381750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anniversaire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7DAF3F75-F47E-44F3-B62E-041A112B9F3C}"/>
              </a:ext>
            </a:extLst>
          </p:cNvPr>
          <p:cNvSpPr/>
          <p:nvPr/>
        </p:nvSpPr>
        <p:spPr>
          <a:xfrm>
            <a:off x="8888828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Noël </a:t>
            </a: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A71813F5-709A-48F8-A822-95BF2BD0B80C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1C56BAFE-09E9-452D-B85C-6F3F9C24EDAC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1C04B-BAE3-48E2-A813-ED09DF66AC57}"/>
              </a:ext>
            </a:extLst>
          </p:cNvPr>
          <p:cNvSpPr txBox="1"/>
          <p:nvPr/>
        </p:nvSpPr>
        <p:spPr>
          <a:xfrm>
            <a:off x="1338632" y="675668"/>
            <a:ext cx="8616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25th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December</a:t>
            </a:r>
            <a:r>
              <a:rPr kumimoji="0" lang="es-A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9E0DB693-F84E-4CB2-A23E-56F805B67FC0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FDAEBB25-DA88-4F05-AC2A-290E33FD34CA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44E75292-2B3A-408C-B0BB-9D92A7491333}"/>
              </a:ext>
            </a:extLst>
          </p:cNvPr>
          <p:cNvSpPr/>
          <p:nvPr/>
        </p:nvSpPr>
        <p:spPr>
          <a:xfrm>
            <a:off x="4656004" y="227306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octobre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DA1B7A16-5A25-4058-9D6A-7FD6CAACA324}"/>
              </a:ext>
            </a:extLst>
          </p:cNvPr>
          <p:cNvSpPr/>
          <p:nvPr/>
        </p:nvSpPr>
        <p:spPr>
          <a:xfrm>
            <a:off x="6300709" y="227306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décembre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D7E4666C-FA8E-4073-8328-DB434460B289}"/>
              </a:ext>
            </a:extLst>
          </p:cNvPr>
          <p:cNvSpPr/>
          <p:nvPr/>
        </p:nvSpPr>
        <p:spPr>
          <a:xfrm>
            <a:off x="7945414" y="228895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novembre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48708552-C9EB-4D73-A529-B654B58F7646}"/>
              </a:ext>
            </a:extLst>
          </p:cNvPr>
          <p:cNvSpPr/>
          <p:nvPr/>
        </p:nvSpPr>
        <p:spPr>
          <a:xfrm>
            <a:off x="9563111" y="2286704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septembre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F288A369-C873-4CA4-B9AF-28AD28DF3C1A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vingt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-cinq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16958C87-C756-4EEE-85A8-4D51292D6613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-cinq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76E08CC2-593D-417C-98A1-F8BCFF7620E8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cinq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789AFE73-9DA2-4B01-B6E2-8082D336C8E6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cinquante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30051CE3-0635-45AD-B994-367994305CE7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D9E1CDD3-2B67-486C-B64A-90133D5D2953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CEB4C8E0-1F93-4AE3-9C7F-6DC0B46730A3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1;p62">
            <a:extLst>
              <a:ext uri="{FF2B5EF4-FFF2-40B4-BE49-F238E27FC236}">
                <a16:creationId xmlns:a16="http://schemas.microsoft.com/office/drawing/2014/main" id="{2F949F4F-0A58-4CF7-A3D7-197430ACF133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A1935906-1A19-4919-BF4F-DAAC25F18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39" name="Title 2">
            <a:extLst>
              <a:ext uri="{FF2B5EF4-FFF2-40B4-BE49-F238E27FC236}">
                <a16:creationId xmlns:a16="http://schemas.microsoft.com/office/drawing/2014/main" id="{BA57DF02-74DA-4C5D-AF3D-EAB0BA50D198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8237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A4BA8-1DF8-43B6-98A1-79FE6697F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93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1C64E060-BAC4-492B-9541-01FB5C83C87D}"/>
              </a:ext>
            </a:extLst>
          </p:cNvPr>
          <p:cNvSpPr/>
          <p:nvPr/>
        </p:nvSpPr>
        <p:spPr>
          <a:xfrm>
            <a:off x="35689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3A29AE26-1325-453C-82AC-28DA2A79D190}"/>
              </a:ext>
            </a:extLst>
          </p:cNvPr>
          <p:cNvSpPr/>
          <p:nvPr/>
        </p:nvSpPr>
        <p:spPr>
          <a:xfrm>
            <a:off x="475579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fête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268D6B53-8647-4147-91B3-00961F5D1E11}"/>
              </a:ext>
            </a:extLst>
          </p:cNvPr>
          <p:cNvSpPr/>
          <p:nvPr/>
        </p:nvSpPr>
        <p:spPr>
          <a:xfrm>
            <a:off x="6477000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anniversaire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6AA4553E-98B2-47A9-A560-F5BA6323972D}"/>
              </a:ext>
            </a:extLst>
          </p:cNvPr>
          <p:cNvSpPr/>
          <p:nvPr/>
        </p:nvSpPr>
        <p:spPr>
          <a:xfrm>
            <a:off x="8984078" y="5859409"/>
            <a:ext cx="1805842" cy="793650"/>
          </a:xfrm>
          <a:custGeom>
            <a:avLst/>
            <a:gdLst>
              <a:gd name="connsiteX0" fmla="*/ 0 w 1805842"/>
              <a:gd name="connsiteY0" fmla="*/ 0 h 793650"/>
              <a:gd name="connsiteX1" fmla="*/ 469519 w 1805842"/>
              <a:gd name="connsiteY1" fmla="*/ 0 h 793650"/>
              <a:gd name="connsiteX2" fmla="*/ 902921 w 1805842"/>
              <a:gd name="connsiteY2" fmla="*/ 0 h 793650"/>
              <a:gd name="connsiteX3" fmla="*/ 1336323 w 1805842"/>
              <a:gd name="connsiteY3" fmla="*/ 0 h 793650"/>
              <a:gd name="connsiteX4" fmla="*/ 1805842 w 1805842"/>
              <a:gd name="connsiteY4" fmla="*/ 0 h 793650"/>
              <a:gd name="connsiteX5" fmla="*/ 1805842 w 1805842"/>
              <a:gd name="connsiteY5" fmla="*/ 380952 h 793650"/>
              <a:gd name="connsiteX6" fmla="*/ 1805842 w 1805842"/>
              <a:gd name="connsiteY6" fmla="*/ 793650 h 793650"/>
              <a:gd name="connsiteX7" fmla="*/ 1390498 w 1805842"/>
              <a:gd name="connsiteY7" fmla="*/ 793650 h 793650"/>
              <a:gd name="connsiteX8" fmla="*/ 902921 w 1805842"/>
              <a:gd name="connsiteY8" fmla="*/ 793650 h 793650"/>
              <a:gd name="connsiteX9" fmla="*/ 433402 w 1805842"/>
              <a:gd name="connsiteY9" fmla="*/ 793650 h 793650"/>
              <a:gd name="connsiteX10" fmla="*/ 0 w 1805842"/>
              <a:gd name="connsiteY10" fmla="*/ 793650 h 793650"/>
              <a:gd name="connsiteX11" fmla="*/ 0 w 1805842"/>
              <a:gd name="connsiteY11" fmla="*/ 420635 h 793650"/>
              <a:gd name="connsiteX12" fmla="*/ 0 w 180584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05842" h="793650" fill="none" extrusionOk="0">
                <a:moveTo>
                  <a:pt x="0" y="0"/>
                </a:moveTo>
                <a:cubicBezTo>
                  <a:pt x="185633" y="-1065"/>
                  <a:pt x="364426" y="9860"/>
                  <a:pt x="469519" y="0"/>
                </a:cubicBezTo>
                <a:cubicBezTo>
                  <a:pt x="574612" y="-9860"/>
                  <a:pt x="739850" y="17920"/>
                  <a:pt x="902921" y="0"/>
                </a:cubicBezTo>
                <a:cubicBezTo>
                  <a:pt x="1065992" y="-17920"/>
                  <a:pt x="1176690" y="1597"/>
                  <a:pt x="1336323" y="0"/>
                </a:cubicBezTo>
                <a:cubicBezTo>
                  <a:pt x="1495956" y="-1597"/>
                  <a:pt x="1706027" y="3616"/>
                  <a:pt x="1805842" y="0"/>
                </a:cubicBezTo>
                <a:cubicBezTo>
                  <a:pt x="1842606" y="172699"/>
                  <a:pt x="1799450" y="229302"/>
                  <a:pt x="1805842" y="380952"/>
                </a:cubicBezTo>
                <a:cubicBezTo>
                  <a:pt x="1812234" y="532602"/>
                  <a:pt x="1761603" y="654523"/>
                  <a:pt x="1805842" y="793650"/>
                </a:cubicBezTo>
                <a:cubicBezTo>
                  <a:pt x="1637458" y="820632"/>
                  <a:pt x="1481777" y="758829"/>
                  <a:pt x="1390498" y="793650"/>
                </a:cubicBezTo>
                <a:cubicBezTo>
                  <a:pt x="1299219" y="828471"/>
                  <a:pt x="1096317" y="741105"/>
                  <a:pt x="902921" y="793650"/>
                </a:cubicBezTo>
                <a:cubicBezTo>
                  <a:pt x="709525" y="846195"/>
                  <a:pt x="618205" y="791912"/>
                  <a:pt x="433402" y="793650"/>
                </a:cubicBezTo>
                <a:cubicBezTo>
                  <a:pt x="248599" y="795388"/>
                  <a:pt x="196729" y="745540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805842" h="793650" stroke="0" extrusionOk="0">
                <a:moveTo>
                  <a:pt x="0" y="0"/>
                </a:moveTo>
                <a:cubicBezTo>
                  <a:pt x="173004" y="-46991"/>
                  <a:pt x="260299" y="10207"/>
                  <a:pt x="433402" y="0"/>
                </a:cubicBezTo>
                <a:cubicBezTo>
                  <a:pt x="606505" y="-10207"/>
                  <a:pt x="734714" y="1715"/>
                  <a:pt x="848746" y="0"/>
                </a:cubicBezTo>
                <a:cubicBezTo>
                  <a:pt x="962778" y="-1715"/>
                  <a:pt x="1087087" y="49210"/>
                  <a:pt x="1282148" y="0"/>
                </a:cubicBezTo>
                <a:cubicBezTo>
                  <a:pt x="1477209" y="-49210"/>
                  <a:pt x="1686983" y="16742"/>
                  <a:pt x="1805842" y="0"/>
                </a:cubicBezTo>
                <a:cubicBezTo>
                  <a:pt x="1846021" y="87611"/>
                  <a:pt x="1790733" y="285072"/>
                  <a:pt x="1805842" y="373016"/>
                </a:cubicBezTo>
                <a:cubicBezTo>
                  <a:pt x="1820951" y="460960"/>
                  <a:pt x="1792364" y="643494"/>
                  <a:pt x="1805842" y="793650"/>
                </a:cubicBezTo>
                <a:cubicBezTo>
                  <a:pt x="1601308" y="797452"/>
                  <a:pt x="1518092" y="752355"/>
                  <a:pt x="1390498" y="793650"/>
                </a:cubicBezTo>
                <a:cubicBezTo>
                  <a:pt x="1262904" y="834945"/>
                  <a:pt x="1151705" y="749280"/>
                  <a:pt x="957096" y="793650"/>
                </a:cubicBezTo>
                <a:cubicBezTo>
                  <a:pt x="762487" y="838020"/>
                  <a:pt x="587610" y="792735"/>
                  <a:pt x="487577" y="793650"/>
                </a:cubicBezTo>
                <a:cubicBezTo>
                  <a:pt x="387544" y="794565"/>
                  <a:pt x="171750" y="746634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carnaval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008BADF8-5479-4A44-82AB-A5D4C341D7F0}"/>
              </a:ext>
            </a:extLst>
          </p:cNvPr>
          <p:cNvSpPr/>
          <p:nvPr/>
        </p:nvSpPr>
        <p:spPr>
          <a:xfrm>
            <a:off x="80173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3EE5AC17-FABA-47AB-AC1A-76EB226E1B5D}"/>
              </a:ext>
            </a:extLst>
          </p:cNvPr>
          <p:cNvSpPr/>
          <p:nvPr/>
        </p:nvSpPr>
        <p:spPr>
          <a:xfrm>
            <a:off x="96620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3B2EA-0EF4-4F1B-9E7F-39D57FFBA06B}"/>
              </a:ext>
            </a:extLst>
          </p:cNvPr>
          <p:cNvSpPr txBox="1"/>
          <p:nvPr/>
        </p:nvSpPr>
        <p:spPr>
          <a:xfrm>
            <a:off x="1809159" y="566212"/>
            <a:ext cx="8686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birthday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12th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May. 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0EAC5BC3-FF74-4EC5-A382-882A74E14789}"/>
              </a:ext>
            </a:extLst>
          </p:cNvPr>
          <p:cNvSpPr/>
          <p:nvPr/>
        </p:nvSpPr>
        <p:spPr>
          <a:xfrm>
            <a:off x="47062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18DFDDCF-8861-4CD6-A68E-32473357E415}"/>
              </a:ext>
            </a:extLst>
          </p:cNvPr>
          <p:cNvSpPr/>
          <p:nvPr/>
        </p:nvSpPr>
        <p:spPr>
          <a:xfrm>
            <a:off x="63510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CE5EFCE6-DF0A-4DB3-9DFB-73272AEC584D}"/>
              </a:ext>
            </a:extLst>
          </p:cNvPr>
          <p:cNvSpPr/>
          <p:nvPr/>
        </p:nvSpPr>
        <p:spPr>
          <a:xfrm>
            <a:off x="4731442" y="23179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3D40628B-2475-4354-86ED-BEA8FC6B492A}"/>
              </a:ext>
            </a:extLst>
          </p:cNvPr>
          <p:cNvSpPr/>
          <p:nvPr/>
        </p:nvSpPr>
        <p:spPr>
          <a:xfrm>
            <a:off x="6376147" y="23179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avril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2E98541-D511-4384-9AD4-C4B792EEE471}"/>
              </a:ext>
            </a:extLst>
          </p:cNvPr>
          <p:cNvSpPr/>
          <p:nvPr/>
        </p:nvSpPr>
        <p:spPr>
          <a:xfrm>
            <a:off x="8020852" y="233381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6A1ADDAC-5CAF-40A1-85CC-9CC97D4374FA}"/>
              </a:ext>
            </a:extLst>
          </p:cNvPr>
          <p:cNvSpPr/>
          <p:nvPr/>
        </p:nvSpPr>
        <p:spPr>
          <a:xfrm>
            <a:off x="9638549" y="2331568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aout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54B6524F-CE82-4DB4-A7D1-052045885676}"/>
              </a:ext>
            </a:extLst>
          </p:cNvPr>
          <p:cNvSpPr/>
          <p:nvPr/>
        </p:nvSpPr>
        <p:spPr>
          <a:xfrm>
            <a:off x="470629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douze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0B6E0486-2DC9-4D33-98DB-5F6319F4D81B}"/>
              </a:ext>
            </a:extLst>
          </p:cNvPr>
          <p:cNvSpPr/>
          <p:nvPr/>
        </p:nvSpPr>
        <p:spPr>
          <a:xfrm>
            <a:off x="635100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deux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3BC70D90-132F-40F5-BA2B-A804D88C72D1}"/>
              </a:ext>
            </a:extLst>
          </p:cNvPr>
          <p:cNvSpPr/>
          <p:nvPr/>
        </p:nvSpPr>
        <p:spPr>
          <a:xfrm>
            <a:off x="799570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dix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C20C4D07-4EA6-41F0-BF8A-CD33CFE0A0B0}"/>
              </a:ext>
            </a:extLst>
          </p:cNvPr>
          <p:cNvSpPr/>
          <p:nvPr/>
        </p:nvSpPr>
        <p:spPr>
          <a:xfrm>
            <a:off x="961340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vingt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-deux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7197EED1-8298-43CA-AE89-8559FB1A0137}"/>
              </a:ext>
            </a:extLst>
          </p:cNvPr>
          <p:cNvSpPr/>
          <p:nvPr/>
        </p:nvSpPr>
        <p:spPr>
          <a:xfrm>
            <a:off x="554950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EABBD900-6798-4078-B229-BD3901CF4C15}"/>
              </a:ext>
            </a:extLst>
          </p:cNvPr>
          <p:cNvSpPr/>
          <p:nvPr/>
        </p:nvSpPr>
        <p:spPr>
          <a:xfrm>
            <a:off x="719421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9DB8473A-CE54-4CA9-9645-CBB116835F83}"/>
              </a:ext>
            </a:extLst>
          </p:cNvPr>
          <p:cNvSpPr/>
          <p:nvPr/>
        </p:nvSpPr>
        <p:spPr>
          <a:xfrm>
            <a:off x="883891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1;p62">
            <a:extLst>
              <a:ext uri="{FF2B5EF4-FFF2-40B4-BE49-F238E27FC236}">
                <a16:creationId xmlns:a16="http://schemas.microsoft.com/office/drawing/2014/main" id="{1A023E7E-8D6B-42BB-985E-EF1341427EC6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0;p55">
            <a:extLst>
              <a:ext uri="{FF2B5EF4-FFF2-40B4-BE49-F238E27FC236}">
                <a16:creationId xmlns:a16="http://schemas.microsoft.com/office/drawing/2014/main" id="{67CCAA3E-0FBE-450D-9653-1410F34C703D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1;p55">
            <a:extLst>
              <a:ext uri="{FF2B5EF4-FFF2-40B4-BE49-F238E27FC236}">
                <a16:creationId xmlns:a16="http://schemas.microsoft.com/office/drawing/2014/main" id="{7B5063A5-5AE5-4963-A642-F6AA424DF8BF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2;p55">
            <a:extLst>
              <a:ext uri="{FF2B5EF4-FFF2-40B4-BE49-F238E27FC236}">
                <a16:creationId xmlns:a16="http://schemas.microsoft.com/office/drawing/2014/main" id="{D3FF48F9-C154-435D-A547-CA94610BD85B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3;p55">
            <a:extLst>
              <a:ext uri="{FF2B5EF4-FFF2-40B4-BE49-F238E27FC236}">
                <a16:creationId xmlns:a16="http://schemas.microsoft.com/office/drawing/2014/main" id="{56431145-5166-406B-A2E0-B47C3DBE6DDB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4;p55">
            <a:extLst>
              <a:ext uri="{FF2B5EF4-FFF2-40B4-BE49-F238E27FC236}">
                <a16:creationId xmlns:a16="http://schemas.microsoft.com/office/drawing/2014/main" id="{329C95EC-4A38-4E8E-B502-992647241571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F8EEA5A1-6A5D-4528-9D8C-1F6915345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39" name="Title 2">
            <a:extLst>
              <a:ext uri="{FF2B5EF4-FFF2-40B4-BE49-F238E27FC236}">
                <a16:creationId xmlns:a16="http://schemas.microsoft.com/office/drawing/2014/main" id="{CB28C4DC-F7C8-4BDF-BAFE-5CD502FE51B3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05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A4BA8-1DF8-43B6-98A1-79FE6697F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93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1C64E060-BAC4-492B-9541-01FB5C83C87D}"/>
              </a:ext>
            </a:extLst>
          </p:cNvPr>
          <p:cNvSpPr/>
          <p:nvPr/>
        </p:nvSpPr>
        <p:spPr>
          <a:xfrm>
            <a:off x="35689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3A29AE26-1325-453C-82AC-28DA2A79D190}"/>
              </a:ext>
            </a:extLst>
          </p:cNvPr>
          <p:cNvSpPr/>
          <p:nvPr/>
        </p:nvSpPr>
        <p:spPr>
          <a:xfrm>
            <a:off x="475579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fête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268D6B53-8647-4147-91B3-00961F5D1E11}"/>
              </a:ext>
            </a:extLst>
          </p:cNvPr>
          <p:cNvSpPr/>
          <p:nvPr/>
        </p:nvSpPr>
        <p:spPr>
          <a:xfrm>
            <a:off x="6477000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anniversaire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6AA4553E-98B2-47A9-A560-F5BA6323972D}"/>
              </a:ext>
            </a:extLst>
          </p:cNvPr>
          <p:cNvSpPr/>
          <p:nvPr/>
        </p:nvSpPr>
        <p:spPr>
          <a:xfrm>
            <a:off x="8984078" y="5859409"/>
            <a:ext cx="1805842" cy="793650"/>
          </a:xfrm>
          <a:custGeom>
            <a:avLst/>
            <a:gdLst>
              <a:gd name="connsiteX0" fmla="*/ 0 w 1805842"/>
              <a:gd name="connsiteY0" fmla="*/ 0 h 793650"/>
              <a:gd name="connsiteX1" fmla="*/ 469519 w 1805842"/>
              <a:gd name="connsiteY1" fmla="*/ 0 h 793650"/>
              <a:gd name="connsiteX2" fmla="*/ 902921 w 1805842"/>
              <a:gd name="connsiteY2" fmla="*/ 0 h 793650"/>
              <a:gd name="connsiteX3" fmla="*/ 1336323 w 1805842"/>
              <a:gd name="connsiteY3" fmla="*/ 0 h 793650"/>
              <a:gd name="connsiteX4" fmla="*/ 1805842 w 1805842"/>
              <a:gd name="connsiteY4" fmla="*/ 0 h 793650"/>
              <a:gd name="connsiteX5" fmla="*/ 1805842 w 1805842"/>
              <a:gd name="connsiteY5" fmla="*/ 380952 h 793650"/>
              <a:gd name="connsiteX6" fmla="*/ 1805842 w 1805842"/>
              <a:gd name="connsiteY6" fmla="*/ 793650 h 793650"/>
              <a:gd name="connsiteX7" fmla="*/ 1390498 w 1805842"/>
              <a:gd name="connsiteY7" fmla="*/ 793650 h 793650"/>
              <a:gd name="connsiteX8" fmla="*/ 902921 w 1805842"/>
              <a:gd name="connsiteY8" fmla="*/ 793650 h 793650"/>
              <a:gd name="connsiteX9" fmla="*/ 433402 w 1805842"/>
              <a:gd name="connsiteY9" fmla="*/ 793650 h 793650"/>
              <a:gd name="connsiteX10" fmla="*/ 0 w 1805842"/>
              <a:gd name="connsiteY10" fmla="*/ 793650 h 793650"/>
              <a:gd name="connsiteX11" fmla="*/ 0 w 1805842"/>
              <a:gd name="connsiteY11" fmla="*/ 420635 h 793650"/>
              <a:gd name="connsiteX12" fmla="*/ 0 w 180584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05842" h="793650" fill="none" extrusionOk="0">
                <a:moveTo>
                  <a:pt x="0" y="0"/>
                </a:moveTo>
                <a:cubicBezTo>
                  <a:pt x="185633" y="-1065"/>
                  <a:pt x="364426" y="9860"/>
                  <a:pt x="469519" y="0"/>
                </a:cubicBezTo>
                <a:cubicBezTo>
                  <a:pt x="574612" y="-9860"/>
                  <a:pt x="739850" y="17920"/>
                  <a:pt x="902921" y="0"/>
                </a:cubicBezTo>
                <a:cubicBezTo>
                  <a:pt x="1065992" y="-17920"/>
                  <a:pt x="1176690" y="1597"/>
                  <a:pt x="1336323" y="0"/>
                </a:cubicBezTo>
                <a:cubicBezTo>
                  <a:pt x="1495956" y="-1597"/>
                  <a:pt x="1706027" y="3616"/>
                  <a:pt x="1805842" y="0"/>
                </a:cubicBezTo>
                <a:cubicBezTo>
                  <a:pt x="1842606" y="172699"/>
                  <a:pt x="1799450" y="229302"/>
                  <a:pt x="1805842" y="380952"/>
                </a:cubicBezTo>
                <a:cubicBezTo>
                  <a:pt x="1812234" y="532602"/>
                  <a:pt x="1761603" y="654523"/>
                  <a:pt x="1805842" y="793650"/>
                </a:cubicBezTo>
                <a:cubicBezTo>
                  <a:pt x="1637458" y="820632"/>
                  <a:pt x="1481777" y="758829"/>
                  <a:pt x="1390498" y="793650"/>
                </a:cubicBezTo>
                <a:cubicBezTo>
                  <a:pt x="1299219" y="828471"/>
                  <a:pt x="1096317" y="741105"/>
                  <a:pt x="902921" y="793650"/>
                </a:cubicBezTo>
                <a:cubicBezTo>
                  <a:pt x="709525" y="846195"/>
                  <a:pt x="618205" y="791912"/>
                  <a:pt x="433402" y="793650"/>
                </a:cubicBezTo>
                <a:cubicBezTo>
                  <a:pt x="248599" y="795388"/>
                  <a:pt x="196729" y="745540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805842" h="793650" stroke="0" extrusionOk="0">
                <a:moveTo>
                  <a:pt x="0" y="0"/>
                </a:moveTo>
                <a:cubicBezTo>
                  <a:pt x="173004" y="-46991"/>
                  <a:pt x="260299" y="10207"/>
                  <a:pt x="433402" y="0"/>
                </a:cubicBezTo>
                <a:cubicBezTo>
                  <a:pt x="606505" y="-10207"/>
                  <a:pt x="734714" y="1715"/>
                  <a:pt x="848746" y="0"/>
                </a:cubicBezTo>
                <a:cubicBezTo>
                  <a:pt x="962778" y="-1715"/>
                  <a:pt x="1087087" y="49210"/>
                  <a:pt x="1282148" y="0"/>
                </a:cubicBezTo>
                <a:cubicBezTo>
                  <a:pt x="1477209" y="-49210"/>
                  <a:pt x="1686983" y="16742"/>
                  <a:pt x="1805842" y="0"/>
                </a:cubicBezTo>
                <a:cubicBezTo>
                  <a:pt x="1846021" y="87611"/>
                  <a:pt x="1790733" y="285072"/>
                  <a:pt x="1805842" y="373016"/>
                </a:cubicBezTo>
                <a:cubicBezTo>
                  <a:pt x="1820951" y="460960"/>
                  <a:pt x="1792364" y="643494"/>
                  <a:pt x="1805842" y="793650"/>
                </a:cubicBezTo>
                <a:cubicBezTo>
                  <a:pt x="1601308" y="797452"/>
                  <a:pt x="1518092" y="752355"/>
                  <a:pt x="1390498" y="793650"/>
                </a:cubicBezTo>
                <a:cubicBezTo>
                  <a:pt x="1262904" y="834945"/>
                  <a:pt x="1151705" y="749280"/>
                  <a:pt x="957096" y="793650"/>
                </a:cubicBezTo>
                <a:cubicBezTo>
                  <a:pt x="762487" y="838020"/>
                  <a:pt x="587610" y="792735"/>
                  <a:pt x="487577" y="793650"/>
                </a:cubicBezTo>
                <a:cubicBezTo>
                  <a:pt x="387544" y="794565"/>
                  <a:pt x="171750" y="746634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carnaval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008BADF8-5479-4A44-82AB-A5D4C341D7F0}"/>
              </a:ext>
            </a:extLst>
          </p:cNvPr>
          <p:cNvSpPr/>
          <p:nvPr/>
        </p:nvSpPr>
        <p:spPr>
          <a:xfrm>
            <a:off x="80173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suis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3EE5AC17-FABA-47AB-AC1A-76EB226E1B5D}"/>
              </a:ext>
            </a:extLst>
          </p:cNvPr>
          <p:cNvSpPr/>
          <p:nvPr/>
        </p:nvSpPr>
        <p:spPr>
          <a:xfrm>
            <a:off x="96620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3B2EA-0EF4-4F1B-9E7F-39D57FFBA06B}"/>
              </a:ext>
            </a:extLst>
          </p:cNvPr>
          <p:cNvSpPr txBox="1"/>
          <p:nvPr/>
        </p:nvSpPr>
        <p:spPr>
          <a:xfrm>
            <a:off x="1809159" y="566212"/>
            <a:ext cx="8686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birthday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12th </a:t>
            </a:r>
            <a:r>
              <a:rPr kumimoji="0" lang="es-A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s-A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May. 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0EAC5BC3-FF74-4EC5-A382-882A74E14789}"/>
              </a:ext>
            </a:extLst>
          </p:cNvPr>
          <p:cNvSpPr/>
          <p:nvPr/>
        </p:nvSpPr>
        <p:spPr>
          <a:xfrm>
            <a:off x="47062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18DFDDCF-8861-4CD6-A68E-32473357E415}"/>
              </a:ext>
            </a:extLst>
          </p:cNvPr>
          <p:cNvSpPr/>
          <p:nvPr/>
        </p:nvSpPr>
        <p:spPr>
          <a:xfrm>
            <a:off x="63510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sommes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CE5EFCE6-DF0A-4DB3-9DFB-73272AEC584D}"/>
              </a:ext>
            </a:extLst>
          </p:cNvPr>
          <p:cNvSpPr/>
          <p:nvPr/>
        </p:nvSpPr>
        <p:spPr>
          <a:xfrm>
            <a:off x="4731442" y="23179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3D40628B-2475-4354-86ED-BEA8FC6B492A}"/>
              </a:ext>
            </a:extLst>
          </p:cNvPr>
          <p:cNvSpPr/>
          <p:nvPr/>
        </p:nvSpPr>
        <p:spPr>
          <a:xfrm>
            <a:off x="6376147" y="231792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avril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2E98541-D511-4384-9AD4-C4B792EEE471}"/>
              </a:ext>
            </a:extLst>
          </p:cNvPr>
          <p:cNvSpPr/>
          <p:nvPr/>
        </p:nvSpPr>
        <p:spPr>
          <a:xfrm>
            <a:off x="8020852" y="233381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mai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6A1ADDAC-5CAF-40A1-85CC-9CC97D4374FA}"/>
              </a:ext>
            </a:extLst>
          </p:cNvPr>
          <p:cNvSpPr/>
          <p:nvPr/>
        </p:nvSpPr>
        <p:spPr>
          <a:xfrm>
            <a:off x="9638549" y="2331568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aout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54B6524F-CE82-4DB4-A7D1-052045885676}"/>
              </a:ext>
            </a:extLst>
          </p:cNvPr>
          <p:cNvSpPr/>
          <p:nvPr/>
        </p:nvSpPr>
        <p:spPr>
          <a:xfrm>
            <a:off x="470629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douze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0B6E0486-2DC9-4D33-98DB-5F6319F4D81B}"/>
              </a:ext>
            </a:extLst>
          </p:cNvPr>
          <p:cNvSpPr/>
          <p:nvPr/>
        </p:nvSpPr>
        <p:spPr>
          <a:xfrm>
            <a:off x="635100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deux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3BC70D90-132F-40F5-BA2B-A804D88C72D1}"/>
              </a:ext>
            </a:extLst>
          </p:cNvPr>
          <p:cNvSpPr/>
          <p:nvPr/>
        </p:nvSpPr>
        <p:spPr>
          <a:xfrm>
            <a:off x="799570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dix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C20C4D07-4EA6-41F0-BF8A-CD33CFE0A0B0}"/>
              </a:ext>
            </a:extLst>
          </p:cNvPr>
          <p:cNvSpPr/>
          <p:nvPr/>
        </p:nvSpPr>
        <p:spPr>
          <a:xfrm>
            <a:off x="961340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vingt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-deux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7197EED1-8298-43CA-AE89-8559FB1A0137}"/>
              </a:ext>
            </a:extLst>
          </p:cNvPr>
          <p:cNvSpPr/>
          <p:nvPr/>
        </p:nvSpPr>
        <p:spPr>
          <a:xfrm>
            <a:off x="554950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EABBD900-6798-4078-B229-BD3901CF4C15}"/>
              </a:ext>
            </a:extLst>
          </p:cNvPr>
          <p:cNvSpPr/>
          <p:nvPr/>
        </p:nvSpPr>
        <p:spPr>
          <a:xfrm>
            <a:off x="719421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9DB8473A-CE54-4CA9-9645-CBB116835F83}"/>
              </a:ext>
            </a:extLst>
          </p:cNvPr>
          <p:cNvSpPr/>
          <p:nvPr/>
        </p:nvSpPr>
        <p:spPr>
          <a:xfrm>
            <a:off x="883891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1;p62">
            <a:extLst>
              <a:ext uri="{FF2B5EF4-FFF2-40B4-BE49-F238E27FC236}">
                <a16:creationId xmlns:a16="http://schemas.microsoft.com/office/drawing/2014/main" id="{1A023E7E-8D6B-42BB-985E-EF1341427EC6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0;p55">
            <a:extLst>
              <a:ext uri="{FF2B5EF4-FFF2-40B4-BE49-F238E27FC236}">
                <a16:creationId xmlns:a16="http://schemas.microsoft.com/office/drawing/2014/main" id="{67CCAA3E-0FBE-450D-9653-1410F34C703D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1;p55">
            <a:extLst>
              <a:ext uri="{FF2B5EF4-FFF2-40B4-BE49-F238E27FC236}">
                <a16:creationId xmlns:a16="http://schemas.microsoft.com/office/drawing/2014/main" id="{7B5063A5-5AE5-4963-A642-F6AA424DF8BF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2;p55">
            <a:extLst>
              <a:ext uri="{FF2B5EF4-FFF2-40B4-BE49-F238E27FC236}">
                <a16:creationId xmlns:a16="http://schemas.microsoft.com/office/drawing/2014/main" id="{D3FF48F9-C154-435D-A547-CA94610BD85B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3;p55">
            <a:extLst>
              <a:ext uri="{FF2B5EF4-FFF2-40B4-BE49-F238E27FC236}">
                <a16:creationId xmlns:a16="http://schemas.microsoft.com/office/drawing/2014/main" id="{56431145-5166-406B-A2E0-B47C3DBE6DDB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4;p55">
            <a:extLst>
              <a:ext uri="{FF2B5EF4-FFF2-40B4-BE49-F238E27FC236}">
                <a16:creationId xmlns:a16="http://schemas.microsoft.com/office/drawing/2014/main" id="{329C95EC-4A38-4E8E-B502-992647241571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F03C78"/>
                </a:solidFill>
                <a:effectLst/>
                <a:uLnTx/>
                <a:uFillTx/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F03C78"/>
              </a:solidFill>
              <a:effectLst/>
              <a:uLnTx/>
              <a:uFillTx/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F8EEA5A1-6A5D-4528-9D8C-1F6915345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63" y="-3068"/>
            <a:ext cx="1139687" cy="1143194"/>
          </a:xfrm>
          <a:prstGeom prst="rect">
            <a:avLst/>
          </a:prstGeom>
        </p:spPr>
      </p:pic>
      <p:sp>
        <p:nvSpPr>
          <p:cNvPr id="39" name="Title 2">
            <a:extLst>
              <a:ext uri="{FF2B5EF4-FFF2-40B4-BE49-F238E27FC236}">
                <a16:creationId xmlns:a16="http://schemas.microsoft.com/office/drawing/2014/main" id="{CB28C4DC-F7C8-4BDF-BAFE-5CD502FE51B3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28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F265202-BA77-462D-8386-FD43042D3AEF}"/>
              </a:ext>
            </a:extLst>
          </p:cNvPr>
          <p:cNvSpPr txBox="1"/>
          <p:nvPr/>
        </p:nvSpPr>
        <p:spPr>
          <a:xfrm>
            <a:off x="1585685" y="779762"/>
            <a:ext cx="9020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Aujourd’hui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es-ES" sz="48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nous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8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sommes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8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quelle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date ?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FE443C-5B00-41C9-90C6-D253B1F57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883954"/>
            <a:ext cx="1483419" cy="10615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488FD81-0ACC-44C6-9B38-DBE99E235978}"/>
              </a:ext>
            </a:extLst>
          </p:cNvPr>
          <p:cNvSpPr txBox="1"/>
          <p:nvPr/>
        </p:nvSpPr>
        <p:spPr>
          <a:xfrm>
            <a:off x="233162" y="2942929"/>
            <a:ext cx="6604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05E599-B5E5-4229-B437-68EBD0D76E3E}"/>
              </a:ext>
            </a:extLst>
          </p:cNvPr>
          <p:cNvSpPr txBox="1"/>
          <p:nvPr/>
        </p:nvSpPr>
        <p:spPr>
          <a:xfrm>
            <a:off x="1544321" y="787147"/>
            <a:ext cx="9143621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A_</a:t>
            </a:r>
            <a:r>
              <a:rPr kumimoji="0" lang="es-ES" sz="4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_ _ _ _ _’h_ _, n_ _ _ s_ _ _ _ _ q_ _ _ _ _ d_ _ _ ?</a:t>
            </a:r>
            <a:endParaRPr kumimoji="0" lang="fr-FR" sz="4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EF5CA5-4149-44A8-974A-9D07984A44F1}"/>
              </a:ext>
            </a:extLst>
          </p:cNvPr>
          <p:cNvSpPr txBox="1"/>
          <p:nvPr/>
        </p:nvSpPr>
        <p:spPr>
          <a:xfrm>
            <a:off x="6823940" y="2914307"/>
            <a:ext cx="36792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jeudi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treize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AFC8B5-A9DF-4F0A-B4C9-52E2CB7E6A77}"/>
              </a:ext>
            </a:extLst>
          </p:cNvPr>
          <p:cNvSpPr txBox="1"/>
          <p:nvPr/>
        </p:nvSpPr>
        <p:spPr>
          <a:xfrm>
            <a:off x="268302" y="2931303"/>
            <a:ext cx="10378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A..….’h..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n… s…..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j…. t….. m..</a:t>
            </a:r>
          </a:p>
        </p:txBody>
      </p:sp>
      <p:sp>
        <p:nvSpPr>
          <p:cNvPr id="14" name="Google Shape;167;p2">
            <a:extLst>
              <a:ext uri="{FF2B5EF4-FFF2-40B4-BE49-F238E27FC236}">
                <a16:creationId xmlns:a16="http://schemas.microsoft.com/office/drawing/2014/main" id="{3F54A493-E268-4AD3-BF5A-F81F6AE3E2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450459-C774-4A5E-90C4-75AE2AB57B71}"/>
              </a:ext>
            </a:extLst>
          </p:cNvPr>
          <p:cNvSpPr txBox="1"/>
          <p:nvPr/>
        </p:nvSpPr>
        <p:spPr>
          <a:xfrm>
            <a:off x="4161670" y="3928682"/>
            <a:ext cx="22389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Thursday</a:t>
            </a:r>
          </a:p>
        </p:txBody>
      </p:sp>
      <p:pic>
        <p:nvPicPr>
          <p:cNvPr id="24" name="Picture 4" descr="Calendar, Date, Month, Day, Calendar">
            <a:extLst>
              <a:ext uri="{FF2B5EF4-FFF2-40B4-BE49-F238E27FC236}">
                <a16:creationId xmlns:a16="http://schemas.microsoft.com/office/drawing/2014/main" id="{DA503286-F373-4B9F-8F31-FE2FAC0D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71" y="4476506"/>
            <a:ext cx="2238943" cy="22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6E42B-14EE-46F8-9D04-7FCC1944C673}"/>
              </a:ext>
            </a:extLst>
          </p:cNvPr>
          <p:cNvSpPr txBox="1"/>
          <p:nvPr/>
        </p:nvSpPr>
        <p:spPr>
          <a:xfrm>
            <a:off x="4686673" y="5885111"/>
            <a:ext cx="11173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EBDC6D-5B87-492F-AFD0-25C8D64D9EFE}"/>
              </a:ext>
            </a:extLst>
          </p:cNvPr>
          <p:cNvSpPr txBox="1"/>
          <p:nvPr/>
        </p:nvSpPr>
        <p:spPr>
          <a:xfrm>
            <a:off x="4340683" y="5361891"/>
            <a:ext cx="19062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CDE74A-52A7-45A3-9326-46923355F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49" y="117843"/>
            <a:ext cx="2886978" cy="478472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600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3D2D5CD4-F6E5-41B0-9E96-39B7DE055EC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1A088A4-CB59-4538-AFAA-DD969B3C2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F683085-64E7-4571-9507-788755F43867}"/>
              </a:ext>
            </a:extLst>
          </p:cNvPr>
          <p:cNvSpPr/>
          <p:nvPr/>
        </p:nvSpPr>
        <p:spPr>
          <a:xfrm>
            <a:off x="8123107" y="2493018"/>
            <a:ext cx="3800592" cy="1097280"/>
          </a:xfrm>
          <a:prstGeom prst="wedgeRoundRectCallout">
            <a:avLst>
              <a:gd name="adj1" fmla="val -64965"/>
              <a:gd name="adj2" fmla="val -26360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(today) can come at the start or end of the question.</a:t>
            </a:r>
          </a:p>
        </p:txBody>
      </p:sp>
    </p:spTree>
    <p:extLst>
      <p:ext uri="{BB962C8B-B14F-4D97-AF65-F5344CB8AC3E}">
        <p14:creationId xmlns:p14="http://schemas.microsoft.com/office/powerpoint/2010/main" val="274174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7" grpId="0" animBg="1"/>
      <p:bldP spid="28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461309" y="2583281"/>
            <a:ext cx="416587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09" y="3857260"/>
            <a:ext cx="1729113" cy="27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676"/>
            <a:ext cx="3804928" cy="132556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7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200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112C4EE7-C182-4B51-AAE1-C753A1723BCE}"/>
              </a:ext>
            </a:extLst>
          </p:cNvPr>
          <p:cNvSpPr txBox="1">
            <a:spLocks/>
          </p:cNvSpPr>
          <p:nvPr/>
        </p:nvSpPr>
        <p:spPr>
          <a:xfrm>
            <a:off x="5907505" y="-166390"/>
            <a:ext cx="438203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7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72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am|em</a:t>
            </a:r>
            <a:r>
              <a:rPr lang="en-GB" sz="7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200" kern="0" dirty="0"/>
          </a:p>
        </p:txBody>
      </p:sp>
      <p:sp>
        <p:nvSpPr>
          <p:cNvPr id="12" name="CustomShape 14">
            <a:extLst>
              <a:ext uri="{FF2B5EF4-FFF2-40B4-BE49-F238E27FC236}">
                <a16:creationId xmlns:a16="http://schemas.microsoft.com/office/drawing/2014/main" id="{32082D6F-05AC-48D9-840E-BC31FE90DB6D}"/>
              </a:ext>
            </a:extLst>
          </p:cNvPr>
          <p:cNvSpPr/>
          <p:nvPr/>
        </p:nvSpPr>
        <p:spPr>
          <a:xfrm>
            <a:off x="1489951" y="1043546"/>
            <a:ext cx="4803146" cy="1698709"/>
          </a:xfrm>
          <a:prstGeom prst="wedgeEllipseCallout">
            <a:avLst>
              <a:gd name="adj1" fmla="val 54993"/>
              <a:gd name="adj2" fmla="val -5351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F8B01-B5BB-45C9-8E09-D3931AC782C8}"/>
              </a:ext>
            </a:extLst>
          </p:cNvPr>
          <p:cNvSpPr txBox="1"/>
          <p:nvPr/>
        </p:nvSpPr>
        <p:spPr>
          <a:xfrm>
            <a:off x="1788496" y="1244327"/>
            <a:ext cx="4206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Where the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|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sound is followed by ‘p’ or ‘b’, it is written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|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sound is the same.</a:t>
            </a:r>
          </a:p>
        </p:txBody>
      </p:sp>
      <p:sp>
        <p:nvSpPr>
          <p:cNvPr id="19" name="Google Shape;110;p3">
            <a:extLst>
              <a:ext uri="{FF2B5EF4-FFF2-40B4-BE49-F238E27FC236}">
                <a16:creationId xmlns:a16="http://schemas.microsoft.com/office/drawing/2014/main" id="{90965B8A-48AF-4A28-BDD2-A975BF2DAE23}"/>
              </a:ext>
            </a:extLst>
          </p:cNvPr>
          <p:cNvSpPr txBox="1"/>
          <p:nvPr/>
        </p:nvSpPr>
        <p:spPr>
          <a:xfrm>
            <a:off x="5907505" y="2626628"/>
            <a:ext cx="507766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em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ps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2" descr="clock face">
            <a:extLst>
              <a:ext uri="{FF2B5EF4-FFF2-40B4-BE49-F238E27FC236}">
                <a16:creationId xmlns:a16="http://schemas.microsoft.com/office/drawing/2014/main" id="{540ECF39-9356-4E3B-8E6F-A93DFB16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886" y="3912558"/>
            <a:ext cx="2779569" cy="277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940FC1-5274-40C3-A350-EBC0D2E27C67}"/>
              </a:ext>
            </a:extLst>
          </p:cNvPr>
          <p:cNvSpPr txBox="1"/>
          <p:nvPr/>
        </p:nvSpPr>
        <p:spPr>
          <a:xfrm>
            <a:off x="8970378" y="5886829"/>
            <a:ext cx="28406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[time]</a:t>
            </a:r>
          </a:p>
        </p:txBody>
      </p:sp>
    </p:spTree>
    <p:extLst>
      <p:ext uri="{BB962C8B-B14F-4D97-AF65-F5344CB8AC3E}">
        <p14:creationId xmlns:p14="http://schemas.microsoft.com/office/powerpoint/2010/main" val="20913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5" grpId="0"/>
      <p:bldP spid="18" grpId="0"/>
      <p:bldP spid="12" grpId="0" animBg="1"/>
      <p:bldP spid="2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14AD9F-D91D-4FC7-917B-DC6296B1C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1055674"/>
            <a:ext cx="1483419" cy="1061551"/>
          </a:xfrm>
          <a:prstGeom prst="rect">
            <a:avLst/>
          </a:prstGeom>
        </p:spPr>
      </p:pic>
      <p:pic>
        <p:nvPicPr>
          <p:cNvPr id="6" name="Picture 4" descr="Calendar, Date, Month, Day, Calendar">
            <a:extLst>
              <a:ext uri="{FF2B5EF4-FFF2-40B4-BE49-F238E27FC236}">
                <a16:creationId xmlns:a16="http://schemas.microsoft.com/office/drawing/2014/main" id="{3EFA6E64-F0BA-4637-BA5E-2FD8381F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50" y="3746651"/>
            <a:ext cx="2777572" cy="27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D55417-390D-4996-B66F-F7A7F663A42A}"/>
              </a:ext>
            </a:extLst>
          </p:cNvPr>
          <p:cNvSpPr txBox="1"/>
          <p:nvPr/>
        </p:nvSpPr>
        <p:spPr>
          <a:xfrm>
            <a:off x="9857688" y="5236833"/>
            <a:ext cx="104708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3212E-C4BD-4103-848A-84CCEA268011}"/>
              </a:ext>
            </a:extLst>
          </p:cNvPr>
          <p:cNvSpPr txBox="1"/>
          <p:nvPr/>
        </p:nvSpPr>
        <p:spPr>
          <a:xfrm>
            <a:off x="9234756" y="4733076"/>
            <a:ext cx="229421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November</a:t>
            </a:r>
          </a:p>
        </p:txBody>
      </p:sp>
      <p:sp>
        <p:nvSpPr>
          <p:cNvPr id="12" name="Google Shape;167;p2">
            <a:extLst>
              <a:ext uri="{FF2B5EF4-FFF2-40B4-BE49-F238E27FC236}">
                <a16:creationId xmlns:a16="http://schemas.microsoft.com/office/drawing/2014/main" id="{3F8C96D1-E5BE-45F6-827E-2DCECABA0A9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D7443-CB58-4A92-B73A-B7F879F318E4}"/>
              </a:ext>
            </a:extLst>
          </p:cNvPr>
          <p:cNvSpPr txBox="1"/>
          <p:nvPr/>
        </p:nvSpPr>
        <p:spPr>
          <a:xfrm>
            <a:off x="1544321" y="787147"/>
            <a:ext cx="9143621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A_</a:t>
            </a:r>
            <a:r>
              <a:rPr kumimoji="0" lang="es-ES" sz="4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_ _ _ _ _’h_ _, n_ _ _ s_ _ _ _ _ q_ _ _ _ _ d_ _ _ ?</a:t>
            </a:r>
            <a:endParaRPr kumimoji="0" lang="fr-FR" sz="4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CBD4E4-AA03-4C76-AF85-30D73D715D98}"/>
              </a:ext>
            </a:extLst>
          </p:cNvPr>
          <p:cNvSpPr txBox="1"/>
          <p:nvPr/>
        </p:nvSpPr>
        <p:spPr>
          <a:xfrm>
            <a:off x="1625948" y="2774797"/>
            <a:ext cx="10378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A..….’h..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n… s….. l. 23 n…….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B18A349-4319-42F6-AEF6-27C27CD9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98" y="159948"/>
            <a:ext cx="2632976" cy="415573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6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FD5B241-8F5C-4414-8715-54CCC5DABBEC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B7588FB-7696-4674-A93D-AEC9E4E6E5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4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6A8F3-3A9C-43CC-8BA3-410F63F71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882685"/>
            <a:ext cx="1483419" cy="1061551"/>
          </a:xfrm>
          <a:prstGeom prst="rect">
            <a:avLst/>
          </a:prstGeom>
        </p:spPr>
      </p:pic>
      <p:pic>
        <p:nvPicPr>
          <p:cNvPr id="6" name="Picture 4" descr="Calendar, Date, Month, Day, Calendar">
            <a:extLst>
              <a:ext uri="{FF2B5EF4-FFF2-40B4-BE49-F238E27FC236}">
                <a16:creationId xmlns:a16="http://schemas.microsoft.com/office/drawing/2014/main" id="{156B2EE3-260F-4442-9441-7808B59E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50" y="3746651"/>
            <a:ext cx="2777572" cy="27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0CC767-CA4C-4899-AB18-E98A366406FF}"/>
              </a:ext>
            </a:extLst>
          </p:cNvPr>
          <p:cNvSpPr txBox="1"/>
          <p:nvPr/>
        </p:nvSpPr>
        <p:spPr>
          <a:xfrm>
            <a:off x="9857688" y="5236833"/>
            <a:ext cx="104708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2046B-473C-45F7-A011-659C4D284D2A}"/>
              </a:ext>
            </a:extLst>
          </p:cNvPr>
          <p:cNvSpPr txBox="1"/>
          <p:nvPr/>
        </p:nvSpPr>
        <p:spPr>
          <a:xfrm>
            <a:off x="9566688" y="4818966"/>
            <a:ext cx="146546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March</a:t>
            </a:r>
          </a:p>
        </p:txBody>
      </p:sp>
      <p:sp>
        <p:nvSpPr>
          <p:cNvPr id="12" name="Google Shape;167;p2">
            <a:extLst>
              <a:ext uri="{FF2B5EF4-FFF2-40B4-BE49-F238E27FC236}">
                <a16:creationId xmlns:a16="http://schemas.microsoft.com/office/drawing/2014/main" id="{03331FC4-C312-4CFF-B122-56C453AF4F7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1EB23-69BD-44C3-9E36-C567E0EF0F60}"/>
              </a:ext>
            </a:extLst>
          </p:cNvPr>
          <p:cNvSpPr txBox="1"/>
          <p:nvPr/>
        </p:nvSpPr>
        <p:spPr>
          <a:xfrm>
            <a:off x="1544321" y="787147"/>
            <a:ext cx="9143621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A_</a:t>
            </a:r>
            <a:r>
              <a:rPr kumimoji="0" lang="es-ES" sz="4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_ _ _ _ _’h_ _, n_ _ _ s_ _ _ _ _ q_ _ _ _ _ d_ _ _ ?</a:t>
            </a:r>
            <a:endParaRPr kumimoji="0" lang="fr-FR" sz="4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3F8CE4-779A-402E-8686-0B39529E8107}"/>
              </a:ext>
            </a:extLst>
          </p:cNvPr>
          <p:cNvSpPr txBox="1"/>
          <p:nvPr/>
        </p:nvSpPr>
        <p:spPr>
          <a:xfrm>
            <a:off x="1141464" y="2652007"/>
            <a:ext cx="10378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A..….’h..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n... s….. v……. 31 m…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758B8B-1DB7-4C51-8BB0-5D0689B7DB1A}"/>
              </a:ext>
            </a:extLst>
          </p:cNvPr>
          <p:cNvSpPr txBox="1"/>
          <p:nvPr/>
        </p:nvSpPr>
        <p:spPr>
          <a:xfrm>
            <a:off x="9300064" y="3111349"/>
            <a:ext cx="22389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323E2BA-0635-4202-93DE-B7EC0D67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113035"/>
            <a:ext cx="3461929" cy="67576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600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89C79A7A-8EFA-466C-B01B-52198DC1A529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7430654-D9D1-4726-819B-9C10846AE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8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76834CA4-4834-4CD4-814B-5B034017E094}"/>
              </a:ext>
            </a:extLst>
          </p:cNvPr>
          <p:cNvSpPr txBox="1"/>
          <p:nvPr/>
        </p:nvSpPr>
        <p:spPr>
          <a:xfrm>
            <a:off x="957142" y="1897415"/>
            <a:ext cx="1123485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vingtquatre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| 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mercredi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|  nous |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juin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0DEDA3-F953-4420-A91C-5B36E232B7AB}"/>
              </a:ext>
            </a:extLst>
          </p:cNvPr>
          <p:cNvSpPr txBox="1"/>
          <p:nvPr/>
        </p:nvSpPr>
        <p:spPr>
          <a:xfrm>
            <a:off x="911624" y="3059517"/>
            <a:ext cx="103909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 nous | 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dimanche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février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sept |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1D7332-5A85-491A-9F02-3707332B0CED}"/>
              </a:ext>
            </a:extLst>
          </p:cNvPr>
          <p:cNvSpPr txBox="1"/>
          <p:nvPr/>
        </p:nvSpPr>
        <p:spPr>
          <a:xfrm>
            <a:off x="913588" y="5633745"/>
            <a:ext cx="923475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aout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douze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  le  | nous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543106-1690-445E-B7B1-DEF5A96EE60D}"/>
              </a:ext>
            </a:extLst>
          </p:cNvPr>
          <p:cNvSpPr txBox="1"/>
          <p:nvPr/>
        </p:nvSpPr>
        <p:spPr>
          <a:xfrm>
            <a:off x="957142" y="4380782"/>
            <a:ext cx="95777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| 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|  seize   | nous  | 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samedi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en-GB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hlinkClick r:id="" action="ppaction://noaction">
              <a:snd r:embed="rId3" name="aujourdhui_nous_sommes_mercredi_24_juin.wav"/>
            </a:hlinkClick>
            <a:extLst>
              <a:ext uri="{FF2B5EF4-FFF2-40B4-BE49-F238E27FC236}">
                <a16:creationId xmlns:a16="http://schemas.microsoft.com/office/drawing/2014/main" id="{01746FDF-8057-4ECF-9E1D-E2C0E3CDC651}"/>
              </a:ext>
            </a:extLst>
          </p:cNvPr>
          <p:cNvSpPr/>
          <p:nvPr/>
        </p:nvSpPr>
        <p:spPr>
          <a:xfrm>
            <a:off x="198024" y="1753689"/>
            <a:ext cx="574069" cy="62599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4" name="Rectangle 63">
            <a:hlinkClick r:id="" action="ppaction://noaction">
              <a:snd r:embed="rId4" name="aujourdhui_nous_sommes_dimanche_7_fevrier.wav"/>
            </a:hlinkClick>
            <a:extLst>
              <a:ext uri="{FF2B5EF4-FFF2-40B4-BE49-F238E27FC236}">
                <a16:creationId xmlns:a16="http://schemas.microsoft.com/office/drawing/2014/main" id="{B4D09900-0C2B-4EAB-AA9F-8957F0B7F2C7}"/>
              </a:ext>
            </a:extLst>
          </p:cNvPr>
          <p:cNvSpPr/>
          <p:nvPr/>
        </p:nvSpPr>
        <p:spPr>
          <a:xfrm>
            <a:off x="178102" y="2973593"/>
            <a:ext cx="574069" cy="62599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5" name="Rectangle 64">
            <a:hlinkClick r:id="" action="ppaction://noaction">
              <a:snd r:embed="rId5" name="aujourdhui_nous_sommes_samedi_16_octobre.wav"/>
            </a:hlinkClick>
            <a:extLst>
              <a:ext uri="{FF2B5EF4-FFF2-40B4-BE49-F238E27FC236}">
                <a16:creationId xmlns:a16="http://schemas.microsoft.com/office/drawing/2014/main" id="{88651209-C21B-44A9-AC51-9559BBD5285C}"/>
              </a:ext>
            </a:extLst>
          </p:cNvPr>
          <p:cNvSpPr/>
          <p:nvPr/>
        </p:nvSpPr>
        <p:spPr>
          <a:xfrm>
            <a:off x="191865" y="4276073"/>
            <a:ext cx="574069" cy="62599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6" name="Rectangle 65">
            <a:hlinkClick r:id="" action="ppaction://noaction">
              <a:snd r:embed="rId6" name="aujourdhui_nous_sommes_le_12_aout.wav"/>
            </a:hlinkClick>
            <a:extLst>
              <a:ext uri="{FF2B5EF4-FFF2-40B4-BE49-F238E27FC236}">
                <a16:creationId xmlns:a16="http://schemas.microsoft.com/office/drawing/2014/main" id="{9248A8D3-2018-4303-950E-87C566B024C4}"/>
              </a:ext>
            </a:extLst>
          </p:cNvPr>
          <p:cNvSpPr/>
          <p:nvPr/>
        </p:nvSpPr>
        <p:spPr>
          <a:xfrm>
            <a:off x="178101" y="5495977"/>
            <a:ext cx="574069" cy="62599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150E74-24B4-4B06-8C67-0E90F8B7C69F}"/>
              </a:ext>
            </a:extLst>
          </p:cNvPr>
          <p:cNvSpPr/>
          <p:nvPr/>
        </p:nvSpPr>
        <p:spPr>
          <a:xfrm>
            <a:off x="979388" y="1857969"/>
            <a:ext cx="9971187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66837F-FA6A-431B-A667-E544B1C2DFFA}"/>
              </a:ext>
            </a:extLst>
          </p:cNvPr>
          <p:cNvSpPr/>
          <p:nvPr/>
        </p:nvSpPr>
        <p:spPr>
          <a:xfrm>
            <a:off x="957142" y="3515054"/>
            <a:ext cx="9191199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1DAC57-48EA-420A-98D0-C262D5770013}"/>
              </a:ext>
            </a:extLst>
          </p:cNvPr>
          <p:cNvSpPr/>
          <p:nvPr/>
        </p:nvSpPr>
        <p:spPr>
          <a:xfrm>
            <a:off x="979388" y="3058047"/>
            <a:ext cx="9373924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F77C4F-A425-4DF9-9E86-341F4F5D3008}"/>
              </a:ext>
            </a:extLst>
          </p:cNvPr>
          <p:cNvSpPr/>
          <p:nvPr/>
        </p:nvSpPr>
        <p:spPr>
          <a:xfrm>
            <a:off x="957142" y="6314403"/>
            <a:ext cx="8213752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426653-5B15-4550-968B-B319E7697877}"/>
              </a:ext>
            </a:extLst>
          </p:cNvPr>
          <p:cNvSpPr txBox="1"/>
          <p:nvPr/>
        </p:nvSpPr>
        <p:spPr>
          <a:xfrm>
            <a:off x="911624" y="1780338"/>
            <a:ext cx="94222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mercredi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vingt-quatre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D80854-52F0-4BBD-9372-0D5DB2639074}"/>
              </a:ext>
            </a:extLst>
          </p:cNvPr>
          <p:cNvSpPr txBox="1"/>
          <p:nvPr/>
        </p:nvSpPr>
        <p:spPr>
          <a:xfrm>
            <a:off x="964398" y="2901291"/>
            <a:ext cx="88020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dimanche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sept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février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0BA2E13-A330-498A-B973-5D65ADCF69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4AFDAD9-91CD-4E65-BF88-867FC7B9B9B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FF9836-1DD2-46D3-BF39-FBBF50C0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973" y="1049109"/>
            <a:ext cx="1166103" cy="446276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AAF70015-F926-4A5E-A131-B84B2C50D258}"/>
              </a:ext>
            </a:extLst>
          </p:cNvPr>
          <p:cNvSpPr/>
          <p:nvPr/>
        </p:nvSpPr>
        <p:spPr>
          <a:xfrm>
            <a:off x="6364452" y="373305"/>
            <a:ext cx="4488369" cy="1097280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Don’t forget the rule about NO capital letters on French months.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6B21EC1-17B4-458D-BEBC-1ED3CB72C106}"/>
              </a:ext>
            </a:extLst>
          </p:cNvPr>
          <p:cNvSpPr/>
          <p:nvPr/>
        </p:nvSpPr>
        <p:spPr>
          <a:xfrm>
            <a:off x="911624" y="4350688"/>
            <a:ext cx="9373924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3FBDAE6-FF34-434E-8D33-4BE055143393}"/>
              </a:ext>
            </a:extLst>
          </p:cNvPr>
          <p:cNvSpPr/>
          <p:nvPr/>
        </p:nvSpPr>
        <p:spPr>
          <a:xfrm>
            <a:off x="979388" y="5607450"/>
            <a:ext cx="9373924" cy="5176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736EA8-D92D-4F10-A2DE-33F5C3FC7517}"/>
              </a:ext>
            </a:extLst>
          </p:cNvPr>
          <p:cNvSpPr txBox="1"/>
          <p:nvPr/>
        </p:nvSpPr>
        <p:spPr>
          <a:xfrm>
            <a:off x="911624" y="5547364"/>
            <a:ext cx="79752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douze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aout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D979B9-558A-42B8-A33B-C79AD909BA53}"/>
              </a:ext>
            </a:extLst>
          </p:cNvPr>
          <p:cNvSpPr txBox="1"/>
          <p:nvPr/>
        </p:nvSpPr>
        <p:spPr>
          <a:xfrm>
            <a:off x="1017588" y="4261752"/>
            <a:ext cx="97608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samedi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seize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7A8EF7-BE9C-499B-93EF-2958812DF499}"/>
              </a:ext>
            </a:extLst>
          </p:cNvPr>
          <p:cNvSpPr txBox="1"/>
          <p:nvPr/>
        </p:nvSpPr>
        <p:spPr>
          <a:xfrm>
            <a:off x="778696" y="80998"/>
            <a:ext cx="3383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 up 5a: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67;p2">
            <a:extLst>
              <a:ext uri="{FF2B5EF4-FFF2-40B4-BE49-F238E27FC236}">
                <a16:creationId xmlns:a16="http://schemas.microsoft.com/office/drawing/2014/main" id="{AF4F8EE8-CF5F-49A6-9F4C-4AEC791EF0C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5A624EAE-3D8C-4924-899B-4F73E99DD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900" y="654845"/>
            <a:ext cx="914400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72E75AA7-4F4E-49A6-8423-A0168F59F79B}"/>
              </a:ext>
            </a:extLst>
          </p:cNvPr>
          <p:cNvSpPr/>
          <p:nvPr/>
        </p:nvSpPr>
        <p:spPr>
          <a:xfrm>
            <a:off x="975425" y="758498"/>
            <a:ext cx="4663376" cy="621684"/>
          </a:xfrm>
          <a:prstGeom prst="wedgeRoundRectCallout">
            <a:avLst>
              <a:gd name="adj1" fmla="val -56550"/>
              <a:gd name="adj2" fmla="val 529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CustomShape 7">
            <a:extLst>
              <a:ext uri="{FF2B5EF4-FFF2-40B4-BE49-F238E27FC236}">
                <a16:creationId xmlns:a16="http://schemas.microsoft.com/office/drawing/2014/main" id="{ED25754B-44F6-4928-A390-996C2698CC18}"/>
              </a:ext>
            </a:extLst>
          </p:cNvPr>
          <p:cNvSpPr/>
          <p:nvPr/>
        </p:nvSpPr>
        <p:spPr>
          <a:xfrm>
            <a:off x="975424" y="790065"/>
            <a:ext cx="466337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: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phrases.</a:t>
            </a:r>
          </a:p>
        </p:txBody>
      </p:sp>
    </p:spTree>
    <p:extLst>
      <p:ext uri="{BB962C8B-B14F-4D97-AF65-F5344CB8AC3E}">
        <p14:creationId xmlns:p14="http://schemas.microsoft.com/office/powerpoint/2010/main" val="32480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28" grpId="0" animBg="1"/>
      <p:bldP spid="58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5b:</a:t>
            </a:r>
            <a:endParaRPr lang="en-GB" sz="32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64915E9-C65E-4CBF-BB24-FCD75B883E64}"/>
              </a:ext>
            </a:extLst>
          </p:cNvPr>
          <p:cNvSpPr/>
          <p:nvPr/>
        </p:nvSpPr>
        <p:spPr>
          <a:xfrm>
            <a:off x="178102" y="1869074"/>
            <a:ext cx="558804" cy="562378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11DED5-9685-4F94-8AB4-44C9F979D0DA}"/>
              </a:ext>
            </a:extLst>
          </p:cNvPr>
          <p:cNvSpPr/>
          <p:nvPr/>
        </p:nvSpPr>
        <p:spPr>
          <a:xfrm>
            <a:off x="178102" y="4330070"/>
            <a:ext cx="558804" cy="562378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B85A4CC-66F7-49CA-BC6F-5B7F6353A240}"/>
              </a:ext>
            </a:extLst>
          </p:cNvPr>
          <p:cNvSpPr/>
          <p:nvPr/>
        </p:nvSpPr>
        <p:spPr>
          <a:xfrm>
            <a:off x="178102" y="3105552"/>
            <a:ext cx="558804" cy="562378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E8E836D-32CE-40DF-B0BA-EF831103938F}"/>
              </a:ext>
            </a:extLst>
          </p:cNvPr>
          <p:cNvSpPr/>
          <p:nvPr/>
        </p:nvSpPr>
        <p:spPr>
          <a:xfrm>
            <a:off x="178102" y="5633745"/>
            <a:ext cx="558804" cy="562378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F63FCBA-DC65-4FF6-B2AB-F04128CF1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004" y="5469149"/>
            <a:ext cx="1188000" cy="10044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F099CAF-C9D9-4400-A1A6-C8A5E63FD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9633" y="1552426"/>
            <a:ext cx="1188000" cy="9599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0D2FDBD-6151-43FF-9E90-B4431215D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4004" y="2790477"/>
            <a:ext cx="1188000" cy="98366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732C2FE-5504-4AF2-8AD2-FAD5CD2D7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004" y="4091099"/>
            <a:ext cx="1188000" cy="1069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B82EA7-08B2-4529-A4EC-E8BD1D1826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3880" y="1498733"/>
            <a:ext cx="1037934" cy="10526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11EB1B4-B66E-4665-AA1C-0D3B498E7F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6322" y="2748551"/>
            <a:ext cx="1093049" cy="11034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0A42977-0E22-402F-BF25-3E6CE5A99A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6322" y="4049087"/>
            <a:ext cx="1126618" cy="11052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491926E-2114-4F05-A6EB-C914AC0710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33879" y="5388107"/>
            <a:ext cx="1170069" cy="1181160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E921527-EC3D-4075-BFD0-D0EF59DBB15F}"/>
              </a:ext>
            </a:extLst>
          </p:cNvPr>
          <p:cNvCxnSpPr>
            <a:cxnSpLocks/>
          </p:cNvCxnSpPr>
          <p:nvPr/>
        </p:nvCxnSpPr>
        <p:spPr>
          <a:xfrm>
            <a:off x="8028999" y="2184922"/>
            <a:ext cx="910634" cy="2047799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F85F2EA-79B5-448F-9E10-13E90392C919}"/>
              </a:ext>
            </a:extLst>
          </p:cNvPr>
          <p:cNvCxnSpPr>
            <a:cxnSpLocks/>
          </p:cNvCxnSpPr>
          <p:nvPr/>
        </p:nvCxnSpPr>
        <p:spPr>
          <a:xfrm>
            <a:off x="10182509" y="4892448"/>
            <a:ext cx="561583" cy="0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D23C72F-1274-4FF6-9AEB-D7268010632F}"/>
              </a:ext>
            </a:extLst>
          </p:cNvPr>
          <p:cNvCxnSpPr>
            <a:cxnSpLocks/>
          </p:cNvCxnSpPr>
          <p:nvPr/>
        </p:nvCxnSpPr>
        <p:spPr>
          <a:xfrm flipV="1">
            <a:off x="7898891" y="2047126"/>
            <a:ext cx="1025994" cy="1273794"/>
          </a:xfrm>
          <a:prstGeom prst="straightConnector1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6239170-1BB0-469B-B215-3491112DD5CE}"/>
              </a:ext>
            </a:extLst>
          </p:cNvPr>
          <p:cNvCxnSpPr>
            <a:cxnSpLocks/>
          </p:cNvCxnSpPr>
          <p:nvPr/>
        </p:nvCxnSpPr>
        <p:spPr>
          <a:xfrm>
            <a:off x="10182509" y="2184922"/>
            <a:ext cx="664819" cy="1336260"/>
          </a:xfrm>
          <a:prstGeom prst="straightConnector1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40A9A05-8016-41A1-8BFF-F63C0C108C21}"/>
              </a:ext>
            </a:extLst>
          </p:cNvPr>
          <p:cNvCxnSpPr>
            <a:cxnSpLocks/>
          </p:cNvCxnSpPr>
          <p:nvPr/>
        </p:nvCxnSpPr>
        <p:spPr>
          <a:xfrm>
            <a:off x="7718837" y="4640447"/>
            <a:ext cx="1130194" cy="1469711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5D7D01C-FDC9-49C5-A19A-179E8A48CB22}"/>
              </a:ext>
            </a:extLst>
          </p:cNvPr>
          <p:cNvCxnSpPr>
            <a:cxnSpLocks/>
          </p:cNvCxnSpPr>
          <p:nvPr/>
        </p:nvCxnSpPr>
        <p:spPr>
          <a:xfrm flipV="1">
            <a:off x="10090008" y="2401956"/>
            <a:ext cx="801566" cy="3202293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2AA9FD5-E5C7-4A93-93DF-6F2AF25A03DF}"/>
              </a:ext>
            </a:extLst>
          </p:cNvPr>
          <p:cNvCxnSpPr>
            <a:cxnSpLocks/>
          </p:cNvCxnSpPr>
          <p:nvPr/>
        </p:nvCxnSpPr>
        <p:spPr>
          <a:xfrm flipV="1">
            <a:off x="7891091" y="3376354"/>
            <a:ext cx="1000245" cy="2595039"/>
          </a:xfrm>
          <a:prstGeom prst="straightConnector1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E363EBB-E253-4CCE-83CB-7F6F34294BCA}"/>
              </a:ext>
            </a:extLst>
          </p:cNvPr>
          <p:cNvCxnSpPr>
            <a:cxnSpLocks/>
          </p:cNvCxnSpPr>
          <p:nvPr/>
        </p:nvCxnSpPr>
        <p:spPr>
          <a:xfrm>
            <a:off x="10182509" y="3543644"/>
            <a:ext cx="664819" cy="2720071"/>
          </a:xfrm>
          <a:prstGeom prst="straightConnector1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7EA0957-7BE6-4A26-97DC-F341E03D2C72}"/>
              </a:ext>
            </a:extLst>
          </p:cNvPr>
          <p:cNvSpPr txBox="1"/>
          <p:nvPr/>
        </p:nvSpPr>
        <p:spPr>
          <a:xfrm>
            <a:off x="819761" y="1869074"/>
            <a:ext cx="7064382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Aujourd’hui, nous sommes mercredi vingt-quatre juin.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4F6EC38-DCFF-486F-BA85-A59C7CCDF860}"/>
              </a:ext>
            </a:extLst>
          </p:cNvPr>
          <p:cNvSpPr txBox="1"/>
          <p:nvPr/>
        </p:nvSpPr>
        <p:spPr>
          <a:xfrm>
            <a:off x="887864" y="3161006"/>
            <a:ext cx="6966417" cy="138499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Aujourd’hui, nous sommes dimanche sept février.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7A8AB4-CE18-4D8C-AC65-2264FA124163}"/>
              </a:ext>
            </a:extLst>
          </p:cNvPr>
          <p:cNvSpPr txBox="1"/>
          <p:nvPr/>
        </p:nvSpPr>
        <p:spPr>
          <a:xfrm>
            <a:off x="777488" y="4346192"/>
            <a:ext cx="6838113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Aujourd’hui, nous sommes samedi seize octobre.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414FF9-C000-4785-979D-BB4C771B1D42}"/>
              </a:ext>
            </a:extLst>
          </p:cNvPr>
          <p:cNvSpPr txBox="1"/>
          <p:nvPr/>
        </p:nvSpPr>
        <p:spPr>
          <a:xfrm>
            <a:off x="861350" y="5576695"/>
            <a:ext cx="6891996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28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Aujourd’hui, nous sommes le douze aout.</a:t>
            </a: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8E22DC6-5FD2-47EE-B700-E8F30B24FD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900" y="654845"/>
            <a:ext cx="914400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1FBA0A89-647A-4DBA-9735-C6E43C0AE647}"/>
              </a:ext>
            </a:extLst>
          </p:cNvPr>
          <p:cNvSpPr/>
          <p:nvPr/>
        </p:nvSpPr>
        <p:spPr>
          <a:xfrm>
            <a:off x="975424" y="758498"/>
            <a:ext cx="7964209" cy="62168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CustomShape 7">
            <a:extLst>
              <a:ext uri="{FF2B5EF4-FFF2-40B4-BE49-F238E27FC236}">
                <a16:creationId xmlns:a16="http://schemas.microsoft.com/office/drawing/2014/main" id="{E19BD2DE-64BC-4691-8D6D-6B0F84BA71D0}"/>
              </a:ext>
            </a:extLst>
          </p:cNvPr>
          <p:cNvSpPr/>
          <p:nvPr/>
        </p:nvSpPr>
        <p:spPr>
          <a:xfrm>
            <a:off x="975424" y="790065"/>
            <a:ext cx="871662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 les phrases. Nous sommes quelle date 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816832"/>
              </p:ext>
            </p:extLst>
          </p:nvPr>
        </p:nvGraphicFramePr>
        <p:xfrm>
          <a:off x="550639" y="921456"/>
          <a:ext cx="10105923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64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l’an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faim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raison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Il a cinq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ans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tort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soif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inquiet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inquiète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perdu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prêt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quelle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32" y="3000650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2" y="1294670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68" y="4676641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24808" y="54963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0954" y="36958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697297" y="19887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8" name="ecris_en_anglais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Extra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287708" y="5646146"/>
            <a:ext cx="239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season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46877" y="5646146"/>
            <a:ext cx="2939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week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56320" y="56461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39540" y="4780903"/>
            <a:ext cx="2620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which? (m)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46876" y="48027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which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64650" y="4802715"/>
            <a:ext cx="298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28603" y="2260301"/>
            <a:ext cx="240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 five years old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77855" y="2216272"/>
            <a:ext cx="24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young (m/f)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41954" y="22141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thirst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28602" y="134841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year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35939" y="1365069"/>
            <a:ext cx="2620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hunger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39551" y="1359088"/>
            <a:ext cx="309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right, reason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254366" y="391566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lost (m)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77855" y="391566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ready (m)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73723" y="3883027"/>
            <a:ext cx="267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237758" y="30690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who?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42317" y="30651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worried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64650" y="308671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worried (f)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3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Extra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0AE2AED6-009A-447A-84B9-79EC0548E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764192"/>
              </p:ext>
            </p:extLst>
          </p:nvPr>
        </p:nvGraphicFramePr>
        <p:xfrm>
          <a:off x="550639" y="921456"/>
          <a:ext cx="10105923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64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raison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a cinq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tort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soif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inquiet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inquiète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prêt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quelle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9E2B4979-9AB3-46D0-BC6F-6AB5C694E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32" y="3000650"/>
            <a:ext cx="1186070" cy="108036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FE6315D-8795-4DC5-BDA1-7510DD6D9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2" y="1294670"/>
            <a:ext cx="1186070" cy="11860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DF76D3-6384-4E72-A983-706117BE7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68" y="4676641"/>
            <a:ext cx="1162417" cy="11012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621EC5-7EF0-4C3F-83AA-C169160D64C1}"/>
              </a:ext>
            </a:extLst>
          </p:cNvPr>
          <p:cNvSpPr txBox="1"/>
          <p:nvPr/>
        </p:nvSpPr>
        <p:spPr>
          <a:xfrm>
            <a:off x="1724808" y="54963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908ACE-4C00-40DE-827C-5E4AFB81FE70}"/>
              </a:ext>
            </a:extLst>
          </p:cNvPr>
          <p:cNvSpPr txBox="1"/>
          <p:nvPr/>
        </p:nvSpPr>
        <p:spPr>
          <a:xfrm>
            <a:off x="1710954" y="36958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C1AA9D-C5C2-4C23-8C45-C5CB6A0650EA}"/>
              </a:ext>
            </a:extLst>
          </p:cNvPr>
          <p:cNvSpPr txBox="1"/>
          <p:nvPr/>
        </p:nvSpPr>
        <p:spPr>
          <a:xfrm>
            <a:off x="1697297" y="19887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422397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676"/>
            <a:ext cx="4273218" cy="132556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7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am|em</a:t>
            </a: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200" dirty="0"/>
          </a:p>
        </p:txBody>
      </p:sp>
      <p:sp>
        <p:nvSpPr>
          <p:cNvPr id="19" name="Google Shape;110;p3">
            <a:extLst>
              <a:ext uri="{FF2B5EF4-FFF2-40B4-BE49-F238E27FC236}">
                <a16:creationId xmlns:a16="http://schemas.microsoft.com/office/drawing/2014/main" id="{90965B8A-48AF-4A28-BDD2-A975BF2DAE23}"/>
              </a:ext>
            </a:extLst>
          </p:cNvPr>
          <p:cNvSpPr txBox="1"/>
          <p:nvPr/>
        </p:nvSpPr>
        <p:spPr>
          <a:xfrm>
            <a:off x="3089354" y="1622287"/>
            <a:ext cx="507766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em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ps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2" descr="clock face">
            <a:extLst>
              <a:ext uri="{FF2B5EF4-FFF2-40B4-BE49-F238E27FC236}">
                <a16:creationId xmlns:a16="http://schemas.microsoft.com/office/drawing/2014/main" id="{540ECF39-9356-4E3B-8E6F-A93DFB16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8735" y="2908217"/>
            <a:ext cx="2779569" cy="277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940FC1-5274-40C3-A350-EBC0D2E27C67}"/>
              </a:ext>
            </a:extLst>
          </p:cNvPr>
          <p:cNvSpPr txBox="1"/>
          <p:nvPr/>
        </p:nvSpPr>
        <p:spPr>
          <a:xfrm>
            <a:off x="4325041" y="5572036"/>
            <a:ext cx="28406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[time]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B5155-8569-49D3-B5FA-742A1FBD6D2C}"/>
              </a:ext>
            </a:extLst>
          </p:cNvPr>
          <p:cNvSpPr txBox="1"/>
          <p:nvPr/>
        </p:nvSpPr>
        <p:spPr>
          <a:xfrm>
            <a:off x="465386" y="1577344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dirty="0">
                <a:solidFill>
                  <a:srgbClr val="FF0066"/>
                </a:solidFill>
                <a:latin typeface="Century Gothic" panose="020B0502020202020204" pitchFamily="34" charset="0"/>
              </a:rPr>
              <a:t>am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</a:p>
        </p:txBody>
      </p:sp>
      <p:pic>
        <p:nvPicPr>
          <p:cNvPr id="16" name="Picture 2" descr="tent">
            <a:extLst>
              <a:ext uri="{FF2B5EF4-FFF2-40B4-BE49-F238E27FC236}">
                <a16:creationId xmlns:a16="http://schemas.microsoft.com/office/drawing/2014/main" id="{B50944B8-8164-40A2-86C3-BCE581C1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540" y="2289116"/>
            <a:ext cx="1939862" cy="9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7BC18E-E1ED-4D92-9C3E-D7B6E03F8E79}"/>
              </a:ext>
            </a:extLst>
          </p:cNvPr>
          <p:cNvSpPr txBox="1"/>
          <p:nvPr/>
        </p:nvSpPr>
        <p:spPr>
          <a:xfrm>
            <a:off x="661849" y="4403494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ens</a:t>
            </a:r>
            <a:r>
              <a:rPr lang="en-GB" sz="3200" dirty="0">
                <a:solidFill>
                  <a:srgbClr val="FF0066"/>
                </a:solidFill>
                <a:latin typeface="Century Gothic" panose="020B0502020202020204" pitchFamily="34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bl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4D57DA-E4FE-40FF-971E-7FCAEC22BBA6}"/>
              </a:ext>
            </a:extLst>
          </p:cNvPr>
          <p:cNvSpPr txBox="1"/>
          <p:nvPr/>
        </p:nvSpPr>
        <p:spPr>
          <a:xfrm>
            <a:off x="609356" y="4942102"/>
            <a:ext cx="28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[together]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F14D40-7E01-4672-B7FD-FD14503F4AA8}"/>
              </a:ext>
            </a:extLst>
          </p:cNvPr>
          <p:cNvSpPr txBox="1"/>
          <p:nvPr/>
        </p:nvSpPr>
        <p:spPr>
          <a:xfrm>
            <a:off x="8622370" y="1577343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32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am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</a:t>
            </a:r>
            <a:r>
              <a:rPr lang="en-GB" sz="3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endParaRPr lang="en-GB" sz="3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99E22-A25D-48DD-B155-1012307293A2}"/>
              </a:ext>
            </a:extLst>
          </p:cNvPr>
          <p:cNvSpPr txBox="1"/>
          <p:nvPr/>
        </p:nvSpPr>
        <p:spPr>
          <a:xfrm>
            <a:off x="8622370" y="4391140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print</a:t>
            </a:r>
            <a:r>
              <a:rPr lang="en-GB" sz="32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em</a:t>
            </a:r>
            <a:r>
              <a:rPr lang="en-GB" sz="3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ps</a:t>
            </a:r>
            <a:endParaRPr lang="en-GB" sz="3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C02E6E-69A8-4B5A-8A7E-F8F050F8EA85}"/>
              </a:ext>
            </a:extLst>
          </p:cNvPr>
          <p:cNvSpPr txBox="1"/>
          <p:nvPr/>
        </p:nvSpPr>
        <p:spPr>
          <a:xfrm>
            <a:off x="8638051" y="4975915"/>
            <a:ext cx="28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[spring]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A91EA1-AA9C-4D4D-8C68-1A297261A006}"/>
              </a:ext>
            </a:extLst>
          </p:cNvPr>
          <p:cNvSpPr txBox="1"/>
          <p:nvPr/>
        </p:nvSpPr>
        <p:spPr>
          <a:xfrm>
            <a:off x="8622370" y="2065583"/>
            <a:ext cx="28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[bedroom]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ED7BEA-073A-41FE-9AF3-1E357096F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91" y="2657539"/>
            <a:ext cx="2118781" cy="12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3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 ca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6" grpId="0"/>
      <p:bldP spid="17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742602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6375D2-024A-42A0-973E-BAE5213A273A}"/>
              </a:ext>
            </a:extLst>
          </p:cNvPr>
          <p:cNvSpPr txBox="1"/>
          <p:nvPr/>
        </p:nvSpPr>
        <p:spPr>
          <a:xfrm rot="20987516">
            <a:off x="680572" y="1214833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FF7D3-39A8-4871-92BD-37C599C39A2B}"/>
              </a:ext>
            </a:extLst>
          </p:cNvPr>
          <p:cNvSpPr txBox="1"/>
          <p:nvPr/>
        </p:nvSpPr>
        <p:spPr>
          <a:xfrm rot="415064">
            <a:off x="3485191" y="125425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tral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6AC2F8-B600-48C3-9FB7-F5A039BAFA2F}"/>
              </a:ext>
            </a:extLst>
          </p:cNvPr>
          <p:cNvSpPr txBox="1"/>
          <p:nvPr/>
        </p:nvSpPr>
        <p:spPr>
          <a:xfrm rot="21173838">
            <a:off x="6282164" y="1156874"/>
            <a:ext cx="2674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D5794C-A108-4C33-9B18-C77C231648B3}"/>
              </a:ext>
            </a:extLst>
          </p:cNvPr>
          <p:cNvSpPr txBox="1"/>
          <p:nvPr/>
        </p:nvSpPr>
        <p:spPr>
          <a:xfrm rot="415064">
            <a:off x="151129" y="281189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733005-6CAA-477E-8FCE-39FA42F26BD5}"/>
              </a:ext>
            </a:extLst>
          </p:cNvPr>
          <p:cNvSpPr txBox="1"/>
          <p:nvPr/>
        </p:nvSpPr>
        <p:spPr>
          <a:xfrm rot="20737367">
            <a:off x="3142254" y="2932374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349258-CB8B-4BE8-BC0B-A208307D93AE}"/>
              </a:ext>
            </a:extLst>
          </p:cNvPr>
          <p:cNvSpPr txBox="1"/>
          <p:nvPr/>
        </p:nvSpPr>
        <p:spPr>
          <a:xfrm rot="415064">
            <a:off x="5729679" y="343851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01E8C3-D7E4-496F-98C8-1C0333F4C022}"/>
              </a:ext>
            </a:extLst>
          </p:cNvPr>
          <p:cNvSpPr txBox="1"/>
          <p:nvPr/>
        </p:nvSpPr>
        <p:spPr>
          <a:xfrm rot="21091831">
            <a:off x="538079" y="4891717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éléph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2831F2-6103-4A22-B79D-81D84DF6899A}"/>
              </a:ext>
            </a:extLst>
          </p:cNvPr>
          <p:cNvSpPr txBox="1"/>
          <p:nvPr/>
        </p:nvSpPr>
        <p:spPr>
          <a:xfrm rot="415064">
            <a:off x="4167447" y="5193854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4C69D8-9A0B-4E9A-BD14-C12E17250457}"/>
              </a:ext>
            </a:extLst>
          </p:cNvPr>
          <p:cNvSpPr txBox="1"/>
          <p:nvPr/>
        </p:nvSpPr>
        <p:spPr>
          <a:xfrm rot="21098395">
            <a:off x="7771302" y="467282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A64AD9-9148-450F-873A-0D7D39221864}"/>
              </a:ext>
            </a:extLst>
          </p:cNvPr>
          <p:cNvSpPr txBox="1"/>
          <p:nvPr/>
        </p:nvSpPr>
        <p:spPr>
          <a:xfrm rot="415064">
            <a:off x="8311725" y="2323972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0541A9B1-7DFD-4A48-8D47-2FB7CA69C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3326" y="69292"/>
            <a:ext cx="914400" cy="914400"/>
          </a:xfrm>
          <a:prstGeom prst="rect">
            <a:avLst/>
          </a:prstGeom>
        </p:spPr>
      </p:pic>
      <p:sp>
        <p:nvSpPr>
          <p:cNvPr id="30" name="Speech Bubble: Rectangle with Corners Rounded 29">
            <a:hlinkClick r:id="" action="ppaction://noaction">
              <a:snd r:embed="rId6" name="4_1.wav"/>
            </a:hlinkClick>
            <a:extLst>
              <a:ext uri="{FF2B5EF4-FFF2-40B4-BE49-F238E27FC236}">
                <a16:creationId xmlns:a16="http://schemas.microsoft.com/office/drawing/2014/main" id="{F9B143D8-AAD3-4B20-BFAA-D79BCEAC9873}"/>
              </a:ext>
            </a:extLst>
          </p:cNvPr>
          <p:cNvSpPr/>
          <p:nvPr/>
        </p:nvSpPr>
        <p:spPr>
          <a:xfrm>
            <a:off x="3821508" y="137641"/>
            <a:ext cx="3578331" cy="62168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ustomShape 7">
            <a:hlinkClick r:id="" action="ppaction://noaction">
              <a:snd r:embed="rId6" name="4_1.wav"/>
            </a:hlinkClick>
            <a:extLst>
              <a:ext uri="{FF2B5EF4-FFF2-40B4-BE49-F238E27FC236}">
                <a16:creationId xmlns:a16="http://schemas.microsoft.com/office/drawing/2014/main" id="{4436FA98-8D3A-40B3-A2C6-070CE1425310}"/>
              </a:ext>
            </a:extLst>
          </p:cNvPr>
          <p:cNvSpPr/>
          <p:nvPr/>
        </p:nvSpPr>
        <p:spPr>
          <a:xfrm>
            <a:off x="3925258" y="220812"/>
            <a:ext cx="347458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les mots.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167;p2">
            <a:extLst>
              <a:ext uri="{FF2B5EF4-FFF2-40B4-BE49-F238E27FC236}">
                <a16:creationId xmlns:a16="http://schemas.microsoft.com/office/drawing/2014/main" id="{2A8478D7-B5C8-4835-8827-672FB31D2EE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41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" name="Google Shape;339;p8">
            <a:extLst>
              <a:ext uri="{FF2B5EF4-FFF2-40B4-BE49-F238E27FC236}">
                <a16:creationId xmlns:a16="http://schemas.microsoft.com/office/drawing/2014/main" id="{B2E020CA-3596-4F22-AB7A-465B1107D8F1}"/>
              </a:ext>
            </a:extLst>
          </p:cNvPr>
          <p:cNvGraphicFramePr/>
          <p:nvPr/>
        </p:nvGraphicFramePr>
        <p:xfrm>
          <a:off x="1855877" y="1321105"/>
          <a:ext cx="8480245" cy="57912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1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Monday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3" name="Google Shape;339;p8">
            <a:extLst>
              <a:ext uri="{FF2B5EF4-FFF2-40B4-BE49-F238E27FC236}">
                <a16:creationId xmlns:a16="http://schemas.microsoft.com/office/drawing/2014/main" id="{4B70CD9E-528E-4377-B91F-941888FAB7F0}"/>
              </a:ext>
            </a:extLst>
          </p:cNvPr>
          <p:cNvGraphicFramePr/>
          <p:nvPr/>
        </p:nvGraphicFramePr>
        <p:xfrm>
          <a:off x="1881722" y="5944049"/>
          <a:ext cx="8480247" cy="51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funny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lost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important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2a: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0" name="Google Shape;339;p8">
            <a:extLst>
              <a:ext uri="{FF2B5EF4-FFF2-40B4-BE49-F238E27FC236}">
                <a16:creationId xmlns:a16="http://schemas.microsoft.com/office/drawing/2014/main" id="{259B75F7-CACD-4172-84B1-1D6852942F87}"/>
              </a:ext>
            </a:extLst>
          </p:cNvPr>
          <p:cNvGraphicFramePr/>
          <p:nvPr/>
        </p:nvGraphicFramePr>
        <p:xfrm>
          <a:off x="1855877" y="2027306"/>
          <a:ext cx="8455390" cy="5791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42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3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worried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important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ready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" name="Google Shape;339;p8">
            <a:extLst>
              <a:ext uri="{FF2B5EF4-FFF2-40B4-BE49-F238E27FC236}">
                <a16:creationId xmlns:a16="http://schemas.microsoft.com/office/drawing/2014/main" id="{9739CE26-4A7B-4617-9190-3FF35B1564A0}"/>
              </a:ext>
            </a:extLst>
          </p:cNvPr>
          <p:cNvGraphicFramePr/>
          <p:nvPr/>
        </p:nvGraphicFramePr>
        <p:xfrm>
          <a:off x="1871118" y="2721373"/>
          <a:ext cx="8455389" cy="5791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18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8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720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well 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badly</a:t>
                      </a:r>
                      <a:endParaRPr sz="32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how ?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2" name="Google Shape;339;p8">
            <a:extLst>
              <a:ext uri="{FF2B5EF4-FFF2-40B4-BE49-F238E27FC236}">
                <a16:creationId xmlns:a16="http://schemas.microsoft.com/office/drawing/2014/main" id="{6BB64386-DB05-4BD7-B147-7E7CB4DFC4F9}"/>
              </a:ext>
            </a:extLst>
          </p:cNvPr>
          <p:cNvGraphicFramePr/>
          <p:nvPr/>
        </p:nvGraphicFramePr>
        <p:xfrm>
          <a:off x="1855878" y="3501067"/>
          <a:ext cx="8480247" cy="57912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month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day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date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3" name="Google Shape;339;p8">
            <a:extLst>
              <a:ext uri="{FF2B5EF4-FFF2-40B4-BE49-F238E27FC236}">
                <a16:creationId xmlns:a16="http://schemas.microsoft.com/office/drawing/2014/main" id="{B3E316DD-59C7-4C64-93D2-F62D7D2719B2}"/>
              </a:ext>
            </a:extLst>
          </p:cNvPr>
          <p:cNvGraphicFramePr/>
          <p:nvPr/>
        </p:nvGraphicFramePr>
        <p:xfrm>
          <a:off x="1872227" y="4157320"/>
          <a:ext cx="8480247" cy="8229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Spanish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Mrs, Miss 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(teacher)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French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4" name="Google Shape;339;p8">
            <a:extLst>
              <a:ext uri="{FF2B5EF4-FFF2-40B4-BE49-F238E27FC236}">
                <a16:creationId xmlns:a16="http://schemas.microsoft.com/office/drawing/2014/main" id="{606D0CBE-66E1-4A63-B068-92E8790C08F4}"/>
              </a:ext>
            </a:extLst>
          </p:cNvPr>
          <p:cNvGraphicFramePr/>
          <p:nvPr/>
        </p:nvGraphicFramePr>
        <p:xfrm>
          <a:off x="1881722" y="5083391"/>
          <a:ext cx="8480247" cy="60910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10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5" name="Google Shape;338;p8">
            <a:hlinkClick r:id="" action="ppaction://noaction">
              <a:snd r:embed="rId3" name="s5_exemple.wav"/>
            </a:hlinkClick>
            <a:extLst>
              <a:ext uri="{FF2B5EF4-FFF2-40B4-BE49-F238E27FC236}">
                <a16:creationId xmlns:a16="http://schemas.microsoft.com/office/drawing/2014/main" id="{E08FA80F-B4E1-4BA8-A882-F256F9D346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6539" y="143865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350;p8">
            <a:extLst>
              <a:ext uri="{FF2B5EF4-FFF2-40B4-BE49-F238E27FC236}">
                <a16:creationId xmlns:a16="http://schemas.microsoft.com/office/drawing/2014/main" id="{9EDB51A6-DD51-43A6-BB4E-AE3B890F3E8D}"/>
              </a:ext>
            </a:extLst>
          </p:cNvPr>
          <p:cNvSpPr txBox="1"/>
          <p:nvPr/>
        </p:nvSpPr>
        <p:spPr>
          <a:xfrm>
            <a:off x="844700" y="1464051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338;p8">
            <a:hlinkClick r:id="" action="ppaction://noaction">
              <a:snd r:embed="rId5" name="s5_1.wav"/>
            </a:hlinkClick>
            <a:extLst>
              <a:ext uri="{FF2B5EF4-FFF2-40B4-BE49-F238E27FC236}">
                <a16:creationId xmlns:a16="http://schemas.microsoft.com/office/drawing/2014/main" id="{E47A00C2-B0AC-41FD-8E30-05718047A1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6930" y="219182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0" name="Google Shape;350;p8">
            <a:extLst>
              <a:ext uri="{FF2B5EF4-FFF2-40B4-BE49-F238E27FC236}">
                <a16:creationId xmlns:a16="http://schemas.microsoft.com/office/drawing/2014/main" id="{8E2B42CC-C8C2-41EA-AF9F-AEF7FE191ACE}"/>
              </a:ext>
            </a:extLst>
          </p:cNvPr>
          <p:cNvSpPr txBox="1"/>
          <p:nvPr/>
        </p:nvSpPr>
        <p:spPr>
          <a:xfrm>
            <a:off x="845091" y="2217222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338;p8">
            <a:hlinkClick r:id="" action="ppaction://noaction">
              <a:snd r:embed="rId6" name="s5_2.wav"/>
            </a:hlinkClick>
            <a:extLst>
              <a:ext uri="{FF2B5EF4-FFF2-40B4-BE49-F238E27FC236}">
                <a16:creationId xmlns:a16="http://schemas.microsoft.com/office/drawing/2014/main" id="{65093E9A-E181-4BE4-8B53-BD606F961B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170" y="284098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Google Shape;350;p8">
            <a:extLst>
              <a:ext uri="{FF2B5EF4-FFF2-40B4-BE49-F238E27FC236}">
                <a16:creationId xmlns:a16="http://schemas.microsoft.com/office/drawing/2014/main" id="{FEB73842-3A42-41C5-A1B0-B2B1DF6D047A}"/>
              </a:ext>
            </a:extLst>
          </p:cNvPr>
          <p:cNvSpPr txBox="1"/>
          <p:nvPr/>
        </p:nvSpPr>
        <p:spPr>
          <a:xfrm>
            <a:off x="860331" y="2866382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338;p8">
            <a:hlinkClick r:id="" action="ppaction://noaction">
              <a:snd r:embed="rId7" name="nous_sommes_quel_jour.wav"/>
            </a:hlinkClick>
            <a:extLst>
              <a:ext uri="{FF2B5EF4-FFF2-40B4-BE49-F238E27FC236}">
                <a16:creationId xmlns:a16="http://schemas.microsoft.com/office/drawing/2014/main" id="{9EB5EC2F-0339-4D32-9B54-2BEB4C51A5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6930" y="350430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4" name="Google Shape;350;p8">
            <a:extLst>
              <a:ext uri="{FF2B5EF4-FFF2-40B4-BE49-F238E27FC236}">
                <a16:creationId xmlns:a16="http://schemas.microsoft.com/office/drawing/2014/main" id="{DCFE0F37-670C-4FD5-B52C-4DAC8885C249}"/>
              </a:ext>
            </a:extLst>
          </p:cNvPr>
          <p:cNvSpPr txBox="1"/>
          <p:nvPr/>
        </p:nvSpPr>
        <p:spPr>
          <a:xfrm>
            <a:off x="845091" y="3529703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338;p8">
            <a:hlinkClick r:id="" action="ppaction://noaction">
              <a:snd r:embed="rId8" name="s5_4.wav"/>
            </a:hlinkClick>
            <a:extLst>
              <a:ext uri="{FF2B5EF4-FFF2-40B4-BE49-F238E27FC236}">
                <a16:creationId xmlns:a16="http://schemas.microsoft.com/office/drawing/2014/main" id="{C9BE47B5-8595-42D3-B8BA-D15E03B5A9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969" y="431252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6" name="Google Shape;350;p8">
            <a:extLst>
              <a:ext uri="{FF2B5EF4-FFF2-40B4-BE49-F238E27FC236}">
                <a16:creationId xmlns:a16="http://schemas.microsoft.com/office/drawing/2014/main" id="{1151E009-15F4-408E-B1AC-02CDA1BB5605}"/>
              </a:ext>
            </a:extLst>
          </p:cNvPr>
          <p:cNvSpPr txBox="1"/>
          <p:nvPr/>
        </p:nvSpPr>
        <p:spPr>
          <a:xfrm>
            <a:off x="861130" y="4337923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338;p8">
            <a:hlinkClick r:id="" action="ppaction://noaction">
              <a:snd r:embed="rId9" name="s5_5.wav"/>
            </a:hlinkClick>
            <a:extLst>
              <a:ext uri="{FF2B5EF4-FFF2-40B4-BE49-F238E27FC236}">
                <a16:creationId xmlns:a16="http://schemas.microsoft.com/office/drawing/2014/main" id="{9FE98632-C84C-448D-9712-E7C79754F0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2583" y="4972509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8" name="Google Shape;350;p8">
            <a:extLst>
              <a:ext uri="{FF2B5EF4-FFF2-40B4-BE49-F238E27FC236}">
                <a16:creationId xmlns:a16="http://schemas.microsoft.com/office/drawing/2014/main" id="{0A279D45-5600-44E2-A0A6-6A33047823A3}"/>
              </a:ext>
            </a:extLst>
          </p:cNvPr>
          <p:cNvSpPr txBox="1"/>
          <p:nvPr/>
        </p:nvSpPr>
        <p:spPr>
          <a:xfrm>
            <a:off x="870744" y="4997909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338;p8">
            <a:hlinkClick r:id="" action="ppaction://noaction">
              <a:snd r:embed="rId10" name="s5_6.wav"/>
            </a:hlinkClick>
            <a:extLst>
              <a:ext uri="{FF2B5EF4-FFF2-40B4-BE49-F238E27FC236}">
                <a16:creationId xmlns:a16="http://schemas.microsoft.com/office/drawing/2014/main" id="{BC9AF8BB-C0B5-48E4-9330-1A81BB4FD6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170" y="584156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5" name="Google Shape;350;p8">
            <a:extLst>
              <a:ext uri="{FF2B5EF4-FFF2-40B4-BE49-F238E27FC236}">
                <a16:creationId xmlns:a16="http://schemas.microsoft.com/office/drawing/2014/main" id="{F7767C4F-0041-4D80-AFCC-0FB68A622487}"/>
              </a:ext>
            </a:extLst>
          </p:cNvPr>
          <p:cNvSpPr txBox="1"/>
          <p:nvPr/>
        </p:nvSpPr>
        <p:spPr>
          <a:xfrm>
            <a:off x="860331" y="5866963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357;p8">
            <a:extLst>
              <a:ext uri="{FF2B5EF4-FFF2-40B4-BE49-F238E27FC236}">
                <a16:creationId xmlns:a16="http://schemas.microsoft.com/office/drawing/2014/main" id="{68E2D0A5-5527-4C67-B991-A03626AA6764}"/>
              </a:ext>
            </a:extLst>
          </p:cNvPr>
          <p:cNvSpPr/>
          <p:nvPr/>
        </p:nvSpPr>
        <p:spPr>
          <a:xfrm>
            <a:off x="4686961" y="1343689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120E7C5D-7BF3-46DC-AE2C-22C5708F1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16411152-F792-49DB-8A80-03C49A3EE0E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0" name="Google Shape;357;p8">
            <a:extLst>
              <a:ext uri="{FF2B5EF4-FFF2-40B4-BE49-F238E27FC236}">
                <a16:creationId xmlns:a16="http://schemas.microsoft.com/office/drawing/2014/main" id="{0C910F88-5DF4-423B-8D12-B73BDE8589B9}"/>
              </a:ext>
            </a:extLst>
          </p:cNvPr>
          <p:cNvSpPr/>
          <p:nvPr/>
        </p:nvSpPr>
        <p:spPr>
          <a:xfrm>
            <a:off x="1899913" y="2055261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57;p8">
            <a:extLst>
              <a:ext uri="{FF2B5EF4-FFF2-40B4-BE49-F238E27FC236}">
                <a16:creationId xmlns:a16="http://schemas.microsoft.com/office/drawing/2014/main" id="{AB27E967-A938-4859-A16C-ADB53B9E1270}"/>
              </a:ext>
            </a:extLst>
          </p:cNvPr>
          <p:cNvSpPr/>
          <p:nvPr/>
        </p:nvSpPr>
        <p:spPr>
          <a:xfrm>
            <a:off x="1923809" y="2749328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357;p8">
            <a:extLst>
              <a:ext uri="{FF2B5EF4-FFF2-40B4-BE49-F238E27FC236}">
                <a16:creationId xmlns:a16="http://schemas.microsoft.com/office/drawing/2014/main" id="{90F79BBD-773A-4A0F-B70C-512370D91159}"/>
              </a:ext>
            </a:extLst>
          </p:cNvPr>
          <p:cNvSpPr/>
          <p:nvPr/>
        </p:nvSpPr>
        <p:spPr>
          <a:xfrm>
            <a:off x="4700036" y="3529703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357;p8">
            <a:extLst>
              <a:ext uri="{FF2B5EF4-FFF2-40B4-BE49-F238E27FC236}">
                <a16:creationId xmlns:a16="http://schemas.microsoft.com/office/drawing/2014/main" id="{8B21FB79-6E14-42B4-88A3-C9FF155E3927}"/>
              </a:ext>
            </a:extLst>
          </p:cNvPr>
          <p:cNvSpPr/>
          <p:nvPr/>
        </p:nvSpPr>
        <p:spPr>
          <a:xfrm>
            <a:off x="7548115" y="4157319"/>
            <a:ext cx="2763152" cy="815189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7;p8">
            <a:extLst>
              <a:ext uri="{FF2B5EF4-FFF2-40B4-BE49-F238E27FC236}">
                <a16:creationId xmlns:a16="http://schemas.microsoft.com/office/drawing/2014/main" id="{A117B750-6BBB-43E1-B476-C6550D977F05}"/>
              </a:ext>
            </a:extLst>
          </p:cNvPr>
          <p:cNvSpPr/>
          <p:nvPr/>
        </p:nvSpPr>
        <p:spPr>
          <a:xfrm>
            <a:off x="7563355" y="5126334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7;p8">
            <a:extLst>
              <a:ext uri="{FF2B5EF4-FFF2-40B4-BE49-F238E27FC236}">
                <a16:creationId xmlns:a16="http://schemas.microsoft.com/office/drawing/2014/main" id="{EF5CB9DF-38FD-4C2C-AF83-DC80B48CD3ED}"/>
              </a:ext>
            </a:extLst>
          </p:cNvPr>
          <p:cNvSpPr/>
          <p:nvPr/>
        </p:nvSpPr>
        <p:spPr>
          <a:xfrm>
            <a:off x="4730774" y="5944049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B34BF4B6-177A-4BE3-892C-754F6B232E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24957" y="11540"/>
            <a:ext cx="914400" cy="914400"/>
          </a:xfrm>
          <a:prstGeom prst="rect">
            <a:avLst/>
          </a:prstGeom>
        </p:spPr>
      </p:pic>
      <p:sp>
        <p:nvSpPr>
          <p:cNvPr id="36" name="Speech Bubble: Rectangle with Corners Rounded 35">
            <a:hlinkClick r:id="" action="ppaction://noaction">
              <a:snd r:embed="rId14" name="4_1.wav"/>
            </a:hlinkClick>
            <a:extLst>
              <a:ext uri="{FF2B5EF4-FFF2-40B4-BE49-F238E27FC236}">
                <a16:creationId xmlns:a16="http://schemas.microsoft.com/office/drawing/2014/main" id="{D98CC41C-F549-4E48-B61D-9484CE2D2D15}"/>
              </a:ext>
            </a:extLst>
          </p:cNvPr>
          <p:cNvSpPr/>
          <p:nvPr/>
        </p:nvSpPr>
        <p:spPr>
          <a:xfrm>
            <a:off x="4163139" y="79889"/>
            <a:ext cx="5432605" cy="62168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CustomShape 7">
            <a:hlinkClick r:id="" action="ppaction://noaction">
              <a:snd r:embed="rId15" name="5_1.wav"/>
            </a:hlinkClick>
            <a:extLst>
              <a:ext uri="{FF2B5EF4-FFF2-40B4-BE49-F238E27FC236}">
                <a16:creationId xmlns:a16="http://schemas.microsoft.com/office/drawing/2014/main" id="{CD77A7B3-939B-45F1-A94B-418FAE45F02A}"/>
              </a:ext>
            </a:extLst>
          </p:cNvPr>
          <p:cNvSpPr/>
          <p:nvPr/>
        </p:nvSpPr>
        <p:spPr>
          <a:xfrm>
            <a:off x="4266889" y="163060"/>
            <a:ext cx="500960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mot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324;p7">
            <a:extLst>
              <a:ext uri="{FF2B5EF4-FFF2-40B4-BE49-F238E27FC236}">
                <a16:creationId xmlns:a16="http://schemas.microsoft.com/office/drawing/2014/main" id="{DDE43199-0E1C-41DA-8B1C-1A99160F49F6}"/>
              </a:ext>
            </a:extLst>
          </p:cNvPr>
          <p:cNvGraphicFramePr/>
          <p:nvPr/>
        </p:nvGraphicFramePr>
        <p:xfrm>
          <a:off x="2003180" y="1680719"/>
          <a:ext cx="8947396" cy="50469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9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8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nous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samedi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sommes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aujourd’hui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jour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 it’s Saturday.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jour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quand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ton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anniversaire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c’ | nous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is your birthday?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mois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aujourd’hui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quelle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sommes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nous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quel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 month is it?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sommes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avril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quinze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le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aujourd’hui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nous | quatorze 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it the 15</a:t>
                      </a:r>
                      <a:r>
                        <a:rPr lang="en-GB" sz="2400" b="0" baseline="30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April?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quelle | nous | le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mois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aujourd’hui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quel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date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sommes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90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 is the date today?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269;p7">
            <a:extLst>
              <a:ext uri="{FF2B5EF4-FFF2-40B4-BE49-F238E27FC236}">
                <a16:creationId xmlns:a16="http://schemas.microsoft.com/office/drawing/2014/main" id="{ED586029-BA45-4A1E-BCD4-5DA8DA3E0C42}"/>
              </a:ext>
            </a:extLst>
          </p:cNvPr>
          <p:cNvSpPr txBox="1"/>
          <p:nvPr/>
        </p:nvSpPr>
        <p:spPr>
          <a:xfrm>
            <a:off x="249148" y="711287"/>
            <a:ext cx="128922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the correct words to rewrite the sentences. There are some </a:t>
            </a: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extra</a:t>
            </a: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ones!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325;p7">
            <a:extLst>
              <a:ext uri="{FF2B5EF4-FFF2-40B4-BE49-F238E27FC236}">
                <a16:creationId xmlns:a16="http://schemas.microsoft.com/office/drawing/2014/main" id="{7C52DEE0-F2FE-446D-86D8-D8EE5B153C96}"/>
              </a:ext>
            </a:extLst>
          </p:cNvPr>
          <p:cNvSpPr txBox="1"/>
          <p:nvPr/>
        </p:nvSpPr>
        <p:spPr>
          <a:xfrm>
            <a:off x="2933061" y="2205462"/>
            <a:ext cx="5660831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samedi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141" name="Google Shape;328;p7">
            <a:extLst>
              <a:ext uri="{FF2B5EF4-FFF2-40B4-BE49-F238E27FC236}">
                <a16:creationId xmlns:a16="http://schemas.microsoft.com/office/drawing/2014/main" id="{FDCDD4DF-7644-4830-8454-F3F817BC5F48}"/>
              </a:ext>
            </a:extLst>
          </p:cNvPr>
          <p:cNvSpPr txBox="1"/>
          <p:nvPr/>
        </p:nvSpPr>
        <p:spPr>
          <a:xfrm>
            <a:off x="2933060" y="5192611"/>
            <a:ext cx="7752662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quinze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avril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</a:p>
        </p:txBody>
      </p:sp>
      <p:sp>
        <p:nvSpPr>
          <p:cNvPr id="142" name="Google Shape;329;p7">
            <a:extLst>
              <a:ext uri="{FF2B5EF4-FFF2-40B4-BE49-F238E27FC236}">
                <a16:creationId xmlns:a16="http://schemas.microsoft.com/office/drawing/2014/main" id="{BD5C8CA9-9E40-4EED-9900-75A80001BB69}"/>
              </a:ext>
            </a:extLst>
          </p:cNvPr>
          <p:cNvSpPr txBox="1"/>
          <p:nvPr/>
        </p:nvSpPr>
        <p:spPr>
          <a:xfrm>
            <a:off x="2933060" y="6201644"/>
            <a:ext cx="7393982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quelle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date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</a:p>
        </p:txBody>
      </p:sp>
      <p:sp>
        <p:nvSpPr>
          <p:cNvPr id="188" name="Rectangle 187">
            <a:hlinkClick r:id="" action="ppaction://noaction">
              <a:snd r:embed="rId3" name="aujourdhui_nous_sommes_samedi.wav"/>
            </a:hlinkClick>
            <a:extLst>
              <a:ext uri="{FF2B5EF4-FFF2-40B4-BE49-F238E27FC236}">
                <a16:creationId xmlns:a16="http://schemas.microsoft.com/office/drawing/2014/main" id="{8D961821-2F8F-462E-A783-6CFB90E5E778}"/>
              </a:ext>
            </a:extLst>
          </p:cNvPr>
          <p:cNvSpPr/>
          <p:nvPr/>
        </p:nvSpPr>
        <p:spPr>
          <a:xfrm>
            <a:off x="2184466" y="2011144"/>
            <a:ext cx="549322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89" name="Rectangle 188">
            <a:hlinkClick r:id="" action="ppaction://noaction">
              <a:snd r:embed="rId4" name="cest_quand_ton_anniversaire.wav"/>
            </a:hlinkClick>
            <a:extLst>
              <a:ext uri="{FF2B5EF4-FFF2-40B4-BE49-F238E27FC236}">
                <a16:creationId xmlns:a16="http://schemas.microsoft.com/office/drawing/2014/main" id="{DFF366B4-1164-43F9-83A7-B0D934F23BF3}"/>
              </a:ext>
            </a:extLst>
          </p:cNvPr>
          <p:cNvSpPr/>
          <p:nvPr/>
        </p:nvSpPr>
        <p:spPr>
          <a:xfrm>
            <a:off x="2169951" y="2950685"/>
            <a:ext cx="549322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0" name="Rectangle 189">
            <a:hlinkClick r:id="" action="ppaction://noaction">
              <a:snd r:embed="rId5" name="nous_sommes_quel_mois.wav"/>
            </a:hlinkClick>
            <a:extLst>
              <a:ext uri="{FF2B5EF4-FFF2-40B4-BE49-F238E27FC236}">
                <a16:creationId xmlns:a16="http://schemas.microsoft.com/office/drawing/2014/main" id="{CE04A1F4-61CF-4782-A52A-C49B8EA796F1}"/>
              </a:ext>
            </a:extLst>
          </p:cNvPr>
          <p:cNvSpPr/>
          <p:nvPr/>
        </p:nvSpPr>
        <p:spPr>
          <a:xfrm>
            <a:off x="2169952" y="3941094"/>
            <a:ext cx="549322" cy="4344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1" name="Rectangle 190">
            <a:hlinkClick r:id="" action="ppaction://noaction">
              <a:snd r:embed="rId6" name="nous_sommes_le_15_avril.wav"/>
            </a:hlinkClick>
            <a:extLst>
              <a:ext uri="{FF2B5EF4-FFF2-40B4-BE49-F238E27FC236}">
                <a16:creationId xmlns:a16="http://schemas.microsoft.com/office/drawing/2014/main" id="{011BBD70-7E66-446C-93EF-DCCD08F93FC6}"/>
              </a:ext>
            </a:extLst>
          </p:cNvPr>
          <p:cNvSpPr/>
          <p:nvPr/>
        </p:nvSpPr>
        <p:spPr>
          <a:xfrm>
            <a:off x="2169952" y="4928659"/>
            <a:ext cx="549322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92" name="Rectangle 191">
            <a:hlinkClick r:id="" action="ppaction://noaction">
              <a:snd r:embed="rId7" name="nous_sommes_quelle_date_aujourdhui.wav"/>
            </a:hlinkClick>
            <a:extLst>
              <a:ext uri="{FF2B5EF4-FFF2-40B4-BE49-F238E27FC236}">
                <a16:creationId xmlns:a16="http://schemas.microsoft.com/office/drawing/2014/main" id="{651DC945-198A-42E8-8F26-5D2B6BD166EF}"/>
              </a:ext>
            </a:extLst>
          </p:cNvPr>
          <p:cNvSpPr/>
          <p:nvPr/>
        </p:nvSpPr>
        <p:spPr>
          <a:xfrm>
            <a:off x="2184466" y="5988254"/>
            <a:ext cx="549322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7" name="Google Shape;325;p7">
            <a:extLst>
              <a:ext uri="{FF2B5EF4-FFF2-40B4-BE49-F238E27FC236}">
                <a16:creationId xmlns:a16="http://schemas.microsoft.com/office/drawing/2014/main" id="{F8CEDD57-A629-41EB-BA63-2C54AC21D9EA}"/>
              </a:ext>
            </a:extLst>
          </p:cNvPr>
          <p:cNvSpPr txBox="1"/>
          <p:nvPr/>
        </p:nvSpPr>
        <p:spPr>
          <a:xfrm>
            <a:off x="2933061" y="3208451"/>
            <a:ext cx="7752661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quand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ton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anniversaire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</a:p>
        </p:txBody>
      </p:sp>
      <p:sp>
        <p:nvSpPr>
          <p:cNvPr id="252" name="Google Shape;325;p7">
            <a:extLst>
              <a:ext uri="{FF2B5EF4-FFF2-40B4-BE49-F238E27FC236}">
                <a16:creationId xmlns:a16="http://schemas.microsoft.com/office/drawing/2014/main" id="{5BED8882-B59E-444A-B540-D93DEA7FB6C4}"/>
              </a:ext>
            </a:extLst>
          </p:cNvPr>
          <p:cNvSpPr txBox="1"/>
          <p:nvPr/>
        </p:nvSpPr>
        <p:spPr>
          <a:xfrm>
            <a:off x="2933061" y="4194855"/>
            <a:ext cx="5660831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sommes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quel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mois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CF6441-05BA-492F-8444-90D278B6BEDB}"/>
              </a:ext>
            </a:extLst>
          </p:cNvPr>
          <p:cNvSpPr/>
          <p:nvPr/>
        </p:nvSpPr>
        <p:spPr>
          <a:xfrm>
            <a:off x="5661850" y="1796641"/>
            <a:ext cx="828891" cy="3230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D89E5F71-0176-4054-9922-109C761C1F62}"/>
              </a:ext>
            </a:extLst>
          </p:cNvPr>
          <p:cNvSpPr/>
          <p:nvPr/>
        </p:nvSpPr>
        <p:spPr>
          <a:xfrm>
            <a:off x="9320520" y="1788897"/>
            <a:ext cx="868300" cy="3134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B556D02-23DA-4242-AA89-83BAF2423B60}"/>
              </a:ext>
            </a:extLst>
          </p:cNvPr>
          <p:cNvSpPr/>
          <p:nvPr/>
        </p:nvSpPr>
        <p:spPr>
          <a:xfrm>
            <a:off x="3729413" y="2769769"/>
            <a:ext cx="828891" cy="3230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F9775EE-F49F-4E09-B960-92B3F3EED293}"/>
              </a:ext>
            </a:extLst>
          </p:cNvPr>
          <p:cNvSpPr/>
          <p:nvPr/>
        </p:nvSpPr>
        <p:spPr>
          <a:xfrm>
            <a:off x="9148582" y="2775379"/>
            <a:ext cx="868300" cy="3134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F10C910-82CA-49EE-840B-8F951C245DA6}"/>
              </a:ext>
            </a:extLst>
          </p:cNvPr>
          <p:cNvSpPr/>
          <p:nvPr/>
        </p:nvSpPr>
        <p:spPr>
          <a:xfrm>
            <a:off x="4440111" y="3786431"/>
            <a:ext cx="1655889" cy="3020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D9FB21C-5BD9-4FF9-9217-3595184525AC}"/>
              </a:ext>
            </a:extLst>
          </p:cNvPr>
          <p:cNvSpPr/>
          <p:nvPr/>
        </p:nvSpPr>
        <p:spPr>
          <a:xfrm>
            <a:off x="6195901" y="3798275"/>
            <a:ext cx="868300" cy="3134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0627BA3-1D5E-4C19-A7A7-278EAD59E588}"/>
              </a:ext>
            </a:extLst>
          </p:cNvPr>
          <p:cNvSpPr/>
          <p:nvPr/>
        </p:nvSpPr>
        <p:spPr>
          <a:xfrm>
            <a:off x="6695290" y="4764780"/>
            <a:ext cx="1833328" cy="3277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FD2C873-AC50-4204-B2DF-4FC1C54B9310}"/>
              </a:ext>
            </a:extLst>
          </p:cNvPr>
          <p:cNvSpPr/>
          <p:nvPr/>
        </p:nvSpPr>
        <p:spPr>
          <a:xfrm>
            <a:off x="9404184" y="4776202"/>
            <a:ext cx="1281537" cy="3163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CA4BBE2-591B-4F76-A65C-A0ECFEC9A1E1}"/>
              </a:ext>
            </a:extLst>
          </p:cNvPr>
          <p:cNvSpPr/>
          <p:nvPr/>
        </p:nvSpPr>
        <p:spPr>
          <a:xfrm>
            <a:off x="4853610" y="5711641"/>
            <a:ext cx="549322" cy="3621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3C4218C-04B0-491F-885F-D49391BF26FD}"/>
              </a:ext>
            </a:extLst>
          </p:cNvPr>
          <p:cNvSpPr/>
          <p:nvPr/>
        </p:nvSpPr>
        <p:spPr>
          <a:xfrm>
            <a:off x="5402932" y="5767560"/>
            <a:ext cx="952898" cy="3621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AD10168-F2A7-446D-9471-D0C18BAA6D75}"/>
              </a:ext>
            </a:extLst>
          </p:cNvPr>
          <p:cNvSpPr/>
          <p:nvPr/>
        </p:nvSpPr>
        <p:spPr>
          <a:xfrm>
            <a:off x="7861344" y="5754308"/>
            <a:ext cx="828891" cy="3230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40B8DB91-A7DA-4456-8895-CEF68B674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36560" y="-46275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7EC431E-1CCF-4DD1-AF76-250396BC51E8}"/>
              </a:ext>
            </a:extLst>
          </p:cNvPr>
          <p:cNvSpPr/>
          <p:nvPr/>
        </p:nvSpPr>
        <p:spPr>
          <a:xfrm>
            <a:off x="4043794" y="96564"/>
            <a:ext cx="6906782" cy="478027"/>
          </a:xfrm>
          <a:prstGeom prst="wedgeRoundRectCallout">
            <a:avLst>
              <a:gd name="adj1" fmla="val -55723"/>
              <a:gd name="adj2" fmla="val -1081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CustomShape 7">
            <a:extLst>
              <a:ext uri="{FF2B5EF4-FFF2-40B4-BE49-F238E27FC236}">
                <a16:creationId xmlns:a16="http://schemas.microsoft.com/office/drawing/2014/main" id="{1FF772AA-E7C3-4FEE-8F2D-8B9AA24FFB53}"/>
              </a:ext>
            </a:extLst>
          </p:cNvPr>
          <p:cNvSpPr/>
          <p:nvPr/>
        </p:nvSpPr>
        <p:spPr>
          <a:xfrm>
            <a:off x="4048810" y="85101"/>
            <a:ext cx="7424245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</a:t>
            </a:r>
            <a:r>
              <a:rPr lang="en-GB" sz="27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phrases. </a:t>
            </a:r>
            <a:r>
              <a:rPr lang="en-GB" sz="27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Puis</a:t>
            </a:r>
            <a:r>
              <a:rPr lang="en-GB" sz="27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7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kumimoji="0" lang="en-GB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vérifie</a:t>
            </a: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7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9C028BED-BD85-4691-B1A8-CA4AC69D81E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4" name="Title 2">
            <a:extLst>
              <a:ext uri="{FF2B5EF4-FFF2-40B4-BE49-F238E27FC236}">
                <a16:creationId xmlns:a16="http://schemas.microsoft.com/office/drawing/2014/main" id="{25178C1F-1A9C-43B7-9720-DE9B1CD8E3B6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jourdhui_nous_sommes_sam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est_quand_ton_annivers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us_sommes_quel_mo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us_sommes_le_15_avr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us_sommes_quelle_date_aujourdh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41" grpId="0" animBg="1"/>
      <p:bldP spid="142" grpId="0" animBg="1"/>
      <p:bldP spid="227" grpId="0" animBg="1"/>
      <p:bldP spid="252" grpId="0" animBg="1"/>
      <p:bldP spid="4" grpId="0" animBg="1"/>
      <p:bldP spid="133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Using ‘le’ with dates</a:t>
            </a:r>
            <a:endParaRPr lang="en-GB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173571" y="675659"/>
            <a:ext cx="2597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[the/on the]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04236" y="1481882"/>
            <a:ext cx="11751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we use the definite article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‘the’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dates with numbers.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35975" y="2558376"/>
            <a:ext cx="2590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exemple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235975" y="3429000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Noël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25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35975" y="3982513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day is on the 25th December.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0093FB-8509-4835-AD5C-A95A63AB2FED}"/>
              </a:ext>
            </a:extLst>
          </p:cNvPr>
          <p:cNvSpPr txBox="1"/>
          <p:nvPr/>
        </p:nvSpPr>
        <p:spPr>
          <a:xfrm>
            <a:off x="235975" y="4798564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Jour du Drapeau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d’Ha</a:t>
            </a:r>
            <a:r>
              <a:rPr kumimoji="0" lang="el-GR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ϊ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18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67196-0864-43FE-A4DE-74A1B32D4854}"/>
              </a:ext>
            </a:extLst>
          </p:cNvPr>
          <p:cNvSpPr txBox="1"/>
          <p:nvPr/>
        </p:nvSpPr>
        <p:spPr>
          <a:xfrm>
            <a:off x="235975" y="5445337"/>
            <a:ext cx="79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</a:t>
            </a:r>
            <a:r>
              <a:rPr kumimoji="0" lang="el-GR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ϊ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ti’s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Flag Day is on the 18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May.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2553C0-4132-4EE2-B1B7-9E5D3D618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49" y="3843002"/>
            <a:ext cx="4567276" cy="274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0E1F879-1055-43F4-B04C-B0A3817F4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15" y="3768611"/>
            <a:ext cx="2068583" cy="1379055"/>
          </a:xfrm>
          <a:prstGeom prst="rect">
            <a:avLst/>
          </a:prstGeom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E8C759-E07D-4C96-8965-B71F535B4468}"/>
              </a:ext>
            </a:extLst>
          </p:cNvPr>
          <p:cNvSpPr txBox="1"/>
          <p:nvPr/>
        </p:nvSpPr>
        <p:spPr>
          <a:xfrm>
            <a:off x="857364" y="474520"/>
            <a:ext cx="11278519" cy="37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 l’Indépendance d'Haïti est le 1er janvier. On mange de la soupe traditionnelle et il y 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petits cadeaux pour les enfants.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Rois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six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janvier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jour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fêté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France.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mange la galette des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Rois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N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France et la c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ouronne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dans le S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France.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Carnaval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Haïti est une fête de plusieurs semaines en février. Il y a beaucoup de couleurs, de danses et de costumes.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Fête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Nationale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France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14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juillet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jour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très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pour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</a:t>
            </a:r>
            <a:r>
              <a:rPr kumimoji="0" lang="es-A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2" name="Google Shape;338;p8">
            <a:hlinkClick r:id="" action="ppaction://noaction">
              <a:snd r:embed="rId4" name="s8_phrase_1.wav"/>
            </a:hlinkClick>
            <a:extLst>
              <a:ext uri="{FF2B5EF4-FFF2-40B4-BE49-F238E27FC236}">
                <a16:creationId xmlns:a16="http://schemas.microsoft.com/office/drawing/2014/main" id="{AD4689F0-AEFB-4684-9FE0-2D64035600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521" y="752161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Google Shape;338;p8">
            <a:hlinkClick r:id="" action="ppaction://noaction">
              <a:snd r:embed="rId6" name="s8_phrase_2.wav"/>
            </a:hlinkClick>
            <a:extLst>
              <a:ext uri="{FF2B5EF4-FFF2-40B4-BE49-F238E27FC236}">
                <a16:creationId xmlns:a16="http://schemas.microsoft.com/office/drawing/2014/main" id="{C7677908-ECE6-49BA-9209-CB52F985F9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521" y="1647013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338;p8">
            <a:hlinkClick r:id="" action="ppaction://noaction">
              <a:snd r:embed="rId7" name="s8_phrase_3.wav"/>
            </a:hlinkClick>
            <a:extLst>
              <a:ext uri="{FF2B5EF4-FFF2-40B4-BE49-F238E27FC236}">
                <a16:creationId xmlns:a16="http://schemas.microsoft.com/office/drawing/2014/main" id="{BD0CC948-1A0A-4C48-9BD4-69485195DB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521" y="2500440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338;p8">
            <a:hlinkClick r:id="" action="ppaction://noaction">
              <a:snd r:embed="rId8" name="s8_phrase_4.wav"/>
            </a:hlinkClick>
            <a:extLst>
              <a:ext uri="{FF2B5EF4-FFF2-40B4-BE49-F238E27FC236}">
                <a16:creationId xmlns:a16="http://schemas.microsoft.com/office/drawing/2014/main" id="{90C3278D-7997-473D-AB5E-A2857CBEBE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282" y="3290140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" descr="Nativity, Essays, Jesus, Child, Epiphany">
            <a:extLst>
              <a:ext uri="{FF2B5EF4-FFF2-40B4-BE49-F238E27FC236}">
                <a16:creationId xmlns:a16="http://schemas.microsoft.com/office/drawing/2014/main" id="{B9D11DE1-5B18-4433-8059-A4772273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39" y="5351198"/>
            <a:ext cx="1907626" cy="137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0E05BD-E39C-4BAC-87AE-585DDDBBCD53}"/>
              </a:ext>
            </a:extLst>
          </p:cNvPr>
          <p:cNvSpPr txBox="1"/>
          <p:nvPr/>
        </p:nvSpPr>
        <p:spPr>
          <a:xfrm>
            <a:off x="7146541" y="4601573"/>
            <a:ext cx="236587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 l’I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ndépendance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E26721-7FA2-42A3-98A5-849E9740E991}"/>
              </a:ext>
            </a:extLst>
          </p:cNvPr>
          <p:cNvSpPr txBox="1"/>
          <p:nvPr/>
        </p:nvSpPr>
        <p:spPr>
          <a:xfrm>
            <a:off x="7385336" y="6344854"/>
            <a:ext cx="195919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des R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D086A-BCE6-4B10-ACDD-B65359602887}"/>
              </a:ext>
            </a:extLst>
          </p:cNvPr>
          <p:cNvSpPr txBox="1"/>
          <p:nvPr/>
        </p:nvSpPr>
        <p:spPr>
          <a:xfrm>
            <a:off x="10186874" y="4756378"/>
            <a:ext cx="155042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Carnaval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BE952C-FBA2-4F9F-94DB-D1E0C7E51722}"/>
              </a:ext>
            </a:extLst>
          </p:cNvPr>
          <p:cNvGraphicFramePr>
            <a:graphicFrameLocks noGrp="1"/>
          </p:cNvGraphicFramePr>
          <p:nvPr/>
        </p:nvGraphicFramePr>
        <p:xfrm>
          <a:off x="76199" y="4352662"/>
          <a:ext cx="6941169" cy="2294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8803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1307611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2021470942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447409810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588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70296"/>
                  </a:ext>
                </a:extLst>
              </a:tr>
            </a:tbl>
          </a:graphicData>
        </a:graphic>
      </p:graphicFrame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5D724FD-9A96-4D95-AAEF-B4469345F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id="{763A7220-BDC3-4E21-A71A-BE89573E3B13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EBB1011-BC38-451B-8002-268EDF6080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00" y="3632820"/>
            <a:ext cx="1418824" cy="1040840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C46693-9B1E-48DE-B5AE-F7807B487E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03" y="3859648"/>
            <a:ext cx="1155994" cy="577997"/>
          </a:xfrm>
          <a:prstGeom prst="rect">
            <a:avLst/>
          </a:prstGeom>
        </p:spPr>
      </p:pic>
      <p:pic>
        <p:nvPicPr>
          <p:cNvPr id="35" name="Picture 34" descr="A picture containing outdoor, sky, water&#10;&#10;Description automatically generated">
            <a:extLst>
              <a:ext uri="{FF2B5EF4-FFF2-40B4-BE49-F238E27FC236}">
                <a16:creationId xmlns:a16="http://schemas.microsoft.com/office/drawing/2014/main" id="{7717E90A-B03D-46FD-9F78-C85436CB43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15" y="5271537"/>
            <a:ext cx="2068583" cy="13790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15C7D4-6B33-43A1-9305-64F64E152FE1}"/>
              </a:ext>
            </a:extLst>
          </p:cNvPr>
          <p:cNvSpPr txBox="1"/>
          <p:nvPr/>
        </p:nvSpPr>
        <p:spPr>
          <a:xfrm>
            <a:off x="9567899" y="6344854"/>
            <a:ext cx="254790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Nationale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F17D74D5-3FF2-4F3B-A968-C9F7B7647F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17038" y="-125408"/>
            <a:ext cx="914400" cy="91440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CA3DE534-BD78-4BE0-8524-3F3757E1915D}"/>
              </a:ext>
            </a:extLst>
          </p:cNvPr>
          <p:cNvSpPr/>
          <p:nvPr/>
        </p:nvSpPr>
        <p:spPr>
          <a:xfrm>
            <a:off x="4176562" y="72755"/>
            <a:ext cx="6841385" cy="455341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CFF15BBC-0125-440D-A411-5AE2FADBABF2}"/>
              </a:ext>
            </a:extLst>
          </p:cNvPr>
          <p:cNvSpPr/>
          <p:nvPr/>
        </p:nvSpPr>
        <p:spPr>
          <a:xfrm>
            <a:off x="4176562" y="74789"/>
            <a:ext cx="713921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lis les textes.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Puis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complète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 tableau.</a:t>
            </a:r>
            <a:endParaRPr kumimoji="0" lang="en-GB" sz="22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0496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0E1F879-1055-43F4-B04C-B0A3817F4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33" y="5270602"/>
            <a:ext cx="2068583" cy="1379055"/>
          </a:xfrm>
          <a:prstGeom prst="rect">
            <a:avLst/>
          </a:prstGeom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A74499-3716-4728-A018-BDBAE5DD6181}"/>
              </a:ext>
            </a:extLst>
          </p:cNvPr>
          <p:cNvSpPr txBox="1"/>
          <p:nvPr/>
        </p:nvSpPr>
        <p:spPr>
          <a:xfrm>
            <a:off x="3389205" y="74578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7" name="Picture 4" descr="Nativity, Essays, Jesus, Child, Epiphany">
            <a:extLst>
              <a:ext uri="{FF2B5EF4-FFF2-40B4-BE49-F238E27FC236}">
                <a16:creationId xmlns:a16="http://schemas.microsoft.com/office/drawing/2014/main" id="{B9D11DE1-5B18-4433-8059-A4772273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09" y="5270602"/>
            <a:ext cx="1907626" cy="137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BE952C-FBA2-4F9F-94DB-D1E0C7E51722}"/>
              </a:ext>
            </a:extLst>
          </p:cNvPr>
          <p:cNvGraphicFramePr>
            <a:graphicFrameLocks noGrp="1"/>
          </p:cNvGraphicFramePr>
          <p:nvPr/>
        </p:nvGraphicFramePr>
        <p:xfrm>
          <a:off x="428750" y="937404"/>
          <a:ext cx="10660252" cy="4364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4509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1932004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2167913">
                  <a:extLst>
                    <a:ext uri="{9D8B030D-6E8A-4147-A177-3AD203B41FA5}">
                      <a16:colId xmlns:a16="http://schemas.microsoft.com/office/drawing/2014/main" val="2021470942"/>
                    </a:ext>
                  </a:extLst>
                </a:gridCol>
                <a:gridCol w="2167913">
                  <a:extLst>
                    <a:ext uri="{9D8B030D-6E8A-4147-A177-3AD203B41FA5}">
                      <a16:colId xmlns:a16="http://schemas.microsoft.com/office/drawing/2014/main" val="447409810"/>
                    </a:ext>
                  </a:extLst>
                </a:gridCol>
                <a:gridCol w="2167913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9550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fr-FR" sz="2000" dirty="0">
                          <a:solidFill>
                            <a:srgbClr val="5B9BD5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La Fête de l’Indépendance d'Haïti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lang="es-AR" sz="2000" dirty="0">
                          <a:solidFill>
                            <a:srgbClr val="5B9BD5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kumimoji="0" lang="es-A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ête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des Rois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fr-FR" sz="2000" dirty="0">
                          <a:solidFill>
                            <a:srgbClr val="5B9BD5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Le Carnaval </a:t>
                      </a:r>
                      <a:r>
                        <a:rPr lang="en-GB" sz="2000" dirty="0">
                          <a:solidFill>
                            <a:srgbClr val="5B9BD5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 d’</a:t>
                      </a:r>
                      <a:r>
                        <a:rPr lang="fr-FR" sz="2000" dirty="0">
                          <a:solidFill>
                            <a:srgbClr val="5B9BD5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Haïti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kumimoji="0" lang="es-A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Fête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A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Nationale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en France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70296"/>
                  </a:ext>
                </a:extLst>
              </a:tr>
            </a:tbl>
          </a:graphicData>
        </a:graphic>
      </p:graphicFrame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5D724FD-9A96-4D95-AAEF-B4469345F7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id="{763A7220-BDC3-4E21-A71A-BE89573E3B13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EBB1011-BC38-451B-8002-268EDF608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06" y="5487274"/>
            <a:ext cx="1418824" cy="1040840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C46693-9B1E-48DE-B5AE-F7807B487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9" y="5714102"/>
            <a:ext cx="1155994" cy="577997"/>
          </a:xfrm>
          <a:prstGeom prst="rect">
            <a:avLst/>
          </a:prstGeom>
        </p:spPr>
      </p:pic>
      <p:pic>
        <p:nvPicPr>
          <p:cNvPr id="35" name="Picture 34" descr="A picture containing outdoor, sky, water&#10;&#10;Description automatically generated">
            <a:extLst>
              <a:ext uri="{FF2B5EF4-FFF2-40B4-BE49-F238E27FC236}">
                <a16:creationId xmlns:a16="http://schemas.microsoft.com/office/drawing/2014/main" id="{7717E90A-B03D-46FD-9F78-C85436CB43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15" y="5271537"/>
            <a:ext cx="2068583" cy="1379055"/>
          </a:xfrm>
          <a:prstGeom prst="rect">
            <a:avLst/>
          </a:prstGeom>
        </p:spPr>
      </p:pic>
      <p:sp>
        <p:nvSpPr>
          <p:cNvPr id="27" name="Google Shape;325;p7">
            <a:extLst>
              <a:ext uri="{FF2B5EF4-FFF2-40B4-BE49-F238E27FC236}">
                <a16:creationId xmlns:a16="http://schemas.microsoft.com/office/drawing/2014/main" id="{943F6696-779C-411D-94D2-7D285D9B004D}"/>
              </a:ext>
            </a:extLst>
          </p:cNvPr>
          <p:cNvSpPr txBox="1"/>
          <p:nvPr/>
        </p:nvSpPr>
        <p:spPr>
          <a:xfrm>
            <a:off x="2879530" y="1672147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1st</a:t>
            </a:r>
          </a:p>
        </p:txBody>
      </p:sp>
      <p:sp>
        <p:nvSpPr>
          <p:cNvPr id="28" name="Google Shape;325;p7">
            <a:extLst>
              <a:ext uri="{FF2B5EF4-FFF2-40B4-BE49-F238E27FC236}">
                <a16:creationId xmlns:a16="http://schemas.microsoft.com/office/drawing/2014/main" id="{B9F100DD-98DD-40B5-8C8C-43A9FE618518}"/>
              </a:ext>
            </a:extLst>
          </p:cNvPr>
          <p:cNvSpPr txBox="1"/>
          <p:nvPr/>
        </p:nvSpPr>
        <p:spPr>
          <a:xfrm>
            <a:off x="4882901" y="1693900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January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325;p7">
            <a:extLst>
              <a:ext uri="{FF2B5EF4-FFF2-40B4-BE49-F238E27FC236}">
                <a16:creationId xmlns:a16="http://schemas.microsoft.com/office/drawing/2014/main" id="{101DD644-8F19-4AC5-A8B0-C652B4F8E25F}"/>
              </a:ext>
            </a:extLst>
          </p:cNvPr>
          <p:cNvSpPr txBox="1"/>
          <p:nvPr/>
        </p:nvSpPr>
        <p:spPr>
          <a:xfrm>
            <a:off x="6988246" y="1597031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ϊ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ti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25;p7">
            <a:extLst>
              <a:ext uri="{FF2B5EF4-FFF2-40B4-BE49-F238E27FC236}">
                <a16:creationId xmlns:a16="http://schemas.microsoft.com/office/drawing/2014/main" id="{050E44AB-EB33-4B1E-845C-6D9FE3F48729}"/>
              </a:ext>
            </a:extLst>
          </p:cNvPr>
          <p:cNvSpPr txBox="1"/>
          <p:nvPr/>
        </p:nvSpPr>
        <p:spPr>
          <a:xfrm>
            <a:off x="8774986" y="1441148"/>
            <a:ext cx="260680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eat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soup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little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presents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for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children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25;p7">
            <a:extLst>
              <a:ext uri="{FF2B5EF4-FFF2-40B4-BE49-F238E27FC236}">
                <a16:creationId xmlns:a16="http://schemas.microsoft.com/office/drawing/2014/main" id="{4BA564F9-DED8-47F8-88D4-DF2DFAE09CB9}"/>
              </a:ext>
            </a:extLst>
          </p:cNvPr>
          <p:cNvSpPr txBox="1"/>
          <p:nvPr/>
        </p:nvSpPr>
        <p:spPr>
          <a:xfrm>
            <a:off x="2844779" y="2668480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6th</a:t>
            </a:r>
          </a:p>
        </p:txBody>
      </p:sp>
      <p:sp>
        <p:nvSpPr>
          <p:cNvPr id="32" name="Google Shape;325;p7">
            <a:extLst>
              <a:ext uri="{FF2B5EF4-FFF2-40B4-BE49-F238E27FC236}">
                <a16:creationId xmlns:a16="http://schemas.microsoft.com/office/drawing/2014/main" id="{B0981B11-BCB0-40DD-AC65-309A66727335}"/>
              </a:ext>
            </a:extLst>
          </p:cNvPr>
          <p:cNvSpPr txBox="1"/>
          <p:nvPr/>
        </p:nvSpPr>
        <p:spPr>
          <a:xfrm>
            <a:off x="4837041" y="2636861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January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325;p7">
            <a:extLst>
              <a:ext uri="{FF2B5EF4-FFF2-40B4-BE49-F238E27FC236}">
                <a16:creationId xmlns:a16="http://schemas.microsoft.com/office/drawing/2014/main" id="{4AE6B42A-0DE3-432C-9FC2-A5B4CE9CD53A}"/>
              </a:ext>
            </a:extLst>
          </p:cNvPr>
          <p:cNvSpPr txBox="1"/>
          <p:nvPr/>
        </p:nvSpPr>
        <p:spPr>
          <a:xfrm>
            <a:off x="6988246" y="2596506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France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25;p7">
            <a:extLst>
              <a:ext uri="{FF2B5EF4-FFF2-40B4-BE49-F238E27FC236}">
                <a16:creationId xmlns:a16="http://schemas.microsoft.com/office/drawing/2014/main" id="{97389E1B-2493-480B-BE91-DCB591957323}"/>
              </a:ext>
            </a:extLst>
          </p:cNvPr>
          <p:cNvSpPr txBox="1"/>
          <p:nvPr/>
        </p:nvSpPr>
        <p:spPr>
          <a:xfrm>
            <a:off x="8831679" y="2366810"/>
            <a:ext cx="242740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eat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galette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north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couronne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south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325;p7">
            <a:extLst>
              <a:ext uri="{FF2B5EF4-FFF2-40B4-BE49-F238E27FC236}">
                <a16:creationId xmlns:a16="http://schemas.microsoft.com/office/drawing/2014/main" id="{BF994003-8D51-451F-8A8F-5B8CE840999C}"/>
              </a:ext>
            </a:extLst>
          </p:cNvPr>
          <p:cNvSpPr txBox="1"/>
          <p:nvPr/>
        </p:nvSpPr>
        <p:spPr>
          <a:xfrm>
            <a:off x="2768493" y="3603914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--</a:t>
            </a:r>
          </a:p>
        </p:txBody>
      </p:sp>
      <p:sp>
        <p:nvSpPr>
          <p:cNvPr id="41" name="Google Shape;325;p7">
            <a:extLst>
              <a:ext uri="{FF2B5EF4-FFF2-40B4-BE49-F238E27FC236}">
                <a16:creationId xmlns:a16="http://schemas.microsoft.com/office/drawing/2014/main" id="{8836D6F0-1895-43F9-90F5-2BC84DAAB4D5}"/>
              </a:ext>
            </a:extLst>
          </p:cNvPr>
          <p:cNvSpPr txBox="1"/>
          <p:nvPr/>
        </p:nvSpPr>
        <p:spPr>
          <a:xfrm>
            <a:off x="4702594" y="3603914"/>
            <a:ext cx="1907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February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25;p7">
            <a:extLst>
              <a:ext uri="{FF2B5EF4-FFF2-40B4-BE49-F238E27FC236}">
                <a16:creationId xmlns:a16="http://schemas.microsoft.com/office/drawing/2014/main" id="{7DE60EAD-8977-4E17-94DB-507D74C27B6E}"/>
              </a:ext>
            </a:extLst>
          </p:cNvPr>
          <p:cNvSpPr txBox="1"/>
          <p:nvPr/>
        </p:nvSpPr>
        <p:spPr>
          <a:xfrm>
            <a:off x="6988246" y="3558264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ϊ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ti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25;p7">
            <a:extLst>
              <a:ext uri="{FF2B5EF4-FFF2-40B4-BE49-F238E27FC236}">
                <a16:creationId xmlns:a16="http://schemas.microsoft.com/office/drawing/2014/main" id="{D7DBD3F7-A30D-4ECB-9D6B-67A057A5EF01}"/>
              </a:ext>
            </a:extLst>
          </p:cNvPr>
          <p:cNvSpPr txBox="1"/>
          <p:nvPr/>
        </p:nvSpPr>
        <p:spPr>
          <a:xfrm>
            <a:off x="8888372" y="3319425"/>
            <a:ext cx="231401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colour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dances,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costumes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325;p7">
            <a:extLst>
              <a:ext uri="{FF2B5EF4-FFF2-40B4-BE49-F238E27FC236}">
                <a16:creationId xmlns:a16="http://schemas.microsoft.com/office/drawing/2014/main" id="{2E36ACEE-E1E3-4ABB-A11F-750EF48D97E6}"/>
              </a:ext>
            </a:extLst>
          </p:cNvPr>
          <p:cNvSpPr txBox="1"/>
          <p:nvPr/>
        </p:nvSpPr>
        <p:spPr>
          <a:xfrm>
            <a:off x="2809542" y="4569282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14</a:t>
            </a:r>
          </a:p>
        </p:txBody>
      </p:sp>
      <p:sp>
        <p:nvSpPr>
          <p:cNvPr id="46" name="Google Shape;325;p7">
            <a:extLst>
              <a:ext uri="{FF2B5EF4-FFF2-40B4-BE49-F238E27FC236}">
                <a16:creationId xmlns:a16="http://schemas.microsoft.com/office/drawing/2014/main" id="{85D8A497-483C-4C4A-A455-FF7EE7BF3903}"/>
              </a:ext>
            </a:extLst>
          </p:cNvPr>
          <p:cNvSpPr txBox="1"/>
          <p:nvPr/>
        </p:nvSpPr>
        <p:spPr>
          <a:xfrm>
            <a:off x="4837041" y="4515374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July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325;p7">
            <a:extLst>
              <a:ext uri="{FF2B5EF4-FFF2-40B4-BE49-F238E27FC236}">
                <a16:creationId xmlns:a16="http://schemas.microsoft.com/office/drawing/2014/main" id="{359AD060-C3AE-45E3-BB67-51C9B1A637D7}"/>
              </a:ext>
            </a:extLst>
          </p:cNvPr>
          <p:cNvSpPr txBox="1"/>
          <p:nvPr/>
        </p:nvSpPr>
        <p:spPr>
          <a:xfrm>
            <a:off x="6988246" y="4493698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France</a:t>
            </a:r>
          </a:p>
        </p:txBody>
      </p:sp>
      <p:sp>
        <p:nvSpPr>
          <p:cNvPr id="48" name="Google Shape;325;p7">
            <a:extLst>
              <a:ext uri="{FF2B5EF4-FFF2-40B4-BE49-F238E27FC236}">
                <a16:creationId xmlns:a16="http://schemas.microsoft.com/office/drawing/2014/main" id="{579F76D7-0AB1-458A-AE14-5FD5B8E6ACB7}"/>
              </a:ext>
            </a:extLst>
          </p:cNvPr>
          <p:cNvSpPr txBox="1"/>
          <p:nvPr/>
        </p:nvSpPr>
        <p:spPr>
          <a:xfrm>
            <a:off x="8942954" y="4224195"/>
            <a:ext cx="222808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very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important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day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for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French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people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7583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NCELP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LP Theme" id="{4C2BE813-E61A-3747-9A86-4627A18065B5}" vid="{CF4FE9D7-7BAB-7346-97A2-D95A5D988488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2674</TotalTime>
  <Words>4015</Words>
  <Application>Microsoft Office PowerPoint</Application>
  <PresentationFormat>Widescreen</PresentationFormat>
  <Paragraphs>676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Eras Demi ITC</vt:lpstr>
      <vt:lpstr>Modern Love</vt:lpstr>
      <vt:lpstr>Symbol</vt:lpstr>
      <vt:lpstr>Tw Cen MT</vt:lpstr>
      <vt:lpstr>Wingdings</vt:lpstr>
      <vt:lpstr>1_Office Theme</vt:lpstr>
      <vt:lpstr>3_Office Theme</vt:lpstr>
      <vt:lpstr>4_Office Theme</vt:lpstr>
      <vt:lpstr>1_NCELP Theme</vt:lpstr>
      <vt:lpstr>2_Office Theme</vt:lpstr>
      <vt:lpstr>Describing me and others </vt:lpstr>
      <vt:lpstr>[an|en]</vt:lpstr>
      <vt:lpstr>[am|em]</vt:lpstr>
      <vt:lpstr>Follow up 1</vt:lpstr>
      <vt:lpstr>Follow up 2a: </vt:lpstr>
      <vt:lpstr>Follow up 2: </vt:lpstr>
      <vt:lpstr>Using ‘le’ with dates</vt:lpstr>
      <vt:lpstr>Follow up 3: </vt:lpstr>
      <vt:lpstr>Follow up 3: </vt:lpstr>
      <vt:lpstr>La Fête des Rois</vt:lpstr>
      <vt:lpstr>Follow up 4 </vt:lpstr>
      <vt:lpstr>Follow up 4 </vt:lpstr>
      <vt:lpstr>Follow up 4 </vt:lpstr>
      <vt:lpstr>Follow up 4 </vt:lpstr>
      <vt:lpstr>Follow up 4 </vt:lpstr>
      <vt:lpstr>Follow up 4 </vt:lpstr>
      <vt:lpstr>Follow up 4 </vt:lpstr>
      <vt:lpstr>Follow up 4 </vt:lpstr>
      <vt:lpstr>Follow up 4 </vt:lpstr>
      <vt:lpstr>Follow up 4 </vt:lpstr>
      <vt:lpstr>Follow up 4 </vt:lpstr>
      <vt:lpstr>écouter</vt:lpstr>
      <vt:lpstr>Follow up 5b: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77</cp:revision>
  <dcterms:created xsi:type="dcterms:W3CDTF">2021-06-12T06:20:35Z</dcterms:created>
  <dcterms:modified xsi:type="dcterms:W3CDTF">2023-09-29T04:07:48Z</dcterms:modified>
</cp:coreProperties>
</file>