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7"/>
  </p:notesMasterIdLst>
  <p:sldIdLst>
    <p:sldId id="275" r:id="rId3"/>
    <p:sldId id="512" r:id="rId4"/>
    <p:sldId id="530" r:id="rId5"/>
    <p:sldId id="525" r:id="rId6"/>
    <p:sldId id="523" r:id="rId7"/>
    <p:sldId id="444" r:id="rId8"/>
    <p:sldId id="531" r:id="rId9"/>
    <p:sldId id="433" r:id="rId10"/>
    <p:sldId id="532" r:id="rId11"/>
    <p:sldId id="528" r:id="rId12"/>
    <p:sldId id="529" r:id="rId13"/>
    <p:sldId id="342" r:id="rId14"/>
    <p:sldId id="533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61810" autoAdjust="0"/>
  </p:normalViewPr>
  <p:slideViewPr>
    <p:cSldViewPr snapToGrid="0">
      <p:cViewPr>
        <p:scale>
          <a:sx n="53" d="100"/>
          <a:sy n="53" d="100"/>
        </p:scale>
        <p:origin x="2946" y="3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orthographe-recommandee.info%2Fenseignement%2Fregles.pdf&amp;data=04%7C01%7C%7C06162a4eb7974e22c9ea08d96d67f9d8%7C7eeaedd6bf3740158fe919fbc2c02d55%7C0%7C0%7C637661116526727584%7CUnknown%7CTWFpbGZsb3d8eyJWIjoiMC4wLjAwMDAiLCJQIjoiV2luMzIiLCJBTiI6Ik1haWwiLCJXVCI6Mn0%3D%7C1000&amp;sdata=LKqc6pH6NgDr514lOcEhoHp%2FfnERwudf5NY7YtnB4hg%3D&amp;reserved=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linkprotect.cudasvc.com/url?a=https%3a%2f%2fyolainebodin.com%2fthe-language-nook%2ffrench%2funderstanding-the-difference-between-nombre-chiffre-and-numero%23%3a~%3atext%3dUn%2520nombre%2520is%2520made%2520of%2cto%2520identify%2520things%2520or%2520people&amp;c=E,1,iLUkn1NO9LWtUecJP9qD-51vbjIhkk9LMlyCp1vwIhDtwe_RO-ZcLtCZo5y8kegcjngrcsr0695AXx5VlohpVgAYYsrPWsKqGZ1oiMt3jeChQb3r29OxyG2-CHnB&amp;typo=1" TargetMode="External"/><Relationship Id="rId4" Type="http://schemas.openxmlformats.org/officeDocument/2006/relationships/hyperlink" Target="https://eur01.safelinks.protection.outlook.com/?url=https%3A%2F%2Fwww.projet-voltaire.fr%2Fculture-generale%2Freforme-orthographe-expliquee-10-points%2F&amp;data=04%7C01%7C%7C06162a4eb7974e22c9ea08d96d67f9d8%7C7eeaedd6bf3740158fe919fbc2c02d55%7C0%7C0%7C637661116526737547%7CUnknown%7CTWFpbGZsb3d8eyJWIjoiMC4wLjAwMDAiLCJQIjoiV2luMzIiLCJBTiI6Ik1haWwiLCJXVCI6Mn0%3D%7C1000&amp;sdata=x84uwuF8Y3CT4VHw3xZY%2FleTPbcPgE0xU3Xxxcqfq8w%3D&amp;reserved=0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SSC (Sound-Spelling Correspondence)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[(a)in] and introduce [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im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it-IT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midi [2483] train [232] simple [212]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mois [179] janvier [939] février [1139] mars [868] avril [1022] mai [943] juin [931] juillet [1326] aout [1445] septembre [944] octobre [826] novembre [982] décembre [891] quand [119] anniversaire [2043]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[3359]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quinze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[1472]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[3285] dix-sept [3812] dix-huit [3592] dix-neuf [4851]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vingt-et-un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[1273/6/3] vingt-deux, vingt-trois vingt-quatre vingt-cinq vingt-six vingt-sept vingt-huit vingt-neuf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trente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[1646]</a:t>
            </a: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--</a:t>
            </a:r>
            <a:b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cousin, cousine [3387] femme [154] homme [136] bleu [1216]  rouge [987]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11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there are no revisited vocabulary sets this week).</a:t>
            </a:r>
            <a:b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 (two slides)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In pairs and alternating, pupils need to say the months in chronological order as quickly as possible and before the 12 seconds elapse.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They should have 2-3 attempts, to improve their spoken performance each time.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 A then secretly selects 3 months (making a note that s/he can show his partner).  Pupil B needs to try to say his/her partner’s 3 months correctly, within the 12 second time limit. S/he will need to say as many months as s/he can, but will naturally opt to say them out of order to try to match his/her partner’s choices.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Pupils then swap roles to play again.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54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revisit months of the year.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Pupils need to write the months in order, filling in the missing letters, within the 60 second time limit.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Teacher starts the timer.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show the full words for pupils to check their answers.</a:t>
            </a:r>
            <a:endParaRPr lang="en-GB" b="0" dirty="0"/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38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</a:t>
            </a:r>
            <a:r>
              <a:rPr lang="en-GB" b="0" dirty="0"/>
              <a:t>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question word </a:t>
            </a:r>
            <a:r>
              <a:rPr lang="en-GB" b="0" i="1" dirty="0"/>
              <a:t>quand ?</a:t>
            </a:r>
            <a:endParaRPr lang="en-GB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pupils to repeat one more time.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Gesture: </a:t>
            </a:r>
            <a:r>
              <a:rPr lang="en-GB" b="0" dirty="0"/>
              <a:t>turn to look at left wrist where a watch might be worn and tap it once in time with the syllable </a:t>
            </a:r>
            <a:r>
              <a:rPr lang="en-GB" b="0" i="1" dirty="0"/>
              <a:t>quand 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This final activity makes this lesson 35 minutes.  If this is not possible, then use this activity as one of the follow ups during the week. </a:t>
            </a: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lang="en-GB" sz="12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cardinal numbers in birthday dates. 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on each set of balloons to hear the audio.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Pupils listen to the date given for each person’s birthday, and write down the number.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ask: ‘Qui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“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anniversaire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X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X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?”’ to elicit the names from pupils, and allow them another opportunity to hear and understand the dates one more time.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these are all characters in our narrative.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[Yves] Mon anniversaire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22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octobre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[Pierre] Mon anniversaire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25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juin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[Madame Vidal] Mon anniversaire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31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janvier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Léa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] Mon anniversaire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16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mai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[Adèle] Mon anniversaire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15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aout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Eugénie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Mon anniversaire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 13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avril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Clémentine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le 27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[Jean-Michel]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le 27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s-AR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s-AR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midi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midday – raise both arms above</a:t>
            </a:r>
            <a:r>
              <a:rPr lang="en-US" baseline="0" dirty="0"/>
              <a:t> your head, palms touching to mime 12 o’clock.</a:t>
            </a:r>
            <a:endParaRPr lang="en-US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9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6 minutes (two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</a:t>
            </a:r>
            <a:r>
              <a:rPr lang="en-US" b="0" dirty="0" err="1"/>
              <a:t>i</a:t>
            </a:r>
            <a:r>
              <a:rPr lang="en-US" b="0" dirty="0"/>
              <a:t>]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the numbers to play the audio. Tell pupils they are going to hear the letters ‘a’, ‘b’ and ‘c’ said in French.</a:t>
            </a:r>
          </a:p>
          <a:p>
            <a:r>
              <a:rPr lang="en-US" b="0" dirty="0"/>
              <a:t>2. Write 1-5 and choose if ‘a’, ‘b’ or ‘c’ is a word containing the SSC [</a:t>
            </a:r>
            <a:r>
              <a:rPr lang="en-US" b="0" dirty="0" err="1"/>
              <a:t>i</a:t>
            </a:r>
            <a:r>
              <a:rPr lang="en-US" b="0" dirty="0"/>
              <a:t>].</a:t>
            </a:r>
          </a:p>
          <a:p>
            <a:r>
              <a:rPr lang="en-US" b="0" dirty="0"/>
              <a:t>3. Click to reveal the answers.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a) idée b) vert c) </a:t>
            </a:r>
            <a:r>
              <a:rPr lang="en-US" b="0" dirty="0" err="1"/>
              <a:t>anglais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mars b) </a:t>
            </a:r>
            <a:r>
              <a:rPr lang="en-US" b="0" dirty="0" err="1"/>
              <a:t>juin</a:t>
            </a:r>
            <a:r>
              <a:rPr lang="en-US" b="0" dirty="0"/>
              <a:t> c) </a:t>
            </a:r>
            <a:r>
              <a:rPr lang="en-GB" baseline="0" dirty="0" err="1"/>
              <a:t>juillet</a:t>
            </a:r>
            <a:endParaRPr lang="en-GB" baseline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treize</a:t>
            </a:r>
            <a:r>
              <a:rPr lang="en-US" b="0" dirty="0"/>
              <a:t> b) dix-</a:t>
            </a:r>
            <a:r>
              <a:rPr lang="en-US" b="0" dirty="0" err="1"/>
              <a:t>neuf</a:t>
            </a:r>
            <a:r>
              <a:rPr lang="en-US" b="0" dirty="0"/>
              <a:t> c) </a:t>
            </a:r>
            <a:r>
              <a:rPr lang="en-US" b="0" dirty="0" err="1"/>
              <a:t>quinze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train b) </a:t>
            </a:r>
            <a:r>
              <a:rPr lang="en-US" b="0" dirty="0" err="1"/>
              <a:t>ici</a:t>
            </a:r>
            <a:r>
              <a:rPr lang="en-US" b="0" dirty="0"/>
              <a:t>  c) </a:t>
            </a:r>
            <a:r>
              <a:rPr lang="en-US" b="0" dirty="0" err="1"/>
              <a:t>là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a) </a:t>
            </a:r>
            <a:r>
              <a:rPr lang="en-US" b="0" dirty="0" err="1"/>
              <a:t>quand</a:t>
            </a:r>
            <a:r>
              <a:rPr lang="en-US" b="0" dirty="0"/>
              <a:t> ? b) comment ? c) qui 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pupils have either met these words before or will meet them this lesson.  Here the focus is simply on recognising the SSC [</a:t>
            </a: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] rather than on word meaning.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247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1" dirty="0"/>
              <a:t> </a:t>
            </a:r>
            <a:r>
              <a:rPr lang="en-US" b="0" dirty="0" err="1"/>
              <a:t>practise</a:t>
            </a:r>
            <a:r>
              <a:rPr lang="en-US" b="0" dirty="0"/>
              <a:t> oral production of SSC [</a:t>
            </a:r>
            <a:r>
              <a:rPr lang="en-US" b="0" dirty="0" err="1"/>
              <a:t>i</a:t>
            </a:r>
            <a:r>
              <a:rPr lang="en-US" b="0" dirty="0"/>
              <a:t>] in a read aloud task.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the timer.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tried 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many words as they can correctly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 seconds.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B listens carefully and stops his/her partner for a count of 3 every time s/he pronounces a word with the English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sound.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swap roles and the timer is restarted.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person who has pronounced the greatest number of words correctly wins. If there is a tie, the student with the greatest amount of time remaining wins.</a:t>
            </a: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on the words to hear them said by a native speaker. Pupils repeat.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Go over the meaning of the words. These are all cognates or near-cognates, purposefully chosen for unlearning the connection between the SSC and the English sound.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activité</a:t>
            </a:r>
            <a:r>
              <a:rPr lang="en-GB" baseline="0" dirty="0"/>
              <a:t> [452] animal [1002] guide [2392] </a:t>
            </a:r>
            <a:r>
              <a:rPr lang="en-GB" baseline="0" dirty="0" err="1"/>
              <a:t>guitare</a:t>
            </a:r>
            <a:r>
              <a:rPr lang="en-GB" baseline="0" dirty="0"/>
              <a:t> [&gt;5000] </a:t>
            </a:r>
            <a:r>
              <a:rPr lang="en-GB" baseline="0" dirty="0" err="1"/>
              <a:t>histoire</a:t>
            </a:r>
            <a:r>
              <a:rPr lang="en-GB" baseline="0" dirty="0"/>
              <a:t> [263] idée [239] machine [1294] Paris [n/a] </a:t>
            </a:r>
            <a:r>
              <a:rPr lang="en-GB" baseline="0" dirty="0" err="1"/>
              <a:t>rapide</a:t>
            </a:r>
            <a:r>
              <a:rPr lang="en-GB" baseline="0" dirty="0"/>
              <a:t> [672]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69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3 minutes (two slides)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13 - 19.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13 – 16 again.  Audio has been added to these numbers (digits) to allow for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treize</a:t>
            </a:r>
            <a:br>
              <a:rPr lang="en-GB" b="0" dirty="0"/>
            </a:br>
            <a:r>
              <a:rPr lang="en-GB" b="0" dirty="0"/>
              <a:t>quatorze</a:t>
            </a:r>
            <a:br>
              <a:rPr lang="en-GB" b="0" dirty="0"/>
            </a:br>
            <a:r>
              <a:rPr lang="en-GB" b="0" dirty="0" err="1"/>
              <a:t>quinze</a:t>
            </a:r>
            <a:br>
              <a:rPr lang="en-GB" b="0" dirty="0"/>
            </a:br>
            <a:r>
              <a:rPr lang="en-GB" b="0" dirty="0"/>
              <a:t>seize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192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16 – 19 when the digits appear.  Audio has been added to these numbers to allow for a click, listen and check.  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dix-sept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huit</a:t>
            </a:r>
            <a:br>
              <a:rPr lang="en-GB" dirty="0"/>
            </a:br>
            <a:r>
              <a:rPr lang="en-GB" dirty="0"/>
              <a:t>dix-</a:t>
            </a:r>
            <a:r>
              <a:rPr lang="en-GB" dirty="0" err="1"/>
              <a:t>neuf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Here are some further sources of information about number spelling in French since 2016: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https://www.orthographe-recommandee.info/enseignement/regles.pdf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ii)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https://www.projet-voltaire.fr/culture-generale/reforme-orthographe-expliquee-10-points/</a:t>
            </a:r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dirty="0"/>
              <a:t>French has three words for number, two of which are easily confused: </a:t>
            </a:r>
            <a:r>
              <a:rPr lang="en-GB" b="1" dirty="0" err="1"/>
              <a:t>nombre</a:t>
            </a:r>
            <a:r>
              <a:rPr lang="en-GB" b="1" dirty="0"/>
              <a:t> </a:t>
            </a:r>
            <a:r>
              <a:rPr lang="en-GB" dirty="0"/>
              <a:t>and </a:t>
            </a:r>
            <a:r>
              <a:rPr lang="en-GB" b="1" dirty="0" err="1"/>
              <a:t>numéro</a:t>
            </a:r>
            <a:r>
              <a:rPr lang="en-GB" dirty="0"/>
              <a:t>.</a:t>
            </a:r>
            <a:br>
              <a:rPr lang="en-GB" dirty="0"/>
            </a:br>
            <a:r>
              <a:rPr lang="en-GB" sz="12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is for when the number is a variable. It's an indefinite number and can change. For example, height is ‘un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’.</a:t>
            </a:r>
          </a:p>
          <a:p>
            <a:r>
              <a:rPr lang="en-GB" sz="1200" b="1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is when the number has been assigned. It no longer varies. E.g. the number of someone’s house or someone’s telephone number.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A teacher in the classroom might say.  I’m going to give you a number (un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nombre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is a variable and not yet defined.  Your number is 22 (ton </a:t>
            </a:r>
            <a:r>
              <a:rPr lang="en-GB" sz="1200" dirty="0" err="1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numéro</a:t>
            </a:r>
            <a:r>
              <a:rPr lang="en-GB" sz="1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) – this number has been designated and will no longer vary.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The third word is ‘chiffre’. This equates to ‘digit’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https://yolainebodin.com/the-language-nook/french/understanding-the-difference-between-nombre-chiffre-and-numero#:~:text=Un%20nombre%20is%20made%20of,to%20identify%20things%20or%20people</a:t>
            </a:r>
            <a:endParaRPr lang="en-GB" sz="180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38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understanding and transcribing cardinal numbers (10 -19)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Do the example with pupils.  Click E to listen.  Pupils write the number in digits and letters. Click to check the answer.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Complete items 1-9, then click to check.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feedback, teachers can ask for the number in French. This has been included in the answers to provide pupils with support when giving the number.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douze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huit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dix-sept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dix-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seize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quatorze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dix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quinze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onze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7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</a:t>
            </a:r>
            <a:r>
              <a:rPr lang="en-GB" b="1" baseline="0" dirty="0"/>
              <a:t> </a:t>
            </a:r>
            <a:r>
              <a:rPr lang="en-GB" b="0" baseline="0" dirty="0"/>
              <a:t>present the key knowledge needed for the formation of numbers 20-31.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French for numbers 21- 26.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3</a:t>
            </a:r>
            <a:r>
              <a:rPr lang="en-GB" b="0" baseline="0" dirty="0"/>
              <a:t>. Continue with 30-33.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the 1990 spelling reforms introduced hyphens in 21 and 31 (to make them consistent with the other numbers).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4153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reading aloud, understanding and transcribing cardinal numbers (22 -31).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Explain the task to pupils, using the French instructions.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 B turns away from the board with a pen and something to write on.  They will just write the digits this time.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Click to bring up the first set of numbers.  Pupil A reads the numbers slowly and carefully, one by one, repeating as necessary. 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Pupil B writes down the 5 numbers (in digits only – we are not practising spelling at this stage), then turns back to face the board.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Teacher elicits numbers in French from pupils chorally for additional read aloud practice, and clicks to reveal the number answers.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Pupils swap roles. 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Repeat steps 2 – 5 with the 2</a:t>
            </a:r>
            <a:r>
              <a:rPr lang="en-GB" sz="12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set of numbers.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If required, teachers can click the number buttons to hear the numbers said by a native speaker.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-deux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vingt-quatre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-sept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-trois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-cinq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7.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trente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-et-un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8.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vingt-neuf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9.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-six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10.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vingt-huit</a:t>
            </a: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  <a:p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3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041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33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566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619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042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44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9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25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007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50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85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5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6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13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15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gif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3" Type="http://schemas.openxmlformats.org/officeDocument/2006/relationships/audio" Target="../media/audio33.wav"/><Relationship Id="rId7" Type="http://schemas.openxmlformats.org/officeDocument/2006/relationships/audio" Target="../media/audio35.wav"/><Relationship Id="rId12" Type="http://schemas.openxmlformats.org/officeDocument/2006/relationships/audio" Target="../media/audio39.wav"/><Relationship Id="rId17" Type="http://schemas.openxmlformats.org/officeDocument/2006/relationships/audio" Target="../media/audio40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gif"/><Relationship Id="rId11" Type="http://schemas.openxmlformats.org/officeDocument/2006/relationships/audio" Target="../media/audio38.wav"/><Relationship Id="rId5" Type="http://schemas.openxmlformats.org/officeDocument/2006/relationships/audio" Target="../media/audio34.wav"/><Relationship Id="rId15" Type="http://schemas.openxmlformats.org/officeDocument/2006/relationships/image" Target="../media/image24.png"/><Relationship Id="rId10" Type="http://schemas.openxmlformats.org/officeDocument/2006/relationships/audio" Target="../media/audio37.wav"/><Relationship Id="rId4" Type="http://schemas.openxmlformats.org/officeDocument/2006/relationships/image" Target="../media/image8.png"/><Relationship Id="rId9" Type="http://schemas.openxmlformats.org/officeDocument/2006/relationships/audio" Target="../media/audio36.wav"/><Relationship Id="rId1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audio" Target="../media/audio7.wav"/><Relationship Id="rId3" Type="http://schemas.openxmlformats.org/officeDocument/2006/relationships/image" Target="../media/image8.png"/><Relationship Id="rId21" Type="http://schemas.openxmlformats.org/officeDocument/2006/relationships/image" Target="../media/image21.gif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7.gif"/><Relationship Id="rId25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image" Target="../media/image23.jp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audio" Target="../media/audio6.wav"/><Relationship Id="rId14" Type="http://schemas.openxmlformats.org/officeDocument/2006/relationships/image" Target="../media/image14.png"/><Relationship Id="rId22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audio" Target="../media/audio12.wav"/><Relationship Id="rId26" Type="http://schemas.openxmlformats.org/officeDocument/2006/relationships/image" Target="../media/image25.svg"/><Relationship Id="rId3" Type="http://schemas.openxmlformats.org/officeDocument/2006/relationships/image" Target="../media/image8.png"/><Relationship Id="rId21" Type="http://schemas.openxmlformats.org/officeDocument/2006/relationships/audio" Target="../media/audio15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audio" Target="../media/audio11.wav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0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audio" Target="../media/audio18.wav"/><Relationship Id="rId5" Type="http://schemas.openxmlformats.org/officeDocument/2006/relationships/audio" Target="../media/audio9.wav"/><Relationship Id="rId15" Type="http://schemas.openxmlformats.org/officeDocument/2006/relationships/image" Target="../media/image50.png"/><Relationship Id="rId23" Type="http://schemas.openxmlformats.org/officeDocument/2006/relationships/audio" Target="../media/audio17.wav"/><Relationship Id="rId10" Type="http://schemas.openxmlformats.org/officeDocument/2006/relationships/image" Target="../media/image45.png"/><Relationship Id="rId19" Type="http://schemas.openxmlformats.org/officeDocument/2006/relationships/audio" Target="../media/audio13.wav"/><Relationship Id="rId4" Type="http://schemas.openxmlformats.org/officeDocument/2006/relationships/audio" Target="../media/audio8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audio" Target="../media/audio16.wav"/><Relationship Id="rId27" Type="http://schemas.openxmlformats.org/officeDocument/2006/relationships/audio" Target="../media/audio1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9.wav"/><Relationship Id="rId18" Type="http://schemas.openxmlformats.org/officeDocument/2006/relationships/image" Target="../media/image54.png"/><Relationship Id="rId26" Type="http://schemas.openxmlformats.org/officeDocument/2006/relationships/image" Target="../media/image5.png"/><Relationship Id="rId3" Type="http://schemas.openxmlformats.org/officeDocument/2006/relationships/image" Target="../media/image8.png"/><Relationship Id="rId21" Type="http://schemas.openxmlformats.org/officeDocument/2006/relationships/image" Target="../media/image57.png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svg"/><Relationship Id="rId20" Type="http://schemas.openxmlformats.org/officeDocument/2006/relationships/image" Target="../media/image56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24" Type="http://schemas.openxmlformats.org/officeDocument/2006/relationships/image" Target="../media/image60.png"/><Relationship Id="rId5" Type="http://schemas.openxmlformats.org/officeDocument/2006/relationships/audio" Target="../media/audio21.wav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24.png"/><Relationship Id="rId10" Type="http://schemas.openxmlformats.org/officeDocument/2006/relationships/audio" Target="../media/audio26.wav"/><Relationship Id="rId19" Type="http://schemas.openxmlformats.org/officeDocument/2006/relationships/image" Target="../media/image55.pn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audio" Target="../media/audio30.wav"/><Relationship Id="rId22" Type="http://schemas.openxmlformats.org/officeDocument/2006/relationships/image" Target="../media/image58.png"/><Relationship Id="rId27" Type="http://schemas.openxmlformats.org/officeDocument/2006/relationships/audio" Target="../media/audio31.wav"/><Relationship Id="rId30" Type="http://schemas.openxmlformats.org/officeDocument/2006/relationships/audio" Target="../media/audio3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91768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Numbers 13 - 31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months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Birthdays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[i] [(a)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in|im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AEDBFB-ECDA-4239-A2C1-2C19FC9AEDDD}"/>
              </a:ext>
            </a:extLst>
          </p:cNvPr>
          <p:cNvSpPr/>
          <p:nvPr/>
        </p:nvSpPr>
        <p:spPr>
          <a:xfrm>
            <a:off x="89497" y="1800225"/>
            <a:ext cx="4172270" cy="26357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hlinkClick r:id="" action="ppaction://noaction">
              <a:snd r:embed="rId4" name="s13_3.wav"/>
            </a:hlinkClick>
            <a:extLst>
              <a:ext uri="{FF2B5EF4-FFF2-40B4-BE49-F238E27FC236}">
                <a16:creationId xmlns:a16="http://schemas.microsoft.com/office/drawing/2014/main" id="{0E36B19B-92EF-4AE5-9E8A-EEE4E229FE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93" y="2767077"/>
            <a:ext cx="1186464" cy="1323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9CC691-ADC9-4076-B492-9AB0C80AD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07" y="3429000"/>
            <a:ext cx="944498" cy="91144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CF1E384-25DA-49F5-8480-10E7B04E16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65" y="2930351"/>
            <a:ext cx="1584968" cy="1609352"/>
          </a:xfrm>
          <a:prstGeom prst="ellipse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0D8F61A-62B3-4099-BE12-D6A7FFA4CFF3}"/>
              </a:ext>
            </a:extLst>
          </p:cNvPr>
          <p:cNvSpPr/>
          <p:nvPr/>
        </p:nvSpPr>
        <p:spPr>
          <a:xfrm>
            <a:off x="947788" y="1929405"/>
            <a:ext cx="2400301" cy="837672"/>
          </a:xfrm>
          <a:prstGeom prst="wedgeRoundRectCallout">
            <a:avLst>
              <a:gd name="adj1" fmla="val -44935"/>
              <a:gd name="adj2" fmla="val 11040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C’est quand, ton anniversaire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364188-0CCE-47B2-BEA9-806F2B6BEEE8}"/>
              </a:ext>
            </a:extLst>
          </p:cNvPr>
          <p:cNvSpPr txBox="1"/>
          <p:nvPr/>
        </p:nvSpPr>
        <p:spPr>
          <a:xfrm>
            <a:off x="9645445" y="6473594"/>
            <a:ext cx="2546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Term 1 Week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2966B3-31FA-4FAB-B0D4-D875C491E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38" y="798054"/>
            <a:ext cx="8298165" cy="592540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BBCD1D-FB48-4370-A097-C7F1CC5149ED}"/>
              </a:ext>
            </a:extLst>
          </p:cNvPr>
          <p:cNvSpPr txBox="1"/>
          <p:nvPr/>
        </p:nvSpPr>
        <p:spPr>
          <a:xfrm>
            <a:off x="1409075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C09E9D-F9E9-491B-A59F-E72CBAA14F30}"/>
              </a:ext>
            </a:extLst>
          </p:cNvPr>
          <p:cNvSpPr txBox="1"/>
          <p:nvPr/>
        </p:nvSpPr>
        <p:spPr>
          <a:xfrm>
            <a:off x="3600137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7C530F-AAD7-4D55-B258-5FEE50CA5BA1}"/>
              </a:ext>
            </a:extLst>
          </p:cNvPr>
          <p:cNvSpPr txBox="1"/>
          <p:nvPr/>
        </p:nvSpPr>
        <p:spPr>
          <a:xfrm>
            <a:off x="561356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9BE542-9EC6-454E-9937-0B939F375DFF}"/>
              </a:ext>
            </a:extLst>
          </p:cNvPr>
          <p:cNvSpPr txBox="1"/>
          <p:nvPr/>
        </p:nvSpPr>
        <p:spPr>
          <a:xfrm>
            <a:off x="7811124" y="197264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avril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B3C43B-9E3F-486B-8F7F-C4D806FDEA2E}"/>
              </a:ext>
            </a:extLst>
          </p:cNvPr>
          <p:cNvSpPr txBox="1"/>
          <p:nvPr/>
        </p:nvSpPr>
        <p:spPr>
          <a:xfrm>
            <a:off x="1409075" y="3824835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0E8B04-770E-49C6-B252-47CE23155A6C}"/>
              </a:ext>
            </a:extLst>
          </p:cNvPr>
          <p:cNvSpPr txBox="1"/>
          <p:nvPr/>
        </p:nvSpPr>
        <p:spPr>
          <a:xfrm>
            <a:off x="3555167" y="3844297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6545C5-5E2B-4BFE-B595-9C2594686CC8}"/>
              </a:ext>
            </a:extLst>
          </p:cNvPr>
          <p:cNvSpPr txBox="1"/>
          <p:nvPr/>
        </p:nvSpPr>
        <p:spPr>
          <a:xfrm>
            <a:off x="5613564" y="3848768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juillet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C0FD9B-31DF-4DF6-918D-FF5D9ADE5D41}"/>
              </a:ext>
            </a:extLst>
          </p:cNvPr>
          <p:cNvSpPr txBox="1"/>
          <p:nvPr/>
        </p:nvSpPr>
        <p:spPr>
          <a:xfrm>
            <a:off x="7811124" y="3863759"/>
            <a:ext cx="161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1549EA-90C0-4B2C-9083-30563B706FF0}"/>
              </a:ext>
            </a:extLst>
          </p:cNvPr>
          <p:cNvSpPr txBox="1"/>
          <p:nvPr/>
        </p:nvSpPr>
        <p:spPr>
          <a:xfrm>
            <a:off x="1161737" y="5781150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0E933F-5C1E-4170-BF10-58FE51AC228A}"/>
              </a:ext>
            </a:extLst>
          </p:cNvPr>
          <p:cNvSpPr txBox="1"/>
          <p:nvPr/>
        </p:nvSpPr>
        <p:spPr>
          <a:xfrm>
            <a:off x="3275350" y="5781151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2E1446-7A81-47E4-AB56-907A916D4089}"/>
              </a:ext>
            </a:extLst>
          </p:cNvPr>
          <p:cNvSpPr txBox="1"/>
          <p:nvPr/>
        </p:nvSpPr>
        <p:spPr>
          <a:xfrm>
            <a:off x="5383020" y="5796238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EFDF51-21BB-4894-8E1A-C499BFDC8749}"/>
              </a:ext>
            </a:extLst>
          </p:cNvPr>
          <p:cNvSpPr txBox="1"/>
          <p:nvPr/>
        </p:nvSpPr>
        <p:spPr>
          <a:xfrm>
            <a:off x="7496633" y="5781149"/>
            <a:ext cx="21136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EBB0A0AF-39A0-4234-9BC5-A42DC213459F}"/>
              </a:ext>
            </a:extLst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3EDAE041-0E40-4AA4-8DF9-CDB337242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013" y="408762"/>
            <a:ext cx="914400" cy="914400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19561F61-22EE-488F-94F2-4AC94FD6F0E5}"/>
              </a:ext>
            </a:extLst>
          </p:cNvPr>
          <p:cNvSpPr/>
          <p:nvPr/>
        </p:nvSpPr>
        <p:spPr>
          <a:xfrm>
            <a:off x="1123873" y="504277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38F2BD-1FC1-4B09-A519-30EA072CF7A1}"/>
              </a:ext>
            </a:extLst>
          </p:cNvPr>
          <p:cNvSpPr txBox="1"/>
          <p:nvPr/>
        </p:nvSpPr>
        <p:spPr>
          <a:xfrm>
            <a:off x="1200809" y="503442"/>
            <a:ext cx="5248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Prononce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bien.</a:t>
            </a:r>
          </a:p>
        </p:txBody>
      </p:sp>
    </p:spTree>
    <p:extLst>
      <p:ext uri="{BB962C8B-B14F-4D97-AF65-F5344CB8AC3E}">
        <p14:creationId xmlns:p14="http://schemas.microsoft.com/office/powerpoint/2010/main" val="25382032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Google Shape;387;p19">
            <a:extLst>
              <a:ext uri="{FF2B5EF4-FFF2-40B4-BE49-F238E27FC236}">
                <a16:creationId xmlns:a16="http://schemas.microsoft.com/office/drawing/2014/main" id="{91C364D6-10C5-4363-95D3-A0402244681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388;p19">
            <a:extLst>
              <a:ext uri="{FF2B5EF4-FFF2-40B4-BE49-F238E27FC236}">
                <a16:creationId xmlns:a16="http://schemas.microsoft.com/office/drawing/2014/main" id="{F9F57CD0-7F76-4150-B0CC-7EEA5EEB6A7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" name="Google Shape;389;p19">
            <a:extLst>
              <a:ext uri="{FF2B5EF4-FFF2-40B4-BE49-F238E27FC236}">
                <a16:creationId xmlns:a16="http://schemas.microsoft.com/office/drawing/2014/main" id="{277C7A96-2908-4B83-878C-ACCB37822C21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90;p19">
            <a:extLst>
              <a:ext uri="{FF2B5EF4-FFF2-40B4-BE49-F238E27FC236}">
                <a16:creationId xmlns:a16="http://schemas.microsoft.com/office/drawing/2014/main" id="{7F13796F-4375-4988-B0B7-007CE22097EB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391;p19">
            <a:extLst>
              <a:ext uri="{FF2B5EF4-FFF2-40B4-BE49-F238E27FC236}">
                <a16:creationId xmlns:a16="http://schemas.microsoft.com/office/drawing/2014/main" id="{554F3B5D-9FD4-4574-B251-987E1E7C86E1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393;p19">
            <a:extLst>
              <a:ext uri="{FF2B5EF4-FFF2-40B4-BE49-F238E27FC236}">
                <a16:creationId xmlns:a16="http://schemas.microsoft.com/office/drawing/2014/main" id="{E78A43F3-3953-42CA-91D4-EBA3CC3007DE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94;p19">
            <a:extLst>
              <a:ext uri="{FF2B5EF4-FFF2-40B4-BE49-F238E27FC236}">
                <a16:creationId xmlns:a16="http://schemas.microsoft.com/office/drawing/2014/main" id="{72E0184E-C6CB-469E-850A-F7228AC38AD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95;p19">
            <a:extLst>
              <a:ext uri="{FF2B5EF4-FFF2-40B4-BE49-F238E27FC236}">
                <a16:creationId xmlns:a16="http://schemas.microsoft.com/office/drawing/2014/main" id="{583974C1-148C-4F95-B30A-60CC3917AFD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C060A4-BA3D-4374-8695-923C19EFEEFD}"/>
              </a:ext>
            </a:extLst>
          </p:cNvPr>
          <p:cNvSpPr txBox="1"/>
          <p:nvPr/>
        </p:nvSpPr>
        <p:spPr>
          <a:xfrm>
            <a:off x="346085" y="2298568"/>
            <a:ext cx="213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_ _ v _ _ 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0AFAA7-1F14-42B8-B808-6D663CA4F4EF}"/>
              </a:ext>
            </a:extLst>
          </p:cNvPr>
          <p:cNvSpPr txBox="1"/>
          <p:nvPr/>
        </p:nvSpPr>
        <p:spPr>
          <a:xfrm>
            <a:off x="343426" y="2356591"/>
            <a:ext cx="21391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a n v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02C6F8-6EB9-43A4-929C-38CE8048E627}"/>
              </a:ext>
            </a:extLst>
          </p:cNvPr>
          <p:cNvGrpSpPr/>
          <p:nvPr/>
        </p:nvGrpSpPr>
        <p:grpSpPr>
          <a:xfrm>
            <a:off x="2938247" y="1183619"/>
            <a:ext cx="2295993" cy="1629577"/>
            <a:chOff x="3047062" y="983707"/>
            <a:chExt cx="2295993" cy="16295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F815C4-89D9-4030-8FB7-46D3F17F7DAC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é _ r _ </a:t>
              </a:r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 _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EA2FA12-3017-43AE-BD96-508A69941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3B6F8A2-02D0-498A-B9AA-E3F78BD0B105}"/>
              </a:ext>
            </a:extLst>
          </p:cNvPr>
          <p:cNvSpPr txBox="1"/>
          <p:nvPr/>
        </p:nvSpPr>
        <p:spPr>
          <a:xfrm>
            <a:off x="2961812" y="2361319"/>
            <a:ext cx="22959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é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358BB4-276B-4D24-92AC-9FA6A71B5757}"/>
              </a:ext>
            </a:extLst>
          </p:cNvPr>
          <p:cNvGrpSpPr/>
          <p:nvPr/>
        </p:nvGrpSpPr>
        <p:grpSpPr>
          <a:xfrm>
            <a:off x="5681311" y="1335052"/>
            <a:ext cx="1618938" cy="1455358"/>
            <a:chOff x="781789" y="1391320"/>
            <a:chExt cx="1618938" cy="145535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0E0E8E-2CA4-4F8B-8B93-105C1C01EC12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m _ r _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453E414-40DE-4982-A788-37594BB14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368847A-C631-434E-AD54-92ABABC73C48}"/>
              </a:ext>
            </a:extLst>
          </p:cNvPr>
          <p:cNvSpPr txBox="1"/>
          <p:nvPr/>
        </p:nvSpPr>
        <p:spPr>
          <a:xfrm>
            <a:off x="5694213" y="2356591"/>
            <a:ext cx="1656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r 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98ED52-F3E8-4363-B348-96760F9D6213}"/>
              </a:ext>
            </a:extLst>
          </p:cNvPr>
          <p:cNvGrpSpPr/>
          <p:nvPr/>
        </p:nvGrpSpPr>
        <p:grpSpPr>
          <a:xfrm>
            <a:off x="7581045" y="1361991"/>
            <a:ext cx="1618938" cy="1451205"/>
            <a:chOff x="4656094" y="1790876"/>
            <a:chExt cx="1618938" cy="14512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D83C16-6F72-4694-B87E-33F357D5F9B9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r _ l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53F9DC-9FCB-4F29-8B3B-ED187B3C9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790876"/>
              <a:ext cx="1033646" cy="84069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BD60E3-4CD5-4109-B83F-41E445DA7514}"/>
              </a:ext>
            </a:extLst>
          </p:cNvPr>
          <p:cNvGrpSpPr/>
          <p:nvPr/>
        </p:nvGrpSpPr>
        <p:grpSpPr>
          <a:xfrm>
            <a:off x="9371995" y="1443716"/>
            <a:ext cx="1618938" cy="1346694"/>
            <a:chOff x="1409075" y="3001361"/>
            <a:chExt cx="1618938" cy="134669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E6B29D-75C8-43D9-A9E1-1CF00A5E2D3B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a _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B886AC-4341-4BF3-A74F-FFEDE6363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01361"/>
              <a:ext cx="1072945" cy="78933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8BBD376-A379-4761-8FBB-1DA77500511A}"/>
              </a:ext>
            </a:extLst>
          </p:cNvPr>
          <p:cNvSpPr txBox="1"/>
          <p:nvPr/>
        </p:nvSpPr>
        <p:spPr>
          <a:xfrm>
            <a:off x="9309451" y="2344841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 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2949DF7-54AB-4678-B4AD-19401583F189}"/>
              </a:ext>
            </a:extLst>
          </p:cNvPr>
          <p:cNvGrpSpPr/>
          <p:nvPr/>
        </p:nvGrpSpPr>
        <p:grpSpPr>
          <a:xfrm>
            <a:off x="603553" y="3458446"/>
            <a:ext cx="1618938" cy="1166842"/>
            <a:chOff x="3555167" y="3200675"/>
            <a:chExt cx="1618938" cy="11668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8BCB94-19A4-4121-A654-2B557FA1028D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09AD33C-876C-436B-89FB-05CC4EEF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3A1560-FBB2-4A83-9A69-725C06E7C41B}"/>
              </a:ext>
            </a:extLst>
          </p:cNvPr>
          <p:cNvGrpSpPr/>
          <p:nvPr/>
        </p:nvGrpSpPr>
        <p:grpSpPr>
          <a:xfrm>
            <a:off x="2578742" y="3128913"/>
            <a:ext cx="2066033" cy="1569026"/>
            <a:chOff x="5613563" y="2802962"/>
            <a:chExt cx="2066033" cy="156902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978FA9-6C92-4C5B-8DFE-C46AEC03C00A}"/>
                </a:ext>
              </a:extLst>
            </p:cNvPr>
            <p:cNvSpPr txBox="1"/>
            <p:nvPr/>
          </p:nvSpPr>
          <p:spPr>
            <a:xfrm>
              <a:off x="5613563" y="3848768"/>
              <a:ext cx="2066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u _ l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_ _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1DAFC28-716F-4DFC-84BA-284C76424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802962"/>
              <a:ext cx="967882" cy="94852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FC730F-353F-4CE3-8DBB-709A40B3FD43}"/>
              </a:ext>
            </a:extLst>
          </p:cNvPr>
          <p:cNvGrpSpPr/>
          <p:nvPr/>
        </p:nvGrpSpPr>
        <p:grpSpPr>
          <a:xfrm>
            <a:off x="4611007" y="3387021"/>
            <a:ext cx="2657237" cy="1329846"/>
            <a:chOff x="7811123" y="3057133"/>
            <a:chExt cx="2657237" cy="13298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3B959B-FEAB-41A0-B919-1613D7D73BD0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_ _ t 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CFFC5FB-6C32-487E-9B64-C5B46F93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8" y="3057133"/>
              <a:ext cx="800518" cy="79785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949679-31A1-4FF8-BBBD-59098D54BFAF}"/>
              </a:ext>
            </a:extLst>
          </p:cNvPr>
          <p:cNvGrpSpPr/>
          <p:nvPr/>
        </p:nvGrpSpPr>
        <p:grpSpPr>
          <a:xfrm>
            <a:off x="7426550" y="3254955"/>
            <a:ext cx="3137411" cy="1461912"/>
            <a:chOff x="427675" y="4633674"/>
            <a:chExt cx="3137411" cy="146191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F1F1DB-7042-4A74-B23D-C207FD0AA712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_ p _ e m b _ _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51D4E1A-5268-40D1-BD68-211861D9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182" y="4633674"/>
              <a:ext cx="614177" cy="95000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28C7CD-95E4-4E7B-9C59-CA62A9D1DCA4}"/>
              </a:ext>
            </a:extLst>
          </p:cNvPr>
          <p:cNvGrpSpPr/>
          <p:nvPr/>
        </p:nvGrpSpPr>
        <p:grpSpPr>
          <a:xfrm>
            <a:off x="1163586" y="5203923"/>
            <a:ext cx="2113613" cy="1466180"/>
            <a:chOff x="3275350" y="4807414"/>
            <a:chExt cx="2113613" cy="146618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7271757-8385-4D32-BCA0-4334CD4F626D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 _ t _ b _ _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88FA617-D527-4508-B8E2-7CA96D1F8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07414"/>
              <a:ext cx="950007" cy="95000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BAA5953-D6EF-44F9-8F99-9DB341151AD3}"/>
              </a:ext>
            </a:extLst>
          </p:cNvPr>
          <p:cNvGrpSpPr/>
          <p:nvPr/>
        </p:nvGrpSpPr>
        <p:grpSpPr>
          <a:xfrm>
            <a:off x="3719937" y="4968974"/>
            <a:ext cx="3266769" cy="1701129"/>
            <a:chOff x="3598883" y="2835573"/>
            <a:chExt cx="3266769" cy="170112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B418A7-030A-4392-A500-0FE23B8FB23C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 o _ e m b _ _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CDC86DC-5180-4D35-AFD6-3266A0BB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835573"/>
              <a:ext cx="873380" cy="1145354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A186345C-79E8-472F-BFC6-FC7DBC37FC02}"/>
              </a:ext>
            </a:extLst>
          </p:cNvPr>
          <p:cNvSpPr txBox="1"/>
          <p:nvPr/>
        </p:nvSpPr>
        <p:spPr>
          <a:xfrm>
            <a:off x="3719936" y="6177381"/>
            <a:ext cx="326676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 o v e m b r 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4D63CA-44FD-4931-9C18-F6B2E77E8E99}"/>
              </a:ext>
            </a:extLst>
          </p:cNvPr>
          <p:cNvGrpSpPr/>
          <p:nvPr/>
        </p:nvGrpSpPr>
        <p:grpSpPr>
          <a:xfrm>
            <a:off x="7060603" y="4996706"/>
            <a:ext cx="3503877" cy="1673397"/>
            <a:chOff x="6460185" y="4496042"/>
            <a:chExt cx="3503877" cy="167339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FF854B-580A-4E2E-AD3B-87170487EFB9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 _ c _ m b _ _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E366D18-F855-467B-87BD-81F0E84D2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496042"/>
              <a:ext cx="906896" cy="1126062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149174-D249-4F1F-A405-5723C888A5FA}"/>
              </a:ext>
            </a:extLst>
          </p:cNvPr>
          <p:cNvSpPr txBox="1"/>
          <p:nvPr/>
        </p:nvSpPr>
        <p:spPr>
          <a:xfrm>
            <a:off x="7426550" y="6177380"/>
            <a:ext cx="280763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 é c e m b r e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16A591-29B2-437B-AA91-4AAD95E80C06}"/>
              </a:ext>
            </a:extLst>
          </p:cNvPr>
          <p:cNvSpPr txBox="1"/>
          <p:nvPr/>
        </p:nvSpPr>
        <p:spPr>
          <a:xfrm>
            <a:off x="7531809" y="2347287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v 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494765-7AEB-4610-AEF3-C2FC7F55EA7A}"/>
              </a:ext>
            </a:extLst>
          </p:cNvPr>
          <p:cNvSpPr txBox="1"/>
          <p:nvPr/>
        </p:nvSpPr>
        <p:spPr>
          <a:xfrm>
            <a:off x="600153" y="4190179"/>
            <a:ext cx="16189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6E682E0-F0E0-470E-B8BB-FAAEC308FF8F}"/>
              </a:ext>
            </a:extLst>
          </p:cNvPr>
          <p:cNvSpPr txBox="1"/>
          <p:nvPr/>
        </p:nvSpPr>
        <p:spPr>
          <a:xfrm>
            <a:off x="2732473" y="4224424"/>
            <a:ext cx="17729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 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D9330B6-0B3A-4B83-B877-60829E485790}"/>
              </a:ext>
            </a:extLst>
          </p:cNvPr>
          <p:cNvSpPr txBox="1"/>
          <p:nvPr/>
        </p:nvSpPr>
        <p:spPr>
          <a:xfrm>
            <a:off x="4552522" y="4248539"/>
            <a:ext cx="26572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o u 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6D5BA8-D54D-47A9-91F0-2618F0A5B232}"/>
              </a:ext>
            </a:extLst>
          </p:cNvPr>
          <p:cNvSpPr txBox="1"/>
          <p:nvPr/>
        </p:nvSpPr>
        <p:spPr>
          <a:xfrm>
            <a:off x="7468032" y="4277447"/>
            <a:ext cx="313741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e p t e m b r 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BD2FD61-43D4-4A37-B933-A686F861C220}"/>
              </a:ext>
            </a:extLst>
          </p:cNvPr>
          <p:cNvSpPr txBox="1"/>
          <p:nvPr/>
        </p:nvSpPr>
        <p:spPr>
          <a:xfrm>
            <a:off x="1163586" y="6211905"/>
            <a:ext cx="2113613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c t o b r 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363596-1E3B-40FB-B2E1-C6C8A95F58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77" y="985167"/>
            <a:ext cx="1328551" cy="1464476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9DA0ED61-5590-4FA3-A0E6-20F01D4DE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65083" y="-80093"/>
            <a:ext cx="914400" cy="914400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6AFE323-76D0-42E9-A334-D5D092E1703E}"/>
              </a:ext>
            </a:extLst>
          </p:cNvPr>
          <p:cNvSpPr/>
          <p:nvPr/>
        </p:nvSpPr>
        <p:spPr>
          <a:xfrm>
            <a:off x="2732473" y="69250"/>
            <a:ext cx="2263813" cy="547644"/>
          </a:xfrm>
          <a:prstGeom prst="wedgeRoundRectCallout">
            <a:avLst>
              <a:gd name="adj1" fmla="val -58293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CustomShape 7">
            <a:extLst>
              <a:ext uri="{FF2B5EF4-FFF2-40B4-BE49-F238E27FC236}">
                <a16:creationId xmlns:a16="http://schemas.microsoft.com/office/drawing/2014/main" id="{F3D82C66-9CCA-4425-8EDB-0FC1F9A62DD6}"/>
              </a:ext>
            </a:extLst>
          </p:cNvPr>
          <p:cNvSpPr/>
          <p:nvPr/>
        </p:nvSpPr>
        <p:spPr>
          <a:xfrm>
            <a:off x="2741827" y="116549"/>
            <a:ext cx="225445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mois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1108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9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3" grpId="0" animBg="1"/>
      <p:bldP spid="27" grpId="0" animBg="1"/>
      <p:bldP spid="35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605" y="101668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7940" y="11884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8B88632A-247A-40E1-BC2D-60AE11833E5C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Rachel Hawkes / Emma Marsden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12AD9-4649-4B96-BA98-C8B83395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032">
            <a:off x="4623160" y="2579349"/>
            <a:ext cx="2332069" cy="21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198C7562-EEF1-45F1-9A8B-222CCB0AC5CF}"/>
              </a:ext>
            </a:extLst>
          </p:cNvPr>
          <p:cNvSpPr txBox="1"/>
          <p:nvPr/>
        </p:nvSpPr>
        <p:spPr>
          <a:xfrm rot="21349562">
            <a:off x="4783249" y="3281881"/>
            <a:ext cx="206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when?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99F9070-D54B-4A07-96C6-C89810718080}"/>
              </a:ext>
            </a:extLst>
          </p:cNvPr>
          <p:cNvSpPr txBox="1"/>
          <p:nvPr/>
        </p:nvSpPr>
        <p:spPr>
          <a:xfrm>
            <a:off x="1437757" y="118842"/>
            <a:ext cx="86852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ACD571-1AC4-4CBE-B78E-FC3CFCC70B6A}"/>
              </a:ext>
            </a:extLst>
          </p:cNvPr>
          <p:cNvSpPr txBox="1"/>
          <p:nvPr/>
        </p:nvSpPr>
        <p:spPr>
          <a:xfrm>
            <a:off x="142181" y="480936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C’est</a:t>
            </a:r>
            <a:r>
              <a:rPr kumimoji="0" lang="es-ES" sz="5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quand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ton </a:t>
            </a:r>
            <a:r>
              <a:rPr lang="es-ES" sz="540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anniversaire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4B3AC7-3917-4F4F-80AB-3E6E3861718E}"/>
              </a:ext>
            </a:extLst>
          </p:cNvPr>
          <p:cNvSpPr txBox="1"/>
          <p:nvPr/>
        </p:nvSpPr>
        <p:spPr>
          <a:xfrm>
            <a:off x="142181" y="5804503"/>
            <a:ext cx="115708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</a:t>
            </a:r>
            <a:r>
              <a:rPr kumimoji="0" lang="en-HK" sz="3200" b="1" i="0" u="none" strike="noStrike" kern="1200" cap="none" spc="0" normalizeH="0" baseline="0" noProof="0" dirty="0">
                <a:ln>
                  <a:noFill/>
                </a:ln>
                <a:solidFill>
                  <a:srgbClr val="EA5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your birthday?]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53F962B-A0BF-48FA-91E9-9B04FFD17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1" y="468722"/>
            <a:ext cx="1997442" cy="14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1BC99-C739-4AA5-96AE-8363F3385E5F}"/>
              </a:ext>
            </a:extLst>
          </p:cNvPr>
          <p:cNvSpPr txBox="1"/>
          <p:nvPr/>
        </p:nvSpPr>
        <p:spPr>
          <a:xfrm>
            <a:off x="18023" y="-22880"/>
            <a:ext cx="6126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 pose la question.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14B0E62-6A9E-4977-AD27-9325DF0E15E3}"/>
              </a:ext>
            </a:extLst>
          </p:cNvPr>
          <p:cNvSpPr/>
          <p:nvPr/>
        </p:nvSpPr>
        <p:spPr>
          <a:xfrm>
            <a:off x="1383491" y="4462445"/>
            <a:ext cx="4223632" cy="1494057"/>
          </a:xfrm>
          <a:prstGeom prst="wedgeEllipseCallout">
            <a:avLst>
              <a:gd name="adj1" fmla="val -53769"/>
              <a:gd name="adj2" fmla="val 39179"/>
            </a:avLst>
          </a:prstGeom>
          <a:solidFill>
            <a:schemeClr val="bg1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93B61B-CC66-4F9F-8140-2822B68A6682}"/>
              </a:ext>
            </a:extLst>
          </p:cNvPr>
          <p:cNvSpPr/>
          <p:nvPr/>
        </p:nvSpPr>
        <p:spPr>
          <a:xfrm>
            <a:off x="1540955" y="4806132"/>
            <a:ext cx="3940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anniversaire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27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novembre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2D2013-66A1-4024-90F6-291B1CF11882}"/>
              </a:ext>
            </a:extLst>
          </p:cNvPr>
          <p:cNvSpPr txBox="1"/>
          <p:nvPr/>
        </p:nvSpPr>
        <p:spPr>
          <a:xfrm>
            <a:off x="8077814" y="1503590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Madame Vidal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D6E1E-ED5E-4F70-9474-71A1FC1255B5}"/>
              </a:ext>
            </a:extLst>
          </p:cNvPr>
          <p:cNvSpPr/>
          <p:nvPr/>
        </p:nvSpPr>
        <p:spPr>
          <a:xfrm>
            <a:off x="8354678" y="2075650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31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janvier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779EB22E-278B-42C7-9118-7FB00CDF187E}"/>
              </a:ext>
            </a:extLst>
          </p:cNvPr>
          <p:cNvSpPr/>
          <p:nvPr/>
        </p:nvSpPr>
        <p:spPr>
          <a:xfrm>
            <a:off x="9458320" y="2148655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0CBC0-0A7B-46A9-9F64-16A3807AEE98}"/>
              </a:ext>
            </a:extLst>
          </p:cNvPr>
          <p:cNvSpPr txBox="1"/>
          <p:nvPr/>
        </p:nvSpPr>
        <p:spPr>
          <a:xfrm>
            <a:off x="5660316" y="4987746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Eugénie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510EA0-4022-45B0-82B9-5A62221BBAE9}"/>
              </a:ext>
            </a:extLst>
          </p:cNvPr>
          <p:cNvSpPr/>
          <p:nvPr/>
        </p:nvSpPr>
        <p:spPr>
          <a:xfrm>
            <a:off x="5684213" y="5558518"/>
            <a:ext cx="2277035" cy="987474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</a:t>
            </a: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avril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C34506B5-7FF1-485F-A5FA-5DDA21E53854}"/>
              </a:ext>
            </a:extLst>
          </p:cNvPr>
          <p:cNvSpPr/>
          <p:nvPr/>
        </p:nvSpPr>
        <p:spPr>
          <a:xfrm>
            <a:off x="6228739" y="5875909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328CA2-B79F-4E88-8849-E1FDFA466F22}"/>
              </a:ext>
            </a:extLst>
          </p:cNvPr>
          <p:cNvSpPr txBox="1"/>
          <p:nvPr/>
        </p:nvSpPr>
        <p:spPr>
          <a:xfrm>
            <a:off x="3101577" y="1460393"/>
            <a:ext cx="901057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Yves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26C673-1A84-45CB-9DF6-0C805A27EFB8}"/>
              </a:ext>
            </a:extLst>
          </p:cNvPr>
          <p:cNvSpPr/>
          <p:nvPr/>
        </p:nvSpPr>
        <p:spPr>
          <a:xfrm>
            <a:off x="3148247" y="2044462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22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octobre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1B31F39-044D-43D4-9F79-2D8457E3FB6A}"/>
              </a:ext>
            </a:extLst>
          </p:cNvPr>
          <p:cNvSpPr/>
          <p:nvPr/>
        </p:nvSpPr>
        <p:spPr>
          <a:xfrm>
            <a:off x="4266206" y="2119186"/>
            <a:ext cx="758746" cy="373823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5BDAF5-147E-4E67-A85E-BB22F030986A}"/>
              </a:ext>
            </a:extLst>
          </p:cNvPr>
          <p:cNvSpPr txBox="1"/>
          <p:nvPr/>
        </p:nvSpPr>
        <p:spPr>
          <a:xfrm>
            <a:off x="5504647" y="1498262"/>
            <a:ext cx="121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Pierre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906FB7-9433-447D-8FAB-3C8BD7BC92AB}"/>
              </a:ext>
            </a:extLst>
          </p:cNvPr>
          <p:cNvSpPr/>
          <p:nvPr/>
        </p:nvSpPr>
        <p:spPr>
          <a:xfrm>
            <a:off x="5662463" y="2024814"/>
            <a:ext cx="2236624" cy="847982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25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juin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id="{261E9691-A3C0-4BF3-A603-03815AED073F}"/>
              </a:ext>
            </a:extLst>
          </p:cNvPr>
          <p:cNvSpPr/>
          <p:nvPr/>
        </p:nvSpPr>
        <p:spPr>
          <a:xfrm>
            <a:off x="6241221" y="2264089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BBCB63-9E6B-423D-AA67-E3F77CB3CF93}"/>
              </a:ext>
            </a:extLst>
          </p:cNvPr>
          <p:cNvSpPr txBox="1"/>
          <p:nvPr/>
        </p:nvSpPr>
        <p:spPr>
          <a:xfrm>
            <a:off x="5706562" y="3248647"/>
            <a:ext cx="2610472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Léa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3252F5-7C2E-4E70-A3B9-3510FC17F9C1}"/>
              </a:ext>
            </a:extLst>
          </p:cNvPr>
          <p:cNvSpPr/>
          <p:nvPr/>
        </p:nvSpPr>
        <p:spPr>
          <a:xfrm>
            <a:off x="5643008" y="3740401"/>
            <a:ext cx="2300092" cy="953991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 16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ounded Rectangle 30">
            <a:extLst>
              <a:ext uri="{FF2B5EF4-FFF2-40B4-BE49-F238E27FC236}">
                <a16:creationId xmlns:a16="http://schemas.microsoft.com/office/drawing/2014/main" id="{69111740-8BE1-4E15-BA14-9652CF1834A6}"/>
              </a:ext>
            </a:extLst>
          </p:cNvPr>
          <p:cNvSpPr/>
          <p:nvPr/>
        </p:nvSpPr>
        <p:spPr>
          <a:xfrm>
            <a:off x="6253052" y="4060353"/>
            <a:ext cx="758746" cy="347155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C8E6A7-8149-4732-AEA3-EA0AF7F8266A}"/>
              </a:ext>
            </a:extLst>
          </p:cNvPr>
          <p:cNvSpPr txBox="1"/>
          <p:nvPr/>
        </p:nvSpPr>
        <p:spPr>
          <a:xfrm>
            <a:off x="8307217" y="4982209"/>
            <a:ext cx="2179767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Clémentine</a:t>
            </a: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718026-612D-4EDF-949C-349D1126D840}"/>
              </a:ext>
            </a:extLst>
          </p:cNvPr>
          <p:cNvSpPr/>
          <p:nvPr/>
        </p:nvSpPr>
        <p:spPr>
          <a:xfrm>
            <a:off x="8393082" y="5567910"/>
            <a:ext cx="2225241" cy="97537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27 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novembre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B7B8084E-4B43-4ACC-B449-6088AD2341BA}"/>
              </a:ext>
            </a:extLst>
          </p:cNvPr>
          <p:cNvSpPr/>
          <p:nvPr/>
        </p:nvSpPr>
        <p:spPr>
          <a:xfrm>
            <a:off x="9458320" y="5674295"/>
            <a:ext cx="758746" cy="36538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2B2790-A23F-4594-A2FA-49470F121E98}"/>
              </a:ext>
            </a:extLst>
          </p:cNvPr>
          <p:cNvSpPr txBox="1"/>
          <p:nvPr/>
        </p:nvSpPr>
        <p:spPr>
          <a:xfrm>
            <a:off x="8350780" y="3231843"/>
            <a:ext cx="2540509" cy="46166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Adèle</a:t>
            </a: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344672B-AB44-4F03-B93B-D0A97C01B63C}"/>
              </a:ext>
            </a:extLst>
          </p:cNvPr>
          <p:cNvSpPr/>
          <p:nvPr/>
        </p:nvSpPr>
        <p:spPr>
          <a:xfrm>
            <a:off x="8381699" y="3800414"/>
            <a:ext cx="2236624" cy="873686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15 </a:t>
            </a:r>
            <a:r>
              <a:rPr kumimoji="0" lang="es-A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aout</a:t>
            </a: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ounded Rectangle 22">
            <a:extLst>
              <a:ext uri="{FF2B5EF4-FFF2-40B4-BE49-F238E27FC236}">
                <a16:creationId xmlns:a16="http://schemas.microsoft.com/office/drawing/2014/main" id="{D578B1AF-2C10-4F46-B8EA-4E31FCE8FAF1}"/>
              </a:ext>
            </a:extLst>
          </p:cNvPr>
          <p:cNvSpPr/>
          <p:nvPr/>
        </p:nvSpPr>
        <p:spPr>
          <a:xfrm>
            <a:off x="8968695" y="4112014"/>
            <a:ext cx="531316" cy="332069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1BF8E1-332B-4DB6-8EAC-C7AFE68DDE02}"/>
              </a:ext>
            </a:extLst>
          </p:cNvPr>
          <p:cNvGrpSpPr/>
          <p:nvPr/>
        </p:nvGrpSpPr>
        <p:grpSpPr>
          <a:xfrm>
            <a:off x="48467" y="2264881"/>
            <a:ext cx="2935200" cy="2319993"/>
            <a:chOff x="80562" y="1308186"/>
            <a:chExt cx="2935200" cy="2319993"/>
          </a:xfrm>
        </p:grpSpPr>
        <p:sp>
          <p:nvSpPr>
            <p:cNvPr id="20" name="Oval Callout 13">
              <a:extLst>
                <a:ext uri="{FF2B5EF4-FFF2-40B4-BE49-F238E27FC236}">
                  <a16:creationId xmlns:a16="http://schemas.microsoft.com/office/drawing/2014/main" id="{8C23B8BE-C178-4B44-8297-DF4DE16301D5}"/>
                </a:ext>
              </a:extLst>
            </p:cNvPr>
            <p:cNvSpPr/>
            <p:nvPr/>
          </p:nvSpPr>
          <p:spPr>
            <a:xfrm>
              <a:off x="80562" y="1308186"/>
              <a:ext cx="2935200" cy="2319993"/>
            </a:xfrm>
            <a:prstGeom prst="wedgeEllipseCallout">
              <a:avLst>
                <a:gd name="adj1" fmla="val -20169"/>
                <a:gd name="adj2" fmla="val 7561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1F5BF3-3B2E-4C37-B87B-7D8FCD180FF0}"/>
                </a:ext>
              </a:extLst>
            </p:cNvPr>
            <p:cNvSpPr/>
            <p:nvPr/>
          </p:nvSpPr>
          <p:spPr>
            <a:xfrm>
              <a:off x="226733" y="1702876"/>
              <a:ext cx="266328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Use </a:t>
              </a:r>
              <a:r>
                <a:rPr kumimoji="0" lang="en-GB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le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 before the number </a:t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to mean </a:t>
              </a: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‘(on) the’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</a:rPr>
                <a:t>with dates.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pic>
        <p:nvPicPr>
          <p:cNvPr id="41" name="Picture 40">
            <a:hlinkClick r:id="" action="ppaction://noaction">
              <a:snd r:embed="rId5" name="s13_1.wav"/>
            </a:hlinkClick>
            <a:extLst>
              <a:ext uri="{FF2B5EF4-FFF2-40B4-BE49-F238E27FC236}">
                <a16:creationId xmlns:a16="http://schemas.microsoft.com/office/drawing/2014/main" id="{5B5DFD35-6115-45C5-82BE-61F891B941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34" y="1177508"/>
            <a:ext cx="717055" cy="800083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>
              <a:snd r:embed="rId7" name="s13_2.wav"/>
            </a:hlinkClick>
            <a:extLst>
              <a:ext uri="{FF2B5EF4-FFF2-40B4-BE49-F238E27FC236}">
                <a16:creationId xmlns:a16="http://schemas.microsoft.com/office/drawing/2014/main" id="{798473A0-5B34-4358-8882-E1211DA9C2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6" y="1190970"/>
            <a:ext cx="717055" cy="80008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>
              <a:snd r:embed="rId8" name="s13_3.wav"/>
            </a:hlinkClick>
            <a:extLst>
              <a:ext uri="{FF2B5EF4-FFF2-40B4-BE49-F238E27FC236}">
                <a16:creationId xmlns:a16="http://schemas.microsoft.com/office/drawing/2014/main" id="{ACAE62C5-FF92-4E40-8789-1192C3A441A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05" y="1228636"/>
            <a:ext cx="717055" cy="800083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>
              <a:snd r:embed="rId9" name="s13_4.wav"/>
            </a:hlinkClick>
            <a:extLst>
              <a:ext uri="{FF2B5EF4-FFF2-40B4-BE49-F238E27FC236}">
                <a16:creationId xmlns:a16="http://schemas.microsoft.com/office/drawing/2014/main" id="{B771E102-215F-4F94-9DCB-99432F6629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44" y="2959797"/>
            <a:ext cx="717055" cy="800083"/>
          </a:xfrm>
          <a:prstGeom prst="rect">
            <a:avLst/>
          </a:prstGeom>
        </p:spPr>
      </p:pic>
      <p:pic>
        <p:nvPicPr>
          <p:cNvPr id="45" name="Picture 44">
            <a:hlinkClick r:id="" action="ppaction://noaction">
              <a:snd r:embed="rId10" name="s13_5.wav"/>
            </a:hlinkClick>
            <a:extLst>
              <a:ext uri="{FF2B5EF4-FFF2-40B4-BE49-F238E27FC236}">
                <a16:creationId xmlns:a16="http://schemas.microsoft.com/office/drawing/2014/main" id="{97DA203E-F931-4BB4-9907-8CAEEB93C63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011" y="2996373"/>
            <a:ext cx="717055" cy="800083"/>
          </a:xfrm>
          <a:prstGeom prst="rect">
            <a:avLst/>
          </a:prstGeom>
        </p:spPr>
      </p:pic>
      <p:pic>
        <p:nvPicPr>
          <p:cNvPr id="46" name="Picture 45">
            <a:hlinkClick r:id="" action="ppaction://noaction">
              <a:snd r:embed="rId11" name="s13_7.wav"/>
            </a:hlinkClick>
            <a:extLst>
              <a:ext uri="{FF2B5EF4-FFF2-40B4-BE49-F238E27FC236}">
                <a16:creationId xmlns:a16="http://schemas.microsoft.com/office/drawing/2014/main" id="{30C5E72D-9223-4DBD-AD5B-A549E4756A8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517" y="4730968"/>
            <a:ext cx="717055" cy="800083"/>
          </a:xfrm>
          <a:prstGeom prst="rect">
            <a:avLst/>
          </a:prstGeom>
        </p:spPr>
      </p:pic>
      <p:pic>
        <p:nvPicPr>
          <p:cNvPr id="47" name="Picture 46">
            <a:hlinkClick r:id="" action="ppaction://noaction">
              <a:snd r:embed="rId12" name="s13_6.wav"/>
            </a:hlinkClick>
            <a:extLst>
              <a:ext uri="{FF2B5EF4-FFF2-40B4-BE49-F238E27FC236}">
                <a16:creationId xmlns:a16="http://schemas.microsoft.com/office/drawing/2014/main" id="{729AF331-B717-46EC-A4C5-CDE54BBEF7A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46" y="4713565"/>
            <a:ext cx="717055" cy="8000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80BCC2-6DEF-4F3C-8E07-F17BCDF293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164" y="143922"/>
            <a:ext cx="949138" cy="915918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FAC151A0-6966-4334-A007-FDF05B126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" y="5248648"/>
            <a:ext cx="1584968" cy="1609352"/>
          </a:xfrm>
          <a:prstGeom prst="rect">
            <a:avLst/>
          </a:prstGeom>
        </p:spPr>
      </p:pic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8CC757DD-7833-4086-A7EC-D0D474A775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85632" y="537244"/>
            <a:ext cx="914400" cy="914400"/>
          </a:xfrm>
          <a:prstGeom prst="rect">
            <a:avLst/>
          </a:prstGeom>
        </p:spPr>
      </p:pic>
      <p:sp>
        <p:nvSpPr>
          <p:cNvPr id="51" name="Speech Bubble: Rectangle with Corners Rounded 50">
            <a:hlinkClick r:id="" action="ppaction://noaction">
              <a:snd r:embed="rId17" name="T1_W3_13.2.wav"/>
            </a:hlinkClick>
            <a:extLst>
              <a:ext uri="{FF2B5EF4-FFF2-40B4-BE49-F238E27FC236}">
                <a16:creationId xmlns:a16="http://schemas.microsoft.com/office/drawing/2014/main" id="{605E4D73-117A-453B-A3D6-6BA5C1CC1815}"/>
              </a:ext>
            </a:extLst>
          </p:cNvPr>
          <p:cNvSpPr/>
          <p:nvPr/>
        </p:nvSpPr>
        <p:spPr>
          <a:xfrm>
            <a:off x="1121140" y="641620"/>
            <a:ext cx="7313223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TextBox 51">
            <a:hlinkClick r:id="" action="ppaction://noaction">
              <a:snd r:embed="rId17" name="T1_W3_13.2.wav"/>
            </a:hlinkClick>
            <a:extLst>
              <a:ext uri="{FF2B5EF4-FFF2-40B4-BE49-F238E27FC236}">
                <a16:creationId xmlns:a16="http://schemas.microsoft.com/office/drawing/2014/main" id="{C6340840-23EA-47AC-BF30-EFB5FFF59F3D}"/>
              </a:ext>
            </a:extLst>
          </p:cNvPr>
          <p:cNvSpPr txBox="1"/>
          <p:nvPr/>
        </p:nvSpPr>
        <p:spPr>
          <a:xfrm>
            <a:off x="1108257" y="678732"/>
            <a:ext cx="8235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écris. C’est quand, ton anniversaire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4" grpId="0" animBg="1"/>
      <p:bldP spid="17" grpId="0" animBg="1"/>
      <p:bldP spid="21" grpId="0" animBg="1"/>
      <p:bldP spid="24" grpId="0" animBg="1"/>
      <p:bldP spid="27" grpId="0" animBg="1"/>
      <p:bldP spid="30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46160" y="240120"/>
            <a:ext cx="45712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131127" y="75780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C62C51-B458-431B-BB8B-6FE1C006B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56" y="635744"/>
            <a:ext cx="2394403" cy="2278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4A3E2-2874-482D-B570-0FB0744E6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73" y="3119908"/>
            <a:ext cx="3319167" cy="3308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210" y="1091116"/>
            <a:ext cx="1842630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prononciation</a:t>
            </a:r>
          </a:p>
        </p:txBody>
      </p:sp>
    </p:spTree>
    <p:extLst>
      <p:ext uri="{BB962C8B-B14F-4D97-AF65-F5344CB8AC3E}">
        <p14:creationId xmlns:p14="http://schemas.microsoft.com/office/powerpoint/2010/main" val="35173345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/>
        </p:nvGraphicFramePr>
        <p:xfrm>
          <a:off x="700017" y="1478438"/>
          <a:ext cx="9812594" cy="4841627"/>
        </p:xfrm>
        <a:graphic>
          <a:graphicData uri="http://schemas.openxmlformats.org/drawingml/2006/table">
            <a:tbl>
              <a:tblPr/>
              <a:tblGrid>
                <a:gridCol w="1092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4251966142"/>
                    </a:ext>
                  </a:extLst>
                </a:gridCol>
                <a:gridCol w="2906744">
                  <a:extLst>
                    <a:ext uri="{9D8B030D-6E8A-4147-A177-3AD203B41FA5}">
                      <a16:colId xmlns:a16="http://schemas.microsoft.com/office/drawing/2014/main" val="68755712"/>
                    </a:ext>
                  </a:extLst>
                </a:gridCol>
              </a:tblGrid>
              <a:tr h="660545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471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4186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88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9665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06171FAC-BABD-4F20-BC21-5DAB14722C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387614" y="2323645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6" name="CustomShape 23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022668" y="2366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022668" y="32896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7" name="s3_3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022668" y="404792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8" name="s3_4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022668" y="48484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9" name="s3_5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022668" y="57026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856CA163-815C-4AD4-8300-5E92AE029D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78" y="3897960"/>
            <a:ext cx="969025" cy="6970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EC2ECF-0D74-4240-B100-2C63D66670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736" y="3930251"/>
            <a:ext cx="969025" cy="652609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3EB01771-8AA7-4D3C-B13C-64DA4C6DD0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9" y="3918697"/>
            <a:ext cx="969025" cy="6641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74DC4C-B31E-48B3-94E2-2B79E5384D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111" y="2982202"/>
            <a:ext cx="555689" cy="78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BE9C10-24F8-41BD-A9BA-40B7AF9578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968" y="3077879"/>
            <a:ext cx="718346" cy="69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A0F20F-7E46-4A0B-8098-8FC9A68C3C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31" y="2933076"/>
            <a:ext cx="796634" cy="78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Light Bulb Clip Art">
            <a:extLst>
              <a:ext uri="{FF2B5EF4-FFF2-40B4-BE49-F238E27FC236}">
                <a16:creationId xmlns:a16="http://schemas.microsoft.com/office/drawing/2014/main" id="{66C81492-DCF1-4B12-8688-37C37A025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79" y="2133339"/>
            <a:ext cx="778421" cy="78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E51F77CC-BE24-4A7B-8D22-DD40BD1C7F51}"/>
              </a:ext>
            </a:extLst>
          </p:cNvPr>
          <p:cNvSpPr/>
          <p:nvPr/>
        </p:nvSpPr>
        <p:spPr>
          <a:xfrm>
            <a:off x="6757448" y="2293738"/>
            <a:ext cx="718346" cy="521626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35CBA942-6B77-4729-A675-31F64621670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33" y="2221214"/>
            <a:ext cx="879232" cy="748221"/>
          </a:xfrm>
          <a:prstGeom prst="rect">
            <a:avLst/>
          </a:prstGeom>
        </p:spPr>
      </p:pic>
      <p:pic>
        <p:nvPicPr>
          <p:cNvPr id="33" name="Picture 2" descr="steam train">
            <a:extLst>
              <a:ext uri="{FF2B5EF4-FFF2-40B4-BE49-F238E27FC236}">
                <a16:creationId xmlns:a16="http://schemas.microsoft.com/office/drawing/2014/main" id="{061309D1-46D2-4DA0-9F55-A6527627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6833" y="4514489"/>
            <a:ext cx="1042470" cy="8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536C58A2-A581-478A-8BC9-F065BEC448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8" y="4641625"/>
            <a:ext cx="834598" cy="758963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4D13F9BA-5829-4304-A224-92DEB2A4C7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77818" y="4572233"/>
            <a:ext cx="709345" cy="8948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382AC64-978B-4203-B299-6C0F5E82366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6" y="5519865"/>
            <a:ext cx="1064801" cy="761983"/>
          </a:xfrm>
          <a:prstGeom prst="rect">
            <a:avLst/>
          </a:prstGeom>
        </p:spPr>
      </p:pic>
      <p:pic>
        <p:nvPicPr>
          <p:cNvPr id="40" name="Google Shape;292;p13">
            <a:extLst>
              <a:ext uri="{FF2B5EF4-FFF2-40B4-BE49-F238E27FC236}">
                <a16:creationId xmlns:a16="http://schemas.microsoft.com/office/drawing/2014/main" id="{ADCCE498-25C0-497D-9595-B9179102C189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761861" y="5494091"/>
            <a:ext cx="642704" cy="79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55;p7">
            <a:extLst>
              <a:ext uri="{FF2B5EF4-FFF2-40B4-BE49-F238E27FC236}">
                <a16:creationId xmlns:a16="http://schemas.microsoft.com/office/drawing/2014/main" id="{24415BAE-C25D-45D1-A7C0-6015CBB16B5A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708857" y="5509055"/>
            <a:ext cx="818448" cy="78104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AE5462A-663E-4FF8-893C-C56592571A05}"/>
              </a:ext>
            </a:extLst>
          </p:cNvPr>
          <p:cNvSpPr txBox="1"/>
          <p:nvPr/>
        </p:nvSpPr>
        <p:spPr>
          <a:xfrm>
            <a:off x="1948070" y="2366820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dée</a:t>
            </a:r>
          </a:p>
        </p:txBody>
      </p:sp>
      <p:pic>
        <p:nvPicPr>
          <p:cNvPr id="43" name="Google Shape;243;p34">
            <a:extLst>
              <a:ext uri="{FF2B5EF4-FFF2-40B4-BE49-F238E27FC236}">
                <a16:creationId xmlns:a16="http://schemas.microsoft.com/office/drawing/2014/main" id="{FC7AAEF3-FA7E-4105-B513-D2A5740154D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45299" y="3176942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698826-2675-4511-A8D1-6E0E420568E4}"/>
              </a:ext>
            </a:extLst>
          </p:cNvPr>
          <p:cNvSpPr txBox="1"/>
          <p:nvPr/>
        </p:nvSpPr>
        <p:spPr>
          <a:xfrm>
            <a:off x="7605755" y="3220117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llet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Google Shape;243;p34">
            <a:extLst>
              <a:ext uri="{FF2B5EF4-FFF2-40B4-BE49-F238E27FC236}">
                <a16:creationId xmlns:a16="http://schemas.microsoft.com/office/drawing/2014/main" id="{AABD6D11-188C-4E4F-A971-7B70F15530B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12330" y="394809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BE29074-2048-4D23-AF7B-D9FEF4950A2C}"/>
              </a:ext>
            </a:extLst>
          </p:cNvPr>
          <p:cNvSpPr txBox="1"/>
          <p:nvPr/>
        </p:nvSpPr>
        <p:spPr>
          <a:xfrm>
            <a:off x="4604000" y="3991269"/>
            <a:ext cx="1806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x-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neuf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Google Shape;243;p34">
            <a:extLst>
              <a:ext uri="{FF2B5EF4-FFF2-40B4-BE49-F238E27FC236}">
                <a16:creationId xmlns:a16="http://schemas.microsoft.com/office/drawing/2014/main" id="{B0A6D95E-E5E4-44F6-9C1C-53E357B3002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65796" y="476180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E9EA746-68C8-4377-A33D-F1FBF40CC8B3}"/>
              </a:ext>
            </a:extLst>
          </p:cNvPr>
          <p:cNvSpPr txBox="1"/>
          <p:nvPr/>
        </p:nvSpPr>
        <p:spPr>
          <a:xfrm>
            <a:off x="4826252" y="4804975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243;p34">
            <a:extLst>
              <a:ext uri="{FF2B5EF4-FFF2-40B4-BE49-F238E27FC236}">
                <a16:creationId xmlns:a16="http://schemas.microsoft.com/office/drawing/2014/main" id="{B3F3BAFC-69C5-460D-8503-1C28A65FBD5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089491" y="565990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58ACE30-AF34-4855-A55C-1295EBE492CB}"/>
              </a:ext>
            </a:extLst>
          </p:cNvPr>
          <p:cNvSpPr txBox="1"/>
          <p:nvPr/>
        </p:nvSpPr>
        <p:spPr>
          <a:xfrm>
            <a:off x="7843843" y="5667934"/>
            <a:ext cx="137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51" name="Graphic 50" descr="Teacher">
            <a:extLst>
              <a:ext uri="{FF2B5EF4-FFF2-40B4-BE49-F238E27FC236}">
                <a16:creationId xmlns:a16="http://schemas.microsoft.com/office/drawing/2014/main" id="{0CEAA22D-BF88-43EC-B0A3-3590322D85F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999" y="21971"/>
            <a:ext cx="914400" cy="914400"/>
          </a:xfrm>
          <a:prstGeom prst="rect">
            <a:avLst/>
          </a:prstGeom>
        </p:spPr>
      </p:pic>
      <p:sp>
        <p:nvSpPr>
          <p:cNvPr id="52" name="Speech Bubble: Rectangle with Corners Rounded 51">
            <a:hlinkClick r:id="" action="ppaction://noaction">
              <a:snd r:embed="rId26" name="T1_W3_3.1.wav"/>
            </a:hlinkClick>
            <a:extLst>
              <a:ext uri="{FF2B5EF4-FFF2-40B4-BE49-F238E27FC236}">
                <a16:creationId xmlns:a16="http://schemas.microsoft.com/office/drawing/2014/main" id="{23C27DF4-2E1B-4D77-B281-08ACF54A3219}"/>
              </a:ext>
            </a:extLst>
          </p:cNvPr>
          <p:cNvSpPr/>
          <p:nvPr/>
        </p:nvSpPr>
        <p:spPr>
          <a:xfrm>
            <a:off x="1090836" y="145365"/>
            <a:ext cx="822771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3">
            <a:hlinkClick r:id="" action="ppaction://noaction">
              <a:snd r:embed="rId26" name="T1_W3_3.1.wav"/>
            </a:hlinkClick>
            <a:extLst>
              <a:ext uri="{FF2B5EF4-FFF2-40B4-BE49-F238E27FC236}">
                <a16:creationId xmlns:a16="http://schemas.microsoft.com/office/drawing/2014/main" id="{7539702F-E61D-4087-8A35-E55912AD66A2}"/>
              </a:ext>
            </a:extLst>
          </p:cNvPr>
          <p:cNvSpPr/>
          <p:nvPr/>
        </p:nvSpPr>
        <p:spPr>
          <a:xfrm>
            <a:off x="1154427" y="146454"/>
            <a:ext cx="843015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mot a le son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?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6" name="Google Shape;410;p19">
            <a:extLst>
              <a:ext uri="{FF2B5EF4-FFF2-40B4-BE49-F238E27FC236}">
                <a16:creationId xmlns:a16="http://schemas.microsoft.com/office/drawing/2014/main" id="{6B357262-B7D3-4D66-9085-4D7A6CD91D5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87;p19">
            <a:extLst>
              <a:ext uri="{FF2B5EF4-FFF2-40B4-BE49-F238E27FC236}">
                <a16:creationId xmlns:a16="http://schemas.microsoft.com/office/drawing/2014/main" id="{336A918E-29D5-4612-9A34-7CA431E3255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8;p19">
            <a:extLst>
              <a:ext uri="{FF2B5EF4-FFF2-40B4-BE49-F238E27FC236}">
                <a16:creationId xmlns:a16="http://schemas.microsoft.com/office/drawing/2014/main" id="{0A3AE3DC-0B02-46E6-9686-771B039490C3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9" name="Google Shape;389;p19">
            <a:extLst>
              <a:ext uri="{FF2B5EF4-FFF2-40B4-BE49-F238E27FC236}">
                <a16:creationId xmlns:a16="http://schemas.microsoft.com/office/drawing/2014/main" id="{A5107E3A-E576-4578-91EE-DD8B31EEDF0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90;p19">
            <a:extLst>
              <a:ext uri="{FF2B5EF4-FFF2-40B4-BE49-F238E27FC236}">
                <a16:creationId xmlns:a16="http://schemas.microsoft.com/office/drawing/2014/main" id="{7E6B3C9E-71D5-4400-96D2-7E8EF356DA79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1;p19">
            <a:extLst>
              <a:ext uri="{FF2B5EF4-FFF2-40B4-BE49-F238E27FC236}">
                <a16:creationId xmlns:a16="http://schemas.microsoft.com/office/drawing/2014/main" id="{F7A74533-A232-4BEF-9394-B32E3013710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93;p19">
            <a:extLst>
              <a:ext uri="{FF2B5EF4-FFF2-40B4-BE49-F238E27FC236}">
                <a16:creationId xmlns:a16="http://schemas.microsoft.com/office/drawing/2014/main" id="{B99C57EE-8B44-4A67-8563-1817248FAC87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94;p19">
            <a:extLst>
              <a:ext uri="{FF2B5EF4-FFF2-40B4-BE49-F238E27FC236}">
                <a16:creationId xmlns:a16="http://schemas.microsoft.com/office/drawing/2014/main" id="{F539D958-A0D6-4D7E-99FF-2ABA3D8F2612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5;p19">
            <a:extLst>
              <a:ext uri="{FF2B5EF4-FFF2-40B4-BE49-F238E27FC236}">
                <a16:creationId xmlns:a16="http://schemas.microsoft.com/office/drawing/2014/main" id="{76F200F0-9A05-4734-AA55-E44D32BD051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1FCCE86-A69B-4F7E-AE11-2093FC9AC1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61" y="2838167"/>
            <a:ext cx="1760639" cy="1037127"/>
          </a:xfrm>
          <a:prstGeom prst="rect">
            <a:avLst/>
          </a:prstGeom>
        </p:spPr>
      </p:pic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FE67AEA4-294A-412B-B05E-61C211E810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44" y="1666496"/>
            <a:ext cx="1200876" cy="10019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01768-B649-4E57-848C-28799AD6313B}"/>
              </a:ext>
            </a:extLst>
          </p:cNvPr>
          <p:cNvSpPr txBox="1"/>
          <p:nvPr/>
        </p:nvSpPr>
        <p:spPr>
          <a:xfrm rot="20987516">
            <a:off x="954157" y="2504661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animal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5ECBFF-12D4-4CCF-8DD0-2F2B07CD8A63}"/>
              </a:ext>
            </a:extLst>
          </p:cNvPr>
          <p:cNvSpPr txBox="1"/>
          <p:nvPr/>
        </p:nvSpPr>
        <p:spPr>
          <a:xfrm rot="415404">
            <a:off x="3391797" y="134530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guitare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1DFEA8-1DB4-41A8-BE22-7CC1BB0BA392}"/>
              </a:ext>
            </a:extLst>
          </p:cNvPr>
          <p:cNvSpPr txBox="1"/>
          <p:nvPr/>
        </p:nvSpPr>
        <p:spPr>
          <a:xfrm rot="20987516">
            <a:off x="7373154" y="157567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machine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B6D07A-1E01-4C9A-B4DD-349C7ACAAB45}"/>
              </a:ext>
            </a:extLst>
          </p:cNvPr>
          <p:cNvSpPr txBox="1"/>
          <p:nvPr/>
        </p:nvSpPr>
        <p:spPr>
          <a:xfrm rot="20987516">
            <a:off x="954158" y="4752250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rapide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9B40F6-6DC8-4E35-892A-EF582D28EFF2}"/>
              </a:ext>
            </a:extLst>
          </p:cNvPr>
          <p:cNvSpPr txBox="1"/>
          <p:nvPr/>
        </p:nvSpPr>
        <p:spPr>
          <a:xfrm rot="760004">
            <a:off x="3486469" y="5503247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activité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B046E6-F117-417C-9323-C839CA264FD2}"/>
              </a:ext>
            </a:extLst>
          </p:cNvPr>
          <p:cNvSpPr txBox="1"/>
          <p:nvPr/>
        </p:nvSpPr>
        <p:spPr>
          <a:xfrm rot="20987516">
            <a:off x="6339885" y="4928606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idée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111495-F91A-489A-B07E-5515DDAC26EA}"/>
              </a:ext>
            </a:extLst>
          </p:cNvPr>
          <p:cNvSpPr txBox="1"/>
          <p:nvPr/>
        </p:nvSpPr>
        <p:spPr>
          <a:xfrm rot="20987516">
            <a:off x="8096984" y="3671004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histoire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417834-E2D6-4D2C-A8CC-B4DC358E161E}"/>
              </a:ext>
            </a:extLst>
          </p:cNvPr>
          <p:cNvSpPr txBox="1"/>
          <p:nvPr/>
        </p:nvSpPr>
        <p:spPr>
          <a:xfrm rot="20987516">
            <a:off x="8065604" y="5964479"/>
            <a:ext cx="1994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</a:rPr>
              <a:t>guide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9581333-CB90-47D8-8F32-EFDF0EC7E6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8"/>
          <a:stretch/>
        </p:blipFill>
        <p:spPr>
          <a:xfrm>
            <a:off x="8707748" y="4595055"/>
            <a:ext cx="1685071" cy="138811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82D54EA-B658-4E7E-B688-EBCDD1D415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7541">
            <a:off x="3986967" y="251220"/>
            <a:ext cx="1299102" cy="13497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2E85D7-DAD4-40AB-B6B4-60D9B5158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7247">
            <a:off x="687009" y="3498056"/>
            <a:ext cx="1437015" cy="1496647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4D36CE0D-2D8B-4BE4-90EC-A8686C8D31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78" y="304708"/>
            <a:ext cx="1139688" cy="1344516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0BBAB93A-1E45-4BCF-8548-0BD99025C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6" y="2257175"/>
            <a:ext cx="930815" cy="1347786"/>
          </a:xfrm>
          <a:prstGeom prst="rect">
            <a:avLst/>
          </a:prstGeom>
        </p:spPr>
      </p:pic>
      <p:pic>
        <p:nvPicPr>
          <p:cNvPr id="40" name="Picture 39" descr="A picture containing text, vector graphics, doll&#10;&#10;Description automatically generated">
            <a:extLst>
              <a:ext uri="{FF2B5EF4-FFF2-40B4-BE49-F238E27FC236}">
                <a16:creationId xmlns:a16="http://schemas.microsoft.com/office/drawing/2014/main" id="{89E9B66A-1843-49A5-B883-73B807E7B3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966" y="4263312"/>
            <a:ext cx="1333318" cy="1245819"/>
          </a:xfrm>
          <a:prstGeom prst="rect">
            <a:avLst/>
          </a:prstGeom>
        </p:spPr>
      </p:pic>
      <p:pic>
        <p:nvPicPr>
          <p:cNvPr id="43" name="Picture 16" descr="Light Bulb Clip Art">
            <a:extLst>
              <a:ext uri="{FF2B5EF4-FFF2-40B4-BE49-F238E27FC236}">
                <a16:creationId xmlns:a16="http://schemas.microsoft.com/office/drawing/2014/main" id="{42BF8E04-EB27-4F0E-BF63-61412152F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755" y="3972823"/>
            <a:ext cx="1075397" cy="10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823D8EB0-9F9C-4D53-961E-0A60DB57D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-68543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A733D5E6-C3C8-4381-ADA9-9690437377DA}"/>
              </a:ext>
            </a:extLst>
          </p:cNvPr>
          <p:cNvSpPr/>
          <p:nvPr/>
        </p:nvSpPr>
        <p:spPr>
          <a:xfrm>
            <a:off x="1090782" y="101957"/>
            <a:ext cx="3610007" cy="547644"/>
          </a:xfrm>
          <a:prstGeom prst="wedgeRoundRectCallout">
            <a:avLst>
              <a:gd name="adj1" fmla="val -63212"/>
              <a:gd name="adj2" fmla="val 314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6">
            <a:extLst>
              <a:ext uri="{FF2B5EF4-FFF2-40B4-BE49-F238E27FC236}">
                <a16:creationId xmlns:a16="http://schemas.microsoft.com/office/drawing/2014/main" id="{55DCD21C-7993-41B4-B01D-8EDEB68B717B}"/>
              </a:ext>
            </a:extLst>
          </p:cNvPr>
          <p:cNvSpPr/>
          <p:nvPr/>
        </p:nvSpPr>
        <p:spPr>
          <a:xfrm>
            <a:off x="1090782" y="96916"/>
            <a:ext cx="365127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57951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13 à 16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04236" y="1057546"/>
            <a:ext cx="11849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13 – 16 are as follows: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6F70D-2DB9-4B3F-95DE-7E3D0C0ACFA5}"/>
              </a:ext>
            </a:extLst>
          </p:cNvPr>
          <p:cNvSpPr txBox="1"/>
          <p:nvPr/>
        </p:nvSpPr>
        <p:spPr>
          <a:xfrm>
            <a:off x="4180345" y="1839791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F74319-82ED-4006-B1E3-7B5B6F131A77}"/>
              </a:ext>
            </a:extLst>
          </p:cNvPr>
          <p:cNvSpPr txBox="1"/>
          <p:nvPr/>
        </p:nvSpPr>
        <p:spPr>
          <a:xfrm>
            <a:off x="6565198" y="1850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thirteen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B90C52-F543-4F62-970F-EB0B519AAF52}"/>
              </a:ext>
            </a:extLst>
          </p:cNvPr>
          <p:cNvSpPr txBox="1"/>
          <p:nvPr/>
        </p:nvSpPr>
        <p:spPr>
          <a:xfrm>
            <a:off x="4180345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5AD018-141D-4A6A-B8E8-A128B8BC5427}"/>
              </a:ext>
            </a:extLst>
          </p:cNvPr>
          <p:cNvSpPr txBox="1"/>
          <p:nvPr/>
        </p:nvSpPr>
        <p:spPr>
          <a:xfrm>
            <a:off x="4180344" y="467360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59550D-3972-44AF-853C-F9A3360EE6CF}"/>
              </a:ext>
            </a:extLst>
          </p:cNvPr>
          <p:cNvSpPr txBox="1"/>
          <p:nvPr/>
        </p:nvSpPr>
        <p:spPr>
          <a:xfrm>
            <a:off x="6565198" y="3250426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fourteen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C7B4FC-FFF0-40B5-9B07-F2381E7EE2B4}"/>
              </a:ext>
            </a:extLst>
          </p:cNvPr>
          <p:cNvSpPr txBox="1"/>
          <p:nvPr/>
        </p:nvSpPr>
        <p:spPr>
          <a:xfrm>
            <a:off x="6540134" y="467303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fifteen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DD0A101-BB4D-4221-9758-80DDFF695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1580766"/>
            <a:ext cx="1447619" cy="104127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AC80263-EC07-48BA-8D61-B49CD3A37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37" y="3004099"/>
            <a:ext cx="1523809" cy="1015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E0302-1E1D-4FF2-8D50-C2271EBFF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4515592"/>
            <a:ext cx="1244444" cy="838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9A36D8-461A-46F9-99DE-86C0B114B5C7}"/>
              </a:ext>
            </a:extLst>
          </p:cNvPr>
          <p:cNvSpPr txBox="1"/>
          <p:nvPr/>
        </p:nvSpPr>
        <p:spPr>
          <a:xfrm>
            <a:off x="4174715" y="5834600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2C38A-4FAE-45DD-80F9-909C48E5BB30}"/>
              </a:ext>
            </a:extLst>
          </p:cNvPr>
          <p:cNvSpPr txBox="1"/>
          <p:nvPr/>
        </p:nvSpPr>
        <p:spPr>
          <a:xfrm>
            <a:off x="6565198" y="5870358"/>
            <a:ext cx="2150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sixteen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282906F-C85A-4C14-9420-2D036A67A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90" y="5624031"/>
            <a:ext cx="1482177" cy="10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2" grpId="0"/>
      <p:bldP spid="29" grpId="0"/>
      <p:bldP spid="30" grpId="0"/>
      <p:bldP spid="3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17 à 19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8947A0-5377-48AC-8758-70C3BF5271A5}"/>
              </a:ext>
            </a:extLst>
          </p:cNvPr>
          <p:cNvSpPr txBox="1"/>
          <p:nvPr/>
        </p:nvSpPr>
        <p:spPr>
          <a:xfrm>
            <a:off x="237546" y="1059765"/>
            <a:ext cx="10695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 numbers 17-19 are made with a combination of numbers.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FC813-A32F-4EB7-9474-96CD6F2A38CE}"/>
              </a:ext>
            </a:extLst>
          </p:cNvPr>
          <p:cNvSpPr txBox="1"/>
          <p:nvPr/>
        </p:nvSpPr>
        <p:spPr>
          <a:xfrm>
            <a:off x="5462036" y="26980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pic>
        <p:nvPicPr>
          <p:cNvPr id="43" name="Picture 4" descr="Number, Seventeen, 17, Rounded">
            <a:extLst>
              <a:ext uri="{FF2B5EF4-FFF2-40B4-BE49-F238E27FC236}">
                <a16:creationId xmlns:a16="http://schemas.microsoft.com/office/drawing/2014/main" id="{09160606-5410-42EB-92A9-23323C63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4" y="2140988"/>
            <a:ext cx="1715137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Eighteen, Number, Box, Red, White">
            <a:extLst>
              <a:ext uri="{FF2B5EF4-FFF2-40B4-BE49-F238E27FC236}">
                <a16:creationId xmlns:a16="http://schemas.microsoft.com/office/drawing/2014/main" id="{A619D37C-CA81-4A37-A10B-B04905AA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3590433"/>
            <a:ext cx="1715140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Number, 19, Nineteen, Rounded, Rectangle">
            <a:extLst>
              <a:ext uri="{FF2B5EF4-FFF2-40B4-BE49-F238E27FC236}">
                <a16:creationId xmlns:a16="http://schemas.microsoft.com/office/drawing/2014/main" id="{555956AE-9532-4790-AF2A-D8AD0D76D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55" y="5164345"/>
            <a:ext cx="1715140" cy="13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9EE1F1-DF90-46BE-A959-4FCABDB15946}"/>
              </a:ext>
            </a:extLst>
          </p:cNvPr>
          <p:cNvSpPr/>
          <p:nvPr/>
        </p:nvSpPr>
        <p:spPr>
          <a:xfrm>
            <a:off x="3892935" y="2698076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17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2" name="Oval Callout 13">
            <a:extLst>
              <a:ext uri="{FF2B5EF4-FFF2-40B4-BE49-F238E27FC236}">
                <a16:creationId xmlns:a16="http://schemas.microsoft.com/office/drawing/2014/main" id="{859F0049-D524-4E06-9482-93F663CA324D}"/>
              </a:ext>
            </a:extLst>
          </p:cNvPr>
          <p:cNvSpPr/>
          <p:nvPr/>
        </p:nvSpPr>
        <p:spPr>
          <a:xfrm>
            <a:off x="7599670" y="2843132"/>
            <a:ext cx="3935539" cy="1720870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Add a hyphen between the numbers.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74D3C0-FE99-4365-AB88-C02EC0BDACF2}"/>
              </a:ext>
            </a:extLst>
          </p:cNvPr>
          <p:cNvSpPr txBox="1"/>
          <p:nvPr/>
        </p:nvSpPr>
        <p:spPr>
          <a:xfrm>
            <a:off x="5462036" y="420863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A166F4-3BA5-464E-803B-B3C53E92B513}"/>
              </a:ext>
            </a:extLst>
          </p:cNvPr>
          <p:cNvSpPr/>
          <p:nvPr/>
        </p:nvSpPr>
        <p:spPr>
          <a:xfrm>
            <a:off x="3892935" y="4208630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18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CA7286-10BB-433A-BB04-88143A07603E}"/>
              </a:ext>
            </a:extLst>
          </p:cNvPr>
          <p:cNvSpPr txBox="1"/>
          <p:nvPr/>
        </p:nvSpPr>
        <p:spPr>
          <a:xfrm>
            <a:off x="5462036" y="5666599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D61128-E03C-429E-9651-DC94614A113E}"/>
              </a:ext>
            </a:extLst>
          </p:cNvPr>
          <p:cNvSpPr/>
          <p:nvPr/>
        </p:nvSpPr>
        <p:spPr>
          <a:xfrm>
            <a:off x="3892935" y="5666599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19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5" name="Oval Callout 13">
            <a:extLst>
              <a:ext uri="{FF2B5EF4-FFF2-40B4-BE49-F238E27FC236}">
                <a16:creationId xmlns:a16="http://schemas.microsoft.com/office/drawing/2014/main" id="{12D28020-DC81-4784-B040-F9A054AA7E19}"/>
              </a:ext>
            </a:extLst>
          </p:cNvPr>
          <p:cNvSpPr/>
          <p:nvPr/>
        </p:nvSpPr>
        <p:spPr>
          <a:xfrm>
            <a:off x="7599671" y="4564002"/>
            <a:ext cx="4388094" cy="2217781"/>
          </a:xfrm>
          <a:prstGeom prst="wedgeEllipseCallout">
            <a:avLst>
              <a:gd name="adj1" fmla="val -59267"/>
              <a:gd name="adj2" fmla="val -49745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In French, any number below 100 composed of more than one number is hyphenated.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 animBg="1"/>
      <p:bldP spid="29" grpId="0"/>
      <p:bldP spid="31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s7_cest_quel_numero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graphicFrame>
        <p:nvGraphicFramePr>
          <p:cNvPr id="37" name="Table 3">
            <a:extLst>
              <a:ext uri="{FF2B5EF4-FFF2-40B4-BE49-F238E27FC236}">
                <a16:creationId xmlns:a16="http://schemas.microsoft.com/office/drawing/2014/main" id="{4998DD6F-F1C2-4A3E-8E36-71D47310E884}"/>
              </a:ext>
            </a:extLst>
          </p:cNvPr>
          <p:cNvGraphicFramePr>
            <a:graphicFrameLocks noGrp="1"/>
          </p:cNvGraphicFramePr>
          <p:nvPr/>
        </p:nvGraphicFramePr>
        <p:xfrm>
          <a:off x="1879569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51" name="Rectangle 50">
            <a:hlinkClick r:id="" action="ppaction://noaction">
              <a:snd r:embed="rId5" name="12.wav"/>
            </a:hlinkClick>
            <a:extLst>
              <a:ext uri="{FF2B5EF4-FFF2-40B4-BE49-F238E27FC236}">
                <a16:creationId xmlns:a16="http://schemas.microsoft.com/office/drawing/2014/main" id="{AC1191D7-4B15-42D6-A4F3-D5F8ADD67F53}"/>
              </a:ext>
            </a:extLst>
          </p:cNvPr>
          <p:cNvSpPr/>
          <p:nvPr/>
        </p:nvSpPr>
        <p:spPr>
          <a:xfrm>
            <a:off x="1958454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1126DB-FD70-42EE-BC3D-C793097A8980}"/>
              </a:ext>
            </a:extLst>
          </p:cNvPr>
          <p:cNvSpPr txBox="1"/>
          <p:nvPr/>
        </p:nvSpPr>
        <p:spPr>
          <a:xfrm>
            <a:off x="2474597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519E3F-E156-4780-883A-69E0974C29D1}"/>
              </a:ext>
            </a:extLst>
          </p:cNvPr>
          <p:cNvSpPr txBox="1"/>
          <p:nvPr/>
        </p:nvSpPr>
        <p:spPr>
          <a:xfrm>
            <a:off x="3358997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douze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4" name="Picture 2" descr="Eight, Glossy, Number, Numbers, Numerals">
            <a:extLst>
              <a:ext uri="{FF2B5EF4-FFF2-40B4-BE49-F238E27FC236}">
                <a16:creationId xmlns:a16="http://schemas.microsoft.com/office/drawing/2014/main" id="{43B9B48B-12DA-4C23-8185-BF7AF551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2" y="1298935"/>
            <a:ext cx="77502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Brown, Glossy, Number, Numbers, Numerals">
            <a:extLst>
              <a:ext uri="{FF2B5EF4-FFF2-40B4-BE49-F238E27FC236}">
                <a16:creationId xmlns:a16="http://schemas.microsoft.com/office/drawing/2014/main" id="{A0FF84FB-0783-4147-AA90-B2CE5618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91" y="2321824"/>
            <a:ext cx="713152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Glossy, Number, Numbers, Numerals, Three">
            <a:extLst>
              <a:ext uri="{FF2B5EF4-FFF2-40B4-BE49-F238E27FC236}">
                <a16:creationId xmlns:a16="http://schemas.microsoft.com/office/drawing/2014/main" id="{8FF6D819-7C40-4B96-8E48-B394563D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7" y="3446206"/>
            <a:ext cx="555006" cy="9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Blue, Glossy, Nine, Number, Numbers">
            <a:extLst>
              <a:ext uri="{FF2B5EF4-FFF2-40B4-BE49-F238E27FC236}">
                <a16:creationId xmlns:a16="http://schemas.microsoft.com/office/drawing/2014/main" id="{3DEDD631-DDF7-4772-B3A2-DB570B19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01" y="4557723"/>
            <a:ext cx="665328" cy="10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Glossy, Number, Numbers, Numerals, Red">
            <a:extLst>
              <a:ext uri="{FF2B5EF4-FFF2-40B4-BE49-F238E27FC236}">
                <a16:creationId xmlns:a16="http://schemas.microsoft.com/office/drawing/2014/main" id="{6AF888BB-146F-4021-84F2-D1E042032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/>
          <a:stretch/>
        </p:blipFill>
        <p:spPr bwMode="auto">
          <a:xfrm>
            <a:off x="306002" y="5717567"/>
            <a:ext cx="714479" cy="10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Blue, Glossy, Number, Numbers, Numerals">
            <a:extLst>
              <a:ext uri="{FF2B5EF4-FFF2-40B4-BE49-F238E27FC236}">
                <a16:creationId xmlns:a16="http://schemas.microsoft.com/office/drawing/2014/main" id="{5E4EEE0C-2DC7-437B-AE40-6B5BB11F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793" y="1836770"/>
            <a:ext cx="72943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Five, Glossy, Gold, Keyword Pictures">
            <a:extLst>
              <a:ext uri="{FF2B5EF4-FFF2-40B4-BE49-F238E27FC236}">
                <a16:creationId xmlns:a16="http://schemas.microsoft.com/office/drawing/2014/main" id="{A8A58EB8-8565-4CE0-819C-EA08703C2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792" y="3006126"/>
            <a:ext cx="739203" cy="11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Glossy, Number, Numbers, Numerals, One">
            <a:extLst>
              <a:ext uri="{FF2B5EF4-FFF2-40B4-BE49-F238E27FC236}">
                <a16:creationId xmlns:a16="http://schemas.microsoft.com/office/drawing/2014/main" id="{E63B5C85-327F-4576-B66F-A3B44D8B7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262" y="3941034"/>
            <a:ext cx="552618" cy="110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Glossy, Green, Number, Numbers, Numerals">
            <a:extLst>
              <a:ext uri="{FF2B5EF4-FFF2-40B4-BE49-F238E27FC236}">
                <a16:creationId xmlns:a16="http://schemas.microsoft.com/office/drawing/2014/main" id="{8481BE83-C02D-4575-88B9-E38A38AFE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320" y="5412958"/>
            <a:ext cx="680919" cy="9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8" descr="Four, Glossy, Light Red, Number, Numbers">
            <a:extLst>
              <a:ext uri="{FF2B5EF4-FFF2-40B4-BE49-F238E27FC236}">
                <a16:creationId xmlns:a16="http://schemas.microsoft.com/office/drawing/2014/main" id="{CA714AD0-2211-4982-90D8-1B3E7A89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10" y="1018392"/>
            <a:ext cx="689413" cy="10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Rectangle 63">
            <a:hlinkClick r:id="" action="ppaction://noaction">
              <a:snd r:embed="rId16" name="18.wav"/>
            </a:hlinkClick>
            <a:extLst>
              <a:ext uri="{FF2B5EF4-FFF2-40B4-BE49-F238E27FC236}">
                <a16:creationId xmlns:a16="http://schemas.microsoft.com/office/drawing/2014/main" id="{49F49BCE-64C0-4312-9A06-ABDF4734F334}"/>
              </a:ext>
            </a:extLst>
          </p:cNvPr>
          <p:cNvSpPr/>
          <p:nvPr/>
        </p:nvSpPr>
        <p:spPr>
          <a:xfrm>
            <a:off x="1962064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17" name="13.wav"/>
            </a:hlinkClick>
            <a:extLst>
              <a:ext uri="{FF2B5EF4-FFF2-40B4-BE49-F238E27FC236}">
                <a16:creationId xmlns:a16="http://schemas.microsoft.com/office/drawing/2014/main" id="{B43FD123-04A2-46E8-B549-D74E3957D403}"/>
              </a:ext>
            </a:extLst>
          </p:cNvPr>
          <p:cNvSpPr/>
          <p:nvPr/>
        </p:nvSpPr>
        <p:spPr>
          <a:xfrm>
            <a:off x="1960520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18" name="17.wav"/>
            </a:hlinkClick>
            <a:extLst>
              <a:ext uri="{FF2B5EF4-FFF2-40B4-BE49-F238E27FC236}">
                <a16:creationId xmlns:a16="http://schemas.microsoft.com/office/drawing/2014/main" id="{B7C0B5C1-BC0B-40F7-B770-9644085E8CDA}"/>
              </a:ext>
            </a:extLst>
          </p:cNvPr>
          <p:cNvSpPr/>
          <p:nvPr/>
        </p:nvSpPr>
        <p:spPr>
          <a:xfrm>
            <a:off x="1942317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19" name="19.wav"/>
            </a:hlinkClick>
            <a:extLst>
              <a:ext uri="{FF2B5EF4-FFF2-40B4-BE49-F238E27FC236}">
                <a16:creationId xmlns:a16="http://schemas.microsoft.com/office/drawing/2014/main" id="{26E46411-AFCC-465D-96DE-5C08E29BA82B}"/>
              </a:ext>
            </a:extLst>
          </p:cNvPr>
          <p:cNvSpPr/>
          <p:nvPr/>
        </p:nvSpPr>
        <p:spPr>
          <a:xfrm>
            <a:off x="1932226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494073-8FC3-4523-859B-02983B9771AE}"/>
              </a:ext>
            </a:extLst>
          </p:cNvPr>
          <p:cNvSpPr txBox="1"/>
          <p:nvPr/>
        </p:nvSpPr>
        <p:spPr>
          <a:xfrm>
            <a:off x="2474597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CF1729-562E-41AC-A26E-3EAD36E11158}"/>
              </a:ext>
            </a:extLst>
          </p:cNvPr>
          <p:cNvSpPr txBox="1"/>
          <p:nvPr/>
        </p:nvSpPr>
        <p:spPr>
          <a:xfrm>
            <a:off x="3358997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D66B503-A435-49BF-8BD7-9A3725557A35}"/>
              </a:ext>
            </a:extLst>
          </p:cNvPr>
          <p:cNvSpPr txBox="1"/>
          <p:nvPr/>
        </p:nvSpPr>
        <p:spPr>
          <a:xfrm>
            <a:off x="2500892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41C2BE-B9AF-4E10-A0F2-C240E402EAE4}"/>
              </a:ext>
            </a:extLst>
          </p:cNvPr>
          <p:cNvSpPr txBox="1"/>
          <p:nvPr/>
        </p:nvSpPr>
        <p:spPr>
          <a:xfrm>
            <a:off x="3385292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treize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45CBD02-99C7-4B61-96F9-800A6E0A479E}"/>
              </a:ext>
            </a:extLst>
          </p:cNvPr>
          <p:cNvSpPr txBox="1"/>
          <p:nvPr/>
        </p:nvSpPr>
        <p:spPr>
          <a:xfrm>
            <a:off x="2461571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5F290A-9271-4D65-B3FA-AA1E309BD9AB}"/>
              </a:ext>
            </a:extLst>
          </p:cNvPr>
          <p:cNvSpPr txBox="1"/>
          <p:nvPr/>
        </p:nvSpPr>
        <p:spPr>
          <a:xfrm>
            <a:off x="3345971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dix-sept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500376-9BD8-477A-BF6D-3158D201D797}"/>
              </a:ext>
            </a:extLst>
          </p:cNvPr>
          <p:cNvSpPr txBox="1"/>
          <p:nvPr/>
        </p:nvSpPr>
        <p:spPr>
          <a:xfrm>
            <a:off x="2450554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7452586-34C6-43AC-8C24-396D02398042}"/>
              </a:ext>
            </a:extLst>
          </p:cNvPr>
          <p:cNvSpPr txBox="1"/>
          <p:nvPr/>
        </p:nvSpPr>
        <p:spPr>
          <a:xfrm>
            <a:off x="3244166" y="5547737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76" name="Table 3">
            <a:extLst>
              <a:ext uri="{FF2B5EF4-FFF2-40B4-BE49-F238E27FC236}">
                <a16:creationId xmlns:a16="http://schemas.microsoft.com/office/drawing/2014/main" id="{E6158FEE-F62E-4F27-AB90-2BE5B7DBB0C9}"/>
              </a:ext>
            </a:extLst>
          </p:cNvPr>
          <p:cNvGraphicFramePr>
            <a:graphicFrameLocks noGrp="1"/>
          </p:cNvGraphicFramePr>
          <p:nvPr/>
        </p:nvGraphicFramePr>
        <p:xfrm>
          <a:off x="6114142" y="1451100"/>
          <a:ext cx="3484378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20959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20" name="16.wav"/>
            </a:hlinkClick>
            <a:extLst>
              <a:ext uri="{FF2B5EF4-FFF2-40B4-BE49-F238E27FC236}">
                <a16:creationId xmlns:a16="http://schemas.microsoft.com/office/drawing/2014/main" id="{8B0940F6-C367-4ECC-B6EA-C35D90F51923}"/>
              </a:ext>
            </a:extLst>
          </p:cNvPr>
          <p:cNvSpPr/>
          <p:nvPr/>
        </p:nvSpPr>
        <p:spPr>
          <a:xfrm>
            <a:off x="6193027" y="172725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EB944FF-FE2F-43A2-804E-779522826413}"/>
              </a:ext>
            </a:extLst>
          </p:cNvPr>
          <p:cNvSpPr txBox="1"/>
          <p:nvPr/>
        </p:nvSpPr>
        <p:spPr>
          <a:xfrm>
            <a:off x="6709170" y="166209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A45943D-E332-416E-A1A1-C0D187E17E1C}"/>
              </a:ext>
            </a:extLst>
          </p:cNvPr>
          <p:cNvSpPr txBox="1"/>
          <p:nvPr/>
        </p:nvSpPr>
        <p:spPr>
          <a:xfrm>
            <a:off x="7593570" y="168543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seize</a:t>
            </a:r>
          </a:p>
        </p:txBody>
      </p:sp>
      <p:sp>
        <p:nvSpPr>
          <p:cNvPr id="80" name="Rectangle 79">
            <a:hlinkClick r:id="" action="ppaction://noaction">
              <a:snd r:embed="rId21" name="14.wav"/>
            </a:hlinkClick>
            <a:extLst>
              <a:ext uri="{FF2B5EF4-FFF2-40B4-BE49-F238E27FC236}">
                <a16:creationId xmlns:a16="http://schemas.microsoft.com/office/drawing/2014/main" id="{C874F9A9-275D-4446-BACB-30262D617670}"/>
              </a:ext>
            </a:extLst>
          </p:cNvPr>
          <p:cNvSpPr/>
          <p:nvPr/>
        </p:nvSpPr>
        <p:spPr>
          <a:xfrm>
            <a:off x="6196637" y="264172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1" name="Rectangle 80">
            <a:hlinkClick r:id="" action="ppaction://noaction">
              <a:snd r:embed="rId22" name="10.wav"/>
            </a:hlinkClick>
            <a:extLst>
              <a:ext uri="{FF2B5EF4-FFF2-40B4-BE49-F238E27FC236}">
                <a16:creationId xmlns:a16="http://schemas.microsoft.com/office/drawing/2014/main" id="{E7B345F8-8D6B-4ED0-B8D8-D2B1F9CE4DF2}"/>
              </a:ext>
            </a:extLst>
          </p:cNvPr>
          <p:cNvSpPr/>
          <p:nvPr/>
        </p:nvSpPr>
        <p:spPr>
          <a:xfrm>
            <a:off x="6195093" y="364300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82" name="Rectangle 81">
            <a:hlinkClick r:id="" action="ppaction://noaction">
              <a:snd r:embed="rId23" name="15.wav"/>
            </a:hlinkClick>
            <a:extLst>
              <a:ext uri="{FF2B5EF4-FFF2-40B4-BE49-F238E27FC236}">
                <a16:creationId xmlns:a16="http://schemas.microsoft.com/office/drawing/2014/main" id="{7BF65F9C-F74E-4C2B-8C38-2091C2ED4D76}"/>
              </a:ext>
            </a:extLst>
          </p:cNvPr>
          <p:cNvSpPr/>
          <p:nvPr/>
        </p:nvSpPr>
        <p:spPr>
          <a:xfrm>
            <a:off x="6176890" y="4599068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83" name="Rectangle 82">
            <a:hlinkClick r:id="" action="ppaction://noaction">
              <a:snd r:embed="rId24" name="11.wav"/>
            </a:hlinkClick>
            <a:extLst>
              <a:ext uri="{FF2B5EF4-FFF2-40B4-BE49-F238E27FC236}">
                <a16:creationId xmlns:a16="http://schemas.microsoft.com/office/drawing/2014/main" id="{6DC7B97C-2B8B-4304-8F75-E13475D215A2}"/>
              </a:ext>
            </a:extLst>
          </p:cNvPr>
          <p:cNvSpPr/>
          <p:nvPr/>
        </p:nvSpPr>
        <p:spPr>
          <a:xfrm>
            <a:off x="6166799" y="5555133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0BB721-F2E6-49A4-A4B7-DAE826BFD372}"/>
              </a:ext>
            </a:extLst>
          </p:cNvPr>
          <p:cNvSpPr txBox="1"/>
          <p:nvPr/>
        </p:nvSpPr>
        <p:spPr>
          <a:xfrm>
            <a:off x="6709170" y="2618316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4610D6-C5B0-4E12-8E71-9624DF2408D6}"/>
              </a:ext>
            </a:extLst>
          </p:cNvPr>
          <p:cNvSpPr txBox="1"/>
          <p:nvPr/>
        </p:nvSpPr>
        <p:spPr>
          <a:xfrm>
            <a:off x="7593570" y="2641650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quatorze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59C00AA-6FE8-4DB4-99F0-52A69AEA3C57}"/>
              </a:ext>
            </a:extLst>
          </p:cNvPr>
          <p:cNvSpPr txBox="1"/>
          <p:nvPr/>
        </p:nvSpPr>
        <p:spPr>
          <a:xfrm>
            <a:off x="6735465" y="36196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48237E-0B0F-4FD9-9616-032149C1EC18}"/>
              </a:ext>
            </a:extLst>
          </p:cNvPr>
          <p:cNvSpPr txBox="1"/>
          <p:nvPr/>
        </p:nvSpPr>
        <p:spPr>
          <a:xfrm>
            <a:off x="7619865" y="364300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dix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547A561-D5B3-4E25-BF29-68CE082D960C}"/>
              </a:ext>
            </a:extLst>
          </p:cNvPr>
          <p:cNvSpPr txBox="1"/>
          <p:nvPr/>
        </p:nvSpPr>
        <p:spPr>
          <a:xfrm>
            <a:off x="6696144" y="4523050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0017EF3-1F6C-4B5D-A061-759E83B3026F}"/>
              </a:ext>
            </a:extLst>
          </p:cNvPr>
          <p:cNvSpPr txBox="1"/>
          <p:nvPr/>
        </p:nvSpPr>
        <p:spPr>
          <a:xfrm>
            <a:off x="7580544" y="4546384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quinze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84ED058-3B3F-4F13-BD7C-7F14CC9B30C6}"/>
              </a:ext>
            </a:extLst>
          </p:cNvPr>
          <p:cNvSpPr txBox="1"/>
          <p:nvPr/>
        </p:nvSpPr>
        <p:spPr>
          <a:xfrm>
            <a:off x="6685127" y="551055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FAA00AC-4E5F-429E-B245-17550CB52690}"/>
              </a:ext>
            </a:extLst>
          </p:cNvPr>
          <p:cNvSpPr txBox="1"/>
          <p:nvPr/>
        </p:nvSpPr>
        <p:spPr>
          <a:xfrm>
            <a:off x="7569527" y="5533888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onze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FDF01A83-5FFD-4D91-856B-E0DBA3C14C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682940" y="-146696"/>
            <a:ext cx="914400" cy="914400"/>
          </a:xfrm>
          <a:prstGeom prst="rect">
            <a:avLst/>
          </a:prstGeom>
        </p:spPr>
      </p:pic>
      <p:sp>
        <p:nvSpPr>
          <p:cNvPr id="50" name="Speech Bubble: Rectangle with Corners Rounded 49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BAE96DCA-9204-47AE-9950-3A02646110E9}"/>
              </a:ext>
            </a:extLst>
          </p:cNvPr>
          <p:cNvSpPr/>
          <p:nvPr/>
        </p:nvSpPr>
        <p:spPr>
          <a:xfrm>
            <a:off x="4646631" y="36682"/>
            <a:ext cx="64165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CustomShape 14">
            <a:hlinkClick r:id="" action="ppaction://noaction">
              <a:snd r:embed="rId27" name="T1_W3_7.2.wav"/>
            </a:hlinkClick>
            <a:extLst>
              <a:ext uri="{FF2B5EF4-FFF2-40B4-BE49-F238E27FC236}">
                <a16:creationId xmlns:a16="http://schemas.microsoft.com/office/drawing/2014/main" id="{7097EE81-57AB-4C7C-9F78-CD2479DBB8DB}"/>
              </a:ext>
            </a:extLst>
          </p:cNvPr>
          <p:cNvSpPr/>
          <p:nvPr/>
        </p:nvSpPr>
        <p:spPr>
          <a:xfrm>
            <a:off x="4548048" y="61847"/>
            <a:ext cx="65123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le mot.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8" grpId="0"/>
      <p:bldP spid="79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21 à 31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19C6EE-0FBE-4B10-81D9-3CC67C68ABCE}"/>
              </a:ext>
            </a:extLst>
          </p:cNvPr>
          <p:cNvSpPr txBox="1"/>
          <p:nvPr/>
        </p:nvSpPr>
        <p:spPr>
          <a:xfrm>
            <a:off x="318290" y="1056229"/>
            <a:ext cx="12102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numbers from 21 to 29 are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also a combination: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3E67DC-B4CC-4587-91EF-ED64CD8DE8BC}"/>
              </a:ext>
            </a:extLst>
          </p:cNvPr>
          <p:cNvSpPr txBox="1"/>
          <p:nvPr/>
        </p:nvSpPr>
        <p:spPr>
          <a:xfrm>
            <a:off x="301357" y="2513795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5689BC-9ABF-4F89-A813-BE54190CAE5B}"/>
              </a:ext>
            </a:extLst>
          </p:cNvPr>
          <p:cNvSpPr txBox="1"/>
          <p:nvPr/>
        </p:nvSpPr>
        <p:spPr>
          <a:xfrm>
            <a:off x="1648155" y="249109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vingt-et-un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5DB14F-3B59-425D-AADC-54D234843857}"/>
              </a:ext>
            </a:extLst>
          </p:cNvPr>
          <p:cNvSpPr txBox="1"/>
          <p:nvPr/>
        </p:nvSpPr>
        <p:spPr>
          <a:xfrm>
            <a:off x="318291" y="3177166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922D4C-8A77-42BB-85B7-B086E0E9AD4E}"/>
              </a:ext>
            </a:extLst>
          </p:cNvPr>
          <p:cNvSpPr txBox="1"/>
          <p:nvPr/>
        </p:nvSpPr>
        <p:spPr>
          <a:xfrm>
            <a:off x="1648155" y="315446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B01C85-1191-4E0D-82DB-D749765310B5}"/>
              </a:ext>
            </a:extLst>
          </p:cNvPr>
          <p:cNvSpPr txBox="1"/>
          <p:nvPr/>
        </p:nvSpPr>
        <p:spPr>
          <a:xfrm>
            <a:off x="4196025" y="2481474"/>
            <a:ext cx="131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61DD58-EDAB-4D23-821D-1D13B67B9FD3}"/>
              </a:ext>
            </a:extLst>
          </p:cNvPr>
          <p:cNvSpPr txBox="1"/>
          <p:nvPr/>
        </p:nvSpPr>
        <p:spPr>
          <a:xfrm>
            <a:off x="5508957" y="245877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020109-5F2B-4C03-AD61-3A44489DF5EF}"/>
              </a:ext>
            </a:extLst>
          </p:cNvPr>
          <p:cNvSpPr txBox="1"/>
          <p:nvPr/>
        </p:nvSpPr>
        <p:spPr>
          <a:xfrm>
            <a:off x="4179092" y="3139625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24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B8902-E40A-4F4E-94B8-F72026849A44}"/>
              </a:ext>
            </a:extLst>
          </p:cNvPr>
          <p:cNvSpPr txBox="1"/>
          <p:nvPr/>
        </p:nvSpPr>
        <p:spPr>
          <a:xfrm>
            <a:off x="5508957" y="3116927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vingt-quatre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B3F9A-C705-4F10-AA6A-DC0FFE79C55A}"/>
              </a:ext>
            </a:extLst>
          </p:cNvPr>
          <p:cNvSpPr txBox="1"/>
          <p:nvPr/>
        </p:nvSpPr>
        <p:spPr>
          <a:xfrm>
            <a:off x="8722949" y="2414234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25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DCE4C2-1C79-4875-AA86-0161499F3B33}"/>
              </a:ext>
            </a:extLst>
          </p:cNvPr>
          <p:cNvSpPr txBox="1"/>
          <p:nvPr/>
        </p:nvSpPr>
        <p:spPr>
          <a:xfrm>
            <a:off x="10052814" y="2391536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-cinq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94D366-C274-4CC5-9B53-DEE8F9CFCA3E}"/>
              </a:ext>
            </a:extLst>
          </p:cNvPr>
          <p:cNvSpPr txBox="1"/>
          <p:nvPr/>
        </p:nvSpPr>
        <p:spPr>
          <a:xfrm>
            <a:off x="8722949" y="3154468"/>
            <a:ext cx="113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26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C58D1E-5508-4164-9B0B-B1D7889110FC}"/>
              </a:ext>
            </a:extLst>
          </p:cNvPr>
          <p:cNvSpPr txBox="1"/>
          <p:nvPr/>
        </p:nvSpPr>
        <p:spPr>
          <a:xfrm>
            <a:off x="10052814" y="313177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-six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3F2C21-B163-4D72-AA04-2A3BAB9AB583}"/>
              </a:ext>
            </a:extLst>
          </p:cNvPr>
          <p:cNvSpPr txBox="1"/>
          <p:nvPr/>
        </p:nvSpPr>
        <p:spPr>
          <a:xfrm>
            <a:off x="301357" y="4141253"/>
            <a:ext cx="59791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numbers from 31 to 39, use  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a number 1-9.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D6112-F489-4030-B941-83691B8911FB}"/>
              </a:ext>
            </a:extLst>
          </p:cNvPr>
          <p:cNvSpPr txBox="1"/>
          <p:nvPr/>
        </p:nvSpPr>
        <p:spPr>
          <a:xfrm>
            <a:off x="203687" y="6199598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52C8BF9-26FD-4B63-A852-D08FE1CDB335}"/>
              </a:ext>
            </a:extLst>
          </p:cNvPr>
          <p:cNvSpPr txBox="1"/>
          <p:nvPr/>
        </p:nvSpPr>
        <p:spPr>
          <a:xfrm>
            <a:off x="1334622" y="616727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-et-un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419962B-8EC9-484B-990A-D1E8E02E4576}"/>
              </a:ext>
            </a:extLst>
          </p:cNvPr>
          <p:cNvSpPr txBox="1"/>
          <p:nvPr/>
        </p:nvSpPr>
        <p:spPr>
          <a:xfrm>
            <a:off x="4000686" y="6167278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32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F10B4E-AE96-4E2D-8A6C-865DB15C5B94}"/>
              </a:ext>
            </a:extLst>
          </p:cNvPr>
          <p:cNvSpPr txBox="1"/>
          <p:nvPr/>
        </p:nvSpPr>
        <p:spPr>
          <a:xfrm>
            <a:off x="5313618" y="6144580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-deux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4FB998-EBA7-41D8-863D-D33676DE3E23}"/>
              </a:ext>
            </a:extLst>
          </p:cNvPr>
          <p:cNvSpPr txBox="1"/>
          <p:nvPr/>
        </p:nvSpPr>
        <p:spPr>
          <a:xfrm>
            <a:off x="8358277" y="6167770"/>
            <a:ext cx="1071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C2441D-007E-489E-81E0-0A194F6D54E7}"/>
              </a:ext>
            </a:extLst>
          </p:cNvPr>
          <p:cNvSpPr txBox="1"/>
          <p:nvPr/>
        </p:nvSpPr>
        <p:spPr>
          <a:xfrm>
            <a:off x="9688142" y="6145072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-trois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C3396B-4D79-4832-B338-040CDC28EF76}"/>
              </a:ext>
            </a:extLst>
          </p:cNvPr>
          <p:cNvSpPr txBox="1"/>
          <p:nvPr/>
        </p:nvSpPr>
        <p:spPr>
          <a:xfrm>
            <a:off x="318290" y="1754266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89F816-5EDD-498B-84C5-93CABE58F333}"/>
              </a:ext>
            </a:extLst>
          </p:cNvPr>
          <p:cNvSpPr txBox="1"/>
          <p:nvPr/>
        </p:nvSpPr>
        <p:spPr>
          <a:xfrm>
            <a:off x="1648155" y="1743494"/>
            <a:ext cx="11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Oval Callout 13">
            <a:extLst>
              <a:ext uri="{FF2B5EF4-FFF2-40B4-BE49-F238E27FC236}">
                <a16:creationId xmlns:a16="http://schemas.microsoft.com/office/drawing/2014/main" id="{52457280-F904-4C84-A826-2BE2B11359AB}"/>
              </a:ext>
            </a:extLst>
          </p:cNvPr>
          <p:cNvSpPr/>
          <p:nvPr/>
        </p:nvSpPr>
        <p:spPr>
          <a:xfrm>
            <a:off x="3281498" y="1491536"/>
            <a:ext cx="2509585" cy="1015851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Add </a:t>
            </a:r>
            <a:r>
              <a:rPr lang="en-GB" sz="2400" b="1" dirty="0">
                <a:solidFill>
                  <a:schemeClr val="bg1"/>
                </a:solidFill>
                <a:latin typeface="Century Gothic" panose="020F0302020204030204"/>
              </a:rPr>
              <a:t>et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 before </a:t>
            </a:r>
            <a:r>
              <a:rPr lang="en-GB" sz="2400" b="1" dirty="0">
                <a:solidFill>
                  <a:schemeClr val="bg1"/>
                </a:solidFill>
                <a:latin typeface="Century Gothic" panose="020F0302020204030204"/>
              </a:rPr>
              <a:t>un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28" name="Oval Callout 13">
            <a:extLst>
              <a:ext uri="{FF2B5EF4-FFF2-40B4-BE49-F238E27FC236}">
                <a16:creationId xmlns:a16="http://schemas.microsoft.com/office/drawing/2014/main" id="{7FB6A2E3-3DDC-46F7-8D12-64439B20FE26}"/>
              </a:ext>
            </a:extLst>
          </p:cNvPr>
          <p:cNvSpPr/>
          <p:nvPr/>
        </p:nvSpPr>
        <p:spPr>
          <a:xfrm>
            <a:off x="7687160" y="3976717"/>
            <a:ext cx="4136500" cy="1384995"/>
          </a:xfrm>
          <a:prstGeom prst="wedgeEllipseCallout">
            <a:avLst>
              <a:gd name="adj1" fmla="val 29733"/>
              <a:gd name="adj2" fmla="val -74061"/>
            </a:avLst>
          </a:prstGeom>
          <a:solidFill>
            <a:srgbClr val="36AFCE">
              <a:lumMod val="75000"/>
            </a:srgb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⚠ We also a</a:t>
            </a:r>
            <a:r>
              <a:rPr lang="en-GB" sz="2400" dirty="0">
                <a:solidFill>
                  <a:schemeClr val="bg1"/>
                </a:solidFill>
                <a:latin typeface="Century Gothic" panose="020F0302020204030204"/>
              </a:rPr>
              <a:t>dd a hyphen between these numbers.</a:t>
            </a:r>
            <a:endParaRPr lang="en-US" sz="2400" dirty="0">
              <a:solidFill>
                <a:schemeClr val="bg1"/>
              </a:solidFill>
              <a:latin typeface="Century Gothic" panose="020F03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692C2-DBE3-44E3-8E7F-D7001A62CDA9}"/>
              </a:ext>
            </a:extLst>
          </p:cNvPr>
          <p:cNvSpPr txBox="1"/>
          <p:nvPr/>
        </p:nvSpPr>
        <p:spPr>
          <a:xfrm>
            <a:off x="204236" y="5334252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E4E8F9-8392-43B6-8B5C-BB8E69E042EE}"/>
              </a:ext>
            </a:extLst>
          </p:cNvPr>
          <p:cNvSpPr txBox="1"/>
          <p:nvPr/>
        </p:nvSpPr>
        <p:spPr>
          <a:xfrm>
            <a:off x="1242616" y="5269334"/>
            <a:ext cx="134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5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9" grpId="0"/>
      <p:bldP spid="51" grpId="0"/>
      <p:bldP spid="52" grpId="0"/>
      <p:bldP spid="53" grpId="0"/>
      <p:bldP spid="54" grpId="0"/>
      <p:bldP spid="25" grpId="0"/>
      <p:bldP spid="26" grpId="0"/>
      <p:bldP spid="27" grpId="0" animBg="1"/>
      <p:bldP spid="28" grpId="0" animBg="1"/>
      <p:bldP spid="29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8" name="Table 3">
            <a:extLst>
              <a:ext uri="{FF2B5EF4-FFF2-40B4-BE49-F238E27FC236}">
                <a16:creationId xmlns:a16="http://schemas.microsoft.com/office/drawing/2014/main" id="{CB58D895-0885-46BB-8C78-D53016DC4DF4}"/>
              </a:ext>
            </a:extLst>
          </p:cNvPr>
          <p:cNvGraphicFramePr>
            <a:graphicFrameLocks noGrp="1"/>
          </p:cNvGraphicFramePr>
          <p:nvPr/>
        </p:nvGraphicFramePr>
        <p:xfrm>
          <a:off x="1171270" y="1789619"/>
          <a:ext cx="3523699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0893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92806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6C2937B0-5CCD-4221-8F3F-05AAF9BF13C1}"/>
              </a:ext>
            </a:extLst>
          </p:cNvPr>
          <p:cNvSpPr txBox="1"/>
          <p:nvPr/>
        </p:nvSpPr>
        <p:spPr>
          <a:xfrm>
            <a:off x="294777" y="1125311"/>
            <a:ext cx="7714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B:</a:t>
            </a:r>
          </a:p>
        </p:txBody>
      </p:sp>
      <p:sp>
        <p:nvSpPr>
          <p:cNvPr id="50" name="Rectangle 49">
            <a:hlinkClick r:id="" action="ppaction://noaction">
              <a:snd r:embed="rId4" name="22.wav"/>
            </a:hlinkClick>
            <a:extLst>
              <a:ext uri="{FF2B5EF4-FFF2-40B4-BE49-F238E27FC236}">
                <a16:creationId xmlns:a16="http://schemas.microsoft.com/office/drawing/2014/main" id="{26E2CC35-42A7-4C0C-AC29-4830619297E6}"/>
              </a:ext>
            </a:extLst>
          </p:cNvPr>
          <p:cNvSpPr/>
          <p:nvPr/>
        </p:nvSpPr>
        <p:spPr>
          <a:xfrm>
            <a:off x="1250156" y="2065770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73FEB96-A08B-4223-B6E3-D812B4C8E83C}"/>
              </a:ext>
            </a:extLst>
          </p:cNvPr>
          <p:cNvSpPr txBox="1"/>
          <p:nvPr/>
        </p:nvSpPr>
        <p:spPr>
          <a:xfrm>
            <a:off x="4716895" y="2009508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AF192BB-5E08-47D3-900E-6E185F579372}"/>
              </a:ext>
            </a:extLst>
          </p:cNvPr>
          <p:cNvSpPr txBox="1"/>
          <p:nvPr/>
        </p:nvSpPr>
        <p:spPr>
          <a:xfrm>
            <a:off x="1996381" y="2012856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-deux</a:t>
            </a:r>
          </a:p>
        </p:txBody>
      </p:sp>
      <p:sp>
        <p:nvSpPr>
          <p:cNvPr id="94" name="Rectangle 93">
            <a:hlinkClick r:id="" action="ppaction://noaction">
              <a:snd r:embed="rId5" name="30.wav"/>
            </a:hlinkClick>
            <a:extLst>
              <a:ext uri="{FF2B5EF4-FFF2-40B4-BE49-F238E27FC236}">
                <a16:creationId xmlns:a16="http://schemas.microsoft.com/office/drawing/2014/main" id="{417B5C4B-E752-4BE9-A5E9-26F7DF0D1B56}"/>
              </a:ext>
            </a:extLst>
          </p:cNvPr>
          <p:cNvSpPr/>
          <p:nvPr/>
        </p:nvSpPr>
        <p:spPr>
          <a:xfrm>
            <a:off x="1253766" y="298024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5" name="Rectangle 94">
            <a:hlinkClick r:id="" action="ppaction://noaction">
              <a:snd r:embed="rId6" name="24.wav"/>
            </a:hlinkClick>
            <a:extLst>
              <a:ext uri="{FF2B5EF4-FFF2-40B4-BE49-F238E27FC236}">
                <a16:creationId xmlns:a16="http://schemas.microsoft.com/office/drawing/2014/main" id="{28AD62C1-F425-4887-9D15-18FF1A429F0E}"/>
              </a:ext>
            </a:extLst>
          </p:cNvPr>
          <p:cNvSpPr/>
          <p:nvPr/>
        </p:nvSpPr>
        <p:spPr>
          <a:xfrm>
            <a:off x="1252222" y="398152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6" name="Rectangle 95">
            <a:hlinkClick r:id="" action="ppaction://noaction">
              <a:snd r:embed="rId7" name="27.wav"/>
            </a:hlinkClick>
            <a:extLst>
              <a:ext uri="{FF2B5EF4-FFF2-40B4-BE49-F238E27FC236}">
                <a16:creationId xmlns:a16="http://schemas.microsoft.com/office/drawing/2014/main" id="{4ACB645F-6C97-4A12-BE0A-A0E38C5BC516}"/>
              </a:ext>
            </a:extLst>
          </p:cNvPr>
          <p:cNvSpPr/>
          <p:nvPr/>
        </p:nvSpPr>
        <p:spPr>
          <a:xfrm>
            <a:off x="1234019" y="4937587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7" name="Rectangle 96">
            <a:hlinkClick r:id="" action="ppaction://noaction">
              <a:snd r:embed="rId8" name="23.wav"/>
            </a:hlinkClick>
            <a:extLst>
              <a:ext uri="{FF2B5EF4-FFF2-40B4-BE49-F238E27FC236}">
                <a16:creationId xmlns:a16="http://schemas.microsoft.com/office/drawing/2014/main" id="{EF1E6BC9-9236-44B9-BCB9-AF9B95513D18}"/>
              </a:ext>
            </a:extLst>
          </p:cNvPr>
          <p:cNvSpPr/>
          <p:nvPr/>
        </p:nvSpPr>
        <p:spPr>
          <a:xfrm>
            <a:off x="1223928" y="5893652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D5D6C14-8BD7-4D8E-9D22-44102DBC08E1}"/>
              </a:ext>
            </a:extLst>
          </p:cNvPr>
          <p:cNvSpPr txBox="1"/>
          <p:nvPr/>
        </p:nvSpPr>
        <p:spPr>
          <a:xfrm>
            <a:off x="4708606" y="29706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C0F0A8B-DCFA-428E-8255-3CD13174266C}"/>
              </a:ext>
            </a:extLst>
          </p:cNvPr>
          <p:cNvSpPr txBox="1"/>
          <p:nvPr/>
        </p:nvSpPr>
        <p:spPr>
          <a:xfrm>
            <a:off x="2017175" y="295774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7C5E5EB-C81C-4773-BAD5-5C92B188A661}"/>
              </a:ext>
            </a:extLst>
          </p:cNvPr>
          <p:cNvSpPr txBox="1"/>
          <p:nvPr/>
        </p:nvSpPr>
        <p:spPr>
          <a:xfrm>
            <a:off x="4713232" y="3981522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24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B5FC84B-D508-4745-8C00-7E1E4B4BA688}"/>
              </a:ext>
            </a:extLst>
          </p:cNvPr>
          <p:cNvSpPr txBox="1"/>
          <p:nvPr/>
        </p:nvSpPr>
        <p:spPr>
          <a:xfrm>
            <a:off x="2034997" y="3938934"/>
            <a:ext cx="234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vingt-quatre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232783E-7095-4520-AFB5-97A42D6152FF}"/>
              </a:ext>
            </a:extLst>
          </p:cNvPr>
          <p:cNvSpPr txBox="1"/>
          <p:nvPr/>
        </p:nvSpPr>
        <p:spPr>
          <a:xfrm>
            <a:off x="4720982" y="491060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27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27C4200-39FA-4BF7-A1F5-3B8E5CFB1A9E}"/>
              </a:ext>
            </a:extLst>
          </p:cNvPr>
          <p:cNvSpPr txBox="1"/>
          <p:nvPr/>
        </p:nvSpPr>
        <p:spPr>
          <a:xfrm>
            <a:off x="2098186" y="484721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-sept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2973BB-BC00-4AA0-B855-DF9C6423F21D}"/>
              </a:ext>
            </a:extLst>
          </p:cNvPr>
          <p:cNvSpPr txBox="1"/>
          <p:nvPr/>
        </p:nvSpPr>
        <p:spPr>
          <a:xfrm>
            <a:off x="4708606" y="591205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458803-50BE-48D3-B880-B0FD7CA1E9B8}"/>
              </a:ext>
            </a:extLst>
          </p:cNvPr>
          <p:cNvSpPr txBox="1"/>
          <p:nvPr/>
        </p:nvSpPr>
        <p:spPr>
          <a:xfrm>
            <a:off x="1996381" y="5848564"/>
            <a:ext cx="218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-trois</a:t>
            </a:r>
          </a:p>
        </p:txBody>
      </p:sp>
      <p:graphicFrame>
        <p:nvGraphicFramePr>
          <p:cNvPr id="106" name="Table 3">
            <a:extLst>
              <a:ext uri="{FF2B5EF4-FFF2-40B4-BE49-F238E27FC236}">
                <a16:creationId xmlns:a16="http://schemas.microsoft.com/office/drawing/2014/main" id="{486DFC31-396E-4F9E-B328-74D8A9D7C888}"/>
              </a:ext>
            </a:extLst>
          </p:cNvPr>
          <p:cNvGraphicFramePr>
            <a:graphicFrameLocks noGrp="1"/>
          </p:cNvGraphicFramePr>
          <p:nvPr/>
        </p:nvGraphicFramePr>
        <p:xfrm>
          <a:off x="6112074" y="1798878"/>
          <a:ext cx="3464007" cy="4784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81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2647189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956953"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956953">
                <a:tc>
                  <a:txBody>
                    <a:bodyPr/>
                    <a:lstStyle/>
                    <a:p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107" name="Rectangle 106">
            <a:hlinkClick r:id="" action="ppaction://noaction">
              <a:snd r:embed="rId9" name="25.wav"/>
            </a:hlinkClick>
            <a:extLst>
              <a:ext uri="{FF2B5EF4-FFF2-40B4-BE49-F238E27FC236}">
                <a16:creationId xmlns:a16="http://schemas.microsoft.com/office/drawing/2014/main" id="{391D58C4-8E5D-4023-8F3F-4D1FF934641F}"/>
              </a:ext>
            </a:extLst>
          </p:cNvPr>
          <p:cNvSpPr/>
          <p:nvPr/>
        </p:nvSpPr>
        <p:spPr>
          <a:xfrm>
            <a:off x="6190960" y="2075029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463381E-5D42-493A-9177-2023A6EAB40C}"/>
              </a:ext>
            </a:extLst>
          </p:cNvPr>
          <p:cNvSpPr txBox="1"/>
          <p:nvPr/>
        </p:nvSpPr>
        <p:spPr>
          <a:xfrm>
            <a:off x="9530475" y="209751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B46CDC7-F52D-4315-A838-4B03B1A21490}"/>
              </a:ext>
            </a:extLst>
          </p:cNvPr>
          <p:cNvSpPr txBox="1"/>
          <p:nvPr/>
        </p:nvSpPr>
        <p:spPr>
          <a:xfrm>
            <a:off x="6981976" y="2049991"/>
            <a:ext cx="2106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-cinq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0" name="Rectangle 109">
            <a:hlinkClick r:id="" action="ppaction://noaction">
              <a:snd r:embed="rId10" name="31.wav"/>
            </a:hlinkClick>
            <a:extLst>
              <a:ext uri="{FF2B5EF4-FFF2-40B4-BE49-F238E27FC236}">
                <a16:creationId xmlns:a16="http://schemas.microsoft.com/office/drawing/2014/main" id="{DAE6DA1B-2248-4160-AA3D-2E44A929558E}"/>
              </a:ext>
            </a:extLst>
          </p:cNvPr>
          <p:cNvSpPr/>
          <p:nvPr/>
        </p:nvSpPr>
        <p:spPr>
          <a:xfrm>
            <a:off x="6194570" y="298950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11" name="Rectangle 110">
            <a:hlinkClick r:id="" action="ppaction://noaction">
              <a:snd r:embed="rId11" name="29.wav"/>
            </a:hlinkClick>
            <a:extLst>
              <a:ext uri="{FF2B5EF4-FFF2-40B4-BE49-F238E27FC236}">
                <a16:creationId xmlns:a16="http://schemas.microsoft.com/office/drawing/2014/main" id="{DC4C02D6-A037-49C7-BBCF-F0EE0CC84102}"/>
              </a:ext>
            </a:extLst>
          </p:cNvPr>
          <p:cNvSpPr/>
          <p:nvPr/>
        </p:nvSpPr>
        <p:spPr>
          <a:xfrm>
            <a:off x="6193026" y="399078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12" name="Rectangle 111">
            <a:hlinkClick r:id="" action="ppaction://noaction">
              <a:snd r:embed="rId12" name="26.wav"/>
            </a:hlinkClick>
            <a:extLst>
              <a:ext uri="{FF2B5EF4-FFF2-40B4-BE49-F238E27FC236}">
                <a16:creationId xmlns:a16="http://schemas.microsoft.com/office/drawing/2014/main" id="{E6EA6EAB-17FE-41EE-900D-185CE16930C4}"/>
              </a:ext>
            </a:extLst>
          </p:cNvPr>
          <p:cNvSpPr/>
          <p:nvPr/>
        </p:nvSpPr>
        <p:spPr>
          <a:xfrm>
            <a:off x="6174823" y="4946846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13" name="Rectangle 112">
            <a:hlinkClick r:id="" action="ppaction://noaction">
              <a:snd r:embed="rId13" name="28.wav"/>
            </a:hlinkClick>
            <a:extLst>
              <a:ext uri="{FF2B5EF4-FFF2-40B4-BE49-F238E27FC236}">
                <a16:creationId xmlns:a16="http://schemas.microsoft.com/office/drawing/2014/main" id="{92F3BDF0-C010-456C-AA38-78C8BF076DC2}"/>
              </a:ext>
            </a:extLst>
          </p:cNvPr>
          <p:cNvSpPr/>
          <p:nvPr/>
        </p:nvSpPr>
        <p:spPr>
          <a:xfrm>
            <a:off x="6164732" y="5902911"/>
            <a:ext cx="498896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F9D0B95-0EB3-41E4-832B-80F48BC57995}"/>
              </a:ext>
            </a:extLst>
          </p:cNvPr>
          <p:cNvSpPr txBox="1"/>
          <p:nvPr/>
        </p:nvSpPr>
        <p:spPr>
          <a:xfrm>
            <a:off x="9530475" y="3053731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B81CF33-F2EC-4B5C-B54D-793A7EBC180C}"/>
              </a:ext>
            </a:extLst>
          </p:cNvPr>
          <p:cNvSpPr txBox="1"/>
          <p:nvPr/>
        </p:nvSpPr>
        <p:spPr>
          <a:xfrm>
            <a:off x="7035197" y="2954905"/>
            <a:ext cx="234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-et-un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B6204CF-A852-4482-B1DC-EAB22A52D680}"/>
              </a:ext>
            </a:extLst>
          </p:cNvPr>
          <p:cNvSpPr txBox="1"/>
          <p:nvPr/>
        </p:nvSpPr>
        <p:spPr>
          <a:xfrm>
            <a:off x="9556770" y="4055084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29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10DD41C-BA9F-41B0-9596-0BBA3B1807B6}"/>
              </a:ext>
            </a:extLst>
          </p:cNvPr>
          <p:cNvSpPr txBox="1"/>
          <p:nvPr/>
        </p:nvSpPr>
        <p:spPr>
          <a:xfrm>
            <a:off x="7070490" y="3928051"/>
            <a:ext cx="231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vingt-neuf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2F1B57A-C1F0-4863-87C1-E2D9340B9D05}"/>
              </a:ext>
            </a:extLst>
          </p:cNvPr>
          <p:cNvSpPr txBox="1"/>
          <p:nvPr/>
        </p:nvSpPr>
        <p:spPr>
          <a:xfrm>
            <a:off x="9517449" y="4958465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F6E8830-20C3-4FF7-AFCC-0889CCB15DB7}"/>
              </a:ext>
            </a:extLst>
          </p:cNvPr>
          <p:cNvSpPr txBox="1"/>
          <p:nvPr/>
        </p:nvSpPr>
        <p:spPr>
          <a:xfrm>
            <a:off x="7020620" y="4893481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-six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2106D0A-3A9C-499A-9C40-2DD95965CDCA}"/>
              </a:ext>
            </a:extLst>
          </p:cNvPr>
          <p:cNvSpPr txBox="1"/>
          <p:nvPr/>
        </p:nvSpPr>
        <p:spPr>
          <a:xfrm>
            <a:off x="9506432" y="5945969"/>
            <a:ext cx="82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C6E6F89-746A-465A-957C-EC9A5F7FDDD7}"/>
              </a:ext>
            </a:extLst>
          </p:cNvPr>
          <p:cNvSpPr txBox="1"/>
          <p:nvPr/>
        </p:nvSpPr>
        <p:spPr>
          <a:xfrm>
            <a:off x="6981976" y="5877873"/>
            <a:ext cx="2017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vingt-huit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2" name="Rectangle 121">
            <a:hlinkClick r:id="" action="ppaction://noaction">
              <a:snd r:embed="rId14" name="s7_ecoute_et_ecris_le_numero.wav"/>
            </a:hlinkClick>
            <a:extLst>
              <a:ext uri="{FF2B5EF4-FFF2-40B4-BE49-F238E27FC236}">
                <a16:creationId xmlns:a16="http://schemas.microsoft.com/office/drawing/2014/main" id="{360D7DCF-BD5A-4242-A1EC-15F9B7154735}"/>
              </a:ext>
            </a:extLst>
          </p:cNvPr>
          <p:cNvSpPr/>
          <p:nvPr/>
        </p:nvSpPr>
        <p:spPr>
          <a:xfrm>
            <a:off x="2238922" y="1099312"/>
            <a:ext cx="4714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BAD57E5-7F56-464A-B009-3D64ADEF5877}"/>
              </a:ext>
            </a:extLst>
          </p:cNvPr>
          <p:cNvSpPr txBox="1"/>
          <p:nvPr/>
        </p:nvSpPr>
        <p:spPr>
          <a:xfrm>
            <a:off x="294777" y="586416"/>
            <a:ext cx="3289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  Lis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25" name="Graphic 124" descr="User">
            <a:extLst>
              <a:ext uri="{FF2B5EF4-FFF2-40B4-BE49-F238E27FC236}">
                <a16:creationId xmlns:a16="http://schemas.microsoft.com/office/drawing/2014/main" id="{010AE19B-2BB4-439E-B4F6-119B04E9EE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39697" y="912304"/>
            <a:ext cx="914400" cy="91440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B8EE5291-D929-4037-90D6-30C3CFBF01A3}"/>
              </a:ext>
            </a:extLst>
          </p:cNvPr>
          <p:cNvSpPr txBox="1"/>
          <p:nvPr/>
        </p:nvSpPr>
        <p:spPr>
          <a:xfrm>
            <a:off x="243326" y="1082427"/>
            <a:ext cx="78524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: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0D8FCBD1-5EC1-47E1-87E2-E7CC242CE4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28798" y="3960278"/>
            <a:ext cx="836298" cy="1088930"/>
          </a:xfrm>
          <a:prstGeom prst="rect">
            <a:avLst/>
          </a:prstGeom>
        </p:spPr>
      </p:pic>
      <p:pic>
        <p:nvPicPr>
          <p:cNvPr id="128" name="Picture 127" descr="Logo&#10;&#10;Description automatically generated">
            <a:extLst>
              <a:ext uri="{FF2B5EF4-FFF2-40B4-BE49-F238E27FC236}">
                <a16:creationId xmlns:a16="http://schemas.microsoft.com/office/drawing/2014/main" id="{0B22538E-D7C5-4B65-B0C5-73B154FEBA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-67813" y="1490375"/>
            <a:ext cx="1213690" cy="1360399"/>
          </a:xfrm>
          <a:prstGeom prst="rect">
            <a:avLst/>
          </a:prstGeom>
        </p:spPr>
      </p:pic>
      <p:pic>
        <p:nvPicPr>
          <p:cNvPr id="129" name="Picture 128" descr="A picture containing text&#10;&#10;Description automatically generated">
            <a:extLst>
              <a:ext uri="{FF2B5EF4-FFF2-40B4-BE49-F238E27FC236}">
                <a16:creationId xmlns:a16="http://schemas.microsoft.com/office/drawing/2014/main" id="{5505FB1B-20D4-4843-9E60-D21E70667E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82" y="2855284"/>
            <a:ext cx="785240" cy="835900"/>
          </a:xfrm>
          <a:prstGeom prst="rect">
            <a:avLst/>
          </a:prstGeom>
        </p:spPr>
      </p:pic>
      <p:pic>
        <p:nvPicPr>
          <p:cNvPr id="130" name="Picture 129" descr="Icon&#10;&#10;Description automatically generated">
            <a:extLst>
              <a:ext uri="{FF2B5EF4-FFF2-40B4-BE49-F238E27FC236}">
                <a16:creationId xmlns:a16="http://schemas.microsoft.com/office/drawing/2014/main" id="{2A3725A3-B967-4C1C-BB84-0747889F7A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78208" y="5284284"/>
            <a:ext cx="901587" cy="12571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F3809389-5D86-41B9-841F-65BA0D5FFE3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12" y="4918237"/>
            <a:ext cx="804382" cy="98467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3DE6806C-8683-4AE5-96DA-5BED1C4931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66" y="3256980"/>
            <a:ext cx="822762" cy="778686"/>
          </a:xfrm>
          <a:prstGeom prst="rect">
            <a:avLst/>
          </a:prstGeom>
        </p:spPr>
      </p:pic>
      <p:pic>
        <p:nvPicPr>
          <p:cNvPr id="133" name="Picture 132" descr="A picture containing icon&#10;&#10;Description automatically generated">
            <a:extLst>
              <a:ext uri="{FF2B5EF4-FFF2-40B4-BE49-F238E27FC236}">
                <a16:creationId xmlns:a16="http://schemas.microsoft.com/office/drawing/2014/main" id="{B74B9FE6-E0EC-4494-A311-2798C3043F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966" y="2885011"/>
            <a:ext cx="749206" cy="1015873"/>
          </a:xfrm>
          <a:prstGeom prst="rect">
            <a:avLst/>
          </a:prstGeom>
        </p:spPr>
      </p:pic>
      <p:pic>
        <p:nvPicPr>
          <p:cNvPr id="134" name="Picture 133" descr="A picture containing light&#10;&#10;Description automatically generated">
            <a:extLst>
              <a:ext uri="{FF2B5EF4-FFF2-40B4-BE49-F238E27FC236}">
                <a16:creationId xmlns:a16="http://schemas.microsoft.com/office/drawing/2014/main" id="{50EB905B-1186-4327-82F0-A8649B0D2D3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353" y="3827084"/>
            <a:ext cx="947281" cy="110194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D0F6EB9-4275-4C94-9F17-7F91D38340B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477">
            <a:off x="11037900" y="5575339"/>
            <a:ext cx="1219048" cy="1333333"/>
          </a:xfrm>
          <a:prstGeom prst="rect">
            <a:avLst/>
          </a:prstGeom>
        </p:spPr>
      </p:pic>
      <p:pic>
        <p:nvPicPr>
          <p:cNvPr id="136" name="Google Shape;111;p3">
            <a:extLst>
              <a:ext uri="{FF2B5EF4-FFF2-40B4-BE49-F238E27FC236}">
                <a16:creationId xmlns:a16="http://schemas.microsoft.com/office/drawing/2014/main" id="{D1165279-84B7-46F0-816B-16CD92D68FA0}"/>
              </a:ext>
            </a:extLst>
          </p:cNvPr>
          <p:cNvPicPr/>
          <p:nvPr/>
        </p:nvPicPr>
        <p:blipFill>
          <a:blip r:embed="rId26"/>
          <a:stretch/>
        </p:blipFill>
        <p:spPr>
          <a:xfrm>
            <a:off x="11226340" y="155537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37" name="Title 1">
            <a:extLst>
              <a:ext uri="{FF2B5EF4-FFF2-40B4-BE49-F238E27FC236}">
                <a16:creationId xmlns:a16="http://schemas.microsoft.com/office/drawing/2014/main" id="{B17E2868-04FD-4A94-A834-FCDDA871AA22}"/>
              </a:ext>
            </a:extLst>
          </p:cNvPr>
          <p:cNvSpPr txBox="1">
            <a:spLocks/>
          </p:cNvSpPr>
          <p:nvPr/>
        </p:nvSpPr>
        <p:spPr>
          <a:xfrm>
            <a:off x="10774622" y="2375031"/>
            <a:ext cx="143399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hlinkClick r:id="" action="ppaction://noaction">
              <a:snd r:embed="rId27" name="s9_lis_le_numero.wav"/>
            </a:hlinkClick>
            <a:extLst>
              <a:ext uri="{FF2B5EF4-FFF2-40B4-BE49-F238E27FC236}">
                <a16:creationId xmlns:a16="http://schemas.microsoft.com/office/drawing/2014/main" id="{58B66DC0-2292-487D-B360-E1D3B6D455C1}"/>
              </a:ext>
            </a:extLst>
          </p:cNvPr>
          <p:cNvSpPr txBox="1"/>
          <p:nvPr/>
        </p:nvSpPr>
        <p:spPr>
          <a:xfrm>
            <a:off x="315605" y="516323"/>
            <a:ext cx="35236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:  Lis 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EBC249BA-C540-4747-8F92-001EF99DD8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190" y="-79978"/>
            <a:ext cx="914400" cy="914400"/>
          </a:xfrm>
          <a:prstGeom prst="rect">
            <a:avLst/>
          </a:prstGeom>
        </p:spPr>
      </p:pic>
      <p:sp>
        <p:nvSpPr>
          <p:cNvPr id="55" name="Speech Bubble: Rectangle with Corners Rounded 54">
            <a:hlinkClick r:id="" action="ppaction://noaction">
              <a:snd r:embed="rId30" name="T1_W3_9.1.wav"/>
            </a:hlinkClick>
            <a:extLst>
              <a:ext uri="{FF2B5EF4-FFF2-40B4-BE49-F238E27FC236}">
                <a16:creationId xmlns:a16="http://schemas.microsoft.com/office/drawing/2014/main" id="{B59F6CF7-396A-4286-8472-B58C08DC9642}"/>
              </a:ext>
            </a:extLst>
          </p:cNvPr>
          <p:cNvSpPr/>
          <p:nvPr/>
        </p:nvSpPr>
        <p:spPr>
          <a:xfrm>
            <a:off x="1006739" y="66556"/>
            <a:ext cx="3815843" cy="458772"/>
          </a:xfrm>
          <a:prstGeom prst="wedgeRoundRectCallout">
            <a:avLst>
              <a:gd name="adj1" fmla="val -58877"/>
              <a:gd name="adj2" fmla="val 2252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CustomShape 3">
            <a:hlinkClick r:id="" action="ppaction://noaction">
              <a:snd r:embed="rId30" name="T1_W3_9.1.wav"/>
            </a:hlinkClick>
            <a:extLst>
              <a:ext uri="{FF2B5EF4-FFF2-40B4-BE49-F238E27FC236}">
                <a16:creationId xmlns:a16="http://schemas.microsoft.com/office/drawing/2014/main" id="{173AC3DE-819B-475A-9B4E-E12A7A2D0718}"/>
              </a:ext>
            </a:extLst>
          </p:cNvPr>
          <p:cNvSpPr/>
          <p:nvPr/>
        </p:nvSpPr>
        <p:spPr>
          <a:xfrm>
            <a:off x="968590" y="39722"/>
            <a:ext cx="370352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714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92" grpId="0"/>
      <p:bldP spid="93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7" grpId="0" animBg="1"/>
      <p:bldP spid="108" grpId="0"/>
      <p:bldP spid="109" grpId="0"/>
      <p:bldP spid="110" grpId="0" animBg="1"/>
      <p:bldP spid="111" grpId="0" animBg="1"/>
      <p:bldP spid="112" grpId="0" animBg="1"/>
      <p:bldP spid="113" grpId="0" animBg="1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2" grpId="1"/>
      <p:bldP spid="123" grpId="0"/>
      <p:bldP spid="123" grpId="1"/>
      <p:bldP spid="126" grpId="0" animBg="1"/>
      <p:bldP spid="12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2757</TotalTime>
  <Words>2884</Words>
  <Application>Microsoft Office PowerPoint</Application>
  <PresentationFormat>Widescreen</PresentationFormat>
  <Paragraphs>373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Describing me and others</vt:lpstr>
      <vt:lpstr>prononciation</vt:lpstr>
      <vt:lpstr>écouter</vt:lpstr>
      <vt:lpstr>parler</vt:lpstr>
      <vt:lpstr>Les nombres de 13 à 16</vt:lpstr>
      <vt:lpstr>Les nombres de 17 à 19</vt:lpstr>
      <vt:lpstr>écouter</vt:lpstr>
      <vt:lpstr>Les nombres de 21 à 31</vt:lpstr>
      <vt:lpstr>écouter</vt:lpstr>
      <vt:lpstr>parler</vt:lpstr>
      <vt:lpstr>écrire</vt:lpstr>
      <vt:lpstr>prononcer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69</cp:revision>
  <dcterms:created xsi:type="dcterms:W3CDTF">2021-07-02T19:27:01Z</dcterms:created>
  <dcterms:modified xsi:type="dcterms:W3CDTF">2023-07-08T18:26:07Z</dcterms:modified>
</cp:coreProperties>
</file>