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3"/>
  </p:notesMasterIdLst>
  <p:sldIdLst>
    <p:sldId id="275" r:id="rId3"/>
    <p:sldId id="527" r:id="rId4"/>
    <p:sldId id="281" r:id="rId5"/>
    <p:sldId id="620" r:id="rId6"/>
    <p:sldId id="621" r:id="rId7"/>
    <p:sldId id="622" r:id="rId8"/>
    <p:sldId id="290" r:id="rId9"/>
    <p:sldId id="258" r:id="rId10"/>
    <p:sldId id="623" r:id="rId11"/>
    <p:sldId id="25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7"/>
    <a:srgbClr val="EFF9FB"/>
    <a:srgbClr val="FFF2BD"/>
    <a:srgbClr val="DDDDCD"/>
    <a:srgbClr val="1D9A78"/>
    <a:srgbClr val="FF0066"/>
    <a:srgbClr val="195869"/>
    <a:srgbClr val="786E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369" autoAdjust="0"/>
  </p:normalViewPr>
  <p:slideViewPr>
    <p:cSldViewPr snapToGrid="0">
      <p:cViewPr varScale="1">
        <p:scale>
          <a:sx n="70" d="100"/>
          <a:sy n="70" d="100"/>
        </p:scale>
        <p:origin x="1046"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13/07/2023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KPLZfpmA31Q"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Haiti#Language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en.wikipedia.org/wiki/Haitian_Creole#Example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400" b="0" strike="noStrike" spc="-1" dirty="0">
                <a:solidFill>
                  <a:srgbClr val="000000"/>
                </a:solidFill>
                <a:latin typeface="+mn-lt"/>
                <a:ea typeface="Calibri"/>
              </a:rPr>
              <a:t>Artwork by Steve Clarke. Pronoun pictures from NCELP (www.ncelp.org). All additional pictures selected from </a:t>
            </a:r>
            <a:r>
              <a:rPr lang="en-GB" sz="1400" b="0" strike="noStrike" spc="-1" dirty="0" err="1">
                <a:solidFill>
                  <a:srgbClr val="000000"/>
                </a:solidFill>
                <a:latin typeface="+mn-lt"/>
                <a:ea typeface="Calibri"/>
              </a:rPr>
              <a:t>Pixabay</a:t>
            </a:r>
            <a:r>
              <a:rPr lang="en-GB" sz="1400" b="0" strike="noStrike" spc="-1" dirty="0">
                <a:solidFill>
                  <a:srgbClr val="000000"/>
                </a:solidFill>
                <a:latin typeface="+mn-lt"/>
                <a:ea typeface="Calibri"/>
              </a:rPr>
              <a:t> and are</a:t>
            </a:r>
          </a:p>
          <a:p>
            <a:pPr marL="0" indent="-216000">
              <a:lnSpc>
                <a:spcPct val="100000"/>
              </a:lnSpc>
            </a:pPr>
            <a:r>
              <a:rPr lang="en-GB" sz="1400" b="0" strike="noStrike" spc="-1" dirty="0">
                <a:solidFill>
                  <a:srgbClr val="000000"/>
                </a:solidFill>
                <a:latin typeface="+mn-lt"/>
                <a:ea typeface="Calibri"/>
              </a:rPr>
              <a:t>available under a Creative Commons license, no attribution required.</a:t>
            </a:r>
            <a:endParaRPr lang="en-GB" sz="1400" b="0" strike="noStrike" spc="-1" dirty="0">
              <a:latin typeface="Arial"/>
            </a:endParaRPr>
          </a:p>
          <a:p>
            <a:pPr marL="0" indent="-216000">
              <a:lnSpc>
                <a:spcPct val="100000"/>
              </a:lnSpc>
            </a:pPr>
            <a:endParaRPr lang="en-GB" sz="1200" b="0" strike="noStrike" spc="-1" dirty="0">
              <a:latin typeface="Arial"/>
            </a:endParaRPr>
          </a:p>
          <a:p>
            <a:pPr marL="0" indent="-216000">
              <a:lnSpc>
                <a:spcPct val="100000"/>
              </a:lnSpc>
            </a:pPr>
            <a:r>
              <a:rPr lang="en-GB" sz="1200" b="0" strike="noStrike" spc="-1" dirty="0">
                <a:latin typeface="Arial"/>
              </a:rPr>
              <a:t>This lesson contains a phonics assessment to check progress in SSC practised in the first 12 weeks of this year’s course.</a:t>
            </a:r>
            <a:br>
              <a:rPr lang="en-GB" sz="1200" b="0" strike="noStrike" spc="-1" dirty="0">
                <a:latin typeface="Arial"/>
              </a:rPr>
            </a:b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handout</a:t>
            </a:r>
          </a:p>
          <a:p>
            <a:endParaRPr lang="en-GB" dirty="0"/>
          </a:p>
          <a:p>
            <a:r>
              <a:rPr lang="en-GB" dirty="0"/>
              <a:t>Audio provided for teacher preparation, if required.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3BD5-6E7C-4A27-8899-4648530428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607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a:t>
            </a:r>
            <a:r>
              <a:rPr lang="en-GB" dirty="0"/>
              <a:t>: 1 minute per pupil</a:t>
            </a:r>
          </a:p>
          <a:p>
            <a:endParaRPr lang="en-GB" dirty="0"/>
          </a:p>
          <a:p>
            <a:r>
              <a:rPr lang="en-GB" b="1" dirty="0"/>
              <a:t>Aim</a:t>
            </a:r>
            <a:r>
              <a:rPr lang="en-GB" dirty="0"/>
              <a:t>: to assess pupils’ ability to read aloud the SSC practised this term.</a:t>
            </a:r>
            <a:br>
              <a:rPr lang="en-GB" dirty="0"/>
            </a:br>
            <a:br>
              <a:rPr lang="en-GB" dirty="0"/>
            </a:br>
            <a:r>
              <a:rPr lang="en-GB" b="1" dirty="0"/>
              <a:t>Procedure</a:t>
            </a:r>
            <a:r>
              <a:rPr lang="en-GB" dirty="0"/>
              <a:t>: </a:t>
            </a:r>
            <a:br>
              <a:rPr lang="en-GB" dirty="0"/>
            </a:br>
            <a:r>
              <a:rPr lang="en-GB" dirty="0"/>
              <a:t>1. Use this slide to explain the phonics task.  Tell pupils that you will give them the handout just before you hear each pupil so that the preparation time is the same for all.</a:t>
            </a:r>
          </a:p>
          <a:p>
            <a:r>
              <a:rPr lang="en-GB" dirty="0"/>
              <a:t>2. Then give out the independent task activity sheets (and if desired, nominate a pupil monitor to be i/c of the PPT during the lesson).</a:t>
            </a:r>
            <a:br>
              <a:rPr lang="en-GB" dirty="0"/>
            </a:br>
            <a:r>
              <a:rPr lang="en-GB" dirty="0"/>
              <a:t>3. Whilst pupils work on the independent tasks, listen to individual pupils reading the ten words aloud.  Mark in real time, using the grid on the teacher version.</a:t>
            </a:r>
          </a:p>
          <a:p>
            <a:endParaRPr lang="en-GB" dirty="0"/>
          </a:p>
          <a:p>
            <a:r>
              <a:rPr lang="en-GB" b="1" dirty="0"/>
              <a:t>Note</a:t>
            </a:r>
            <a:r>
              <a:rPr lang="en-GB" dirty="0"/>
              <a:t>: </a:t>
            </a:r>
          </a:p>
          <a:p>
            <a:pPr marL="285750" indent="-285750">
              <a:buAutoNum type="romanLcParenR"/>
            </a:pPr>
            <a:r>
              <a:rPr lang="en-GB" dirty="0"/>
              <a:t>there are no follow up lessons this week, so it would be possible to continue the speaking assessments in the follow up time during this week, as needed.</a:t>
            </a:r>
          </a:p>
          <a:p>
            <a:pPr marL="285750" indent="-285750">
              <a:buAutoNum type="romanLcParenR"/>
            </a:pPr>
            <a:r>
              <a:rPr lang="en-GB" dirty="0"/>
              <a:t>if preferred, and the resources are available, pupils could record their answers (e.g. on computer or </a:t>
            </a:r>
            <a:r>
              <a:rPr lang="en-GB" dirty="0" err="1"/>
              <a:t>ipad</a:t>
            </a:r>
            <a:r>
              <a:rPr lang="en-GB" dirty="0"/>
              <a:t>) though this would involve the teacher listening back to assess them.</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51453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20-30 minutes (four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introduce pupils to Christmas eating traditions in Haiti.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b="0" dirty="0"/>
              <a:t>:</a:t>
            </a:r>
            <a:br>
              <a:rPr lang="en-GB" b="0" dirty="0"/>
            </a:br>
            <a:r>
              <a:rPr lang="en-GB" b="0" dirty="0"/>
              <a:t>1. Pupils read the text and make some notes in English under the heading where, when and what.</a:t>
            </a:r>
            <a:br>
              <a:rPr lang="en-GB" b="0" dirty="0"/>
            </a:br>
            <a:r>
              <a:rPr lang="en-GB" b="0" dirty="0"/>
              <a:t>2. Click to provide suggested answers.</a:t>
            </a:r>
            <a:br>
              <a:rPr lang="en-GB" b="0" dirty="0"/>
            </a:br>
            <a:endParaRPr lang="en-GB" b="0" dirty="0"/>
          </a:p>
          <a:p>
            <a:r>
              <a:rPr lang="en-GB" b="1" dirty="0"/>
              <a:t>Attribution</a:t>
            </a:r>
            <a:r>
              <a:rPr lang="en-GB" dirty="0"/>
              <a:t>: </a:t>
            </a:r>
            <a:r>
              <a:rPr lang="en-GB" dirty="0" err="1"/>
              <a:t>Lëa</a:t>
            </a:r>
            <a:r>
              <a:rPr lang="en-GB" dirty="0"/>
              <a:t>-Kim </a:t>
            </a:r>
            <a:r>
              <a:rPr lang="en-GB" dirty="0" err="1"/>
              <a:t>Châteauneuf</a:t>
            </a:r>
            <a:r>
              <a:rPr lang="en-GB" dirty="0"/>
              <a:t>, CC BY-SA 2.0 via Wikimedia Commons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find out more about Christmas Eve in Haiti.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b="0" dirty="0"/>
              <a:t>:</a:t>
            </a:r>
            <a:br>
              <a:rPr lang="en-GB" b="0" dirty="0"/>
            </a:br>
            <a:r>
              <a:rPr lang="en-GB" b="0" dirty="0"/>
              <a:t>1. Pupils read the text and try to answer the three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Click to reveal the answers.</a:t>
            </a:r>
            <a:br>
              <a:rPr lang="en-GB" b="0" dirty="0"/>
            </a:br>
            <a:endParaRPr lang="en-GB" b="0" dirty="0"/>
          </a:p>
        </p:txBody>
      </p:sp>
    </p:spTree>
    <p:extLst>
      <p:ext uri="{BB962C8B-B14F-4D97-AF65-F5344CB8AC3E}">
        <p14:creationId xmlns:p14="http://schemas.microsoft.com/office/powerpoint/2010/main" val="1019165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find out more about Christmas traditions in Haiti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b="0" dirty="0"/>
              <a:t>:</a:t>
            </a:r>
            <a:br>
              <a:rPr lang="en-GB" b="0" dirty="0"/>
            </a:br>
            <a:r>
              <a:rPr lang="en-GB" b="0" dirty="0"/>
              <a:t>1. Pupils read the text and try to tell a partner everything they know about ‘</a:t>
            </a:r>
            <a:r>
              <a:rPr lang="en-GB" b="0" dirty="0" err="1"/>
              <a:t>fanaux</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Click to reveal the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Short 1 minute video clip about les </a:t>
            </a:r>
            <a:r>
              <a:rPr lang="en-GB" b="0" dirty="0" err="1"/>
              <a:t>fanaux</a:t>
            </a:r>
            <a:r>
              <a:rPr lang="en-GB" b="0" dirty="0"/>
              <a:t>: </a:t>
            </a:r>
            <a:r>
              <a:rPr lang="es-ES_tradnl" sz="1200" u="sng" kern="1200" dirty="0">
                <a:solidFill>
                  <a:schemeClr val="tx1"/>
                </a:solidFill>
                <a:effectLst/>
                <a:latin typeface="+mn-lt"/>
                <a:ea typeface="+mn-ea"/>
                <a:cs typeface="+mn-cs"/>
                <a:hlinkClick r:id="rId3"/>
              </a:rPr>
              <a:t>https://www.youtube.com/watch?v=KPLZfpmA31Q</a:t>
            </a:r>
            <a:r>
              <a:rPr lang="es-ES_tradnl"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Permission</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permission</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for</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photos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requested</a:t>
            </a:r>
            <a:r>
              <a:rPr lang="es-ES_tradnl" sz="1200" kern="1200" dirty="0">
                <a:solidFill>
                  <a:schemeClr val="tx1"/>
                </a:solidFill>
                <a:effectLst/>
                <a:latin typeface="+mn-lt"/>
                <a:ea typeface="+mn-ea"/>
                <a:cs typeface="+mn-cs"/>
              </a:rPr>
              <a:t> 24 </a:t>
            </a:r>
            <a:r>
              <a:rPr lang="es-ES_tradnl" sz="1200" kern="1200" dirty="0" err="1">
                <a:solidFill>
                  <a:schemeClr val="tx1"/>
                </a:solidFill>
                <a:effectLst/>
                <a:latin typeface="+mn-lt"/>
                <a:ea typeface="+mn-ea"/>
                <a:cs typeface="+mn-cs"/>
              </a:rPr>
              <a:t>November</a:t>
            </a:r>
            <a:r>
              <a:rPr lang="es-ES_tradnl" sz="1200" kern="1200" dirty="0">
                <a:solidFill>
                  <a:schemeClr val="tx1"/>
                </a:solidFill>
                <a:effectLst/>
                <a:latin typeface="+mn-lt"/>
                <a:ea typeface="+mn-ea"/>
                <a:cs typeface="+mn-cs"/>
              </a:rPr>
              <a:t> 2021 www.haitifriends.org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endParaRPr lang="en-GB" b="0" dirty="0"/>
          </a:p>
        </p:txBody>
      </p:sp>
    </p:spTree>
    <p:extLst>
      <p:ext uri="{BB962C8B-B14F-4D97-AF65-F5344CB8AC3E}">
        <p14:creationId xmlns:p14="http://schemas.microsoft.com/office/powerpoint/2010/main" val="3540650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find out a bit more about Haitian Creole.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b="0" dirty="0"/>
              <a:t>:</a:t>
            </a:r>
            <a:br>
              <a:rPr lang="en-GB" b="0" dirty="0"/>
            </a:br>
            <a:r>
              <a:rPr lang="en-GB" b="0" dirty="0"/>
              <a:t>1. Pupils read the words and try to organise the words into the table, matching the meanings in three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Click to reveal the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r>
              <a:rPr lang="en-GB" sz="1200" u="sng" kern="1200" dirty="0">
                <a:solidFill>
                  <a:schemeClr val="tx1"/>
                </a:solidFill>
                <a:effectLst/>
                <a:latin typeface="+mn-lt"/>
                <a:ea typeface="+mn-ea"/>
                <a:cs typeface="+mn-cs"/>
                <a:hlinkClick r:id="rId3"/>
              </a:rPr>
              <a:t>https://en.wikipedia.org/wiki/Haiti#Languages</a:t>
            </a:r>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hlinkClick r:id="rId4"/>
              </a:rPr>
              <a:t>https://en.wikipedia.org/wiki/Haitian_Creole#Examples</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endParaRPr lang="en-GB" b="0" dirty="0"/>
          </a:p>
        </p:txBody>
      </p:sp>
    </p:spTree>
    <p:extLst>
      <p:ext uri="{BB962C8B-B14F-4D97-AF65-F5344CB8AC3E}">
        <p14:creationId xmlns:p14="http://schemas.microsoft.com/office/powerpoint/2010/main" val="4129271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 handout</a:t>
            </a:r>
            <a:br>
              <a:rPr lang="en-GB" dirty="0"/>
            </a:br>
            <a:r>
              <a:rPr lang="en-GB" dirty="0"/>
              <a:t>To copy and cut in half</a:t>
            </a:r>
          </a:p>
          <a:p>
            <a:endParaRPr lang="en-GB" dirty="0"/>
          </a:p>
          <a:p>
            <a:r>
              <a:rPr lang="en-GB" b="1" dirty="0"/>
              <a:t>Note</a:t>
            </a:r>
            <a:r>
              <a:rPr lang="en-GB" dirty="0"/>
              <a:t>: There is a version with the animals only without names on the next slide, if preferred.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3BD5-6E7C-4A27-8899-4648530428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706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Alternative version with animals only.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3BD5-6E7C-4A27-8899-4648530428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706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13/07/2023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153567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13/07/2023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2307052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DAF17F-FAA4-484E-AD3B-F506493F34E7}" type="datetimeFigureOut">
              <a:rPr lang="en-GB" smtClean="0"/>
              <a:t>13/07/2023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817184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9DAF17F-FAA4-484E-AD3B-F506493F34E7}" type="datetimeFigureOut">
              <a:rPr lang="en-GB" smtClean="0"/>
              <a:t>13/07/2023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2981932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9DAF17F-FAA4-484E-AD3B-F506493F34E7}" type="datetimeFigureOut">
              <a:rPr lang="en-GB" smtClean="0"/>
              <a:t>13/07/2023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310653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9DAF17F-FAA4-484E-AD3B-F506493F34E7}" type="datetimeFigureOut">
              <a:rPr lang="en-GB" smtClean="0"/>
              <a:t>13/07/2023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81727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DAF17F-FAA4-484E-AD3B-F506493F34E7}" type="datetimeFigureOut">
              <a:rPr lang="en-GB" smtClean="0"/>
              <a:t>13/07/2023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251216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DAF17F-FAA4-484E-AD3B-F506493F34E7}" type="datetimeFigureOut">
              <a:rPr lang="en-GB" smtClean="0"/>
              <a:t>13/07/2023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2989659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DAF17F-FAA4-484E-AD3B-F506493F34E7}" type="datetimeFigureOut">
              <a:rPr lang="en-GB" smtClean="0"/>
              <a:t>13/07/2023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2027418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13/07/2023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2466826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13/07/2023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604687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DAF17F-FAA4-484E-AD3B-F506493F34E7}" type="datetimeFigureOut">
              <a:rPr lang="en-GB" smtClean="0"/>
              <a:t>13/07/2023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8494A2-93C3-46AA-88CA-CD447CD1B5AD}" type="slidenum">
              <a:rPr lang="en-GB" smtClean="0"/>
              <a:t>‹#›</a:t>
            </a:fld>
            <a:endParaRPr lang="en-GB"/>
          </a:p>
        </p:txBody>
      </p:sp>
    </p:spTree>
    <p:extLst>
      <p:ext uri="{BB962C8B-B14F-4D97-AF65-F5344CB8AC3E}">
        <p14:creationId xmlns:p14="http://schemas.microsoft.com/office/powerpoint/2010/main" val="237351752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audio" Target="../media/audio2.wav"/><Relationship Id="rId26" Type="http://schemas.openxmlformats.org/officeDocument/2006/relationships/audio" Target="../media/audio10.wav"/><Relationship Id="rId3" Type="http://schemas.openxmlformats.org/officeDocument/2006/relationships/image" Target="../media/image5.jpeg"/><Relationship Id="rId21" Type="http://schemas.openxmlformats.org/officeDocument/2006/relationships/audio" Target="../media/audio5.wav"/><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33.png"/><Relationship Id="rId25" Type="http://schemas.openxmlformats.org/officeDocument/2006/relationships/audio" Target="../media/audio9.wav"/><Relationship Id="rId2" Type="http://schemas.openxmlformats.org/officeDocument/2006/relationships/notesSlide" Target="../notesSlides/notesSlide10.xml"/><Relationship Id="rId16" Type="http://schemas.openxmlformats.org/officeDocument/2006/relationships/audio" Target="../media/audio1.wav"/><Relationship Id="rId20" Type="http://schemas.openxmlformats.org/officeDocument/2006/relationships/audio" Target="../media/audio4.wav"/><Relationship Id="rId1" Type="http://schemas.openxmlformats.org/officeDocument/2006/relationships/slideLayout" Target="../slideLayouts/slideLayout19.xml"/><Relationship Id="rId6" Type="http://schemas.openxmlformats.org/officeDocument/2006/relationships/image" Target="../media/image8.jpeg"/><Relationship Id="rId11" Type="http://schemas.openxmlformats.org/officeDocument/2006/relationships/image" Target="../media/image13.jpeg"/><Relationship Id="rId24" Type="http://schemas.openxmlformats.org/officeDocument/2006/relationships/audio" Target="../media/audio8.wav"/><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audio" Target="../media/audio7.wav"/><Relationship Id="rId10" Type="http://schemas.openxmlformats.org/officeDocument/2006/relationships/image" Target="../media/image12.jpeg"/><Relationship Id="rId19" Type="http://schemas.openxmlformats.org/officeDocument/2006/relationships/audio" Target="../media/audio3.wav"/><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png"/><Relationship Id="rId22" Type="http://schemas.openxmlformats.org/officeDocument/2006/relationships/audio" Target="../media/audio6.wav"/></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2.xml"/><Relationship Id="rId16"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jp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notesSlide" Target="../notesSlides/notesSlide3.xml"/><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23.png"/><Relationship Id="rId3" Type="http://schemas.microsoft.com/office/2007/relationships/media" Target="../media/media3.mp3"/><Relationship Id="rId7" Type="http://schemas.openxmlformats.org/officeDocument/2006/relationships/image" Target="../media/image24.jpg"/><Relationship Id="rId12" Type="http://schemas.openxmlformats.org/officeDocument/2006/relationships/image" Target="../media/image2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22.png"/><Relationship Id="rId5" Type="http://schemas.openxmlformats.org/officeDocument/2006/relationships/slideLayout" Target="../slideLayouts/slideLayout5.xml"/><Relationship Id="rId10" Type="http://schemas.openxmlformats.org/officeDocument/2006/relationships/image" Target="../media/image27.svg"/><Relationship Id="rId4" Type="http://schemas.openxmlformats.org/officeDocument/2006/relationships/audio" Target="../media/media3.mp3"/><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9.png"/><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0.gi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8.jpeg"/><Relationship Id="rId11" Type="http://schemas.openxmlformats.org/officeDocument/2006/relationships/image" Target="../media/image32.jpeg"/><Relationship Id="rId5" Type="http://schemas.openxmlformats.org/officeDocument/2006/relationships/image" Target="../media/image31.jpeg"/><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17035" y="5507881"/>
            <a:ext cx="4571280" cy="229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lang="fr-FR" sz="2800" b="1" spc="-1" dirty="0" err="1">
                <a:solidFill>
                  <a:prstClr val="white"/>
                </a:solidFill>
                <a:latin typeface="Century Gothic" panose="020B0502020202020204" pitchFamily="34" charset="0"/>
                <a:ea typeface="Century Gothic"/>
              </a:rPr>
              <a:t>Phonics</a:t>
            </a:r>
            <a:r>
              <a:rPr lang="fr-FR" sz="2800" b="1" spc="-1" dirty="0">
                <a:solidFill>
                  <a:prstClr val="white"/>
                </a:solidFill>
                <a:latin typeface="Century Gothic" panose="020B0502020202020204" pitchFamily="34" charset="0"/>
                <a:ea typeface="Century Gothic"/>
              </a:rPr>
              <a:t> quiz</a:t>
            </a:r>
          </a:p>
          <a:p>
            <a:pPr marL="457920" lvl="0" indent="-457200">
              <a:buClr>
                <a:prstClr val="white"/>
              </a:buClr>
              <a:buFont typeface="Wingdings" panose="05000000000000000000" pitchFamily="2" charset="2"/>
              <a:buChar char="§"/>
              <a:defRPr/>
            </a:pPr>
            <a:r>
              <a:rPr lang="fr-FR" sz="2800" b="1" spc="-1" dirty="0">
                <a:solidFill>
                  <a:prstClr val="white"/>
                </a:solidFill>
                <a:latin typeface="Century Gothic" panose="020B0502020202020204" pitchFamily="34" charset="0"/>
                <a:ea typeface="Century Gothic"/>
              </a:rPr>
              <a:t>Christmas traditions in </a:t>
            </a:r>
            <a:r>
              <a:rPr lang="fr-FR" sz="2800" b="1" spc="-1" dirty="0" err="1">
                <a:solidFill>
                  <a:prstClr val="white"/>
                </a:solidFill>
                <a:latin typeface="Century Gothic" panose="020B0502020202020204" pitchFamily="34" charset="0"/>
                <a:ea typeface="Century Gothic"/>
              </a:rPr>
              <a:t>Haiti</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have</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9" name="Picture 2" descr="Navidad, El Árbol De Navidad, Bell, Calcetín, Un Regalo">
            <a:extLst>
              <a:ext uri="{FF2B5EF4-FFF2-40B4-BE49-F238E27FC236}">
                <a16:creationId xmlns:a16="http://schemas.microsoft.com/office/drawing/2014/main" id="{560ECA4F-1012-4F66-BFAC-7A13F7B79C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013" r="27968" b="37333"/>
          <a:stretch/>
        </p:blipFill>
        <p:spPr bwMode="auto">
          <a:xfrm>
            <a:off x="1021692" y="1686356"/>
            <a:ext cx="2561966" cy="40748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Navidad, Decoraciones, Decoración, Verde, Antecedentes">
            <a:extLst>
              <a:ext uri="{FF2B5EF4-FFF2-40B4-BE49-F238E27FC236}">
                <a16:creationId xmlns:a16="http://schemas.microsoft.com/office/drawing/2014/main" id="{FA274C50-ACE3-4B02-A1C9-826F17E3E8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611" t="50000" r="24666"/>
          <a:stretch/>
        </p:blipFill>
        <p:spPr bwMode="auto">
          <a:xfrm>
            <a:off x="1647366" y="1263680"/>
            <a:ext cx="878562" cy="8453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Navidad, Decoraciones, Decoración, Verde, Antecedentes">
            <a:extLst>
              <a:ext uri="{FF2B5EF4-FFF2-40B4-BE49-F238E27FC236}">
                <a16:creationId xmlns:a16="http://schemas.microsoft.com/office/drawing/2014/main" id="{22EC5FE7-BC5C-4762-ACFB-AEE216C184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0576986">
            <a:off x="4383171" y="28613"/>
            <a:ext cx="1769340" cy="11610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Navidad, Decoraciones, Decoración, Verde, Antecedentes">
            <a:extLst>
              <a:ext uri="{FF2B5EF4-FFF2-40B4-BE49-F238E27FC236}">
                <a16:creationId xmlns:a16="http://schemas.microsoft.com/office/drawing/2014/main" id="{EEB23352-01B9-491C-B7BA-9F40964791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1089510">
            <a:off x="10346503" y="5580698"/>
            <a:ext cx="1769340" cy="11610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 name="Table 97">
            <a:extLst>
              <a:ext uri="{FF2B5EF4-FFF2-40B4-BE49-F238E27FC236}">
                <a16:creationId xmlns:a16="http://schemas.microsoft.com/office/drawing/2014/main" id="{0ED37381-ED0A-4B84-982C-2820FE3B776F}"/>
              </a:ext>
            </a:extLst>
          </p:cNvPr>
          <p:cNvGraphicFramePr>
            <a:graphicFrameLocks noGrp="1"/>
          </p:cNvGraphicFramePr>
          <p:nvPr>
            <p:extLst>
              <p:ext uri="{D42A27DB-BD31-4B8C-83A1-F6EECF244321}">
                <p14:modId xmlns:p14="http://schemas.microsoft.com/office/powerpoint/2010/main" val="3600829600"/>
              </p:ext>
            </p:extLst>
          </p:nvPr>
        </p:nvGraphicFramePr>
        <p:xfrm>
          <a:off x="215850" y="5050074"/>
          <a:ext cx="5010260" cy="1496128"/>
        </p:xfrm>
        <a:graphic>
          <a:graphicData uri="http://schemas.openxmlformats.org/drawingml/2006/table">
            <a:tbl>
              <a:tblPr firstRow="1" bandRow="1">
                <a:tableStyleId>{5940675A-B579-460E-94D1-54222C63F5DA}</a:tableStyleId>
              </a:tblPr>
              <a:tblGrid>
                <a:gridCol w="1252565">
                  <a:extLst>
                    <a:ext uri="{9D8B030D-6E8A-4147-A177-3AD203B41FA5}">
                      <a16:colId xmlns:a16="http://schemas.microsoft.com/office/drawing/2014/main" val="3949454735"/>
                    </a:ext>
                  </a:extLst>
                </a:gridCol>
                <a:gridCol w="1252565">
                  <a:extLst>
                    <a:ext uri="{9D8B030D-6E8A-4147-A177-3AD203B41FA5}">
                      <a16:colId xmlns:a16="http://schemas.microsoft.com/office/drawing/2014/main" val="1572345880"/>
                    </a:ext>
                  </a:extLst>
                </a:gridCol>
                <a:gridCol w="1252565">
                  <a:extLst>
                    <a:ext uri="{9D8B030D-6E8A-4147-A177-3AD203B41FA5}">
                      <a16:colId xmlns:a16="http://schemas.microsoft.com/office/drawing/2014/main" val="2511906881"/>
                    </a:ext>
                  </a:extLst>
                </a:gridCol>
                <a:gridCol w="1252565">
                  <a:extLst>
                    <a:ext uri="{9D8B030D-6E8A-4147-A177-3AD203B41FA5}">
                      <a16:colId xmlns:a16="http://schemas.microsoft.com/office/drawing/2014/main" val="2536686118"/>
                    </a:ext>
                  </a:extLst>
                </a:gridCol>
              </a:tblGrid>
              <a:tr h="1496128">
                <a:tc>
                  <a:txBody>
                    <a:bodyPr/>
                    <a:lstStyle/>
                    <a:p>
                      <a:r>
                        <a:rPr lang="en-GB" sz="1400" dirty="0">
                          <a:solidFill>
                            <a:srgbClr val="002060"/>
                          </a:solidFill>
                          <a:latin typeface="Century Gothic" panose="020B0502020202020204" pitchFamily="34" charset="0"/>
                        </a:rPr>
                        <a:t>7</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8</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9</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10</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400349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494704141"/>
              </p:ext>
            </p:extLst>
          </p:nvPr>
        </p:nvGraphicFramePr>
        <p:xfrm>
          <a:off x="6485888" y="593081"/>
          <a:ext cx="5500901" cy="5554327"/>
        </p:xfrm>
        <a:graphic>
          <a:graphicData uri="http://schemas.openxmlformats.org/drawingml/2006/table">
            <a:tbl>
              <a:tblPr firstRow="1" firstCol="1" bandRow="1">
                <a:tableStyleId>{5940675A-B579-460E-94D1-54222C63F5DA}</a:tableStyleId>
              </a:tblPr>
              <a:tblGrid>
                <a:gridCol w="325677">
                  <a:extLst>
                    <a:ext uri="{9D8B030D-6E8A-4147-A177-3AD203B41FA5}">
                      <a16:colId xmlns:a16="http://schemas.microsoft.com/office/drawing/2014/main" val="20000"/>
                    </a:ext>
                  </a:extLst>
                </a:gridCol>
                <a:gridCol w="1243374">
                  <a:extLst>
                    <a:ext uri="{9D8B030D-6E8A-4147-A177-3AD203B41FA5}">
                      <a16:colId xmlns:a16="http://schemas.microsoft.com/office/drawing/2014/main" val="20001"/>
                    </a:ext>
                  </a:extLst>
                </a:gridCol>
                <a:gridCol w="1941816">
                  <a:extLst>
                    <a:ext uri="{9D8B030D-6E8A-4147-A177-3AD203B41FA5}">
                      <a16:colId xmlns:a16="http://schemas.microsoft.com/office/drawing/2014/main" val="909801823"/>
                    </a:ext>
                  </a:extLst>
                </a:gridCol>
                <a:gridCol w="1232899">
                  <a:extLst>
                    <a:ext uri="{9D8B030D-6E8A-4147-A177-3AD203B41FA5}">
                      <a16:colId xmlns:a16="http://schemas.microsoft.com/office/drawing/2014/main" val="20003"/>
                    </a:ext>
                  </a:extLst>
                </a:gridCol>
                <a:gridCol w="757135">
                  <a:extLst>
                    <a:ext uri="{9D8B030D-6E8A-4147-A177-3AD203B41FA5}">
                      <a16:colId xmlns:a16="http://schemas.microsoft.com/office/drawing/2014/main" val="20004"/>
                    </a:ext>
                  </a:extLst>
                </a:gridCol>
              </a:tblGrid>
              <a:tr h="495257">
                <a:tc>
                  <a:txBody>
                    <a:bodyPr/>
                    <a:lstStyle/>
                    <a:p>
                      <a:pPr>
                        <a:spcAft>
                          <a:spcPts val="0"/>
                        </a:spcAft>
                      </a:pP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rgbClr val="002060"/>
                          </a:solidFill>
                          <a:effectLst/>
                          <a:latin typeface="Century Gothic" panose="020B0502020202020204" pitchFamily="34" charset="0"/>
                        </a:rPr>
                        <a:t> </a:t>
                      </a:r>
                      <a:r>
                        <a:rPr lang="en-GB" sz="1200" b="1" dirty="0">
                          <a:solidFill>
                            <a:srgbClr val="002060"/>
                          </a:solidFill>
                          <a:effectLst/>
                          <a:latin typeface="Century Gothic" panose="020B0502020202020204" pitchFamily="34" charset="0"/>
                        </a:rPr>
                        <a:t>Name</a:t>
                      </a:r>
                      <a:endParaRPr lang="en-GB" sz="12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rPr>
                        <a:t> Animal</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b="1" dirty="0">
                          <a:solidFill>
                            <a:schemeClr val="accent5">
                              <a:lumMod val="50000"/>
                            </a:schemeClr>
                          </a:solidFill>
                          <a:effectLst/>
                          <a:latin typeface="Century Gothic" panose="020B0502020202020204" pitchFamily="34" charset="0"/>
                        </a:rPr>
                        <a:t>SSC </a:t>
                      </a:r>
                      <a:endParaRPr lang="en-GB" sz="8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600" b="1" dirty="0">
                          <a:solidFill>
                            <a:schemeClr val="accent5">
                              <a:lumMod val="50000"/>
                            </a:schemeClr>
                          </a:solidFill>
                          <a:effectLst/>
                          <a:latin typeface="Bookshelf Symbol 7" panose="05010101010101010101" pitchFamily="2" charset="2"/>
                          <a:ea typeface="Times New Roman" panose="02020603050405020304" pitchFamily="18" charset="0"/>
                          <a:cs typeface="Times New Roman" panose="02020603050405020304" pitchFamily="18" charset="0"/>
                        </a:rPr>
                        <a:t>p</a:t>
                      </a:r>
                      <a:r>
                        <a:rPr lang="en-GB" sz="16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x</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505907">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1</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Marie-Lou</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la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a:t>
                      </a:r>
                      <a:r>
                        <a:rPr lang="en-GB" sz="1200" u="sng"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ou</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tre</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ou</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505907">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2</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Treveur</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le rongeur</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open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eu</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505907">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3</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Baltazar</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le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renard</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 + SFC-d</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505907">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4</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Akash</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la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vache</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ch</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505907">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5</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Marion</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le triton</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[on]</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505907">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6</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Jaufret</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le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furet</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 + SFC -t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505907">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7</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Magali</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les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col</a:t>
                      </a:r>
                      <a:r>
                        <a:rPr lang="en-GB" sz="1200" u="sng"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br</a:t>
                      </a:r>
                      <a:r>
                        <a:rPr lang="en-GB" sz="1200" u="sng"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 SFC -s</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r h="505907">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8</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Enzo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le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veau</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[(e)au]</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8"/>
                  </a:ext>
                </a:extLst>
              </a:tr>
              <a:tr h="505907">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9</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Florinde</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la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dinde</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[in] +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SFe</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15532206"/>
                  </a:ext>
                </a:extLst>
              </a:tr>
              <a:tr h="505907">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10</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Cléo</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le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manchot</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empereur</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em</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39240608"/>
                  </a:ext>
                </a:extLst>
              </a:tr>
            </a:tbl>
          </a:graphicData>
        </a:graphic>
      </p:graphicFrame>
      <p:sp>
        <p:nvSpPr>
          <p:cNvPr id="29" name="TextBox 28"/>
          <p:cNvSpPr txBox="1"/>
          <p:nvPr/>
        </p:nvSpPr>
        <p:spPr>
          <a:xfrm>
            <a:off x="6468736" y="6161481"/>
            <a:ext cx="56619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Note:</a:t>
            </a:r>
            <a:b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Teachers award one point for each SSC, one or two points per item, as per SSC list above. </a:t>
            </a:r>
            <a:b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0" name="TextBox 29"/>
          <p:cNvSpPr txBox="1"/>
          <p:nvPr/>
        </p:nvSpPr>
        <p:spPr>
          <a:xfrm>
            <a:off x="6405745" y="120509"/>
            <a:ext cx="40522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 name:  ___________________________________</a:t>
            </a:r>
          </a:p>
        </p:txBody>
      </p:sp>
      <p:sp>
        <p:nvSpPr>
          <p:cNvPr id="31" name="TextBox 30"/>
          <p:cNvSpPr txBox="1"/>
          <p:nvPr/>
        </p:nvSpPr>
        <p:spPr>
          <a:xfrm>
            <a:off x="9498197" y="120508"/>
            <a:ext cx="263247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Total score: _____ / 14</a:t>
            </a:r>
          </a:p>
        </p:txBody>
      </p:sp>
      <p:sp>
        <p:nvSpPr>
          <p:cNvPr id="66" name="Rectangle 65">
            <a:extLst>
              <a:ext uri="{FF2B5EF4-FFF2-40B4-BE49-F238E27FC236}">
                <a16:creationId xmlns:a16="http://schemas.microsoft.com/office/drawing/2014/main" id="{148C3E82-617A-421C-8483-383BEBE7020A}"/>
              </a:ext>
            </a:extLst>
          </p:cNvPr>
          <p:cNvSpPr/>
          <p:nvPr/>
        </p:nvSpPr>
        <p:spPr>
          <a:xfrm>
            <a:off x="157242" y="216186"/>
            <a:ext cx="436190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 zoo</a:t>
            </a:r>
            <a:b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French name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each animal.</a:t>
            </a:r>
            <a:b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67" name="Table 9">
            <a:extLst>
              <a:ext uri="{FF2B5EF4-FFF2-40B4-BE49-F238E27FC236}">
                <a16:creationId xmlns:a16="http://schemas.microsoft.com/office/drawing/2014/main" id="{8BD1FB2F-C26A-4125-A4A0-9F267FC2312A}"/>
              </a:ext>
            </a:extLst>
          </p:cNvPr>
          <p:cNvGraphicFramePr>
            <a:graphicFrameLocks noGrp="1"/>
          </p:cNvGraphicFramePr>
          <p:nvPr>
            <p:extLst>
              <p:ext uri="{D42A27DB-BD31-4B8C-83A1-F6EECF244321}">
                <p14:modId xmlns:p14="http://schemas.microsoft.com/office/powerpoint/2010/main" val="3434645246"/>
              </p:ext>
            </p:extLst>
          </p:nvPr>
        </p:nvGraphicFramePr>
        <p:xfrm>
          <a:off x="215850" y="2057818"/>
          <a:ext cx="5010261" cy="2992256"/>
        </p:xfrm>
        <a:graphic>
          <a:graphicData uri="http://schemas.openxmlformats.org/drawingml/2006/table">
            <a:tbl>
              <a:tblPr firstRow="1" bandRow="1">
                <a:tableStyleId>{5940675A-B579-460E-94D1-54222C63F5DA}</a:tableStyleId>
              </a:tblPr>
              <a:tblGrid>
                <a:gridCol w="1670087">
                  <a:extLst>
                    <a:ext uri="{9D8B030D-6E8A-4147-A177-3AD203B41FA5}">
                      <a16:colId xmlns:a16="http://schemas.microsoft.com/office/drawing/2014/main" val="2363703958"/>
                    </a:ext>
                  </a:extLst>
                </a:gridCol>
                <a:gridCol w="1670087">
                  <a:extLst>
                    <a:ext uri="{9D8B030D-6E8A-4147-A177-3AD203B41FA5}">
                      <a16:colId xmlns:a16="http://schemas.microsoft.com/office/drawing/2014/main" val="698041092"/>
                    </a:ext>
                  </a:extLst>
                </a:gridCol>
                <a:gridCol w="1670087">
                  <a:extLst>
                    <a:ext uri="{9D8B030D-6E8A-4147-A177-3AD203B41FA5}">
                      <a16:colId xmlns:a16="http://schemas.microsoft.com/office/drawing/2014/main" val="1995150519"/>
                    </a:ext>
                  </a:extLst>
                </a:gridCol>
              </a:tblGrid>
              <a:tr h="1496128">
                <a:tc>
                  <a:txBody>
                    <a:bodyPr/>
                    <a:lstStyle/>
                    <a:p>
                      <a:r>
                        <a:rPr lang="en-GB" sz="1400" dirty="0">
                          <a:solidFill>
                            <a:srgbClr val="002060"/>
                          </a:solidFill>
                          <a:latin typeface="Century Gothic" panose="020B0502020202020204" pitchFamily="34" charset="0"/>
                        </a:rPr>
                        <a:t>1</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2</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3</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03792677"/>
                  </a:ext>
                </a:extLst>
              </a:tr>
              <a:tr h="1496128">
                <a:tc>
                  <a:txBody>
                    <a:bodyPr/>
                    <a:lstStyle/>
                    <a:p>
                      <a:r>
                        <a:rPr lang="en-GB" sz="1400" dirty="0">
                          <a:solidFill>
                            <a:srgbClr val="002060"/>
                          </a:solidFill>
                          <a:latin typeface="Century Gothic" panose="020B0502020202020204" pitchFamily="34" charset="0"/>
                        </a:rPr>
                        <a:t>4</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5</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6</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40734451"/>
                  </a:ext>
                </a:extLst>
              </a:tr>
            </a:tbl>
          </a:graphicData>
        </a:graphic>
      </p:graphicFrame>
      <p:sp>
        <p:nvSpPr>
          <p:cNvPr id="68" name="TextBox 67">
            <a:extLst>
              <a:ext uri="{FF2B5EF4-FFF2-40B4-BE49-F238E27FC236}">
                <a16:creationId xmlns:a16="http://schemas.microsoft.com/office/drawing/2014/main" id="{F0E66BDD-EA95-44E2-AB5C-01C2BE9E0B4C}"/>
              </a:ext>
            </a:extLst>
          </p:cNvPr>
          <p:cNvSpPr txBox="1"/>
          <p:nvPr/>
        </p:nvSpPr>
        <p:spPr>
          <a:xfrm>
            <a:off x="215850" y="3187518"/>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9" name="Picture 68">
            <a:extLst>
              <a:ext uri="{FF2B5EF4-FFF2-40B4-BE49-F238E27FC236}">
                <a16:creationId xmlns:a16="http://schemas.microsoft.com/office/drawing/2014/main" id="{B4464C9A-8A03-43BF-A648-03EDE9E251E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61023" y="2291561"/>
            <a:ext cx="1179188" cy="817271"/>
          </a:xfrm>
          <a:prstGeom prst="rect">
            <a:avLst/>
          </a:prstGeom>
        </p:spPr>
      </p:pic>
      <p:sp>
        <p:nvSpPr>
          <p:cNvPr id="70" name="TextBox 69">
            <a:extLst>
              <a:ext uri="{FF2B5EF4-FFF2-40B4-BE49-F238E27FC236}">
                <a16:creationId xmlns:a16="http://schemas.microsoft.com/office/drawing/2014/main" id="{A447B244-0F8B-4815-A658-8DAEB87427C3}"/>
              </a:ext>
            </a:extLst>
          </p:cNvPr>
          <p:cNvSpPr txBox="1"/>
          <p:nvPr/>
        </p:nvSpPr>
        <p:spPr>
          <a:xfrm>
            <a:off x="1807751" y="3187518"/>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ret</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933AE3A3-9C02-4DD6-A041-BD4CB72EF218}"/>
              </a:ext>
            </a:extLst>
          </p:cNvPr>
          <p:cNvSpPr txBox="1"/>
          <p:nvPr/>
        </p:nvSpPr>
        <p:spPr>
          <a:xfrm>
            <a:off x="3539930" y="3198484"/>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trit</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a:t>
            </a:r>
          </a:p>
        </p:txBody>
      </p:sp>
      <p:sp>
        <p:nvSpPr>
          <p:cNvPr id="72" name="TextBox 71">
            <a:extLst>
              <a:ext uri="{FF2B5EF4-FFF2-40B4-BE49-F238E27FC236}">
                <a16:creationId xmlns:a16="http://schemas.microsoft.com/office/drawing/2014/main" id="{38659201-CCDE-4398-9F14-EAE5A71C4FEA}"/>
              </a:ext>
            </a:extLst>
          </p:cNvPr>
          <p:cNvSpPr txBox="1"/>
          <p:nvPr/>
        </p:nvSpPr>
        <p:spPr>
          <a:xfrm>
            <a:off x="162865" y="4674133"/>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7DF01D50-9D29-434B-A9E8-6C9C9282028C}"/>
              </a:ext>
            </a:extLst>
          </p:cNvPr>
          <p:cNvSpPr txBox="1"/>
          <p:nvPr/>
        </p:nvSpPr>
        <p:spPr>
          <a:xfrm>
            <a:off x="1886213" y="4482207"/>
            <a:ext cx="16695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manchot</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em</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pereur</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847683EE-1F51-4495-B985-33E5356E2922}"/>
              </a:ext>
            </a:extLst>
          </p:cNvPr>
          <p:cNvSpPr txBox="1"/>
          <p:nvPr/>
        </p:nvSpPr>
        <p:spPr>
          <a:xfrm>
            <a:off x="3486945" y="4685099"/>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col</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D19383FF-F138-4EE9-879F-5723E59AE805}"/>
              </a:ext>
            </a:extLst>
          </p:cNvPr>
          <p:cNvSpPr txBox="1"/>
          <p:nvPr/>
        </p:nvSpPr>
        <p:spPr>
          <a:xfrm>
            <a:off x="-2942" y="6196682"/>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rong</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eu</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76" name="TextBox 75">
            <a:extLst>
              <a:ext uri="{FF2B5EF4-FFF2-40B4-BE49-F238E27FC236}">
                <a16:creationId xmlns:a16="http://schemas.microsoft.com/office/drawing/2014/main" id="{4BDCA028-9144-4C07-9FDD-9F4C2294FC47}"/>
              </a:ext>
            </a:extLst>
          </p:cNvPr>
          <p:cNvSpPr txBox="1"/>
          <p:nvPr/>
        </p:nvSpPr>
        <p:spPr>
          <a:xfrm>
            <a:off x="1499622" y="6207648"/>
            <a:ext cx="12038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nard</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TextBox 76">
            <a:extLst>
              <a:ext uri="{FF2B5EF4-FFF2-40B4-BE49-F238E27FC236}">
                <a16:creationId xmlns:a16="http://schemas.microsoft.com/office/drawing/2014/main" id="{A71A92C7-BB14-47E7-BC08-199A9F5ED73E}"/>
              </a:ext>
            </a:extLst>
          </p:cNvPr>
          <p:cNvSpPr txBox="1"/>
          <p:nvPr/>
        </p:nvSpPr>
        <p:spPr>
          <a:xfrm>
            <a:off x="2488219" y="6190740"/>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eau</a:t>
            </a:r>
            <a:endPar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162568A0-A570-4284-8210-0E6955BEDB30}"/>
              </a:ext>
            </a:extLst>
          </p:cNvPr>
          <p:cNvSpPr txBox="1"/>
          <p:nvPr/>
        </p:nvSpPr>
        <p:spPr>
          <a:xfrm>
            <a:off x="3716422" y="6190740"/>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9" name="Picture 78">
            <a:extLst>
              <a:ext uri="{FF2B5EF4-FFF2-40B4-BE49-F238E27FC236}">
                <a16:creationId xmlns:a16="http://schemas.microsoft.com/office/drawing/2014/main" id="{B16FB04D-F204-43F9-A002-2B02D656365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176590" y="5285462"/>
            <a:ext cx="926248" cy="922186"/>
          </a:xfrm>
          <a:prstGeom prst="rect">
            <a:avLst/>
          </a:prstGeom>
        </p:spPr>
      </p:pic>
      <p:pic>
        <p:nvPicPr>
          <p:cNvPr id="80" name="Picture 79">
            <a:extLst>
              <a:ext uri="{FF2B5EF4-FFF2-40B4-BE49-F238E27FC236}">
                <a16:creationId xmlns:a16="http://schemas.microsoft.com/office/drawing/2014/main" id="{79129A06-52C5-4146-88C3-F22EE223BF7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095293" y="2360734"/>
            <a:ext cx="1251374" cy="817271"/>
          </a:xfrm>
          <a:prstGeom prst="rect">
            <a:avLst/>
          </a:prstGeom>
        </p:spPr>
      </p:pic>
      <p:pic>
        <p:nvPicPr>
          <p:cNvPr id="81" name="Picture 80">
            <a:extLst>
              <a:ext uri="{FF2B5EF4-FFF2-40B4-BE49-F238E27FC236}">
                <a16:creationId xmlns:a16="http://schemas.microsoft.com/office/drawing/2014/main" id="{E9F9FD83-B8C4-4D5C-93F4-65AA4EA6E6F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761184" y="2395124"/>
            <a:ext cx="1308002" cy="817272"/>
          </a:xfrm>
          <a:prstGeom prst="rect">
            <a:avLst/>
          </a:prstGeom>
        </p:spPr>
      </p:pic>
      <p:pic>
        <p:nvPicPr>
          <p:cNvPr id="82" name="Picture 81">
            <a:extLst>
              <a:ext uri="{FF2B5EF4-FFF2-40B4-BE49-F238E27FC236}">
                <a16:creationId xmlns:a16="http://schemas.microsoft.com/office/drawing/2014/main" id="{693D2049-18AA-417E-AF42-BC667060A938}"/>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640211" y="5361794"/>
            <a:ext cx="1063238" cy="791559"/>
          </a:xfrm>
          <a:prstGeom prst="rect">
            <a:avLst/>
          </a:prstGeom>
        </p:spPr>
      </p:pic>
      <p:pic>
        <p:nvPicPr>
          <p:cNvPr id="83" name="Picture 82">
            <a:extLst>
              <a:ext uri="{FF2B5EF4-FFF2-40B4-BE49-F238E27FC236}">
                <a16:creationId xmlns:a16="http://schemas.microsoft.com/office/drawing/2014/main" id="{FCA9124F-0D48-4F87-B9BD-23F3EFF473C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509305" y="3820884"/>
            <a:ext cx="1229301" cy="819534"/>
          </a:xfrm>
          <a:prstGeom prst="rect">
            <a:avLst/>
          </a:prstGeom>
        </p:spPr>
      </p:pic>
      <p:pic>
        <p:nvPicPr>
          <p:cNvPr id="84" name="Picture 83">
            <a:extLst>
              <a:ext uri="{FF2B5EF4-FFF2-40B4-BE49-F238E27FC236}">
                <a16:creationId xmlns:a16="http://schemas.microsoft.com/office/drawing/2014/main" id="{F933B3FF-B162-4A21-950D-61B77EEBA35B}"/>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509305" y="5143598"/>
            <a:ext cx="771525" cy="1059815"/>
          </a:xfrm>
          <a:prstGeom prst="rect">
            <a:avLst/>
          </a:prstGeom>
        </p:spPr>
      </p:pic>
      <p:pic>
        <p:nvPicPr>
          <p:cNvPr id="85" name="Picture 84">
            <a:extLst>
              <a:ext uri="{FF2B5EF4-FFF2-40B4-BE49-F238E27FC236}">
                <a16:creationId xmlns:a16="http://schemas.microsoft.com/office/drawing/2014/main" id="{18F0917F-E680-493C-A11F-4320B8A44410}"/>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803131" y="5313552"/>
            <a:ext cx="1063239" cy="833859"/>
          </a:xfrm>
          <a:prstGeom prst="rect">
            <a:avLst/>
          </a:prstGeom>
        </p:spPr>
      </p:pic>
      <p:pic>
        <p:nvPicPr>
          <p:cNvPr id="86" name="Picture 85">
            <a:extLst>
              <a:ext uri="{FF2B5EF4-FFF2-40B4-BE49-F238E27FC236}">
                <a16:creationId xmlns:a16="http://schemas.microsoft.com/office/drawing/2014/main" id="{E61FE4C3-C1B3-49E8-9D88-3FB6E26DFAE7}"/>
              </a:ext>
            </a:extLst>
          </p:cNvPr>
          <p:cNvPicPr/>
          <p:nvPr/>
        </p:nvPicPr>
        <p:blipFill rotWithShape="1">
          <a:blip r:embed="rId11" cstate="print">
            <a:extLst>
              <a:ext uri="{28A0092B-C50C-407E-A947-70E740481C1C}">
                <a14:useLocalDpi xmlns:a14="http://schemas.microsoft.com/office/drawing/2010/main" val="0"/>
              </a:ext>
            </a:extLst>
          </a:blip>
          <a:srcRect l="18427" r="13363"/>
          <a:stretch/>
        </p:blipFill>
        <p:spPr bwMode="auto">
          <a:xfrm>
            <a:off x="3736241" y="3844141"/>
            <a:ext cx="787911" cy="760928"/>
          </a:xfrm>
          <a:prstGeom prst="rect">
            <a:avLst/>
          </a:prstGeom>
          <a:ln>
            <a:noFill/>
          </a:ln>
          <a:extLst>
            <a:ext uri="{53640926-AAD7-44D8-BBD7-CCE9431645EC}">
              <a14:shadowObscured xmlns:a14="http://schemas.microsoft.com/office/drawing/2010/main"/>
            </a:ext>
          </a:extLst>
        </p:spPr>
      </p:pic>
      <p:pic>
        <p:nvPicPr>
          <p:cNvPr id="87" name="Picture 86">
            <a:extLst>
              <a:ext uri="{FF2B5EF4-FFF2-40B4-BE49-F238E27FC236}">
                <a16:creationId xmlns:a16="http://schemas.microsoft.com/office/drawing/2014/main" id="{627EE743-DC76-4077-9F7D-5AC696541D3E}"/>
              </a:ext>
            </a:extLst>
          </p:cNvPr>
          <p:cNvPicPr/>
          <p:nvPr/>
        </p:nvPicPr>
        <p:blipFill rotWithShape="1">
          <a:blip r:embed="rId12" cstate="print">
            <a:extLst>
              <a:ext uri="{28A0092B-C50C-407E-A947-70E740481C1C}">
                <a14:useLocalDpi xmlns:a14="http://schemas.microsoft.com/office/drawing/2010/main" val="0"/>
              </a:ext>
            </a:extLst>
          </a:blip>
          <a:srcRect l="18427" r="13363"/>
          <a:stretch/>
        </p:blipFill>
        <p:spPr bwMode="auto">
          <a:xfrm>
            <a:off x="4408817" y="4015756"/>
            <a:ext cx="747661" cy="682535"/>
          </a:xfrm>
          <a:prstGeom prst="rect">
            <a:avLst/>
          </a:prstGeom>
          <a:ln>
            <a:noFill/>
          </a:ln>
          <a:extLst>
            <a:ext uri="{53640926-AAD7-44D8-BBD7-CCE9431645EC}">
              <a14:shadowObscured xmlns:a14="http://schemas.microsoft.com/office/drawing/2010/main"/>
            </a:ext>
          </a:extLst>
        </p:spPr>
      </p:pic>
      <p:pic>
        <p:nvPicPr>
          <p:cNvPr id="88" name="Picture 87" descr="A picture containing penguin, bird, aquatic bird, ground&#10;&#10;Description automatically generated">
            <a:extLst>
              <a:ext uri="{FF2B5EF4-FFF2-40B4-BE49-F238E27FC236}">
                <a16:creationId xmlns:a16="http://schemas.microsoft.com/office/drawing/2014/main" id="{C488CDEF-6FB5-4A8C-9B20-6805FAE377A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9017" t="12805" r="27261"/>
          <a:stretch/>
        </p:blipFill>
        <p:spPr>
          <a:xfrm>
            <a:off x="2367521" y="3588021"/>
            <a:ext cx="789972" cy="961633"/>
          </a:xfrm>
          <a:prstGeom prst="rect">
            <a:avLst/>
          </a:prstGeom>
        </p:spPr>
      </p:pic>
      <p:grpSp>
        <p:nvGrpSpPr>
          <p:cNvPr id="89" name="Group 88">
            <a:extLst>
              <a:ext uri="{FF2B5EF4-FFF2-40B4-BE49-F238E27FC236}">
                <a16:creationId xmlns:a16="http://schemas.microsoft.com/office/drawing/2014/main" id="{F9AABFB0-3EDE-428F-8A88-EECB456DEEDA}"/>
              </a:ext>
            </a:extLst>
          </p:cNvPr>
          <p:cNvGrpSpPr/>
          <p:nvPr/>
        </p:nvGrpSpPr>
        <p:grpSpPr>
          <a:xfrm>
            <a:off x="3615674" y="798022"/>
            <a:ext cx="1653489" cy="1081846"/>
            <a:chOff x="5390768" y="2772150"/>
            <a:chExt cx="1990493" cy="1302341"/>
          </a:xfrm>
        </p:grpSpPr>
        <p:pic>
          <p:nvPicPr>
            <p:cNvPr id="90" name="Picture 89">
              <a:extLst>
                <a:ext uri="{FF2B5EF4-FFF2-40B4-BE49-F238E27FC236}">
                  <a16:creationId xmlns:a16="http://schemas.microsoft.com/office/drawing/2014/main" id="{8A6A083F-23D5-42EE-9008-1134B36B5DB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74723" y="3097613"/>
              <a:ext cx="1786291" cy="976878"/>
            </a:xfrm>
            <a:prstGeom prst="rect">
              <a:avLst/>
            </a:prstGeom>
          </p:spPr>
        </p:pic>
        <p:pic>
          <p:nvPicPr>
            <p:cNvPr id="91" name="Picture 90">
              <a:extLst>
                <a:ext uri="{FF2B5EF4-FFF2-40B4-BE49-F238E27FC236}">
                  <a16:creationId xmlns:a16="http://schemas.microsoft.com/office/drawing/2014/main" id="{34A3CAE0-18F9-442B-8FDA-3A3A64F643A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09899" y="3354446"/>
              <a:ext cx="858321" cy="686657"/>
            </a:xfrm>
            <a:prstGeom prst="rect">
              <a:avLst/>
            </a:prstGeom>
          </p:spPr>
        </p:pic>
        <p:pic>
          <p:nvPicPr>
            <p:cNvPr id="92" name="Picture 91">
              <a:extLst>
                <a:ext uri="{FF2B5EF4-FFF2-40B4-BE49-F238E27FC236}">
                  <a16:creationId xmlns:a16="http://schemas.microsoft.com/office/drawing/2014/main" id="{D787201D-5499-410C-ADA3-A869B732304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03803" y="3366868"/>
              <a:ext cx="858321" cy="686657"/>
            </a:xfrm>
            <a:prstGeom prst="rect">
              <a:avLst/>
            </a:prstGeom>
          </p:spPr>
        </p:pic>
        <p:sp>
          <p:nvSpPr>
            <p:cNvPr id="93" name="Rounded Rectangle 28">
              <a:extLst>
                <a:ext uri="{FF2B5EF4-FFF2-40B4-BE49-F238E27FC236}">
                  <a16:creationId xmlns:a16="http://schemas.microsoft.com/office/drawing/2014/main" id="{DB11CB12-1766-4D83-A036-8ADFCB4B82DC}"/>
                </a:ext>
              </a:extLst>
            </p:cNvPr>
            <p:cNvSpPr/>
            <p:nvPr/>
          </p:nvSpPr>
          <p:spPr>
            <a:xfrm>
              <a:off x="5684973" y="2772151"/>
              <a:ext cx="1495316" cy="3880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alibri" panose="020F0502020204030204"/>
                  <a:ea typeface="+mn-ea"/>
                  <a:cs typeface="+mn-cs"/>
                </a:rPr>
                <a:t>ZOO</a:t>
              </a:r>
            </a:p>
          </p:txBody>
        </p:sp>
        <p:sp>
          <p:nvSpPr>
            <p:cNvPr id="94" name="Diagonal Stripe 93">
              <a:extLst>
                <a:ext uri="{FF2B5EF4-FFF2-40B4-BE49-F238E27FC236}">
                  <a16:creationId xmlns:a16="http://schemas.microsoft.com/office/drawing/2014/main" id="{9A0AF0DE-1D0D-436D-9035-5349AB74C766}"/>
                </a:ext>
              </a:extLst>
            </p:cNvPr>
            <p:cNvSpPr/>
            <p:nvPr/>
          </p:nvSpPr>
          <p:spPr>
            <a:xfrm>
              <a:off x="5390768" y="2772150"/>
              <a:ext cx="440271" cy="1121463"/>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Diagonal Stripe 94">
              <a:extLst>
                <a:ext uri="{FF2B5EF4-FFF2-40B4-BE49-F238E27FC236}">
                  <a16:creationId xmlns:a16="http://schemas.microsoft.com/office/drawing/2014/main" id="{68E22B3F-84B1-46DB-A422-9F17177BB06A}"/>
                </a:ext>
              </a:extLst>
            </p:cNvPr>
            <p:cNvSpPr/>
            <p:nvPr/>
          </p:nvSpPr>
          <p:spPr>
            <a:xfrm flipH="1">
              <a:off x="6908034" y="2772150"/>
              <a:ext cx="473227" cy="1121463"/>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6" name="Rectangle 95">
            <a:extLst>
              <a:ext uri="{FF2B5EF4-FFF2-40B4-BE49-F238E27FC236}">
                <a16:creationId xmlns:a16="http://schemas.microsoft.com/office/drawing/2014/main" id="{6EBE36E8-9323-4BE6-99CC-DE17BC6CBC71}"/>
              </a:ext>
            </a:extLst>
          </p:cNvPr>
          <p:cNvSpPr/>
          <p:nvPr/>
        </p:nvSpPr>
        <p:spPr>
          <a:xfrm>
            <a:off x="157242" y="800920"/>
            <a:ext cx="351911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just use what you know about how to pronounce French.  </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7" name="Rectangle 96">
            <a:extLst>
              <a:ext uri="{FF2B5EF4-FFF2-40B4-BE49-F238E27FC236}">
                <a16:creationId xmlns:a16="http://schemas.microsoft.com/office/drawing/2014/main" id="{DBB31918-982D-400C-BF22-095C48A60796}"/>
              </a:ext>
            </a:extLst>
          </p:cNvPr>
          <p:cNvSpPr/>
          <p:nvPr/>
        </p:nvSpPr>
        <p:spPr>
          <a:xfrm>
            <a:off x="151257" y="1572091"/>
            <a:ext cx="32223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Remember </a:t>
            </a:r>
            <a:r>
              <a:rPr kumimoji="0" lang="en-GB" sz="14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t>
            </a:r>
            <a:r>
              <a:rPr kumimoji="0" lang="en-GB" sz="1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ilent </a:t>
            </a:r>
            <a:r>
              <a:rPr kumimoji="0" lang="en-GB" sz="14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t>
            </a:r>
            <a:r>
              <a:rPr kumimoji="0" lang="en-GB" sz="1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inal </a:t>
            </a:r>
            <a:r>
              <a:rPr kumimoji="0" lang="en-GB" sz="14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t>
            </a:r>
            <a:r>
              <a:rPr kumimoji="0" lang="en-GB" sz="1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onsonants</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9" name="Google Shape;134;p2">
            <a:hlinkClick r:id="" action="ppaction://noaction">
              <a:snd r:embed="rId16" name="P_loutre.wav"/>
            </a:hlinkClick>
            <a:extLst>
              <a:ext uri="{FF2B5EF4-FFF2-40B4-BE49-F238E27FC236}">
                <a16:creationId xmlns:a16="http://schemas.microsoft.com/office/drawing/2014/main" id="{1C4E3D0C-5F83-4B07-8746-8365991E42CD}"/>
              </a:ext>
            </a:extLst>
          </p:cNvPr>
          <p:cNvPicPr preferRelativeResize="0"/>
          <p:nvPr/>
        </p:nvPicPr>
        <p:blipFill rotWithShape="1">
          <a:blip r:embed="rId17">
            <a:alphaModFix/>
          </a:blip>
          <a:srcRect/>
          <a:stretch/>
        </p:blipFill>
        <p:spPr>
          <a:xfrm>
            <a:off x="6056676" y="1126232"/>
            <a:ext cx="377532" cy="369235"/>
          </a:xfrm>
          <a:prstGeom prst="rect">
            <a:avLst/>
          </a:prstGeom>
          <a:noFill/>
          <a:ln>
            <a:noFill/>
          </a:ln>
          <a:effectLst>
            <a:outerShdw blurRad="50800" dist="38100" dir="5400000" algn="t" rotWithShape="0">
              <a:prstClr val="black">
                <a:alpha val="40000"/>
              </a:prstClr>
            </a:outerShdw>
          </a:effectLst>
        </p:spPr>
      </p:pic>
      <p:pic>
        <p:nvPicPr>
          <p:cNvPr id="40" name="Google Shape;134;p2">
            <a:hlinkClick r:id="" action="ppaction://noaction">
              <a:snd r:embed="rId18" name="P_rongeur.wav"/>
            </a:hlinkClick>
            <a:extLst>
              <a:ext uri="{FF2B5EF4-FFF2-40B4-BE49-F238E27FC236}">
                <a16:creationId xmlns:a16="http://schemas.microsoft.com/office/drawing/2014/main" id="{587F0561-A56D-4A17-8969-479C1010D806}"/>
              </a:ext>
            </a:extLst>
          </p:cNvPr>
          <p:cNvPicPr preferRelativeResize="0"/>
          <p:nvPr/>
        </p:nvPicPr>
        <p:blipFill rotWithShape="1">
          <a:blip r:embed="rId17">
            <a:alphaModFix/>
          </a:blip>
          <a:srcRect/>
          <a:stretch/>
        </p:blipFill>
        <p:spPr>
          <a:xfrm>
            <a:off x="6051020" y="1688583"/>
            <a:ext cx="377532" cy="369235"/>
          </a:xfrm>
          <a:prstGeom prst="rect">
            <a:avLst/>
          </a:prstGeom>
          <a:noFill/>
          <a:ln>
            <a:noFill/>
          </a:ln>
          <a:effectLst>
            <a:outerShdw blurRad="50800" dist="38100" dir="5400000" algn="t" rotWithShape="0">
              <a:prstClr val="black">
                <a:alpha val="40000"/>
              </a:prstClr>
            </a:outerShdw>
          </a:effectLst>
        </p:spPr>
      </p:pic>
      <p:pic>
        <p:nvPicPr>
          <p:cNvPr id="41" name="Google Shape;134;p2">
            <a:hlinkClick r:id="" action="ppaction://noaction">
              <a:snd r:embed="rId19" name="P_renard.wav"/>
            </a:hlinkClick>
            <a:extLst>
              <a:ext uri="{FF2B5EF4-FFF2-40B4-BE49-F238E27FC236}">
                <a16:creationId xmlns:a16="http://schemas.microsoft.com/office/drawing/2014/main" id="{8F5211F0-AC05-43D5-9D38-97DE8E4CE4CB}"/>
              </a:ext>
            </a:extLst>
          </p:cNvPr>
          <p:cNvPicPr preferRelativeResize="0"/>
          <p:nvPr/>
        </p:nvPicPr>
        <p:blipFill rotWithShape="1">
          <a:blip r:embed="rId17">
            <a:alphaModFix/>
          </a:blip>
          <a:srcRect/>
          <a:stretch/>
        </p:blipFill>
        <p:spPr>
          <a:xfrm>
            <a:off x="6056676" y="2177664"/>
            <a:ext cx="377532" cy="369235"/>
          </a:xfrm>
          <a:prstGeom prst="rect">
            <a:avLst/>
          </a:prstGeom>
          <a:noFill/>
          <a:ln>
            <a:noFill/>
          </a:ln>
          <a:effectLst>
            <a:outerShdw blurRad="50800" dist="38100" dir="5400000" algn="t" rotWithShape="0">
              <a:prstClr val="black">
                <a:alpha val="40000"/>
              </a:prstClr>
            </a:outerShdw>
          </a:effectLst>
        </p:spPr>
      </p:pic>
      <p:pic>
        <p:nvPicPr>
          <p:cNvPr id="42" name="Google Shape;134;p2">
            <a:hlinkClick r:id="" action="ppaction://noaction">
              <a:snd r:embed="rId20" name="P_vache.wav"/>
            </a:hlinkClick>
            <a:extLst>
              <a:ext uri="{FF2B5EF4-FFF2-40B4-BE49-F238E27FC236}">
                <a16:creationId xmlns:a16="http://schemas.microsoft.com/office/drawing/2014/main" id="{F90FE75D-9C74-493E-8B66-A0799C473770}"/>
              </a:ext>
            </a:extLst>
          </p:cNvPr>
          <p:cNvPicPr preferRelativeResize="0"/>
          <p:nvPr/>
        </p:nvPicPr>
        <p:blipFill rotWithShape="1">
          <a:blip r:embed="rId17">
            <a:alphaModFix/>
          </a:blip>
          <a:srcRect/>
          <a:stretch/>
        </p:blipFill>
        <p:spPr>
          <a:xfrm>
            <a:off x="6051020" y="2740015"/>
            <a:ext cx="377532" cy="369235"/>
          </a:xfrm>
          <a:prstGeom prst="rect">
            <a:avLst/>
          </a:prstGeom>
          <a:noFill/>
          <a:ln>
            <a:noFill/>
          </a:ln>
          <a:effectLst>
            <a:outerShdw blurRad="50800" dist="38100" dir="5400000" algn="t" rotWithShape="0">
              <a:prstClr val="black">
                <a:alpha val="40000"/>
              </a:prstClr>
            </a:outerShdw>
          </a:effectLst>
        </p:spPr>
      </p:pic>
      <p:pic>
        <p:nvPicPr>
          <p:cNvPr id="43" name="Google Shape;134;p2">
            <a:hlinkClick r:id="" action="ppaction://noaction">
              <a:snd r:embed="rId21" name="P_triton.wav"/>
            </a:hlinkClick>
            <a:extLst>
              <a:ext uri="{FF2B5EF4-FFF2-40B4-BE49-F238E27FC236}">
                <a16:creationId xmlns:a16="http://schemas.microsoft.com/office/drawing/2014/main" id="{4FD8BFAB-69BE-4E9D-A2DC-19F54C63E6C8}"/>
              </a:ext>
            </a:extLst>
          </p:cNvPr>
          <p:cNvPicPr preferRelativeResize="0"/>
          <p:nvPr/>
        </p:nvPicPr>
        <p:blipFill rotWithShape="1">
          <a:blip r:embed="rId17">
            <a:alphaModFix/>
          </a:blip>
          <a:srcRect/>
          <a:stretch/>
        </p:blipFill>
        <p:spPr>
          <a:xfrm>
            <a:off x="6056676" y="3214286"/>
            <a:ext cx="377532" cy="369235"/>
          </a:xfrm>
          <a:prstGeom prst="rect">
            <a:avLst/>
          </a:prstGeom>
          <a:noFill/>
          <a:ln>
            <a:noFill/>
          </a:ln>
          <a:effectLst>
            <a:outerShdw blurRad="50800" dist="38100" dir="5400000" algn="t" rotWithShape="0">
              <a:prstClr val="black">
                <a:alpha val="40000"/>
              </a:prstClr>
            </a:outerShdw>
          </a:effectLst>
        </p:spPr>
      </p:pic>
      <p:pic>
        <p:nvPicPr>
          <p:cNvPr id="44" name="Google Shape;134;p2">
            <a:hlinkClick r:id="" action="ppaction://noaction">
              <a:snd r:embed="rId22" name="P_furet.wav"/>
            </a:hlinkClick>
            <a:extLst>
              <a:ext uri="{FF2B5EF4-FFF2-40B4-BE49-F238E27FC236}">
                <a16:creationId xmlns:a16="http://schemas.microsoft.com/office/drawing/2014/main" id="{76BADC8B-F5F2-42AD-8119-5F46FA600D8D}"/>
              </a:ext>
            </a:extLst>
          </p:cNvPr>
          <p:cNvPicPr preferRelativeResize="0"/>
          <p:nvPr/>
        </p:nvPicPr>
        <p:blipFill rotWithShape="1">
          <a:blip r:embed="rId17">
            <a:alphaModFix/>
          </a:blip>
          <a:srcRect/>
          <a:stretch/>
        </p:blipFill>
        <p:spPr>
          <a:xfrm>
            <a:off x="6051020" y="3776637"/>
            <a:ext cx="377532" cy="369235"/>
          </a:xfrm>
          <a:prstGeom prst="rect">
            <a:avLst/>
          </a:prstGeom>
          <a:noFill/>
          <a:ln>
            <a:noFill/>
          </a:ln>
          <a:effectLst>
            <a:outerShdw blurRad="50800" dist="38100" dir="5400000" algn="t" rotWithShape="0">
              <a:prstClr val="black">
                <a:alpha val="40000"/>
              </a:prstClr>
            </a:outerShdw>
          </a:effectLst>
        </p:spPr>
      </p:pic>
      <p:pic>
        <p:nvPicPr>
          <p:cNvPr id="45" name="Google Shape;134;p2">
            <a:hlinkClick r:id="" action="ppaction://noaction">
              <a:snd r:embed="rId23" name="P_colibris.wav"/>
            </a:hlinkClick>
            <a:extLst>
              <a:ext uri="{FF2B5EF4-FFF2-40B4-BE49-F238E27FC236}">
                <a16:creationId xmlns:a16="http://schemas.microsoft.com/office/drawing/2014/main" id="{E22D7B06-07C6-4EE7-BCE4-294D3C7A0578}"/>
              </a:ext>
            </a:extLst>
          </p:cNvPr>
          <p:cNvPicPr preferRelativeResize="0"/>
          <p:nvPr/>
        </p:nvPicPr>
        <p:blipFill rotWithShape="1">
          <a:blip r:embed="rId17">
            <a:alphaModFix/>
          </a:blip>
          <a:srcRect/>
          <a:stretch/>
        </p:blipFill>
        <p:spPr>
          <a:xfrm>
            <a:off x="6056676" y="4265718"/>
            <a:ext cx="377532" cy="369235"/>
          </a:xfrm>
          <a:prstGeom prst="rect">
            <a:avLst/>
          </a:prstGeom>
          <a:noFill/>
          <a:ln>
            <a:noFill/>
          </a:ln>
          <a:effectLst>
            <a:outerShdw blurRad="50800" dist="38100" dir="5400000" algn="t" rotWithShape="0">
              <a:prstClr val="black">
                <a:alpha val="40000"/>
              </a:prstClr>
            </a:outerShdw>
          </a:effectLst>
        </p:spPr>
      </p:pic>
      <p:pic>
        <p:nvPicPr>
          <p:cNvPr id="46" name="Google Shape;134;p2">
            <a:hlinkClick r:id="" action="ppaction://noaction">
              <a:snd r:embed="rId24" name="P_veau.wav"/>
            </a:hlinkClick>
            <a:extLst>
              <a:ext uri="{FF2B5EF4-FFF2-40B4-BE49-F238E27FC236}">
                <a16:creationId xmlns:a16="http://schemas.microsoft.com/office/drawing/2014/main" id="{F1AC380E-C511-44EE-8354-A1EF1B103FA9}"/>
              </a:ext>
            </a:extLst>
          </p:cNvPr>
          <p:cNvPicPr preferRelativeResize="0"/>
          <p:nvPr/>
        </p:nvPicPr>
        <p:blipFill rotWithShape="1">
          <a:blip r:embed="rId17">
            <a:alphaModFix/>
          </a:blip>
          <a:srcRect/>
          <a:stretch/>
        </p:blipFill>
        <p:spPr>
          <a:xfrm>
            <a:off x="6065303" y="4750009"/>
            <a:ext cx="377532" cy="369235"/>
          </a:xfrm>
          <a:prstGeom prst="rect">
            <a:avLst/>
          </a:prstGeom>
          <a:noFill/>
          <a:ln>
            <a:noFill/>
          </a:ln>
          <a:effectLst>
            <a:outerShdw blurRad="50800" dist="38100" dir="5400000" algn="t" rotWithShape="0">
              <a:prstClr val="black">
                <a:alpha val="40000"/>
              </a:prstClr>
            </a:outerShdw>
          </a:effectLst>
        </p:spPr>
      </p:pic>
      <p:pic>
        <p:nvPicPr>
          <p:cNvPr id="47" name="Google Shape;134;p2">
            <a:hlinkClick r:id="" action="ppaction://noaction">
              <a:snd r:embed="rId25" name="P_dinde.wav"/>
            </a:hlinkClick>
            <a:extLst>
              <a:ext uri="{FF2B5EF4-FFF2-40B4-BE49-F238E27FC236}">
                <a16:creationId xmlns:a16="http://schemas.microsoft.com/office/drawing/2014/main" id="{8004AB28-423E-4412-B93C-2331A25719FF}"/>
              </a:ext>
            </a:extLst>
          </p:cNvPr>
          <p:cNvPicPr preferRelativeResize="0"/>
          <p:nvPr/>
        </p:nvPicPr>
        <p:blipFill rotWithShape="1">
          <a:blip r:embed="rId17">
            <a:alphaModFix/>
          </a:blip>
          <a:srcRect/>
          <a:stretch/>
        </p:blipFill>
        <p:spPr>
          <a:xfrm>
            <a:off x="6056676" y="5239090"/>
            <a:ext cx="377532" cy="369235"/>
          </a:xfrm>
          <a:prstGeom prst="rect">
            <a:avLst/>
          </a:prstGeom>
          <a:noFill/>
          <a:ln>
            <a:noFill/>
          </a:ln>
          <a:effectLst>
            <a:outerShdw blurRad="50800" dist="38100" dir="5400000" algn="t" rotWithShape="0">
              <a:prstClr val="black">
                <a:alpha val="40000"/>
              </a:prstClr>
            </a:outerShdw>
          </a:effectLst>
        </p:spPr>
      </p:pic>
      <p:pic>
        <p:nvPicPr>
          <p:cNvPr id="48" name="Google Shape;134;p2">
            <a:hlinkClick r:id="" action="ppaction://noaction">
              <a:snd r:embed="rId26" name="P_manchot.wav"/>
            </a:hlinkClick>
            <a:extLst>
              <a:ext uri="{FF2B5EF4-FFF2-40B4-BE49-F238E27FC236}">
                <a16:creationId xmlns:a16="http://schemas.microsoft.com/office/drawing/2014/main" id="{65FF66DA-4993-4520-97F8-D1D28EFC7EE0}"/>
              </a:ext>
            </a:extLst>
          </p:cNvPr>
          <p:cNvPicPr preferRelativeResize="0"/>
          <p:nvPr/>
        </p:nvPicPr>
        <p:blipFill rotWithShape="1">
          <a:blip r:embed="rId17">
            <a:alphaModFix/>
          </a:blip>
          <a:srcRect/>
          <a:stretch/>
        </p:blipFill>
        <p:spPr>
          <a:xfrm>
            <a:off x="6065303" y="5723381"/>
            <a:ext cx="377532" cy="369235"/>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51820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331" y="1964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6103" y="1116560"/>
            <a:ext cx="1435897"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58310E4B-DC09-4B25-8254-06B772DEA03F}"/>
              </a:ext>
            </a:extLst>
          </p:cNvPr>
          <p:cNvSpPr txBox="1"/>
          <p:nvPr/>
        </p:nvSpPr>
        <p:spPr>
          <a:xfrm>
            <a:off x="45438" y="-52498"/>
            <a:ext cx="58701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Au zoo !</a:t>
            </a:r>
          </a:p>
        </p:txBody>
      </p:sp>
      <p:graphicFrame>
        <p:nvGraphicFramePr>
          <p:cNvPr id="24" name="Table 9">
            <a:extLst>
              <a:ext uri="{FF2B5EF4-FFF2-40B4-BE49-F238E27FC236}">
                <a16:creationId xmlns:a16="http://schemas.microsoft.com/office/drawing/2014/main" id="{0D729886-EC2D-4FC1-A3D3-D1C39B135B93}"/>
              </a:ext>
            </a:extLst>
          </p:cNvPr>
          <p:cNvGraphicFramePr>
            <a:graphicFrameLocks noGrp="1"/>
          </p:cNvGraphicFramePr>
          <p:nvPr>
            <p:extLst>
              <p:ext uri="{D42A27DB-BD31-4B8C-83A1-F6EECF244321}">
                <p14:modId xmlns:p14="http://schemas.microsoft.com/office/powerpoint/2010/main" val="1516973890"/>
              </p:ext>
            </p:extLst>
          </p:nvPr>
        </p:nvGraphicFramePr>
        <p:xfrm>
          <a:off x="4095562" y="1571331"/>
          <a:ext cx="6368313" cy="3192008"/>
        </p:xfrm>
        <a:graphic>
          <a:graphicData uri="http://schemas.openxmlformats.org/drawingml/2006/table">
            <a:tbl>
              <a:tblPr firstRow="1" bandRow="1"/>
              <a:tblGrid>
                <a:gridCol w="2122771">
                  <a:extLst>
                    <a:ext uri="{9D8B030D-6E8A-4147-A177-3AD203B41FA5}">
                      <a16:colId xmlns:a16="http://schemas.microsoft.com/office/drawing/2014/main" val="2363703958"/>
                    </a:ext>
                  </a:extLst>
                </a:gridCol>
                <a:gridCol w="2122771">
                  <a:extLst>
                    <a:ext uri="{9D8B030D-6E8A-4147-A177-3AD203B41FA5}">
                      <a16:colId xmlns:a16="http://schemas.microsoft.com/office/drawing/2014/main" val="698041092"/>
                    </a:ext>
                  </a:extLst>
                </a:gridCol>
                <a:gridCol w="2122771">
                  <a:extLst>
                    <a:ext uri="{9D8B030D-6E8A-4147-A177-3AD203B41FA5}">
                      <a16:colId xmlns:a16="http://schemas.microsoft.com/office/drawing/2014/main" val="1995150519"/>
                    </a:ext>
                  </a:extLst>
                </a:gridCol>
              </a:tblGrid>
              <a:tr h="159600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dirty="0">
                          <a:solidFill>
                            <a:srgbClr val="002060"/>
                          </a:solidFill>
                          <a:latin typeface="Century Gothic" panose="020B0502020202020204" pitchFamily="34" charset="0"/>
                        </a:rPr>
                        <a:t>1</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dirty="0">
                          <a:solidFill>
                            <a:srgbClr val="002060"/>
                          </a:solidFill>
                          <a:latin typeface="Century Gothic" panose="020B0502020202020204" pitchFamily="34" charset="0"/>
                        </a:rPr>
                        <a:t>2</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dirty="0">
                          <a:solidFill>
                            <a:srgbClr val="002060"/>
                          </a:solidFill>
                          <a:latin typeface="Century Gothic" panose="020B0502020202020204" pitchFamily="34" charset="0"/>
                        </a:rPr>
                        <a:t>3</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3792677"/>
                  </a:ext>
                </a:extLst>
              </a:tr>
              <a:tr h="159600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dirty="0">
                          <a:solidFill>
                            <a:srgbClr val="002060"/>
                          </a:solidFill>
                          <a:latin typeface="Century Gothic" panose="020B0502020202020204" pitchFamily="34" charset="0"/>
                        </a:rPr>
                        <a:t>4</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dirty="0">
                          <a:solidFill>
                            <a:srgbClr val="002060"/>
                          </a:solidFill>
                          <a:latin typeface="Century Gothic" panose="020B0502020202020204" pitchFamily="34" charset="0"/>
                        </a:rPr>
                        <a:t>5</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dirty="0">
                          <a:solidFill>
                            <a:srgbClr val="002060"/>
                          </a:solidFill>
                          <a:latin typeface="Century Gothic" panose="020B0502020202020204" pitchFamily="34" charset="0"/>
                        </a:rPr>
                        <a:t>6</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0734451"/>
                  </a:ext>
                </a:extLst>
              </a:tr>
            </a:tbl>
          </a:graphicData>
        </a:graphic>
      </p:graphicFrame>
      <p:sp>
        <p:nvSpPr>
          <p:cNvPr id="25" name="TextBox 24">
            <a:extLst>
              <a:ext uri="{FF2B5EF4-FFF2-40B4-BE49-F238E27FC236}">
                <a16:creationId xmlns:a16="http://schemas.microsoft.com/office/drawing/2014/main" id="{BA6A963E-A014-46F5-B882-376E26B521A4}"/>
              </a:ext>
            </a:extLst>
          </p:cNvPr>
          <p:cNvSpPr txBox="1"/>
          <p:nvPr/>
        </p:nvSpPr>
        <p:spPr>
          <a:xfrm>
            <a:off x="4243394" y="2701032"/>
            <a:ext cx="1669534"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va</a:t>
            </a:r>
            <a:r>
              <a:rPr lang="en-GB" sz="2000" u="sng" dirty="0" err="1">
                <a:solidFill>
                  <a:srgbClr val="002060"/>
                </a:solidFill>
                <a:latin typeface="Century Gothic" panose="020B0502020202020204" pitchFamily="34" charset="0"/>
              </a:rPr>
              <a:t>ch</a:t>
            </a:r>
            <a:r>
              <a:rPr lang="en-GB" sz="2000" dirty="0" err="1">
                <a:solidFill>
                  <a:srgbClr val="002060"/>
                </a:solidFill>
                <a:latin typeface="Century Gothic" panose="020B0502020202020204" pitchFamily="34" charset="0"/>
              </a:rPr>
              <a:t>e</a:t>
            </a:r>
            <a:endParaRPr lang="en-GB" sz="2000" dirty="0">
              <a:solidFill>
                <a:srgbClr val="002060"/>
              </a:solidFill>
              <a:latin typeface="Century Gothic" panose="020B0502020202020204" pitchFamily="34" charset="0"/>
            </a:endParaRPr>
          </a:p>
        </p:txBody>
      </p:sp>
      <p:pic>
        <p:nvPicPr>
          <p:cNvPr id="26" name="Picture 25">
            <a:extLst>
              <a:ext uri="{FF2B5EF4-FFF2-40B4-BE49-F238E27FC236}">
                <a16:creationId xmlns:a16="http://schemas.microsoft.com/office/drawing/2014/main" id="{D19BCCF2-8046-480A-895B-450E2A2A642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556558" y="1782722"/>
            <a:ext cx="1179188" cy="817271"/>
          </a:xfrm>
          <a:prstGeom prst="rect">
            <a:avLst/>
          </a:prstGeom>
        </p:spPr>
      </p:pic>
      <p:graphicFrame>
        <p:nvGraphicFramePr>
          <p:cNvPr id="27" name="Table 26">
            <a:extLst>
              <a:ext uri="{FF2B5EF4-FFF2-40B4-BE49-F238E27FC236}">
                <a16:creationId xmlns:a16="http://schemas.microsoft.com/office/drawing/2014/main" id="{4D5BB919-5623-4E34-883C-D69554BC9AAB}"/>
              </a:ext>
            </a:extLst>
          </p:cNvPr>
          <p:cNvGraphicFramePr>
            <a:graphicFrameLocks noGrp="1"/>
          </p:cNvGraphicFramePr>
          <p:nvPr>
            <p:extLst>
              <p:ext uri="{D42A27DB-BD31-4B8C-83A1-F6EECF244321}">
                <p14:modId xmlns:p14="http://schemas.microsoft.com/office/powerpoint/2010/main" val="2991821137"/>
              </p:ext>
            </p:extLst>
          </p:nvPr>
        </p:nvGraphicFramePr>
        <p:xfrm>
          <a:off x="4094253" y="4763339"/>
          <a:ext cx="6368312" cy="1842423"/>
        </p:xfrm>
        <a:graphic>
          <a:graphicData uri="http://schemas.openxmlformats.org/drawingml/2006/table">
            <a:tbl>
              <a:tblPr firstRow="1" bandRow="1"/>
              <a:tblGrid>
                <a:gridCol w="1592078">
                  <a:extLst>
                    <a:ext uri="{9D8B030D-6E8A-4147-A177-3AD203B41FA5}">
                      <a16:colId xmlns:a16="http://schemas.microsoft.com/office/drawing/2014/main" val="3949454735"/>
                    </a:ext>
                  </a:extLst>
                </a:gridCol>
                <a:gridCol w="1592078">
                  <a:extLst>
                    <a:ext uri="{9D8B030D-6E8A-4147-A177-3AD203B41FA5}">
                      <a16:colId xmlns:a16="http://schemas.microsoft.com/office/drawing/2014/main" val="1572345880"/>
                    </a:ext>
                  </a:extLst>
                </a:gridCol>
                <a:gridCol w="1592078">
                  <a:extLst>
                    <a:ext uri="{9D8B030D-6E8A-4147-A177-3AD203B41FA5}">
                      <a16:colId xmlns:a16="http://schemas.microsoft.com/office/drawing/2014/main" val="2511906881"/>
                    </a:ext>
                  </a:extLst>
                </a:gridCol>
                <a:gridCol w="1592078">
                  <a:extLst>
                    <a:ext uri="{9D8B030D-6E8A-4147-A177-3AD203B41FA5}">
                      <a16:colId xmlns:a16="http://schemas.microsoft.com/office/drawing/2014/main" val="2536686118"/>
                    </a:ext>
                  </a:extLst>
                </a:gridCol>
              </a:tblGrid>
              <a:tr h="184242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dirty="0">
                          <a:solidFill>
                            <a:srgbClr val="002060"/>
                          </a:solidFill>
                          <a:latin typeface="Century Gothic" panose="020B0502020202020204" pitchFamily="34" charset="0"/>
                        </a:rPr>
                        <a:t>7</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dirty="0">
                          <a:solidFill>
                            <a:srgbClr val="002060"/>
                          </a:solidFill>
                          <a:latin typeface="Century Gothic" panose="020B0502020202020204" pitchFamily="34" charset="0"/>
                        </a:rPr>
                        <a:t>8</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dirty="0">
                          <a:solidFill>
                            <a:srgbClr val="002060"/>
                          </a:solidFill>
                          <a:latin typeface="Century Gothic" panose="020B0502020202020204" pitchFamily="34" charset="0"/>
                        </a:rPr>
                        <a:t>9</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dirty="0">
                          <a:solidFill>
                            <a:srgbClr val="002060"/>
                          </a:solidFill>
                          <a:latin typeface="Century Gothic" panose="020B0502020202020204" pitchFamily="34" charset="0"/>
                        </a:rPr>
                        <a:t>10</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4003492"/>
                  </a:ext>
                </a:extLst>
              </a:tr>
            </a:tbl>
          </a:graphicData>
        </a:graphic>
      </p:graphicFrame>
      <p:sp>
        <p:nvSpPr>
          <p:cNvPr id="28" name="TextBox 27">
            <a:extLst>
              <a:ext uri="{FF2B5EF4-FFF2-40B4-BE49-F238E27FC236}">
                <a16:creationId xmlns:a16="http://schemas.microsoft.com/office/drawing/2014/main" id="{F4BA037C-2F5D-4E5E-9D39-2731189C774A}"/>
              </a:ext>
            </a:extLst>
          </p:cNvPr>
          <p:cNvSpPr txBox="1"/>
          <p:nvPr/>
        </p:nvSpPr>
        <p:spPr>
          <a:xfrm>
            <a:off x="6346790" y="2668583"/>
            <a:ext cx="1669534"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le </a:t>
            </a:r>
            <a:r>
              <a:rPr lang="en-GB" sz="2000" dirty="0" err="1">
                <a:solidFill>
                  <a:srgbClr val="002060"/>
                </a:solidFill>
                <a:latin typeface="Century Gothic" panose="020B0502020202020204" pitchFamily="34" charset="0"/>
              </a:rPr>
              <a:t>f</a:t>
            </a:r>
            <a:r>
              <a:rPr lang="en-GB" sz="2000" u="sng" dirty="0" err="1">
                <a:solidFill>
                  <a:srgbClr val="002060"/>
                </a:solidFill>
                <a:latin typeface="Century Gothic" panose="020B0502020202020204" pitchFamily="34" charset="0"/>
              </a:rPr>
              <a:t>u</a:t>
            </a:r>
            <a:r>
              <a:rPr lang="en-GB" sz="2000" dirty="0" err="1">
                <a:solidFill>
                  <a:srgbClr val="002060"/>
                </a:solidFill>
                <a:latin typeface="Century Gothic" panose="020B0502020202020204" pitchFamily="34" charset="0"/>
              </a:rPr>
              <a:t>ret</a:t>
            </a:r>
            <a:endParaRPr lang="en-GB" sz="2000"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612296EA-7E76-4F7D-BEE9-3FEE246840A1}"/>
              </a:ext>
            </a:extLst>
          </p:cNvPr>
          <p:cNvSpPr txBox="1"/>
          <p:nvPr/>
        </p:nvSpPr>
        <p:spPr>
          <a:xfrm>
            <a:off x="8517165" y="2709162"/>
            <a:ext cx="1669534"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le trit</a:t>
            </a:r>
            <a:r>
              <a:rPr lang="en-GB" sz="2000" u="sng" dirty="0">
                <a:solidFill>
                  <a:srgbClr val="002060"/>
                </a:solidFill>
                <a:latin typeface="Century Gothic" panose="020B0502020202020204" pitchFamily="34" charset="0"/>
              </a:rPr>
              <a:t>on</a:t>
            </a:r>
          </a:p>
        </p:txBody>
      </p:sp>
      <p:sp>
        <p:nvSpPr>
          <p:cNvPr id="30" name="TextBox 29">
            <a:extLst>
              <a:ext uri="{FF2B5EF4-FFF2-40B4-BE49-F238E27FC236}">
                <a16:creationId xmlns:a16="http://schemas.microsoft.com/office/drawing/2014/main" id="{8D9A339F-0E58-4434-82AD-003C743CE62D}"/>
              </a:ext>
            </a:extLst>
          </p:cNvPr>
          <p:cNvSpPr txBox="1"/>
          <p:nvPr/>
        </p:nvSpPr>
        <p:spPr>
          <a:xfrm>
            <a:off x="4194215" y="4383964"/>
            <a:ext cx="1669534"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l</a:t>
            </a:r>
            <a:r>
              <a:rPr lang="en-GB" sz="2000" u="sng" dirty="0" err="1">
                <a:solidFill>
                  <a:srgbClr val="002060"/>
                </a:solidFill>
                <a:latin typeface="Century Gothic" panose="020B0502020202020204" pitchFamily="34" charset="0"/>
              </a:rPr>
              <a:t>ou</a:t>
            </a:r>
            <a:r>
              <a:rPr lang="en-GB" sz="2000" dirty="0" err="1">
                <a:solidFill>
                  <a:srgbClr val="002060"/>
                </a:solidFill>
                <a:latin typeface="Century Gothic" panose="020B0502020202020204" pitchFamily="34" charset="0"/>
              </a:rPr>
              <a:t>tre</a:t>
            </a:r>
            <a:endParaRPr lang="en-GB" sz="200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E009AAD7-D345-441D-B319-091409524A0A}"/>
              </a:ext>
            </a:extLst>
          </p:cNvPr>
          <p:cNvSpPr txBox="1"/>
          <p:nvPr/>
        </p:nvSpPr>
        <p:spPr>
          <a:xfrm>
            <a:off x="6392588" y="4112541"/>
            <a:ext cx="1669534" cy="707886"/>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le </a:t>
            </a:r>
            <a:r>
              <a:rPr lang="en-GB" sz="2000" dirty="0" err="1">
                <a:solidFill>
                  <a:srgbClr val="002060"/>
                </a:solidFill>
                <a:latin typeface="Century Gothic" panose="020B0502020202020204" pitchFamily="34" charset="0"/>
              </a:rPr>
              <a:t>manch</a:t>
            </a:r>
            <a:r>
              <a:rPr lang="en-GB" sz="2000" u="sng" dirty="0" err="1">
                <a:solidFill>
                  <a:srgbClr val="002060"/>
                </a:solidFill>
                <a:latin typeface="Century Gothic" panose="020B0502020202020204" pitchFamily="34" charset="0"/>
              </a:rPr>
              <a:t>ot</a:t>
            </a:r>
            <a:r>
              <a:rPr lang="en-GB" sz="2000" dirty="0">
                <a:solidFill>
                  <a:srgbClr val="002060"/>
                </a:solidFill>
                <a:latin typeface="Century Gothic" panose="020B0502020202020204" pitchFamily="34" charset="0"/>
              </a:rPr>
              <a:t> (</a:t>
            </a:r>
            <a:r>
              <a:rPr lang="en-GB" sz="2000" u="sng" dirty="0" err="1">
                <a:solidFill>
                  <a:srgbClr val="002060"/>
                </a:solidFill>
                <a:latin typeface="Century Gothic" panose="020B0502020202020204" pitchFamily="34" charset="0"/>
              </a:rPr>
              <a:t>em</a:t>
            </a:r>
            <a:r>
              <a:rPr lang="en-GB" sz="2000" dirty="0" err="1">
                <a:solidFill>
                  <a:srgbClr val="002060"/>
                </a:solidFill>
                <a:latin typeface="Century Gothic" panose="020B0502020202020204" pitchFamily="34" charset="0"/>
              </a:rPr>
              <a:t>pereur</a:t>
            </a:r>
            <a:r>
              <a:rPr lang="en-GB" sz="2000" dirty="0">
                <a:solidFill>
                  <a:srgbClr val="002060"/>
                </a:solidFill>
                <a:latin typeface="Century Gothic" panose="020B0502020202020204" pitchFamily="34" charset="0"/>
              </a:rPr>
              <a:t>)</a:t>
            </a:r>
          </a:p>
        </p:txBody>
      </p:sp>
      <p:sp>
        <p:nvSpPr>
          <p:cNvPr id="32" name="TextBox 31">
            <a:extLst>
              <a:ext uri="{FF2B5EF4-FFF2-40B4-BE49-F238E27FC236}">
                <a16:creationId xmlns:a16="http://schemas.microsoft.com/office/drawing/2014/main" id="{65D528D4-7E2D-460A-8D23-9B9819599855}"/>
              </a:ext>
            </a:extLst>
          </p:cNvPr>
          <p:cNvSpPr txBox="1"/>
          <p:nvPr/>
        </p:nvSpPr>
        <p:spPr>
          <a:xfrm>
            <a:off x="8553382" y="4381127"/>
            <a:ext cx="1669534"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les </a:t>
            </a:r>
            <a:r>
              <a:rPr lang="en-GB" sz="2000" dirty="0" err="1">
                <a:solidFill>
                  <a:srgbClr val="002060"/>
                </a:solidFill>
                <a:latin typeface="Century Gothic" panose="020B0502020202020204" pitchFamily="34" charset="0"/>
              </a:rPr>
              <a:t>col</a:t>
            </a:r>
            <a:r>
              <a:rPr lang="en-GB" sz="2000" u="sng" dirty="0" err="1">
                <a:solidFill>
                  <a:srgbClr val="002060"/>
                </a:solidFill>
                <a:latin typeface="Century Gothic" panose="020B0502020202020204" pitchFamily="34" charset="0"/>
              </a:rPr>
              <a:t>i</a:t>
            </a:r>
            <a:r>
              <a:rPr lang="en-GB" sz="2000" dirty="0" err="1">
                <a:solidFill>
                  <a:srgbClr val="002060"/>
                </a:solidFill>
                <a:latin typeface="Century Gothic" panose="020B0502020202020204" pitchFamily="34" charset="0"/>
              </a:rPr>
              <a:t>br</a:t>
            </a:r>
            <a:r>
              <a:rPr lang="en-GB" sz="2000" u="sng" dirty="0" err="1">
                <a:solidFill>
                  <a:srgbClr val="002060"/>
                </a:solidFill>
                <a:latin typeface="Century Gothic" panose="020B0502020202020204" pitchFamily="34" charset="0"/>
              </a:rPr>
              <a:t>i</a:t>
            </a:r>
            <a:r>
              <a:rPr lang="en-GB" sz="2000" dirty="0" err="1">
                <a:solidFill>
                  <a:srgbClr val="002060"/>
                </a:solidFill>
                <a:latin typeface="Century Gothic" panose="020B0502020202020204" pitchFamily="34" charset="0"/>
              </a:rPr>
              <a:t>s</a:t>
            </a:r>
            <a:endParaRPr lang="en-GB" sz="2000"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68F4271C-EB71-4F23-98DD-5ED377AA58CD}"/>
              </a:ext>
            </a:extLst>
          </p:cNvPr>
          <p:cNvSpPr txBox="1"/>
          <p:nvPr/>
        </p:nvSpPr>
        <p:spPr>
          <a:xfrm>
            <a:off x="4019563" y="6229555"/>
            <a:ext cx="1669534"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le rong</a:t>
            </a:r>
            <a:r>
              <a:rPr lang="en-GB" sz="2000" u="sng" dirty="0">
                <a:solidFill>
                  <a:srgbClr val="002060"/>
                </a:solidFill>
                <a:latin typeface="Century Gothic" panose="020B0502020202020204" pitchFamily="34" charset="0"/>
              </a:rPr>
              <a:t>eu</a:t>
            </a:r>
            <a:r>
              <a:rPr lang="en-GB" sz="2000" dirty="0">
                <a:solidFill>
                  <a:srgbClr val="002060"/>
                </a:solidFill>
                <a:latin typeface="Century Gothic" panose="020B0502020202020204" pitchFamily="34" charset="0"/>
              </a:rPr>
              <a:t>r</a:t>
            </a:r>
          </a:p>
        </p:txBody>
      </p:sp>
      <p:sp>
        <p:nvSpPr>
          <p:cNvPr id="34" name="TextBox 33">
            <a:extLst>
              <a:ext uri="{FF2B5EF4-FFF2-40B4-BE49-F238E27FC236}">
                <a16:creationId xmlns:a16="http://schemas.microsoft.com/office/drawing/2014/main" id="{FA6256BC-712E-4C9F-AC26-DBC0FC4FF69A}"/>
              </a:ext>
            </a:extLst>
          </p:cNvPr>
          <p:cNvSpPr txBox="1"/>
          <p:nvPr/>
        </p:nvSpPr>
        <p:spPr>
          <a:xfrm>
            <a:off x="5709793" y="6220355"/>
            <a:ext cx="1449459"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le </a:t>
            </a:r>
            <a:r>
              <a:rPr lang="en-GB" sz="2000" dirty="0" err="1">
                <a:solidFill>
                  <a:srgbClr val="002060"/>
                </a:solidFill>
                <a:latin typeface="Century Gothic" panose="020B0502020202020204" pitchFamily="34" charset="0"/>
              </a:rPr>
              <a:t>r</a:t>
            </a:r>
            <a:r>
              <a:rPr lang="en-GB" sz="2000" u="sng" dirty="0" err="1">
                <a:solidFill>
                  <a:srgbClr val="002060"/>
                </a:solidFill>
                <a:latin typeface="Century Gothic" panose="020B0502020202020204" pitchFamily="34" charset="0"/>
              </a:rPr>
              <a:t>e</a:t>
            </a:r>
            <a:r>
              <a:rPr lang="en-GB" sz="2000" dirty="0" err="1">
                <a:solidFill>
                  <a:srgbClr val="002060"/>
                </a:solidFill>
                <a:latin typeface="Century Gothic" panose="020B0502020202020204" pitchFamily="34" charset="0"/>
              </a:rPr>
              <a:t>nard</a:t>
            </a:r>
            <a:endParaRPr lang="en-GB" sz="20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323B861C-E8EC-4BA1-A2BC-F9C897B7165E}"/>
              </a:ext>
            </a:extLst>
          </p:cNvPr>
          <p:cNvSpPr txBox="1"/>
          <p:nvPr/>
        </p:nvSpPr>
        <p:spPr>
          <a:xfrm>
            <a:off x="7297977" y="6227159"/>
            <a:ext cx="1669534"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le </a:t>
            </a:r>
            <a:r>
              <a:rPr lang="en-GB" sz="2000" dirty="0" err="1">
                <a:solidFill>
                  <a:srgbClr val="002060"/>
                </a:solidFill>
                <a:latin typeface="Century Gothic" panose="020B0502020202020204" pitchFamily="34" charset="0"/>
              </a:rPr>
              <a:t>v</a:t>
            </a:r>
            <a:r>
              <a:rPr lang="en-GB" sz="2000" u="sng" dirty="0" err="1">
                <a:solidFill>
                  <a:srgbClr val="002060"/>
                </a:solidFill>
                <a:latin typeface="Century Gothic" panose="020B0502020202020204" pitchFamily="34" charset="0"/>
              </a:rPr>
              <a:t>eau</a:t>
            </a:r>
            <a:endParaRPr lang="en-GB" sz="2000" u="sng"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73107961-DE30-41B8-8224-0376D39A86F3}"/>
              </a:ext>
            </a:extLst>
          </p:cNvPr>
          <p:cNvSpPr txBox="1"/>
          <p:nvPr/>
        </p:nvSpPr>
        <p:spPr>
          <a:xfrm>
            <a:off x="8793031" y="6235119"/>
            <a:ext cx="1669534"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d</a:t>
            </a:r>
            <a:r>
              <a:rPr lang="en-GB" sz="2000" u="sng" dirty="0" err="1">
                <a:solidFill>
                  <a:srgbClr val="002060"/>
                </a:solidFill>
                <a:latin typeface="Century Gothic" panose="020B0502020202020204" pitchFamily="34" charset="0"/>
              </a:rPr>
              <a:t>in</a:t>
            </a:r>
            <a:r>
              <a:rPr lang="en-GB" sz="2000" dirty="0" err="1">
                <a:solidFill>
                  <a:srgbClr val="002060"/>
                </a:solidFill>
                <a:latin typeface="Century Gothic" panose="020B0502020202020204" pitchFamily="34" charset="0"/>
              </a:rPr>
              <a:t>de</a:t>
            </a:r>
            <a:endParaRPr lang="en-GB" sz="2000" dirty="0">
              <a:solidFill>
                <a:srgbClr val="002060"/>
              </a:solidFill>
              <a:latin typeface="Century Gothic" panose="020B0502020202020204" pitchFamily="34" charset="0"/>
            </a:endParaRPr>
          </a:p>
        </p:txBody>
      </p:sp>
      <p:pic>
        <p:nvPicPr>
          <p:cNvPr id="37" name="Picture 36">
            <a:extLst>
              <a:ext uri="{FF2B5EF4-FFF2-40B4-BE49-F238E27FC236}">
                <a16:creationId xmlns:a16="http://schemas.microsoft.com/office/drawing/2014/main" id="{E5AE68A1-4612-4E48-AB3D-1E39EC55C10B}"/>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256427" y="5037321"/>
            <a:ext cx="926248" cy="922186"/>
          </a:xfrm>
          <a:prstGeom prst="rect">
            <a:avLst/>
          </a:prstGeom>
        </p:spPr>
      </p:pic>
      <p:pic>
        <p:nvPicPr>
          <p:cNvPr id="38" name="Picture 37">
            <a:extLst>
              <a:ext uri="{FF2B5EF4-FFF2-40B4-BE49-F238E27FC236}">
                <a16:creationId xmlns:a16="http://schemas.microsoft.com/office/drawing/2014/main" id="{D2D1FED0-F729-49B0-985C-B0F3E89843FA}"/>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637407" y="1824532"/>
            <a:ext cx="1251374" cy="817271"/>
          </a:xfrm>
          <a:prstGeom prst="rect">
            <a:avLst/>
          </a:prstGeom>
        </p:spPr>
      </p:pic>
      <p:pic>
        <p:nvPicPr>
          <p:cNvPr id="39" name="Picture 38">
            <a:extLst>
              <a:ext uri="{FF2B5EF4-FFF2-40B4-BE49-F238E27FC236}">
                <a16:creationId xmlns:a16="http://schemas.microsoft.com/office/drawing/2014/main" id="{1872BC39-84D3-42E7-9B40-9C22AD997ADA}"/>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8755163" y="1824532"/>
            <a:ext cx="1308002" cy="817272"/>
          </a:xfrm>
          <a:prstGeom prst="rect">
            <a:avLst/>
          </a:prstGeom>
        </p:spPr>
      </p:pic>
      <p:pic>
        <p:nvPicPr>
          <p:cNvPr id="40" name="Picture 39">
            <a:extLst>
              <a:ext uri="{FF2B5EF4-FFF2-40B4-BE49-F238E27FC236}">
                <a16:creationId xmlns:a16="http://schemas.microsoft.com/office/drawing/2014/main" id="{4CF6E185-8322-4060-ABAB-6317CD56687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5969809" y="4928915"/>
            <a:ext cx="1063238" cy="791559"/>
          </a:xfrm>
          <a:prstGeom prst="rect">
            <a:avLst/>
          </a:prstGeom>
        </p:spPr>
      </p:pic>
      <p:pic>
        <p:nvPicPr>
          <p:cNvPr id="41" name="Picture 40">
            <a:extLst>
              <a:ext uri="{FF2B5EF4-FFF2-40B4-BE49-F238E27FC236}">
                <a16:creationId xmlns:a16="http://schemas.microsoft.com/office/drawing/2014/main" id="{4BACF8F3-FB57-48D6-84E8-A7F55E5D3E1C}"/>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4502413" y="3332978"/>
            <a:ext cx="1229301" cy="819534"/>
          </a:xfrm>
          <a:prstGeom prst="rect">
            <a:avLst/>
          </a:prstGeom>
        </p:spPr>
      </p:pic>
      <p:pic>
        <p:nvPicPr>
          <p:cNvPr id="42" name="Picture 41">
            <a:extLst>
              <a:ext uri="{FF2B5EF4-FFF2-40B4-BE49-F238E27FC236}">
                <a16:creationId xmlns:a16="http://schemas.microsoft.com/office/drawing/2014/main" id="{7DC4E07C-BA21-4E7E-9214-C2FDF7E7D520}"/>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4535038" y="4927866"/>
            <a:ext cx="771525" cy="1059815"/>
          </a:xfrm>
          <a:prstGeom prst="rect">
            <a:avLst/>
          </a:prstGeom>
        </p:spPr>
      </p:pic>
      <p:pic>
        <p:nvPicPr>
          <p:cNvPr id="62" name="Picture 61">
            <a:extLst>
              <a:ext uri="{FF2B5EF4-FFF2-40B4-BE49-F238E27FC236}">
                <a16:creationId xmlns:a16="http://schemas.microsoft.com/office/drawing/2014/main" id="{837C6370-F6F3-467C-86BF-810F8F2B9E2C}"/>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7616117" y="5101366"/>
            <a:ext cx="1063239" cy="833859"/>
          </a:xfrm>
          <a:prstGeom prst="rect">
            <a:avLst/>
          </a:prstGeom>
        </p:spPr>
      </p:pic>
      <p:pic>
        <p:nvPicPr>
          <p:cNvPr id="63" name="Picture 62">
            <a:extLst>
              <a:ext uri="{FF2B5EF4-FFF2-40B4-BE49-F238E27FC236}">
                <a16:creationId xmlns:a16="http://schemas.microsoft.com/office/drawing/2014/main" id="{D2D83660-2A3D-4B90-A62F-1A12A243754F}"/>
              </a:ext>
            </a:extLst>
          </p:cNvPr>
          <p:cNvPicPr/>
          <p:nvPr/>
        </p:nvPicPr>
        <p:blipFill rotWithShape="1">
          <a:blip r:embed="rId12" cstate="print">
            <a:extLst>
              <a:ext uri="{28A0092B-C50C-407E-A947-70E740481C1C}">
                <a14:useLocalDpi xmlns:a14="http://schemas.microsoft.com/office/drawing/2010/main" val="0"/>
              </a:ext>
            </a:extLst>
          </a:blip>
          <a:srcRect l="18427" r="13363"/>
          <a:stretch/>
        </p:blipFill>
        <p:spPr bwMode="auto">
          <a:xfrm>
            <a:off x="8679356" y="3223448"/>
            <a:ext cx="787911" cy="760928"/>
          </a:xfrm>
          <a:prstGeom prst="rect">
            <a:avLst/>
          </a:prstGeom>
          <a:ln>
            <a:noFill/>
          </a:ln>
          <a:extLst>
            <a:ext uri="{53640926-AAD7-44D8-BBD7-CCE9431645EC}">
              <a14:shadowObscured xmlns:a14="http://schemas.microsoft.com/office/drawing/2010/main"/>
            </a:ext>
          </a:extLst>
        </p:spPr>
      </p:pic>
      <p:pic>
        <p:nvPicPr>
          <p:cNvPr id="64" name="Picture 63">
            <a:extLst>
              <a:ext uri="{FF2B5EF4-FFF2-40B4-BE49-F238E27FC236}">
                <a16:creationId xmlns:a16="http://schemas.microsoft.com/office/drawing/2014/main" id="{46ED6389-0B82-493E-9BD3-AF94ACCDCAB3}"/>
              </a:ext>
            </a:extLst>
          </p:cNvPr>
          <p:cNvPicPr/>
          <p:nvPr/>
        </p:nvPicPr>
        <p:blipFill rotWithShape="1">
          <a:blip r:embed="rId13" cstate="print">
            <a:extLst>
              <a:ext uri="{28A0092B-C50C-407E-A947-70E740481C1C}">
                <a14:useLocalDpi xmlns:a14="http://schemas.microsoft.com/office/drawing/2010/main" val="0"/>
              </a:ext>
            </a:extLst>
          </a:blip>
          <a:srcRect l="18427" r="13363"/>
          <a:stretch/>
        </p:blipFill>
        <p:spPr bwMode="auto">
          <a:xfrm>
            <a:off x="9351932" y="3395063"/>
            <a:ext cx="747661" cy="682535"/>
          </a:xfrm>
          <a:prstGeom prst="rect">
            <a:avLst/>
          </a:prstGeom>
          <a:ln>
            <a:noFill/>
          </a:ln>
          <a:extLst>
            <a:ext uri="{53640926-AAD7-44D8-BBD7-CCE9431645EC}">
              <a14:shadowObscured xmlns:a14="http://schemas.microsoft.com/office/drawing/2010/main"/>
            </a:ext>
          </a:extLst>
        </p:spPr>
      </p:pic>
      <p:pic>
        <p:nvPicPr>
          <p:cNvPr id="65" name="Picture 64" descr="A picture containing penguin, bird, aquatic bird, ground&#10;&#10;Description automatically generated">
            <a:extLst>
              <a:ext uri="{FF2B5EF4-FFF2-40B4-BE49-F238E27FC236}">
                <a16:creationId xmlns:a16="http://schemas.microsoft.com/office/drawing/2014/main" id="{C96A2F9C-C005-4389-B87A-AD07A76119B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9017" t="12805" r="27261"/>
          <a:stretch/>
        </p:blipFill>
        <p:spPr>
          <a:xfrm>
            <a:off x="6890872" y="3283112"/>
            <a:ext cx="725245" cy="882841"/>
          </a:xfrm>
          <a:prstGeom prst="rect">
            <a:avLst/>
          </a:prstGeom>
        </p:spPr>
      </p:pic>
      <p:grpSp>
        <p:nvGrpSpPr>
          <p:cNvPr id="66" name="Group 65">
            <a:extLst>
              <a:ext uri="{FF2B5EF4-FFF2-40B4-BE49-F238E27FC236}">
                <a16:creationId xmlns:a16="http://schemas.microsoft.com/office/drawing/2014/main" id="{65C27E8F-A975-4A83-BC0C-D6C60D2FF9A9}"/>
              </a:ext>
            </a:extLst>
          </p:cNvPr>
          <p:cNvGrpSpPr/>
          <p:nvPr/>
        </p:nvGrpSpPr>
        <p:grpSpPr>
          <a:xfrm>
            <a:off x="68622" y="750744"/>
            <a:ext cx="1653489" cy="1081846"/>
            <a:chOff x="5390768" y="2772150"/>
            <a:chExt cx="1990493" cy="1302341"/>
          </a:xfrm>
        </p:grpSpPr>
        <p:pic>
          <p:nvPicPr>
            <p:cNvPr id="67" name="Picture 66">
              <a:extLst>
                <a:ext uri="{FF2B5EF4-FFF2-40B4-BE49-F238E27FC236}">
                  <a16:creationId xmlns:a16="http://schemas.microsoft.com/office/drawing/2014/main" id="{B588F42F-496C-4CBB-A352-1AA810018BE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74723" y="3097613"/>
              <a:ext cx="1786291" cy="976878"/>
            </a:xfrm>
            <a:prstGeom prst="rect">
              <a:avLst/>
            </a:prstGeom>
          </p:spPr>
        </p:pic>
        <p:pic>
          <p:nvPicPr>
            <p:cNvPr id="68" name="Picture 67">
              <a:extLst>
                <a:ext uri="{FF2B5EF4-FFF2-40B4-BE49-F238E27FC236}">
                  <a16:creationId xmlns:a16="http://schemas.microsoft.com/office/drawing/2014/main" id="{C20FE934-8C85-4CF2-9F10-A1AC93B1E04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409899" y="3354446"/>
              <a:ext cx="858321" cy="686657"/>
            </a:xfrm>
            <a:prstGeom prst="rect">
              <a:avLst/>
            </a:prstGeom>
          </p:spPr>
        </p:pic>
        <p:pic>
          <p:nvPicPr>
            <p:cNvPr id="69" name="Picture 68">
              <a:extLst>
                <a:ext uri="{FF2B5EF4-FFF2-40B4-BE49-F238E27FC236}">
                  <a16:creationId xmlns:a16="http://schemas.microsoft.com/office/drawing/2014/main" id="{1D06DF75-53B4-45C5-BE58-20E9B53F297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03803" y="3366868"/>
              <a:ext cx="858321" cy="686657"/>
            </a:xfrm>
            <a:prstGeom prst="rect">
              <a:avLst/>
            </a:prstGeom>
          </p:spPr>
        </p:pic>
        <p:sp>
          <p:nvSpPr>
            <p:cNvPr id="70" name="Rounded Rectangle 28">
              <a:extLst>
                <a:ext uri="{FF2B5EF4-FFF2-40B4-BE49-F238E27FC236}">
                  <a16:creationId xmlns:a16="http://schemas.microsoft.com/office/drawing/2014/main" id="{B9F0BB12-BAE1-47E7-85B9-81A349A347AA}"/>
                </a:ext>
              </a:extLst>
            </p:cNvPr>
            <p:cNvSpPr/>
            <p:nvPr/>
          </p:nvSpPr>
          <p:spPr>
            <a:xfrm>
              <a:off x="5684973" y="2772151"/>
              <a:ext cx="1495316" cy="388075"/>
            </a:xfrm>
            <a:prstGeom prst="roundRect">
              <a:avLst/>
            </a:prstGeom>
            <a:solidFill>
              <a:srgbClr val="92D050"/>
            </a:solidFill>
            <a:ln w="12700" cap="flat" cmpd="sng" algn="ctr">
              <a:solidFill>
                <a:srgbClr val="92D050"/>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alibri" panose="020F0502020204030204"/>
                  <a:ea typeface="+mn-ea"/>
                  <a:cs typeface="+mn-cs"/>
                </a:rPr>
                <a:t>ZOO</a:t>
              </a:r>
            </a:p>
          </p:txBody>
        </p:sp>
        <p:sp>
          <p:nvSpPr>
            <p:cNvPr id="71" name="Diagonal Stripe 70">
              <a:extLst>
                <a:ext uri="{FF2B5EF4-FFF2-40B4-BE49-F238E27FC236}">
                  <a16:creationId xmlns:a16="http://schemas.microsoft.com/office/drawing/2014/main" id="{845C8A08-C2EA-4DDD-91AC-3F3A55C4B06E}"/>
                </a:ext>
              </a:extLst>
            </p:cNvPr>
            <p:cNvSpPr/>
            <p:nvPr/>
          </p:nvSpPr>
          <p:spPr>
            <a:xfrm>
              <a:off x="5390768" y="2772150"/>
              <a:ext cx="440271" cy="1121463"/>
            </a:xfrm>
            <a:prstGeom prst="diagStripe">
              <a:avLst/>
            </a:prstGeom>
            <a:solidFill>
              <a:srgbClr val="92D050"/>
            </a:solidFill>
            <a:ln w="12700" cap="flat" cmpd="sng" algn="ctr">
              <a:solidFill>
                <a:srgbClr val="92D050"/>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Diagonal Stripe 71">
              <a:extLst>
                <a:ext uri="{FF2B5EF4-FFF2-40B4-BE49-F238E27FC236}">
                  <a16:creationId xmlns:a16="http://schemas.microsoft.com/office/drawing/2014/main" id="{1D7D2EE0-3034-4446-8E62-15637CA1FBD6}"/>
                </a:ext>
              </a:extLst>
            </p:cNvPr>
            <p:cNvSpPr/>
            <p:nvPr/>
          </p:nvSpPr>
          <p:spPr>
            <a:xfrm flipH="1">
              <a:off x="6908034" y="2772150"/>
              <a:ext cx="473227" cy="1121463"/>
            </a:xfrm>
            <a:prstGeom prst="diagStripe">
              <a:avLst/>
            </a:prstGeom>
            <a:solidFill>
              <a:srgbClr val="92D050"/>
            </a:solidFill>
            <a:ln w="12700" cap="flat" cmpd="sng" algn="ctr">
              <a:solidFill>
                <a:srgbClr val="92D050"/>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43" name="Table 42">
            <a:extLst>
              <a:ext uri="{FF2B5EF4-FFF2-40B4-BE49-F238E27FC236}">
                <a16:creationId xmlns:a16="http://schemas.microsoft.com/office/drawing/2014/main" id="{B536386D-F2F0-42C0-BC59-B9C14C2B0368}"/>
              </a:ext>
            </a:extLst>
          </p:cNvPr>
          <p:cNvGraphicFramePr>
            <a:graphicFrameLocks noGrp="1"/>
          </p:cNvGraphicFramePr>
          <p:nvPr>
            <p:extLst>
              <p:ext uri="{D42A27DB-BD31-4B8C-83A1-F6EECF244321}">
                <p14:modId xmlns:p14="http://schemas.microsoft.com/office/powerpoint/2010/main" val="3916958207"/>
              </p:ext>
            </p:extLst>
          </p:nvPr>
        </p:nvGraphicFramePr>
        <p:xfrm>
          <a:off x="1952609" y="1571331"/>
          <a:ext cx="2050810" cy="5049142"/>
        </p:xfrm>
        <a:graphic>
          <a:graphicData uri="http://schemas.openxmlformats.org/drawingml/2006/table">
            <a:tbl>
              <a:tblPr firstRow="1" firstCol="1" bandRow="1">
                <a:tableStyleId>{5940675A-B579-460E-94D1-54222C63F5DA}</a:tableStyleId>
              </a:tblPr>
              <a:tblGrid>
                <a:gridCol w="436441">
                  <a:extLst>
                    <a:ext uri="{9D8B030D-6E8A-4147-A177-3AD203B41FA5}">
                      <a16:colId xmlns:a16="http://schemas.microsoft.com/office/drawing/2014/main" val="20000"/>
                    </a:ext>
                  </a:extLst>
                </a:gridCol>
                <a:gridCol w="1614369">
                  <a:extLst>
                    <a:ext uri="{9D8B030D-6E8A-4147-A177-3AD203B41FA5}">
                      <a16:colId xmlns:a16="http://schemas.microsoft.com/office/drawing/2014/main" val="20001"/>
                    </a:ext>
                  </a:extLst>
                </a:gridCol>
              </a:tblGrid>
              <a:tr h="427052">
                <a:tc>
                  <a:txBody>
                    <a:bodyPr/>
                    <a:lstStyle/>
                    <a:p>
                      <a:pPr>
                        <a:spcAft>
                          <a:spcPts val="0"/>
                        </a:spcAft>
                      </a:pP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2000" dirty="0">
                          <a:solidFill>
                            <a:srgbClr val="002060"/>
                          </a:solidFill>
                          <a:effectLst/>
                          <a:latin typeface="Century Gothic" panose="020B0502020202020204" pitchFamily="34" charset="0"/>
                        </a:rPr>
                        <a:t> </a:t>
                      </a:r>
                      <a:r>
                        <a:rPr lang="en-GB" sz="2000" b="1" dirty="0">
                          <a:solidFill>
                            <a:srgbClr val="002060"/>
                          </a:solidFill>
                          <a:effectLst/>
                          <a:latin typeface="Century Gothic" panose="020B0502020202020204" pitchFamily="34" charset="0"/>
                        </a:rPr>
                        <a:t>Name</a:t>
                      </a:r>
                      <a:endParaRPr lang="en-GB"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62209">
                <a:tc>
                  <a:txBody>
                    <a:bodyPr/>
                    <a:lstStyle/>
                    <a:p>
                      <a:pPr algn="ctr">
                        <a:spcAft>
                          <a:spcPts val="0"/>
                        </a:spcAft>
                      </a:pPr>
                      <a:r>
                        <a:rPr lang="en-GB" sz="2000" dirty="0">
                          <a:solidFill>
                            <a:srgbClr val="002060"/>
                          </a:solidFill>
                          <a:effectLst/>
                          <a:latin typeface="Century Gothic" panose="020B0502020202020204" pitchFamily="34" charset="0"/>
                        </a:rPr>
                        <a:t>1</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Marie-Lou</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62209">
                <a:tc>
                  <a:txBody>
                    <a:bodyPr/>
                    <a:lstStyle/>
                    <a:p>
                      <a:pPr algn="ctr">
                        <a:spcAft>
                          <a:spcPts val="0"/>
                        </a:spcAft>
                      </a:pPr>
                      <a:r>
                        <a:rPr lang="en-GB" sz="2000" dirty="0">
                          <a:solidFill>
                            <a:srgbClr val="002060"/>
                          </a:solidFill>
                          <a:effectLst/>
                          <a:latin typeface="Century Gothic" panose="020B0502020202020204" pitchFamily="34" charset="0"/>
                        </a:rPr>
                        <a:t>2</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Treveur</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2209">
                <a:tc>
                  <a:txBody>
                    <a:bodyPr/>
                    <a:lstStyle/>
                    <a:p>
                      <a:pPr algn="ctr">
                        <a:spcAft>
                          <a:spcPts val="0"/>
                        </a:spcAft>
                      </a:pPr>
                      <a:r>
                        <a:rPr lang="en-GB" sz="2000" dirty="0">
                          <a:solidFill>
                            <a:srgbClr val="002060"/>
                          </a:solidFill>
                          <a:effectLst/>
                          <a:latin typeface="Century Gothic" panose="020B0502020202020204" pitchFamily="34" charset="0"/>
                        </a:rPr>
                        <a:t>3</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Baltazar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62209">
                <a:tc>
                  <a:txBody>
                    <a:bodyPr/>
                    <a:lstStyle/>
                    <a:p>
                      <a:pPr algn="ctr">
                        <a:spcAft>
                          <a:spcPts val="0"/>
                        </a:spcAft>
                      </a:pPr>
                      <a:r>
                        <a:rPr lang="en-GB" sz="2000" dirty="0">
                          <a:solidFill>
                            <a:srgbClr val="002060"/>
                          </a:solidFill>
                          <a:effectLst/>
                          <a:latin typeface="Century Gothic" panose="020B0502020202020204" pitchFamily="34" charset="0"/>
                        </a:rPr>
                        <a:t>4</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Akash</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62209">
                <a:tc>
                  <a:txBody>
                    <a:bodyPr/>
                    <a:lstStyle/>
                    <a:p>
                      <a:pPr algn="ctr">
                        <a:spcAft>
                          <a:spcPts val="0"/>
                        </a:spcAft>
                      </a:pPr>
                      <a:r>
                        <a:rPr lang="en-GB" sz="2000" dirty="0">
                          <a:solidFill>
                            <a:srgbClr val="002060"/>
                          </a:solidFill>
                          <a:effectLst/>
                          <a:latin typeface="Century Gothic" panose="020B0502020202020204" pitchFamily="34" charset="0"/>
                        </a:rPr>
                        <a:t>5</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Marion</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62209">
                <a:tc>
                  <a:txBody>
                    <a:bodyPr/>
                    <a:lstStyle/>
                    <a:p>
                      <a:pPr algn="ctr">
                        <a:spcAft>
                          <a:spcPts val="0"/>
                        </a:spcAft>
                      </a:pPr>
                      <a:r>
                        <a:rPr lang="en-GB" sz="2000" dirty="0">
                          <a:solidFill>
                            <a:srgbClr val="002060"/>
                          </a:solidFill>
                          <a:effectLst/>
                          <a:latin typeface="Century Gothic" panose="020B0502020202020204" pitchFamily="34" charset="0"/>
                        </a:rPr>
                        <a:t>6</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Jaufret</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62209">
                <a:tc>
                  <a:txBody>
                    <a:bodyPr/>
                    <a:lstStyle/>
                    <a:p>
                      <a:pPr algn="ctr">
                        <a:spcAft>
                          <a:spcPts val="0"/>
                        </a:spcAft>
                      </a:pPr>
                      <a:r>
                        <a:rPr lang="en-GB" sz="2000" dirty="0">
                          <a:solidFill>
                            <a:srgbClr val="002060"/>
                          </a:solidFill>
                          <a:effectLst/>
                          <a:latin typeface="Century Gothic" panose="020B0502020202020204" pitchFamily="34" charset="0"/>
                        </a:rPr>
                        <a:t>7</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Magali</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62209">
                <a:tc>
                  <a:txBody>
                    <a:bodyPr/>
                    <a:lstStyle/>
                    <a:p>
                      <a:pPr algn="ctr">
                        <a:spcAft>
                          <a:spcPts val="0"/>
                        </a:spcAft>
                      </a:pPr>
                      <a:r>
                        <a:rPr lang="en-GB" sz="2000" dirty="0">
                          <a:solidFill>
                            <a:srgbClr val="002060"/>
                          </a:solidFill>
                          <a:effectLst/>
                          <a:latin typeface="Century Gothic" panose="020B0502020202020204" pitchFamily="34" charset="0"/>
                        </a:rPr>
                        <a:t>8</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Enzo</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462209">
                <a:tc>
                  <a:txBody>
                    <a:bodyPr/>
                    <a:lstStyle/>
                    <a:p>
                      <a:pPr algn="ct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9</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Florinde</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9449904"/>
                  </a:ext>
                </a:extLst>
              </a:tr>
              <a:tr h="462209">
                <a:tc>
                  <a:txBody>
                    <a:bodyPr/>
                    <a:lstStyle/>
                    <a:p>
                      <a:pPr algn="ct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10</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Cléo</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4132495"/>
                  </a:ext>
                </a:extLst>
              </a:tr>
            </a:tbl>
          </a:graphicData>
        </a:graphic>
      </p:graphicFrame>
      <p:sp>
        <p:nvSpPr>
          <p:cNvPr id="45" name="Rectangle 44">
            <a:extLst>
              <a:ext uri="{FF2B5EF4-FFF2-40B4-BE49-F238E27FC236}">
                <a16:creationId xmlns:a16="http://schemas.microsoft.com/office/drawing/2014/main" id="{5889B815-53FA-4303-8AD4-9E6ECC7005AC}"/>
              </a:ext>
            </a:extLst>
          </p:cNvPr>
          <p:cNvSpPr/>
          <p:nvPr/>
        </p:nvSpPr>
        <p:spPr>
          <a:xfrm>
            <a:off x="2307747" y="128850"/>
            <a:ext cx="8154818"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French name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and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animal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with the </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same final sound.  </a:t>
            </a:r>
            <a:b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use what you know about how to pronounce French. Remember </a:t>
            </a:r>
            <a:r>
              <a:rPr kumimoji="0" lang="en-GB" sz="20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t>
            </a:r>
            <a:r>
              <a:rPr kumimoji="0" lang="en-GB" sz="2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ilent </a:t>
            </a:r>
            <a:r>
              <a:rPr kumimoji="0" lang="en-GB" sz="20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t>
            </a:r>
            <a:r>
              <a:rPr kumimoji="0" lang="en-GB" sz="2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inal </a:t>
            </a:r>
            <a:r>
              <a:rPr kumimoji="0" lang="en-GB" sz="20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t>
            </a:r>
            <a:r>
              <a:rPr kumimoji="0" lang="en-GB" sz="2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onsonants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339057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90C7A4-7385-4C01-A1A2-4D744DE4E3A6}"/>
              </a:ext>
            </a:extLst>
          </p:cNvPr>
          <p:cNvPicPr>
            <a:picLocks noChangeAspect="1"/>
          </p:cNvPicPr>
          <p:nvPr/>
        </p:nvPicPr>
        <p:blipFill rotWithShape="1">
          <a:blip r:embed="rId5">
            <a:extLst>
              <a:ext uri="{28A0092B-C50C-407E-A947-70E740481C1C}">
                <a14:useLocalDpi xmlns:a14="http://schemas.microsoft.com/office/drawing/2010/main" val="0"/>
              </a:ext>
            </a:extLst>
          </a:blip>
          <a:srcRect l="11237" r="13411" b="3030"/>
          <a:stretch/>
        </p:blipFill>
        <p:spPr>
          <a:xfrm>
            <a:off x="4253873" y="1416"/>
            <a:ext cx="7988480" cy="6869515"/>
          </a:xfrm>
          <a:prstGeom prst="rect">
            <a:avLst/>
          </a:prstGeom>
        </p:spPr>
      </p:pic>
      <p:pic>
        <p:nvPicPr>
          <p:cNvPr id="11" name="Picture 10" descr="A picture containing food, dish, close, rice&#10;&#10;Description automatically generated">
            <a:extLst>
              <a:ext uri="{FF2B5EF4-FFF2-40B4-BE49-F238E27FC236}">
                <a16:creationId xmlns:a16="http://schemas.microsoft.com/office/drawing/2014/main" id="{286A6C78-7050-4EDF-BDC7-4D93095AB3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 y="0"/>
            <a:ext cx="4668568" cy="6986478"/>
          </a:xfrm>
          <a:prstGeom prst="rect">
            <a:avLst/>
          </a:prstGeom>
        </p:spPr>
      </p:pic>
      <p:sp>
        <p:nvSpPr>
          <p:cNvPr id="112" name="CustomShape 6"/>
          <p:cNvSpPr/>
          <p:nvPr/>
        </p:nvSpPr>
        <p:spPr>
          <a:xfrm>
            <a:off x="0" y="3345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b="1" spc="-1" dirty="0">
                <a:solidFill>
                  <a:srgbClr val="EFF9FB"/>
                </a:solidFill>
                <a:latin typeface="Century gothic"/>
                <a:ea typeface="Century Gothic"/>
              </a:rPr>
              <a:t>Noël à Haïti : Lis le texte.</a:t>
            </a:r>
            <a:endParaRPr kumimoji="0" lang="en-GB" sz="2800" b="0" i="0" u="none" strike="noStrike" kern="1200" cap="none" spc="-1" normalizeH="0" baseline="0" noProof="0" dirty="0">
              <a:ln>
                <a:noFill/>
              </a:ln>
              <a:solidFill>
                <a:srgbClr val="EFF9FB"/>
              </a:solidFill>
              <a:effectLst/>
              <a:uLnTx/>
              <a:uFillTx/>
              <a:latin typeface="Century gothic"/>
            </a:endParaRPr>
          </a:p>
        </p:txBody>
      </p:sp>
      <p:sp>
        <p:nvSpPr>
          <p:cNvPr id="32" name="CustomShape 8">
            <a:extLst>
              <a:ext uri="{FF2B5EF4-FFF2-40B4-BE49-F238E27FC236}">
                <a16:creationId xmlns:a16="http://schemas.microsoft.com/office/drawing/2014/main" id="{977D9DC2-7212-4C61-B9B9-2FECC03F6397}"/>
              </a:ext>
            </a:extLst>
          </p:cNvPr>
          <p:cNvSpPr/>
          <p:nvPr/>
        </p:nvSpPr>
        <p:spPr>
          <a:xfrm>
            <a:off x="89958" y="512099"/>
            <a:ext cx="4381785" cy="831452"/>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Write notes: </a:t>
            </a:r>
            <a:b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b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Where? When? What?</a:t>
            </a:r>
            <a:endPar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594353" y="1116460"/>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8" name="Graphic 7" descr="Line arrow Straight">
            <a:extLst>
              <a:ext uri="{FF2B5EF4-FFF2-40B4-BE49-F238E27FC236}">
                <a16:creationId xmlns:a16="http://schemas.microsoft.com/office/drawing/2014/main" id="{4F54A270-AF5F-4E55-8A4E-CDDA3A1066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3283998">
            <a:off x="4660228" y="1132717"/>
            <a:ext cx="1751772" cy="914400"/>
          </a:xfrm>
          <a:prstGeom prst="rect">
            <a:avLst/>
          </a:prstGeom>
        </p:spPr>
      </p:pic>
      <p:pic>
        <p:nvPicPr>
          <p:cNvPr id="12" name="Graphic 11" descr="Line arrow Straight">
            <a:extLst>
              <a:ext uri="{FF2B5EF4-FFF2-40B4-BE49-F238E27FC236}">
                <a16:creationId xmlns:a16="http://schemas.microsoft.com/office/drawing/2014/main" id="{F14479B2-DC53-4C3E-8C0E-62E23F7601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8468732">
            <a:off x="8511853" y="362597"/>
            <a:ext cx="1424619" cy="914400"/>
          </a:xfrm>
          <a:prstGeom prst="rect">
            <a:avLst/>
          </a:prstGeom>
        </p:spPr>
      </p:pic>
      <p:pic>
        <p:nvPicPr>
          <p:cNvPr id="13" name="Graphic 12" descr="Line arrow Straight">
            <a:extLst>
              <a:ext uri="{FF2B5EF4-FFF2-40B4-BE49-F238E27FC236}">
                <a16:creationId xmlns:a16="http://schemas.microsoft.com/office/drawing/2014/main" id="{A58BEAF2-0ACD-4CCB-AFA1-0174AD04F57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829503">
            <a:off x="9840716" y="3612235"/>
            <a:ext cx="1751772" cy="914400"/>
          </a:xfrm>
          <a:prstGeom prst="rect">
            <a:avLst/>
          </a:prstGeom>
        </p:spPr>
      </p:pic>
      <p:sp>
        <p:nvSpPr>
          <p:cNvPr id="9" name="TextBox 8">
            <a:extLst>
              <a:ext uri="{FF2B5EF4-FFF2-40B4-BE49-F238E27FC236}">
                <a16:creationId xmlns:a16="http://schemas.microsoft.com/office/drawing/2014/main" id="{5D063DD3-3555-475D-A84C-07628B909296}"/>
              </a:ext>
            </a:extLst>
          </p:cNvPr>
          <p:cNvSpPr txBox="1"/>
          <p:nvPr/>
        </p:nvSpPr>
        <p:spPr>
          <a:xfrm>
            <a:off x="8032723" y="3569657"/>
            <a:ext cx="2942894" cy="461665"/>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griot de </a:t>
            </a:r>
            <a:r>
              <a:rPr lang="en-GB" sz="2400" b="1" dirty="0" err="1">
                <a:solidFill>
                  <a:schemeClr val="bg1"/>
                </a:solidFill>
                <a:latin typeface="Century Gothic" panose="020B0502020202020204" pitchFamily="34" charset="0"/>
              </a:rPr>
              <a:t>porc</a:t>
            </a:r>
            <a:endParaRPr lang="en-GB" sz="2400" b="1" dirty="0">
              <a:solidFill>
                <a:schemeClr val="bg1"/>
              </a:solidFill>
              <a:latin typeface="Century Gothic" panose="020B0502020202020204" pitchFamily="34" charset="0"/>
            </a:endParaRPr>
          </a:p>
        </p:txBody>
      </p:sp>
      <p:sp>
        <p:nvSpPr>
          <p:cNvPr id="15" name="TextBox 14">
            <a:extLst>
              <a:ext uri="{FF2B5EF4-FFF2-40B4-BE49-F238E27FC236}">
                <a16:creationId xmlns:a16="http://schemas.microsoft.com/office/drawing/2014/main" id="{AF46B357-3EDD-47C6-BFC6-26ED8D90D31C}"/>
              </a:ext>
            </a:extLst>
          </p:cNvPr>
          <p:cNvSpPr txBox="1"/>
          <p:nvPr/>
        </p:nvSpPr>
        <p:spPr>
          <a:xfrm>
            <a:off x="7795667" y="989396"/>
            <a:ext cx="2942894" cy="461665"/>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Pikliz</a:t>
            </a:r>
          </a:p>
        </p:txBody>
      </p:sp>
      <p:sp>
        <p:nvSpPr>
          <p:cNvPr id="16" name="TextBox 15">
            <a:extLst>
              <a:ext uri="{FF2B5EF4-FFF2-40B4-BE49-F238E27FC236}">
                <a16:creationId xmlns:a16="http://schemas.microsoft.com/office/drawing/2014/main" id="{4D666678-0054-4D55-9BB9-CC8B18AA839E}"/>
              </a:ext>
            </a:extLst>
          </p:cNvPr>
          <p:cNvSpPr txBox="1"/>
          <p:nvPr/>
        </p:nvSpPr>
        <p:spPr>
          <a:xfrm>
            <a:off x="5346908" y="2178368"/>
            <a:ext cx="2942894" cy="461665"/>
          </a:xfrm>
          <a:prstGeom prst="rect">
            <a:avLst/>
          </a:prstGeom>
          <a:noFill/>
        </p:spPr>
        <p:txBody>
          <a:bodyPr wrap="square" rtlCol="0">
            <a:spAutoFit/>
          </a:bodyPr>
          <a:lstStyle/>
          <a:p>
            <a:r>
              <a:rPr lang="en-GB" sz="2400" b="1" dirty="0" err="1">
                <a:solidFill>
                  <a:schemeClr val="bg1"/>
                </a:solidFill>
                <a:latin typeface="Century Gothic" panose="020B0502020202020204" pitchFamily="34" charset="0"/>
              </a:rPr>
              <a:t>banann</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peze</a:t>
            </a:r>
            <a:endParaRPr lang="en-GB" sz="2400" b="1"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C278A0CB-0C46-462B-BBCA-653262AEE0C4}"/>
              </a:ext>
            </a:extLst>
          </p:cNvPr>
          <p:cNvSpPr/>
          <p:nvPr/>
        </p:nvSpPr>
        <p:spPr>
          <a:xfrm>
            <a:off x="120982" y="1343552"/>
            <a:ext cx="4440285" cy="3223255"/>
          </a:xfrm>
          <a:prstGeom prst="rect">
            <a:avLst/>
          </a:prstGeom>
        </p:spPr>
        <p:txBody>
          <a:bodyPr wrap="square">
            <a:spAutoFit/>
          </a:bodyPr>
          <a:lstStyle/>
          <a:p>
            <a:pPr>
              <a:lnSpc>
                <a:spcPct val="107000"/>
              </a:lnSpc>
              <a:spcAft>
                <a:spcPts val="800"/>
              </a:spcAft>
            </a:pPr>
            <a:r>
              <a:rPr lang="en-GB" sz="2400" b="1" dirty="0">
                <a:solidFill>
                  <a:schemeClr val="bg1"/>
                </a:solidFill>
                <a:latin typeface="Century Gothic" panose="020B0502020202020204" pitchFamily="34" charset="0"/>
                <a:ea typeface="DengXian" panose="02010600030101010101" pitchFamily="2" charset="-122"/>
                <a:cs typeface="Times New Roman" panose="02020603050405020304" pitchFamily="18" charset="0"/>
              </a:rPr>
              <a:t>À </a:t>
            </a:r>
            <a:r>
              <a:rPr lang="en-GB" sz="2400" b="1" dirty="0" err="1">
                <a:solidFill>
                  <a:schemeClr val="bg1"/>
                </a:solidFill>
                <a:latin typeface="Century Gothic" panose="020B0502020202020204" pitchFamily="34" charset="0"/>
                <a:ea typeface="DengXian" panose="02010600030101010101" pitchFamily="2" charset="-122"/>
                <a:cs typeface="Times New Roman" panose="02020603050405020304" pitchFamily="18" charset="0"/>
              </a:rPr>
              <a:t>Haïti</a:t>
            </a:r>
            <a:r>
              <a:rPr lang="en-GB" sz="2400" b="1" dirty="0">
                <a:solidFill>
                  <a:schemeClr val="bg1"/>
                </a:solidFill>
                <a:latin typeface="Century Gothic" panose="020B0502020202020204" pitchFamily="34" charset="0"/>
                <a:ea typeface="DengXian" panose="02010600030101010101" pitchFamily="2" charset="-122"/>
                <a:cs typeface="Times New Roman" panose="02020603050405020304" pitchFamily="18" charset="0"/>
              </a:rPr>
              <a:t>, le 24 </a:t>
            </a:r>
            <a:r>
              <a:rPr lang="en-GB" sz="2400" b="1" dirty="0" err="1">
                <a:solidFill>
                  <a:schemeClr val="bg1"/>
                </a:solidFill>
                <a:latin typeface="Century Gothic" panose="020B0502020202020204" pitchFamily="34" charset="0"/>
                <a:ea typeface="DengXian" panose="02010600030101010101" pitchFamily="2" charset="-122"/>
                <a:cs typeface="Times New Roman" panose="02020603050405020304" pitchFamily="18" charset="0"/>
              </a:rPr>
              <a:t>décembre</a:t>
            </a:r>
            <a:r>
              <a:rPr lang="en-GB" sz="2400" b="1" dirty="0">
                <a:solidFill>
                  <a:schemeClr val="bg1"/>
                </a:solidFill>
                <a:latin typeface="Century Gothic" panose="020B0502020202020204" pitchFamily="34" charset="0"/>
                <a:ea typeface="DengXian" panose="02010600030101010101" pitchFamily="2" charset="-122"/>
                <a:cs typeface="Times New Roman" panose="02020603050405020304" pitchFamily="18" charset="0"/>
              </a:rPr>
              <a:t>, tout le monde mange du « griot de </a:t>
            </a:r>
            <a:r>
              <a:rPr lang="en-GB" sz="2400" b="1" dirty="0" err="1">
                <a:solidFill>
                  <a:schemeClr val="bg1"/>
                </a:solidFill>
                <a:latin typeface="Century Gothic" panose="020B0502020202020204" pitchFamily="34" charset="0"/>
                <a:ea typeface="DengXian" panose="02010600030101010101" pitchFamily="2" charset="-122"/>
                <a:cs typeface="Times New Roman" panose="02020603050405020304" pitchFamily="18" charset="0"/>
              </a:rPr>
              <a:t>porc</a:t>
            </a:r>
            <a:r>
              <a:rPr lang="en-GB" sz="2400" b="1" dirty="0">
                <a:solidFill>
                  <a:schemeClr val="bg1"/>
                </a:solidFill>
                <a:latin typeface="Century Gothic" panose="020B0502020202020204" pitchFamily="34" charset="0"/>
                <a:ea typeface="DengXian" panose="02010600030101010101" pitchFamily="2" charset="-122"/>
                <a:cs typeface="Times New Roman" panose="02020603050405020304" pitchFamily="18" charset="0"/>
              </a:rPr>
              <a:t> » avec </a:t>
            </a:r>
            <a:br>
              <a:rPr lang="en-GB" sz="2400" b="1" dirty="0">
                <a:solidFill>
                  <a:schemeClr val="bg1"/>
                </a:solidFill>
                <a:latin typeface="Century Gothic" panose="020B0502020202020204" pitchFamily="34" charset="0"/>
                <a:ea typeface="DengXian" panose="02010600030101010101" pitchFamily="2" charset="-122"/>
                <a:cs typeface="Times New Roman" panose="02020603050405020304" pitchFamily="18" charset="0"/>
              </a:rPr>
            </a:br>
            <a:r>
              <a:rPr lang="en-GB" sz="2400" b="1" dirty="0">
                <a:solidFill>
                  <a:schemeClr val="bg1"/>
                </a:solidFill>
                <a:latin typeface="Century Gothic" panose="020B0502020202020204" pitchFamily="34" charset="0"/>
                <a:ea typeface="DengXian" panose="02010600030101010101" pitchFamily="2" charset="-122"/>
                <a:cs typeface="Times New Roman" panose="02020603050405020304" pitchFamily="18" charset="0"/>
              </a:rPr>
              <a:t>du « </a:t>
            </a:r>
            <a:r>
              <a:rPr lang="en-GB" sz="2400" b="1" dirty="0" err="1">
                <a:solidFill>
                  <a:schemeClr val="bg1"/>
                </a:solidFill>
                <a:latin typeface="Century Gothic" panose="020B0502020202020204" pitchFamily="34" charset="0"/>
                <a:ea typeface="DengXian" panose="02010600030101010101" pitchFamily="2" charset="-122"/>
                <a:cs typeface="Times New Roman" panose="02020603050405020304" pitchFamily="18" charset="0"/>
              </a:rPr>
              <a:t>banann</a:t>
            </a:r>
            <a:r>
              <a:rPr lang="en-GB" sz="2400" b="1" dirty="0">
                <a:solidFill>
                  <a:schemeClr val="bg1"/>
                </a:solidFill>
                <a:latin typeface="Century Gothic" panose="020B0502020202020204" pitchFamily="34" charset="0"/>
                <a:ea typeface="DengXian" panose="02010600030101010101" pitchFamily="2" charset="-122"/>
                <a:cs typeface="Times New Roman" panose="02020603050405020304" pitchFamily="18" charset="0"/>
              </a:rPr>
              <a:t> </a:t>
            </a:r>
            <a:r>
              <a:rPr lang="en-GB" sz="2400" b="1" dirty="0" err="1">
                <a:solidFill>
                  <a:schemeClr val="bg1"/>
                </a:solidFill>
                <a:latin typeface="Century Gothic" panose="020B0502020202020204" pitchFamily="34" charset="0"/>
                <a:ea typeface="DengXian" panose="02010600030101010101" pitchFamily="2" charset="-122"/>
                <a:cs typeface="Times New Roman" panose="02020603050405020304" pitchFamily="18" charset="0"/>
              </a:rPr>
              <a:t>peze</a:t>
            </a:r>
            <a:r>
              <a:rPr lang="en-GB" sz="2400" b="1" dirty="0">
                <a:solidFill>
                  <a:schemeClr val="bg1"/>
                </a:solidFill>
                <a:latin typeface="Century Gothic" panose="020B0502020202020204" pitchFamily="34" charset="0"/>
                <a:ea typeface="DengXian" panose="02010600030101010101" pitchFamily="2" charset="-122"/>
                <a:cs typeface="Times New Roman" panose="02020603050405020304" pitchFamily="18" charset="0"/>
              </a:rPr>
              <a:t> » , et</a:t>
            </a:r>
            <a:br>
              <a:rPr lang="en-GB" sz="2400" b="1" dirty="0">
                <a:solidFill>
                  <a:schemeClr val="bg1"/>
                </a:solidFill>
                <a:latin typeface="Century Gothic" panose="020B0502020202020204" pitchFamily="34" charset="0"/>
                <a:ea typeface="DengXian" panose="02010600030101010101" pitchFamily="2" charset="-122"/>
                <a:cs typeface="Times New Roman" panose="02020603050405020304" pitchFamily="18" charset="0"/>
              </a:rPr>
            </a:br>
            <a:r>
              <a:rPr lang="en-GB" sz="2400" b="1" dirty="0">
                <a:solidFill>
                  <a:schemeClr val="bg1"/>
                </a:solidFill>
                <a:latin typeface="Century Gothic" panose="020B0502020202020204" pitchFamily="34" charset="0"/>
                <a:ea typeface="DengXian" panose="02010600030101010101" pitchFamily="2" charset="-122"/>
                <a:cs typeface="Times New Roman" panose="02020603050405020304" pitchFamily="18" charset="0"/>
              </a:rPr>
              <a:t>du « </a:t>
            </a:r>
            <a:r>
              <a:rPr lang="en-GB" sz="2400" b="1" dirty="0" err="1">
                <a:solidFill>
                  <a:schemeClr val="bg1"/>
                </a:solidFill>
                <a:latin typeface="Century Gothic" panose="020B0502020202020204" pitchFamily="34" charset="0"/>
                <a:ea typeface="DengXian" panose="02010600030101010101" pitchFamily="2" charset="-122"/>
                <a:cs typeface="Times New Roman" panose="02020603050405020304" pitchFamily="18" charset="0"/>
              </a:rPr>
              <a:t>riz</a:t>
            </a:r>
            <a:r>
              <a:rPr lang="en-GB" sz="2400" b="1" dirty="0">
                <a:solidFill>
                  <a:schemeClr val="bg1"/>
                </a:solidFill>
                <a:latin typeface="Century Gothic" panose="020B0502020202020204" pitchFamily="34" charset="0"/>
                <a:ea typeface="DengXian" panose="02010600030101010101" pitchFamily="2" charset="-122"/>
                <a:cs typeface="Times New Roman" panose="02020603050405020304" pitchFamily="18" charset="0"/>
              </a:rPr>
              <a:t> </a:t>
            </a:r>
            <a:r>
              <a:rPr lang="en-GB" sz="2400" b="1" dirty="0" err="1">
                <a:solidFill>
                  <a:schemeClr val="bg1"/>
                </a:solidFill>
                <a:latin typeface="Century Gothic" panose="020B0502020202020204" pitchFamily="34" charset="0"/>
                <a:ea typeface="DengXian" panose="02010600030101010101" pitchFamily="2" charset="-122"/>
                <a:cs typeface="Times New Roman" panose="02020603050405020304" pitchFamily="18" charset="0"/>
              </a:rPr>
              <a:t>collé</a:t>
            </a:r>
            <a:r>
              <a:rPr lang="en-GB" sz="2400" b="1" dirty="0">
                <a:solidFill>
                  <a:schemeClr val="bg1"/>
                </a:solidFill>
                <a:latin typeface="Century Gothic" panose="020B0502020202020204" pitchFamily="34" charset="0"/>
                <a:ea typeface="DengXian" panose="02010600030101010101" pitchFamily="2" charset="-122"/>
                <a:cs typeface="Times New Roman" panose="02020603050405020304" pitchFamily="18" charset="0"/>
              </a:rPr>
              <a:t> </a:t>
            </a:r>
            <a:r>
              <a:rPr lang="en-GB" sz="2400" b="1" dirty="0" err="1">
                <a:solidFill>
                  <a:schemeClr val="bg1"/>
                </a:solidFill>
                <a:latin typeface="Century Gothic" panose="020B0502020202020204" pitchFamily="34" charset="0"/>
                <a:ea typeface="DengXian" panose="02010600030101010101" pitchFamily="2" charset="-122"/>
                <a:cs typeface="Times New Roman" panose="02020603050405020304" pitchFamily="18" charset="0"/>
              </a:rPr>
              <a:t>ak</a:t>
            </a:r>
            <a:r>
              <a:rPr lang="en-GB" sz="2400" b="1" dirty="0">
                <a:solidFill>
                  <a:schemeClr val="bg1"/>
                </a:solidFill>
                <a:latin typeface="Century Gothic" panose="020B0502020202020204" pitchFamily="34" charset="0"/>
                <a:ea typeface="DengXian" panose="02010600030101010101" pitchFamily="2" charset="-122"/>
                <a:cs typeface="Times New Roman" panose="02020603050405020304" pitchFamily="18" charset="0"/>
              </a:rPr>
              <a:t> </a:t>
            </a:r>
            <a:r>
              <a:rPr lang="en-GB" sz="2400" b="1" dirty="0" err="1">
                <a:solidFill>
                  <a:schemeClr val="bg1"/>
                </a:solidFill>
                <a:latin typeface="Century Gothic" panose="020B0502020202020204" pitchFamily="34" charset="0"/>
                <a:ea typeface="DengXian" panose="02010600030101010101" pitchFamily="2" charset="-122"/>
                <a:cs typeface="Times New Roman" panose="02020603050405020304" pitchFamily="18" charset="0"/>
              </a:rPr>
              <a:t>pwa</a:t>
            </a:r>
            <a:r>
              <a:rPr lang="en-GB" sz="2400" b="1" dirty="0">
                <a:solidFill>
                  <a:schemeClr val="bg1"/>
                </a:solidFill>
                <a:latin typeface="Century Gothic" panose="020B0502020202020204" pitchFamily="34" charset="0"/>
                <a:ea typeface="DengXian" panose="02010600030101010101" pitchFamily="2" charset="-122"/>
                <a:cs typeface="Times New Roman" panose="02020603050405020304" pitchFamily="18" charset="0"/>
              </a:rPr>
              <a:t> » .</a:t>
            </a:r>
            <a:br>
              <a:rPr lang="en-GB" sz="2400" b="1" dirty="0">
                <a:solidFill>
                  <a:schemeClr val="bg1"/>
                </a:solidFill>
                <a:latin typeface="Century Gothic" panose="020B0502020202020204" pitchFamily="34" charset="0"/>
                <a:ea typeface="DengXian" panose="02010600030101010101" pitchFamily="2" charset="-122"/>
                <a:cs typeface="Times New Roman" panose="02020603050405020304" pitchFamily="18" charset="0"/>
              </a:rPr>
            </a:br>
            <a:r>
              <a:rPr lang="en-GB" sz="2400" b="1" dirty="0" err="1">
                <a:solidFill>
                  <a:schemeClr val="bg1"/>
                </a:solidFill>
                <a:latin typeface="Century Gothic" panose="020B0502020202020204" pitchFamily="34" charset="0"/>
                <a:ea typeface="DengXian" panose="02010600030101010101" pitchFamily="2" charset="-122"/>
                <a:cs typeface="Times New Roman" panose="02020603050405020304" pitchFamily="18" charset="0"/>
              </a:rPr>
              <a:t>C’est</a:t>
            </a:r>
            <a:r>
              <a:rPr lang="en-GB" sz="2400" b="1" dirty="0">
                <a:solidFill>
                  <a:schemeClr val="bg1"/>
                </a:solidFill>
                <a:latin typeface="Century Gothic" panose="020B0502020202020204" pitchFamily="34" charset="0"/>
                <a:ea typeface="DengXian" panose="02010600030101010101" pitchFamily="2" charset="-122"/>
                <a:cs typeface="Times New Roman" panose="02020603050405020304" pitchFamily="18" charset="0"/>
              </a:rPr>
              <a:t> un </a:t>
            </a:r>
            <a:r>
              <a:rPr lang="en-GB" sz="2400" b="1" dirty="0" err="1">
                <a:solidFill>
                  <a:schemeClr val="bg1"/>
                </a:solidFill>
                <a:latin typeface="Century Gothic" panose="020B0502020202020204" pitchFamily="34" charset="0"/>
                <a:ea typeface="DengXian" panose="02010600030101010101" pitchFamily="2" charset="-122"/>
                <a:cs typeface="Times New Roman" panose="02020603050405020304" pitchFamily="18" charset="0"/>
              </a:rPr>
              <a:t>riz</a:t>
            </a:r>
            <a:r>
              <a:rPr lang="en-GB" sz="2400" b="1" dirty="0">
                <a:solidFill>
                  <a:schemeClr val="bg1"/>
                </a:solidFill>
                <a:latin typeface="Century Gothic" panose="020B0502020202020204" pitchFamily="34" charset="0"/>
                <a:ea typeface="DengXian" panose="02010600030101010101" pitchFamily="2" charset="-122"/>
                <a:cs typeface="Times New Roman" panose="02020603050405020304" pitchFamily="18" charset="0"/>
              </a:rPr>
              <a:t> </a:t>
            </a:r>
            <a:r>
              <a:rPr lang="en-GB" sz="2400" b="1" dirty="0" err="1">
                <a:solidFill>
                  <a:schemeClr val="bg1"/>
                </a:solidFill>
                <a:latin typeface="Century Gothic" panose="020B0502020202020204" pitchFamily="34" charset="0"/>
                <a:ea typeface="DengXian" panose="02010600030101010101" pitchFamily="2" charset="-122"/>
                <a:cs typeface="Times New Roman" panose="02020603050405020304" pitchFamily="18" charset="0"/>
              </a:rPr>
              <a:t>délicieux</a:t>
            </a:r>
            <a:r>
              <a:rPr lang="en-GB" sz="2400" b="1" dirty="0">
                <a:solidFill>
                  <a:schemeClr val="bg1"/>
                </a:solidFill>
                <a:latin typeface="Century Gothic" panose="020B0502020202020204" pitchFamily="34" charset="0"/>
                <a:ea typeface="DengXian" panose="02010600030101010101" pitchFamily="2" charset="-122"/>
                <a:cs typeface="Times New Roman" panose="02020603050405020304" pitchFamily="18" charset="0"/>
              </a:rPr>
              <a:t> avec des pois rouges) et du Pikliz, </a:t>
            </a:r>
            <a:r>
              <a:rPr lang="en-GB" sz="2400" b="1" dirty="0" err="1">
                <a:solidFill>
                  <a:schemeClr val="bg1"/>
                </a:solidFill>
                <a:latin typeface="Century Gothic" panose="020B0502020202020204" pitchFamily="34" charset="0"/>
                <a:ea typeface="DengXian" panose="02010600030101010101" pitchFamily="2" charset="-122"/>
                <a:cs typeface="Times New Roman" panose="02020603050405020304" pitchFamily="18" charset="0"/>
              </a:rPr>
              <a:t>une</a:t>
            </a:r>
            <a:r>
              <a:rPr lang="en-GB" sz="2400" b="1" dirty="0">
                <a:solidFill>
                  <a:schemeClr val="bg1"/>
                </a:solidFill>
                <a:latin typeface="Century Gothic" panose="020B0502020202020204" pitchFamily="34" charset="0"/>
                <a:ea typeface="DengXian" panose="02010600030101010101" pitchFamily="2" charset="-122"/>
                <a:cs typeface="Times New Roman" panose="02020603050405020304" pitchFamily="18" charset="0"/>
              </a:rPr>
              <a:t> </a:t>
            </a:r>
            <a:r>
              <a:rPr lang="en-GB" sz="2400" b="1" dirty="0" err="1">
                <a:solidFill>
                  <a:schemeClr val="bg1"/>
                </a:solidFill>
                <a:latin typeface="Century Gothic" panose="020B0502020202020204" pitchFamily="34" charset="0"/>
                <a:ea typeface="DengXian" panose="02010600030101010101" pitchFamily="2" charset="-122"/>
                <a:cs typeface="Times New Roman" panose="02020603050405020304" pitchFamily="18" charset="0"/>
              </a:rPr>
              <a:t>sorte</a:t>
            </a:r>
            <a:r>
              <a:rPr lang="en-GB" sz="2400" b="1" dirty="0">
                <a:solidFill>
                  <a:schemeClr val="bg1"/>
                </a:solidFill>
                <a:latin typeface="Century Gothic" panose="020B0502020202020204" pitchFamily="34" charset="0"/>
                <a:ea typeface="DengXian" panose="02010600030101010101" pitchFamily="2" charset="-122"/>
                <a:cs typeface="Times New Roman" panose="02020603050405020304" pitchFamily="18" charset="0"/>
              </a:rPr>
              <a:t> de Coleslaw local.</a:t>
            </a:r>
          </a:p>
        </p:txBody>
      </p:sp>
      <p:sp>
        <p:nvSpPr>
          <p:cNvPr id="19" name="TextBox 18">
            <a:extLst>
              <a:ext uri="{FF2B5EF4-FFF2-40B4-BE49-F238E27FC236}">
                <a16:creationId xmlns:a16="http://schemas.microsoft.com/office/drawing/2014/main" id="{B085DE11-3923-43A7-8E62-12FE5024F148}"/>
              </a:ext>
            </a:extLst>
          </p:cNvPr>
          <p:cNvSpPr txBox="1"/>
          <p:nvPr/>
        </p:nvSpPr>
        <p:spPr>
          <a:xfrm>
            <a:off x="748836" y="6236915"/>
            <a:ext cx="2942894" cy="461665"/>
          </a:xfrm>
          <a:prstGeom prst="rect">
            <a:avLst/>
          </a:prstGeom>
          <a:noFill/>
        </p:spPr>
        <p:txBody>
          <a:bodyPr wrap="square" rtlCol="0">
            <a:spAutoFit/>
          </a:bodyPr>
          <a:lstStyle/>
          <a:p>
            <a:pPr algn="ctr"/>
            <a:r>
              <a:rPr lang="en-GB" sz="2400" b="1" dirty="0" err="1">
                <a:solidFill>
                  <a:schemeClr val="bg1"/>
                </a:solidFill>
                <a:latin typeface="Century Gothic" panose="020B0502020202020204" pitchFamily="34" charset="0"/>
              </a:rPr>
              <a:t>riz</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collé</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ak</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pwa</a:t>
            </a:r>
            <a:endParaRPr lang="en-GB" sz="2400" b="1" dirty="0">
              <a:solidFill>
                <a:schemeClr val="bg1"/>
              </a:solidFill>
              <a:latin typeface="Century Gothic" panose="020B0502020202020204" pitchFamily="34" charset="0"/>
            </a:endParaRPr>
          </a:p>
        </p:txBody>
      </p:sp>
      <p:sp>
        <p:nvSpPr>
          <p:cNvPr id="14" name="Rectangle 13">
            <a:extLst>
              <a:ext uri="{FF2B5EF4-FFF2-40B4-BE49-F238E27FC236}">
                <a16:creationId xmlns:a16="http://schemas.microsoft.com/office/drawing/2014/main" id="{17428C82-0FEB-4450-8E4E-D1EE25FE8969}"/>
              </a:ext>
            </a:extLst>
          </p:cNvPr>
          <p:cNvSpPr/>
          <p:nvPr/>
        </p:nvSpPr>
        <p:spPr>
          <a:xfrm>
            <a:off x="9565958" y="6533920"/>
            <a:ext cx="2781402" cy="307777"/>
          </a:xfrm>
          <a:prstGeom prst="rect">
            <a:avLst/>
          </a:prstGeom>
        </p:spPr>
        <p:txBody>
          <a:bodyPr wrap="none">
            <a:spAutoFit/>
          </a:bodyPr>
          <a:lstStyle/>
          <a:p>
            <a:r>
              <a:rPr lang="en-GB" sz="1400" dirty="0" err="1">
                <a:solidFill>
                  <a:schemeClr val="bg1"/>
                </a:solidFill>
                <a:latin typeface="Calibri" panose="020F0502020204030204"/>
              </a:rPr>
              <a:t>Lëa</a:t>
            </a:r>
            <a:r>
              <a:rPr lang="en-GB" sz="1400" dirty="0">
                <a:solidFill>
                  <a:schemeClr val="bg1"/>
                </a:solidFill>
                <a:latin typeface="Calibri" panose="020F0502020204030204"/>
              </a:rPr>
              <a:t>-Kim </a:t>
            </a:r>
            <a:r>
              <a:rPr lang="en-GB" sz="1400" dirty="0" err="1">
                <a:solidFill>
                  <a:schemeClr val="bg1"/>
                </a:solidFill>
                <a:latin typeface="Calibri" panose="020F0502020204030204"/>
              </a:rPr>
              <a:t>Châteauneuf</a:t>
            </a:r>
            <a:r>
              <a:rPr lang="en-GB" sz="1400" dirty="0">
                <a:solidFill>
                  <a:schemeClr val="bg1"/>
                </a:solidFill>
                <a:latin typeface="Calibri" panose="020F0502020204030204"/>
              </a:rPr>
              <a:t>, CC BY-SA 2.0 </a:t>
            </a:r>
            <a:endParaRPr lang="en-GB" sz="2000" dirty="0">
              <a:solidFill>
                <a:schemeClr val="bg1"/>
              </a:solidFill>
            </a:endParaRPr>
          </a:p>
        </p:txBody>
      </p:sp>
      <p:sp>
        <p:nvSpPr>
          <p:cNvPr id="21" name="CustomShape 8">
            <a:extLst>
              <a:ext uri="{FF2B5EF4-FFF2-40B4-BE49-F238E27FC236}">
                <a16:creationId xmlns:a16="http://schemas.microsoft.com/office/drawing/2014/main" id="{F6ADB825-7D1E-41CA-8C2D-7869265AF14B}"/>
              </a:ext>
            </a:extLst>
          </p:cNvPr>
          <p:cNvSpPr/>
          <p:nvPr/>
        </p:nvSpPr>
        <p:spPr>
          <a:xfrm>
            <a:off x="4662835" y="0"/>
            <a:ext cx="6477976" cy="1604950"/>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Where? </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Haiti</a:t>
            </a:r>
            <a:b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b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When? </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24</a:t>
            </a:r>
            <a:r>
              <a:rPr kumimoji="0" lang="en-GB" sz="2400" i="0" u="none" strike="noStrike" kern="1200" cap="none" spc="-1" normalizeH="0" baseline="30000" noProof="0" dirty="0">
                <a:ln>
                  <a:noFill/>
                </a:ln>
                <a:solidFill>
                  <a:srgbClr val="002060"/>
                </a:solidFill>
                <a:effectLst/>
                <a:uLnTx/>
                <a:uFillTx/>
                <a:latin typeface="Century Gothic" panose="020B0502020202020204" pitchFamily="34" charset="0"/>
                <a:ea typeface="Century Gothic"/>
              </a:rPr>
              <a:t>th</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December, Christmas Eve</a:t>
            </a:r>
            <a:b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b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What? </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Everyone eats pork, with banana, rice and beans, and Pikliz (coleslaw).</a:t>
            </a:r>
            <a:endPar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2" name="Picture 21" descr="Icon&#10;&#10;Description automatically generated">
            <a:extLst>
              <a:ext uri="{FF2B5EF4-FFF2-40B4-BE49-F238E27FC236}">
                <a16:creationId xmlns:a16="http://schemas.microsoft.com/office/drawing/2014/main" id="{91C3F63E-3E45-4F12-A7ED-56ACC4D205DF}"/>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51472" y="0"/>
            <a:ext cx="1116460" cy="1116460"/>
          </a:xfrm>
          <a:prstGeom prst="rect">
            <a:avLst/>
          </a:prstGeom>
          <a:solidFill>
            <a:schemeClr val="bg1"/>
          </a:solidFill>
        </p:spPr>
      </p:pic>
      <p:pic>
        <p:nvPicPr>
          <p:cNvPr id="2" name="Noël à Haïti (Slide 3)">
            <a:hlinkClick r:id="" action="ppaction://media"/>
            <a:extLst>
              <a:ext uri="{FF2B5EF4-FFF2-40B4-BE49-F238E27FC236}">
                <a16:creationId xmlns:a16="http://schemas.microsoft.com/office/drawing/2014/main" id="{D33F48DE-15F2-45D6-8DBA-128F1684DB0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86959" y="510926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960EF95-0A3D-4391-905B-8491B62BC1A9}"/>
              </a:ext>
            </a:extLst>
          </p:cNvPr>
          <p:cNvSpPr/>
          <p:nvPr/>
        </p:nvSpPr>
        <p:spPr>
          <a:xfrm>
            <a:off x="-37071" y="-40366"/>
            <a:ext cx="12229071" cy="6898366"/>
          </a:xfrm>
          <a:prstGeom prst="rect">
            <a:avLst/>
          </a:prstGeom>
          <a:solidFill>
            <a:srgbClr val="FFF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34D7DE9-486B-4626-A92C-6227CBC8219B}"/>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37071" y="-24760"/>
            <a:ext cx="7035366" cy="7035366"/>
          </a:xfrm>
          <a:prstGeom prst="rect">
            <a:avLst/>
          </a:prstGeom>
        </p:spPr>
      </p:pic>
      <p:sp>
        <p:nvSpPr>
          <p:cNvPr id="112" name="CustomShape 6"/>
          <p:cNvSpPr/>
          <p:nvPr/>
        </p:nvSpPr>
        <p:spPr>
          <a:xfrm>
            <a:off x="0" y="2089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b="1" spc="-1" dirty="0">
                <a:solidFill>
                  <a:srgbClr val="002060"/>
                </a:solidFill>
                <a:latin typeface="Century gothic"/>
                <a:ea typeface="Century Gothic"/>
              </a:rPr>
              <a:t>Noël à Haïti : </a:t>
            </a:r>
            <a:r>
              <a:rPr kumimoji="0" lang="en-GB" sz="2800" b="1" i="0" u="none" strike="noStrike" kern="1200" cap="none" spc="-1" normalizeH="0" baseline="0" noProof="0" dirty="0">
                <a:ln>
                  <a:noFill/>
                </a:ln>
                <a:solidFill>
                  <a:srgbClr val="002060"/>
                </a:solidFill>
                <a:effectLst/>
                <a:uLnTx/>
                <a:uFillTx/>
                <a:latin typeface="Century gothic"/>
                <a:ea typeface="Century Gothic"/>
              </a:rPr>
              <a:t>Lis</a:t>
            </a:r>
            <a:r>
              <a:rPr kumimoji="0" lang="en-GB" sz="2800" b="1" i="0" u="none" strike="noStrike" kern="1200" cap="none" spc="-1" normalizeH="0" noProof="0" dirty="0">
                <a:ln>
                  <a:noFill/>
                </a:ln>
                <a:solidFill>
                  <a:srgbClr val="002060"/>
                </a:solidFill>
                <a:effectLst/>
                <a:uLnTx/>
                <a:uFillTx/>
                <a:latin typeface="Century gothic"/>
                <a:ea typeface="Century Gothic"/>
              </a:rPr>
              <a:t> le </a:t>
            </a:r>
            <a:r>
              <a:rPr kumimoji="0" lang="en-GB" sz="2800" b="1" i="0" u="none" strike="noStrike" kern="1200" cap="none" spc="-1" normalizeH="0" noProof="0" dirty="0" err="1">
                <a:ln>
                  <a:noFill/>
                </a:ln>
                <a:solidFill>
                  <a:srgbClr val="002060"/>
                </a:solidFill>
                <a:effectLst/>
                <a:uLnTx/>
                <a:uFillTx/>
                <a:latin typeface="Century gothic"/>
                <a:ea typeface="Century Gothic"/>
              </a:rPr>
              <a:t>texte</a:t>
            </a:r>
            <a:r>
              <a:rPr kumimoji="0" lang="en-GB" sz="2800" b="1" i="0" u="none" strike="noStrike" kern="1200" cap="none" spc="-1" normalizeH="0" noProof="0" dirty="0">
                <a:ln>
                  <a:noFill/>
                </a:ln>
                <a:solidFill>
                  <a:srgbClr val="002060"/>
                </a:solidFill>
                <a:effectLst/>
                <a:uLnTx/>
                <a:uFillTx/>
                <a:latin typeface="Century gothic"/>
                <a:ea typeface="Century Gothic"/>
              </a:rPr>
              <a:t>.</a:t>
            </a:r>
            <a:endParaRPr kumimoji="0" lang="en-GB" sz="2800" b="0" i="0" u="none" strike="noStrike" kern="1200" cap="none" spc="-1" normalizeH="0" baseline="0" noProof="0" dirty="0">
              <a:ln>
                <a:noFill/>
              </a:ln>
              <a:solidFill>
                <a:srgbClr val="002060"/>
              </a:solidFill>
              <a:effectLst/>
              <a:uLnTx/>
              <a:uFillTx/>
              <a:latin typeface="Century gothic"/>
            </a:endParaRPr>
          </a:p>
        </p:txBody>
      </p:sp>
      <p:sp>
        <p:nvSpPr>
          <p:cNvPr id="32" name="CustomShape 8">
            <a:extLst>
              <a:ext uri="{FF2B5EF4-FFF2-40B4-BE49-F238E27FC236}">
                <a16:creationId xmlns:a16="http://schemas.microsoft.com/office/drawing/2014/main" id="{977D9DC2-7212-4C61-B9B9-2FECC03F6397}"/>
              </a:ext>
            </a:extLst>
          </p:cNvPr>
          <p:cNvSpPr/>
          <p:nvPr/>
        </p:nvSpPr>
        <p:spPr>
          <a:xfrm>
            <a:off x="-37071" y="2971039"/>
            <a:ext cx="5377403" cy="737203"/>
          </a:xfrm>
          <a:prstGeom prst="rect">
            <a:avLst/>
          </a:prstGeom>
          <a:solidFill>
            <a:srgbClr val="FFF2BD"/>
          </a:solidFill>
          <a:ln>
            <a:solidFill>
              <a:srgbClr val="002060"/>
            </a:solid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1. How many fruits</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are mentioned?</a:t>
            </a:r>
            <a:endPar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C278A0CB-0C46-462B-BBCA-653262AEE0C4}"/>
              </a:ext>
            </a:extLst>
          </p:cNvPr>
          <p:cNvSpPr/>
          <p:nvPr/>
        </p:nvSpPr>
        <p:spPr>
          <a:xfrm>
            <a:off x="74491" y="872576"/>
            <a:ext cx="6923804" cy="2036520"/>
          </a:xfrm>
          <a:prstGeom prst="rect">
            <a:avLst/>
          </a:prstGeom>
        </p:spPr>
        <p:txBody>
          <a:bodyPr wrap="square">
            <a:spAutoFit/>
          </a:bodyPr>
          <a:lstStyle/>
          <a:p>
            <a:pPr>
              <a:lnSpc>
                <a:spcPct val="107000"/>
              </a:lnSpc>
              <a:spcAft>
                <a:spcPts val="800"/>
              </a:spcAft>
            </a:pP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Pour</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le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dessert</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on</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mange</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généralement</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b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b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une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salade</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de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fruits</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(par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exemple</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papaye</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banane</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goyave</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fruits</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de la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passion</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b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b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un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gâteau</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renversé</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à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l'ananas</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et un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gâteau</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à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l'orange</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a:t>
            </a:r>
            <a:endParaRPr lang="en-GB"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2" name="Rectangle 1">
            <a:extLst>
              <a:ext uri="{FF2B5EF4-FFF2-40B4-BE49-F238E27FC236}">
                <a16:creationId xmlns:a16="http://schemas.microsoft.com/office/drawing/2014/main" id="{1605E898-4C13-49B9-B52E-B28B20B4C8FA}"/>
              </a:ext>
            </a:extLst>
          </p:cNvPr>
          <p:cNvSpPr/>
          <p:nvPr/>
        </p:nvSpPr>
        <p:spPr>
          <a:xfrm>
            <a:off x="238428" y="5863862"/>
            <a:ext cx="11007390" cy="852221"/>
          </a:xfrm>
          <a:prstGeom prst="rect">
            <a:avLst/>
          </a:prstGeom>
        </p:spPr>
        <p:txBody>
          <a:bodyPr wrap="square">
            <a:spAutoFit/>
          </a:bodyPr>
          <a:lstStyle/>
          <a:p>
            <a:pPr>
              <a:lnSpc>
                <a:spcPct val="107000"/>
              </a:lnSpc>
              <a:spcAft>
                <a:spcPts val="800"/>
              </a:spcAft>
            </a:pP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Le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soir</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tout</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le monde chante et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danse</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Les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enfants</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reçoivent</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des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cadeaux</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de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Tonton</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Noël</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Il</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arrive</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d’Alaska</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où</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il</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y a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beaucoup</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de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neige</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a:t>
            </a:r>
            <a:endParaRPr lang="en-GB"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AE246DDD-1A61-4FFB-BED7-5816B3DBB54F}"/>
              </a:ext>
            </a:extLst>
          </p:cNvPr>
          <p:cNvSpPr/>
          <p:nvPr/>
        </p:nvSpPr>
        <p:spPr>
          <a:xfrm>
            <a:off x="74491" y="4083217"/>
            <a:ext cx="3709594" cy="1331952"/>
          </a:xfrm>
          <a:prstGeom prst="roundRect">
            <a:avLst/>
          </a:prstGeom>
          <a:solidFill>
            <a:srgbClr val="70AD47">
              <a:lumMod val="20000"/>
              <a:lumOff val="80000"/>
            </a:srgbClr>
          </a:solidFill>
          <a:ln w="57150" cap="flat" cmpd="sng" algn="ctr">
            <a:solidFill>
              <a:srgbClr val="00B050"/>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rPr>
              <a:t>l’ananas</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 pineapple</a:t>
            </a:r>
            <a:b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rPr>
              <a:t>soir</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 in the evening</a:t>
            </a:r>
            <a:b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rPr>
              <a:t>reçoivent</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a:t>
            </a:r>
            <a:r>
              <a:rPr lang="en-GB" sz="2000" kern="0" dirty="0">
                <a:solidFill>
                  <a:srgbClr val="002060"/>
                </a:solidFill>
                <a:latin typeface="Century Gothic" panose="020B0502020202020204" pitchFamily="34" charset="0"/>
              </a:rPr>
              <a:t> </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(they) receive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0" dirty="0">
                <a:solidFill>
                  <a:srgbClr val="002060"/>
                </a:solidFill>
                <a:latin typeface="Century Gothic" panose="020B0502020202020204" pitchFamily="34" charset="0"/>
                <a:ea typeface="+mn-ea"/>
                <a:cs typeface="+mn-cs"/>
              </a:rPr>
              <a:t>la </a:t>
            </a:r>
            <a:r>
              <a:rPr lang="en-GB" sz="2000" kern="0" dirty="0" err="1">
                <a:solidFill>
                  <a:srgbClr val="002060"/>
                </a:solidFill>
                <a:latin typeface="Century Gothic" panose="020B0502020202020204" pitchFamily="34" charset="0"/>
                <a:ea typeface="+mn-ea"/>
                <a:cs typeface="+mn-cs"/>
              </a:rPr>
              <a:t>neige</a:t>
            </a:r>
            <a:r>
              <a:rPr lang="en-GB" sz="2000" kern="0" dirty="0">
                <a:solidFill>
                  <a:srgbClr val="002060"/>
                </a:solidFill>
                <a:latin typeface="Century Gothic" panose="020B0502020202020204" pitchFamily="34" charset="0"/>
                <a:ea typeface="+mn-ea"/>
                <a:cs typeface="+mn-cs"/>
              </a:rPr>
              <a:t> – snow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7" name="Picture 16" descr="A picture containing food, dish, slice, square&#10;&#10;Description automatically generated">
            <a:extLst>
              <a:ext uri="{FF2B5EF4-FFF2-40B4-BE49-F238E27FC236}">
                <a16:creationId xmlns:a16="http://schemas.microsoft.com/office/drawing/2014/main" id="{61C65303-87D9-4508-B43B-EF2E48EE80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9872" y="2971039"/>
            <a:ext cx="3241022" cy="2430767"/>
          </a:xfrm>
          <a:prstGeom prst="rect">
            <a:avLst/>
          </a:prstGeom>
        </p:spPr>
      </p:pic>
      <p:sp>
        <p:nvSpPr>
          <p:cNvPr id="21" name="CustomShape 8">
            <a:extLst>
              <a:ext uri="{FF2B5EF4-FFF2-40B4-BE49-F238E27FC236}">
                <a16:creationId xmlns:a16="http://schemas.microsoft.com/office/drawing/2014/main" id="{F6ADB825-7D1E-41CA-8C2D-7869265AF14B}"/>
              </a:ext>
            </a:extLst>
          </p:cNvPr>
          <p:cNvSpPr/>
          <p:nvPr/>
        </p:nvSpPr>
        <p:spPr>
          <a:xfrm>
            <a:off x="6998295" y="4942201"/>
            <a:ext cx="3707178" cy="921661"/>
          </a:xfrm>
          <a:prstGeom prst="rect">
            <a:avLst/>
          </a:prstGeom>
          <a:solidFill>
            <a:srgbClr val="FFF2BD"/>
          </a:solidFill>
          <a:ln>
            <a:solidFill>
              <a:srgbClr val="002060"/>
            </a:solid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2. What three things happen in the evening?</a:t>
            </a:r>
            <a:b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br>
            <a:endPar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13" name="Graphic 12" descr="Line arrow Straight">
            <a:extLst>
              <a:ext uri="{FF2B5EF4-FFF2-40B4-BE49-F238E27FC236}">
                <a16:creationId xmlns:a16="http://schemas.microsoft.com/office/drawing/2014/main" id="{A58BEAF2-0ACD-4CCB-AFA1-0174AD04F57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053258">
            <a:off x="5978781" y="5243175"/>
            <a:ext cx="1110452" cy="747415"/>
          </a:xfrm>
          <a:prstGeom prst="rect">
            <a:avLst/>
          </a:prstGeom>
        </p:spPr>
      </p:pic>
      <p:sp>
        <p:nvSpPr>
          <p:cNvPr id="25" name="CustomShape 8">
            <a:extLst>
              <a:ext uri="{FF2B5EF4-FFF2-40B4-BE49-F238E27FC236}">
                <a16:creationId xmlns:a16="http://schemas.microsoft.com/office/drawing/2014/main" id="{90545196-8140-4573-BD08-1C8F19FA87D6}"/>
              </a:ext>
            </a:extLst>
          </p:cNvPr>
          <p:cNvSpPr/>
          <p:nvPr/>
        </p:nvSpPr>
        <p:spPr>
          <a:xfrm>
            <a:off x="6610369" y="-8857"/>
            <a:ext cx="5581631" cy="1268426"/>
          </a:xfrm>
          <a:prstGeom prst="rect">
            <a:avLst/>
          </a:prstGeom>
          <a:solidFill>
            <a:schemeClr val="accent6">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lvl="0"/>
            <a:r>
              <a:rPr lang="en-GB" sz="2400" b="1" spc="-1" dirty="0">
                <a:solidFill>
                  <a:srgbClr val="002060"/>
                </a:solidFill>
                <a:latin typeface="Century Gothic" panose="020B0502020202020204" pitchFamily="34" charset="0"/>
                <a:ea typeface="Century Gothic"/>
              </a:rPr>
              <a:t>3. What do we find out about </a:t>
            </a:r>
            <a:br>
              <a:rPr lang="en-GB" sz="2400" b="1" spc="-1" dirty="0">
                <a:solidFill>
                  <a:srgbClr val="002060"/>
                </a:solidFill>
                <a:latin typeface="Century Gothic" panose="020B0502020202020204" pitchFamily="34" charset="0"/>
                <a:ea typeface="Century Gothic"/>
              </a:rPr>
            </a:br>
            <a:r>
              <a:rPr lang="en-GB" sz="2400" b="1" spc="-1" dirty="0">
                <a:solidFill>
                  <a:srgbClr val="002060"/>
                </a:solidFill>
                <a:latin typeface="Century Gothic" panose="020B0502020202020204" pitchFamily="34" charset="0"/>
                <a:ea typeface="Century Gothic"/>
              </a:rPr>
              <a:t>Tonton No</a:t>
            </a:r>
            <a:r>
              <a:rPr lang="az-Cyrl-AZ" sz="2400" b="1" spc="-1" dirty="0">
                <a:solidFill>
                  <a:srgbClr val="002060"/>
                </a:solidFill>
                <a:latin typeface="Century Gothic" panose="020B0502020202020204" pitchFamily="34" charset="0"/>
                <a:ea typeface="Century Gothic"/>
              </a:rPr>
              <a:t>ё</a:t>
            </a:r>
            <a:r>
              <a:rPr lang="en-GB" sz="2400" b="1" spc="-1" dirty="0">
                <a:solidFill>
                  <a:srgbClr val="002060"/>
                </a:solidFill>
                <a:latin typeface="Century Gothic" panose="020B0502020202020204" pitchFamily="34" charset="0"/>
                <a:ea typeface="Century Gothic"/>
              </a:rPr>
              <a:t>l (Father Christmas)?</a:t>
            </a:r>
            <a:endParaRPr lang="en-GB" sz="2400" dirty="0">
              <a:solidFill>
                <a:prstClr val="black"/>
              </a:solidFil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544000" y="907119"/>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28" name="Picture 27" descr="Icon&#10;&#10;Description automatically generated">
            <a:extLst>
              <a:ext uri="{FF2B5EF4-FFF2-40B4-BE49-F238E27FC236}">
                <a16:creationId xmlns:a16="http://schemas.microsoft.com/office/drawing/2014/main" id="{45EC351A-ED30-4FB0-8FD5-B918084731F4}"/>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75311" y="-40366"/>
            <a:ext cx="1029762" cy="1029762"/>
          </a:xfrm>
          <a:prstGeom prst="rect">
            <a:avLst/>
          </a:prstGeom>
        </p:spPr>
      </p:pic>
      <p:pic>
        <p:nvPicPr>
          <p:cNvPr id="23" name="Picture 22">
            <a:extLst>
              <a:ext uri="{FF2B5EF4-FFF2-40B4-BE49-F238E27FC236}">
                <a16:creationId xmlns:a16="http://schemas.microsoft.com/office/drawing/2014/main" id="{21637AD0-B006-4A3F-88FA-675D0DB1D4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79496" y="134647"/>
            <a:ext cx="3707178" cy="5245234"/>
          </a:xfrm>
          <a:prstGeom prst="rect">
            <a:avLst/>
          </a:prstGeom>
        </p:spPr>
      </p:pic>
      <p:sp>
        <p:nvSpPr>
          <p:cNvPr id="26" name="Rectangle: Rounded Corners 25">
            <a:extLst>
              <a:ext uri="{FF2B5EF4-FFF2-40B4-BE49-F238E27FC236}">
                <a16:creationId xmlns:a16="http://schemas.microsoft.com/office/drawing/2014/main" id="{FADB706C-1BE5-4A9B-AEA4-B381BBB7A102}"/>
              </a:ext>
            </a:extLst>
          </p:cNvPr>
          <p:cNvSpPr/>
          <p:nvPr/>
        </p:nvSpPr>
        <p:spPr>
          <a:xfrm>
            <a:off x="5329872" y="1282092"/>
            <a:ext cx="1280497" cy="426170"/>
          </a:xfrm>
          <a:prstGeom prst="roundRect">
            <a:avLst/>
          </a:prstGeom>
          <a:solidFill>
            <a:srgbClr val="FFFF00">
              <a:alpha val="1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8050B341-4553-4BA2-B2C9-47963994277B}"/>
              </a:ext>
            </a:extLst>
          </p:cNvPr>
          <p:cNvSpPr/>
          <p:nvPr/>
        </p:nvSpPr>
        <p:spPr>
          <a:xfrm>
            <a:off x="136167" y="1686923"/>
            <a:ext cx="1280497" cy="426170"/>
          </a:xfrm>
          <a:prstGeom prst="roundRect">
            <a:avLst/>
          </a:prstGeom>
          <a:solidFill>
            <a:srgbClr val="FFFF00">
              <a:alpha val="1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1F85EB4F-D9C7-488B-B20D-A396C8A58B67}"/>
              </a:ext>
            </a:extLst>
          </p:cNvPr>
          <p:cNvSpPr/>
          <p:nvPr/>
        </p:nvSpPr>
        <p:spPr>
          <a:xfrm>
            <a:off x="1416664" y="1661326"/>
            <a:ext cx="1280497" cy="426170"/>
          </a:xfrm>
          <a:prstGeom prst="roundRect">
            <a:avLst/>
          </a:prstGeom>
          <a:solidFill>
            <a:srgbClr val="FFFF00">
              <a:alpha val="1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3020C63C-E835-4D27-8CCF-CD63D52B3971}"/>
              </a:ext>
            </a:extLst>
          </p:cNvPr>
          <p:cNvSpPr/>
          <p:nvPr/>
        </p:nvSpPr>
        <p:spPr>
          <a:xfrm>
            <a:off x="2698742" y="1684615"/>
            <a:ext cx="2804283" cy="426170"/>
          </a:xfrm>
          <a:prstGeom prst="roundRect">
            <a:avLst/>
          </a:prstGeom>
          <a:solidFill>
            <a:srgbClr val="FFFF00">
              <a:alpha val="1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4FBF5254-B925-428E-8AB5-699FB26788E7}"/>
              </a:ext>
            </a:extLst>
          </p:cNvPr>
          <p:cNvSpPr/>
          <p:nvPr/>
        </p:nvSpPr>
        <p:spPr>
          <a:xfrm>
            <a:off x="3536393" y="2096176"/>
            <a:ext cx="1280497" cy="426170"/>
          </a:xfrm>
          <a:prstGeom prst="roundRect">
            <a:avLst/>
          </a:prstGeom>
          <a:solidFill>
            <a:srgbClr val="FFFF00">
              <a:alpha val="1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84CA21BC-431E-490D-B311-A10FEC5CF1CC}"/>
              </a:ext>
            </a:extLst>
          </p:cNvPr>
          <p:cNvSpPr/>
          <p:nvPr/>
        </p:nvSpPr>
        <p:spPr>
          <a:xfrm>
            <a:off x="582472" y="2462471"/>
            <a:ext cx="1280497" cy="426170"/>
          </a:xfrm>
          <a:prstGeom prst="roundRect">
            <a:avLst/>
          </a:prstGeom>
          <a:solidFill>
            <a:srgbClr val="FFFF00">
              <a:alpha val="1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A8DDF51E-7610-4A54-BFB4-8F37642CCEEB}"/>
              </a:ext>
            </a:extLst>
          </p:cNvPr>
          <p:cNvSpPr/>
          <p:nvPr/>
        </p:nvSpPr>
        <p:spPr>
          <a:xfrm>
            <a:off x="3533277" y="5870618"/>
            <a:ext cx="1076255" cy="426170"/>
          </a:xfrm>
          <a:prstGeom prst="roundRect">
            <a:avLst/>
          </a:prstGeom>
          <a:solidFill>
            <a:srgbClr val="FFFF00">
              <a:alpha val="1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6353C85B-00FA-4090-98DB-8CB54DC17CFE}"/>
              </a:ext>
            </a:extLst>
          </p:cNvPr>
          <p:cNvSpPr/>
          <p:nvPr/>
        </p:nvSpPr>
        <p:spPr>
          <a:xfrm>
            <a:off x="5019747" y="5870618"/>
            <a:ext cx="1076254" cy="426170"/>
          </a:xfrm>
          <a:prstGeom prst="roundRect">
            <a:avLst/>
          </a:prstGeom>
          <a:solidFill>
            <a:srgbClr val="FFFF00">
              <a:alpha val="1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AE617FCF-A91A-4CF2-869A-ABCC9CFBB1E2}"/>
              </a:ext>
            </a:extLst>
          </p:cNvPr>
          <p:cNvSpPr/>
          <p:nvPr/>
        </p:nvSpPr>
        <p:spPr>
          <a:xfrm>
            <a:off x="6168945" y="5888453"/>
            <a:ext cx="3856204" cy="426170"/>
          </a:xfrm>
          <a:prstGeom prst="roundRect">
            <a:avLst/>
          </a:prstGeom>
          <a:solidFill>
            <a:srgbClr val="FFFF00">
              <a:alpha val="1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06D4F57A-2C3F-4198-8279-F3FFAA85D198}"/>
              </a:ext>
            </a:extLst>
          </p:cNvPr>
          <p:cNvSpPr/>
          <p:nvPr/>
        </p:nvSpPr>
        <p:spPr>
          <a:xfrm>
            <a:off x="238428" y="6289704"/>
            <a:ext cx="1473994" cy="426170"/>
          </a:xfrm>
          <a:prstGeom prst="roundRect">
            <a:avLst/>
          </a:prstGeom>
          <a:solidFill>
            <a:srgbClr val="FFFF00">
              <a:alpha val="1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0F9EA0DB-5E96-4618-974C-3CF78BDAC864}"/>
              </a:ext>
            </a:extLst>
          </p:cNvPr>
          <p:cNvSpPr/>
          <p:nvPr/>
        </p:nvSpPr>
        <p:spPr>
          <a:xfrm>
            <a:off x="4396124" y="6305519"/>
            <a:ext cx="2214245" cy="426170"/>
          </a:xfrm>
          <a:prstGeom prst="roundRect">
            <a:avLst/>
          </a:prstGeom>
          <a:solidFill>
            <a:srgbClr val="FFFF00">
              <a:alpha val="1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Noël à Haïti (Slide 4)">
            <a:hlinkClick r:id="" action="ppaction://media"/>
            <a:extLst>
              <a:ext uri="{FF2B5EF4-FFF2-40B4-BE49-F238E27FC236}">
                <a16:creationId xmlns:a16="http://schemas.microsoft.com/office/drawing/2014/main" id="{01D5E840-A44D-49C6-9641-FB881A1F29F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035668" y="1449826"/>
            <a:ext cx="609600" cy="609600"/>
          </a:xfrm>
          <a:prstGeom prst="rect">
            <a:avLst/>
          </a:prstGeom>
        </p:spPr>
      </p:pic>
      <p:pic>
        <p:nvPicPr>
          <p:cNvPr id="6" name="Noel a Haiti slide 4.2">
            <a:hlinkClick r:id="" action="ppaction://media"/>
            <a:extLst>
              <a:ext uri="{FF2B5EF4-FFF2-40B4-BE49-F238E27FC236}">
                <a16:creationId xmlns:a16="http://schemas.microsoft.com/office/drawing/2014/main" id="{B319AA1C-1338-4367-896C-8DD66905E19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378732" y="4384914"/>
            <a:ext cx="609600" cy="609600"/>
          </a:xfrm>
          <a:prstGeom prst="rect">
            <a:avLst/>
          </a:prstGeom>
        </p:spPr>
      </p:pic>
    </p:spTree>
    <p:extLst>
      <p:ext uri="{BB962C8B-B14F-4D97-AF65-F5344CB8AC3E}">
        <p14:creationId xmlns:p14="http://schemas.microsoft.com/office/powerpoint/2010/main" val="184347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7663" fill="hold"/>
                                        <p:tgtEl>
                                          <p:spTgt spid="4"/>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98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4"/>
                </p:tgtEl>
              </p:cMediaNode>
            </p:audio>
            <p:audio>
              <p:cMediaNode vol="80000">
                <p:cTn id="44" fill="hold" display="0">
                  <p:stCondLst>
                    <p:cond delay="indefinite"/>
                  </p:stCondLst>
                  <p:endCondLst>
                    <p:cond evt="onStopAudio" delay="0">
                      <p:tgtEl>
                        <p:sldTgt/>
                      </p:tgtEl>
                    </p:cond>
                  </p:endCondLst>
                </p:cTn>
                <p:tgtEl>
                  <p:spTgt spid="6"/>
                </p:tgtEl>
              </p:cMediaNode>
            </p:audio>
          </p:childTnLst>
        </p:cTn>
      </p:par>
    </p:tnLst>
    <p:bldLst>
      <p:bldP spid="26" grpId="0" animBg="1"/>
      <p:bldP spid="31"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960EF95-0A3D-4391-905B-8491B62BC1A9}"/>
              </a:ext>
            </a:extLst>
          </p:cNvPr>
          <p:cNvSpPr/>
          <p:nvPr/>
        </p:nvSpPr>
        <p:spPr>
          <a:xfrm>
            <a:off x="-37071" y="-40366"/>
            <a:ext cx="12229071" cy="6898366"/>
          </a:xfrm>
          <a:prstGeom prst="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CustomShape 6"/>
          <p:cNvSpPr/>
          <p:nvPr/>
        </p:nvSpPr>
        <p:spPr>
          <a:xfrm>
            <a:off x="0" y="2089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b="1" spc="-1" dirty="0">
                <a:solidFill>
                  <a:srgbClr val="002060"/>
                </a:solidFill>
                <a:latin typeface="Century gothic"/>
                <a:ea typeface="Century Gothic"/>
              </a:rPr>
              <a:t>Noël à Haïti : La tradition du fanal.</a:t>
            </a:r>
          </a:p>
          <a:p>
            <a:pPr lvl="0">
              <a:defRPr/>
            </a:pPr>
            <a:endParaRPr lang="fr-FR" sz="2800" b="1" spc="-1" dirty="0">
              <a:solidFill>
                <a:srgbClr val="002060"/>
              </a:solidFill>
              <a:latin typeface="Century gothic"/>
              <a:ea typeface="Century Gothic"/>
            </a:endParaRPr>
          </a:p>
        </p:txBody>
      </p:sp>
      <p:sp>
        <p:nvSpPr>
          <p:cNvPr id="5" name="Rectangle 4">
            <a:extLst>
              <a:ext uri="{FF2B5EF4-FFF2-40B4-BE49-F238E27FC236}">
                <a16:creationId xmlns:a16="http://schemas.microsoft.com/office/drawing/2014/main" id="{C278A0CB-0C46-462B-BBCA-653262AEE0C4}"/>
              </a:ext>
            </a:extLst>
          </p:cNvPr>
          <p:cNvSpPr/>
          <p:nvPr/>
        </p:nvSpPr>
        <p:spPr>
          <a:xfrm>
            <a:off x="2790707" y="614175"/>
            <a:ext cx="3305293" cy="455830"/>
          </a:xfrm>
          <a:prstGeom prst="rect">
            <a:avLst/>
          </a:prstGeom>
        </p:spPr>
        <p:txBody>
          <a:bodyPr wrap="square">
            <a:spAutoFit/>
          </a:bodyPr>
          <a:lstStyle/>
          <a:p>
            <a:pPr>
              <a:lnSpc>
                <a:spcPct val="107000"/>
              </a:lnSpc>
              <a:spcAft>
                <a:spcPts val="800"/>
              </a:spcAft>
            </a:pPr>
            <a:r>
              <a:rPr lang="es-ES_tradnl" sz="2400"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C’est</a:t>
            </a:r>
            <a:r>
              <a:rPr lang="es-ES_tradnl"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une </a:t>
            </a:r>
            <a:r>
              <a:rPr lang="es-ES_tradnl" sz="2400"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maison</a:t>
            </a:r>
            <a:r>
              <a:rPr lang="es-ES_tradnl"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a:t>
            </a:r>
            <a:endParaRPr lang="en-GB"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544000" y="907119"/>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28" name="Picture 27" descr="Icon&#10;&#10;Description automatically generated">
            <a:extLst>
              <a:ext uri="{FF2B5EF4-FFF2-40B4-BE49-F238E27FC236}">
                <a16:creationId xmlns:a16="http://schemas.microsoft.com/office/drawing/2014/main" id="{45EC351A-ED30-4FB0-8FD5-B918084731F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75311" y="-40366"/>
            <a:ext cx="1029762" cy="1029762"/>
          </a:xfrm>
          <a:prstGeom prst="rect">
            <a:avLst/>
          </a:prstGeom>
        </p:spPr>
      </p:pic>
      <p:pic>
        <p:nvPicPr>
          <p:cNvPr id="4" name="Picture 3">
            <a:extLst>
              <a:ext uri="{FF2B5EF4-FFF2-40B4-BE49-F238E27FC236}">
                <a16:creationId xmlns:a16="http://schemas.microsoft.com/office/drawing/2014/main" id="{5D4C24DB-BAD3-4B72-9835-1EE7BAE212B1}"/>
              </a:ext>
            </a:extLst>
          </p:cNvPr>
          <p:cNvPicPr>
            <a:picLocks noChangeAspect="1"/>
          </p:cNvPicPr>
          <p:nvPr/>
        </p:nvPicPr>
        <p:blipFill rotWithShape="1">
          <a:blip r:embed="rId6">
            <a:clrChange>
              <a:clrFrom>
                <a:srgbClr val="FFFFFF"/>
              </a:clrFrom>
              <a:clrTo>
                <a:srgbClr val="FFFFFF">
                  <a:alpha val="0"/>
                </a:srgbClr>
              </a:clrTo>
            </a:clrChange>
          </a:blip>
          <a:srcRect t="18522"/>
          <a:stretch/>
        </p:blipFill>
        <p:spPr>
          <a:xfrm>
            <a:off x="-37071" y="2961369"/>
            <a:ext cx="8744662" cy="3933886"/>
          </a:xfrm>
          <a:prstGeom prst="rect">
            <a:avLst/>
          </a:prstGeom>
        </p:spPr>
      </p:pic>
      <p:sp>
        <p:nvSpPr>
          <p:cNvPr id="20" name="Rectangle: Rounded Corners 19">
            <a:extLst>
              <a:ext uri="{FF2B5EF4-FFF2-40B4-BE49-F238E27FC236}">
                <a16:creationId xmlns:a16="http://schemas.microsoft.com/office/drawing/2014/main" id="{AE246DDD-1A61-4FFB-BED7-5816B3DBB54F}"/>
              </a:ext>
            </a:extLst>
          </p:cNvPr>
          <p:cNvSpPr/>
          <p:nvPr/>
        </p:nvSpPr>
        <p:spPr>
          <a:xfrm>
            <a:off x="8495834" y="5254706"/>
            <a:ext cx="3372166" cy="1331952"/>
          </a:xfrm>
          <a:prstGeom prst="roundRect">
            <a:avLst/>
          </a:prstGeom>
          <a:solidFill>
            <a:srgbClr val="70AD47">
              <a:lumMod val="20000"/>
              <a:lumOff val="80000"/>
            </a:srgbClr>
          </a:solidFill>
          <a:ln w="57150" cap="flat" cmpd="sng" algn="ctr">
            <a:solidFill>
              <a:srgbClr val="00B050"/>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le</a:t>
            </a:r>
            <a:r>
              <a:rPr kumimoji="0" lang="en-GB" sz="2000" b="0" i="0" u="none" strike="noStrike" kern="0" cap="none" spc="0" normalizeH="0" noProof="0" dirty="0">
                <a:ln>
                  <a:noFill/>
                </a:ln>
                <a:solidFill>
                  <a:srgbClr val="002060"/>
                </a:solidFill>
                <a:effectLst/>
                <a:uLnTx/>
                <a:uFillTx/>
                <a:latin typeface="Century Gothic" panose="020B0502020202020204" pitchFamily="34" charset="0"/>
              </a:rPr>
              <a:t> </a:t>
            </a:r>
            <a:r>
              <a:rPr kumimoji="0" lang="en-GB" sz="2000" b="0" i="0" u="none" strike="noStrike" kern="0" cap="none" spc="0" normalizeH="0" noProof="0" dirty="0" err="1">
                <a:ln>
                  <a:noFill/>
                </a:ln>
                <a:solidFill>
                  <a:srgbClr val="002060"/>
                </a:solidFill>
                <a:effectLst/>
                <a:uLnTx/>
                <a:uFillTx/>
                <a:latin typeface="Century Gothic" panose="020B0502020202020204" pitchFamily="34" charset="0"/>
              </a:rPr>
              <a:t>fanal</a:t>
            </a:r>
            <a:r>
              <a:rPr kumimoji="0" lang="en-GB" sz="2000" b="0" i="0" u="none" strike="noStrike" kern="0" cap="none" spc="0" normalizeH="0" noProof="0" dirty="0">
                <a:ln>
                  <a:noFill/>
                </a:ln>
                <a:solidFill>
                  <a:srgbClr val="002060"/>
                </a:solidFill>
                <a:effectLst/>
                <a:uLnTx/>
                <a:uFillTx/>
                <a:latin typeface="Century Gothic" panose="020B0502020202020204" pitchFamily="34" charset="0"/>
              </a:rPr>
              <a:t> – lantern</a:t>
            </a:r>
            <a:br>
              <a:rPr kumimoji="0" lang="en-GB" sz="2000" b="0" i="0" u="none" strike="noStrike" kern="0" cap="none" spc="0" normalizeH="0" noProof="0" dirty="0">
                <a:ln>
                  <a:noFill/>
                </a:ln>
                <a:solidFill>
                  <a:srgbClr val="002060"/>
                </a:solidFill>
                <a:effectLst/>
                <a:uLnTx/>
                <a:uFillTx/>
                <a:latin typeface="Century Gothic" panose="020B0502020202020204" pitchFamily="34" charset="0"/>
              </a:rPr>
            </a:br>
            <a:r>
              <a:rPr kumimoji="0" lang="en-GB" sz="2000" b="0" i="0" u="none" strike="noStrike" kern="0" cap="none" spc="0" normalizeH="0" noProof="0" dirty="0">
                <a:ln>
                  <a:noFill/>
                </a:ln>
                <a:solidFill>
                  <a:srgbClr val="002060"/>
                </a:solidFill>
                <a:effectLst/>
                <a:uLnTx/>
                <a:uFillTx/>
                <a:latin typeface="Century Gothic" panose="020B0502020202020204" pitchFamily="34" charset="0"/>
              </a:rPr>
              <a:t>les </a:t>
            </a:r>
            <a:r>
              <a:rPr kumimoji="0" lang="en-GB" sz="2000" b="0" i="0" u="none" strike="noStrike" kern="0" cap="none" spc="0" normalizeH="0" noProof="0" dirty="0" err="1">
                <a:ln>
                  <a:noFill/>
                </a:ln>
                <a:solidFill>
                  <a:srgbClr val="002060"/>
                </a:solidFill>
                <a:effectLst/>
                <a:uLnTx/>
                <a:uFillTx/>
                <a:latin typeface="Century Gothic" panose="020B0502020202020204" pitchFamily="34" charset="0"/>
              </a:rPr>
              <a:t>fanaux</a:t>
            </a:r>
            <a:r>
              <a:rPr kumimoji="0" lang="en-GB" sz="2000" b="0" i="0" u="none" strike="noStrike" kern="0" cap="none" spc="0" normalizeH="0" noProof="0" dirty="0">
                <a:ln>
                  <a:noFill/>
                </a:ln>
                <a:solidFill>
                  <a:srgbClr val="002060"/>
                </a:solidFill>
                <a:effectLst/>
                <a:uLnTx/>
                <a:uFillTx/>
                <a:latin typeface="Century Gothic" panose="020B0502020202020204" pitchFamily="34" charset="0"/>
              </a:rPr>
              <a:t> – lanterns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0" dirty="0">
                <a:solidFill>
                  <a:srgbClr val="002060"/>
                </a:solidFill>
                <a:latin typeface="Century Gothic" panose="020B0502020202020204" pitchFamily="34" charset="0"/>
              </a:rPr>
              <a:t>le carton – cardboard </a:t>
            </a:r>
            <a:br>
              <a:rPr kumimoji="0" lang="en-GB" sz="2000" b="0" i="0" u="none" strike="noStrike" kern="0" cap="none" spc="0" normalizeH="0" noProof="0" dirty="0">
                <a:ln>
                  <a:noFill/>
                </a:ln>
                <a:solidFill>
                  <a:srgbClr val="002060"/>
                </a:solidFill>
                <a:effectLst/>
                <a:uLnTx/>
                <a:uFillTx/>
                <a:latin typeface="Century Gothic" panose="020B0502020202020204" pitchFamily="34" charset="0"/>
              </a:rPr>
            </a:br>
            <a:r>
              <a:rPr kumimoji="0" lang="en-GB" sz="2000" b="0" i="0" u="none" strike="noStrike" kern="0" cap="none" spc="0" normalizeH="0" noProof="0" dirty="0" err="1">
                <a:ln>
                  <a:noFill/>
                </a:ln>
                <a:solidFill>
                  <a:srgbClr val="002060"/>
                </a:solidFill>
                <a:effectLst/>
                <a:uLnTx/>
                <a:uFillTx/>
                <a:latin typeface="Century Gothic" panose="020B0502020202020204" pitchFamily="34" charset="0"/>
              </a:rPr>
              <a:t>fabriquent</a:t>
            </a:r>
            <a:r>
              <a:rPr kumimoji="0" lang="en-GB" sz="2000" b="0" i="0" u="none" strike="noStrike" kern="0" cap="none" spc="0" normalizeH="0" noProof="0" dirty="0">
                <a:ln>
                  <a:noFill/>
                </a:ln>
                <a:solidFill>
                  <a:srgbClr val="002060"/>
                </a:solidFill>
                <a:effectLst/>
                <a:uLnTx/>
                <a:uFillTx/>
                <a:latin typeface="Century Gothic" panose="020B0502020202020204" pitchFamily="34" charset="0"/>
              </a:rPr>
              <a:t> – (they) make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87E4FF42-65FA-4998-8881-7A11A93702EF}"/>
              </a:ext>
            </a:extLst>
          </p:cNvPr>
          <p:cNvSpPr/>
          <p:nvPr/>
        </p:nvSpPr>
        <p:spPr>
          <a:xfrm>
            <a:off x="129737" y="567190"/>
            <a:ext cx="2226488" cy="801559"/>
          </a:xfrm>
          <a:prstGeom prst="wedgeRoundRectCallout">
            <a:avLst>
              <a:gd name="adj1" fmla="val 70355"/>
              <a:gd name="adj2" fmla="val 24761"/>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spcAft>
                <a:spcPts val="800"/>
              </a:spcAft>
            </a:pPr>
            <a:r>
              <a:rPr lang="es-ES_tradnl" sz="2400" b="1"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Un fanal, </a:t>
            </a:r>
            <a:br>
              <a:rPr lang="es-ES_tradnl" sz="2400" b="1"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br>
            <a:r>
              <a:rPr lang="es-ES_tradnl" sz="2400" b="1"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c’est</a:t>
            </a:r>
            <a:r>
              <a:rPr lang="es-ES_tradnl" sz="2400" b="1"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quoi</a:t>
            </a:r>
            <a:r>
              <a:rPr lang="es-ES_tradnl" sz="2400" b="1"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 ?</a:t>
            </a:r>
            <a:endParaRPr lang="en-GB" sz="2400" b="1"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29" name="Rectangle 28">
            <a:extLst>
              <a:ext uri="{FF2B5EF4-FFF2-40B4-BE49-F238E27FC236}">
                <a16:creationId xmlns:a16="http://schemas.microsoft.com/office/drawing/2014/main" id="{7CEAEC0C-2498-4614-B61D-69BAD35E6A1D}"/>
              </a:ext>
            </a:extLst>
          </p:cNvPr>
          <p:cNvSpPr/>
          <p:nvPr/>
        </p:nvSpPr>
        <p:spPr>
          <a:xfrm>
            <a:off x="2816976" y="1078917"/>
            <a:ext cx="5728453" cy="455830"/>
          </a:xfrm>
          <a:prstGeom prst="rect">
            <a:avLst/>
          </a:prstGeom>
        </p:spPr>
        <p:txBody>
          <a:bodyPr wrap="square">
            <a:spAutoFit/>
          </a:bodyPr>
          <a:lstStyle/>
          <a:p>
            <a:pPr>
              <a:lnSpc>
                <a:spcPct val="107000"/>
              </a:lnSpc>
              <a:spcAft>
                <a:spcPts val="800"/>
              </a:spcAft>
            </a:pPr>
            <a:r>
              <a:rPr lang="es-ES_tradnl" sz="2400"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C’est</a:t>
            </a:r>
            <a:r>
              <a:rPr lang="es-ES_tradnl"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une </a:t>
            </a:r>
            <a:r>
              <a:rPr lang="es-ES_tradnl" sz="2400"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lanterne</a:t>
            </a:r>
            <a:r>
              <a:rPr lang="es-ES_tradnl"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a:t>
            </a:r>
            <a:endParaRPr lang="en-GB"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30" name="Rectangle 29">
            <a:extLst>
              <a:ext uri="{FF2B5EF4-FFF2-40B4-BE49-F238E27FC236}">
                <a16:creationId xmlns:a16="http://schemas.microsoft.com/office/drawing/2014/main" id="{2B4828FF-76F8-44FE-B764-E39709F0A92E}"/>
              </a:ext>
            </a:extLst>
          </p:cNvPr>
          <p:cNvSpPr/>
          <p:nvPr/>
        </p:nvSpPr>
        <p:spPr>
          <a:xfrm>
            <a:off x="49370" y="1539564"/>
            <a:ext cx="7231635" cy="455830"/>
          </a:xfrm>
          <a:prstGeom prst="rect">
            <a:avLst/>
          </a:prstGeom>
        </p:spPr>
        <p:txBody>
          <a:bodyPr wrap="square">
            <a:spAutoFit/>
          </a:bodyPr>
          <a:lstStyle/>
          <a:p>
            <a:pPr>
              <a:lnSpc>
                <a:spcPct val="107000"/>
              </a:lnSpc>
              <a:spcAft>
                <a:spcPts val="800"/>
              </a:spcAft>
            </a:pPr>
            <a:r>
              <a:rPr lang="es-ES_tradnl" sz="2400"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C’est</a:t>
            </a:r>
            <a:r>
              <a:rPr lang="es-ES_tradnl"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fait</a:t>
            </a:r>
            <a:r>
              <a:rPr lang="es-ES_tradnl"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avec</a:t>
            </a:r>
            <a:r>
              <a:rPr lang="es-ES_tradnl"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du </a:t>
            </a:r>
            <a:r>
              <a:rPr lang="es-ES_tradnl" sz="2400"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papier</a:t>
            </a:r>
            <a:r>
              <a:rPr lang="es-ES_tradnl"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et du </a:t>
            </a:r>
            <a:r>
              <a:rPr lang="es-ES_tradnl" sz="2400"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carton</a:t>
            </a:r>
            <a:r>
              <a:rPr lang="es-ES_tradnl"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a:t>
            </a:r>
            <a:endParaRPr lang="en-GB"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42" name="Rectangle 41">
            <a:extLst>
              <a:ext uri="{FF2B5EF4-FFF2-40B4-BE49-F238E27FC236}">
                <a16:creationId xmlns:a16="http://schemas.microsoft.com/office/drawing/2014/main" id="{1D7FA519-603C-43ED-9798-D25CA03CF23D}"/>
              </a:ext>
            </a:extLst>
          </p:cNvPr>
          <p:cNvSpPr/>
          <p:nvPr/>
        </p:nvSpPr>
        <p:spPr>
          <a:xfrm>
            <a:off x="86945" y="2021378"/>
            <a:ext cx="8307304" cy="457048"/>
          </a:xfrm>
          <a:prstGeom prst="rect">
            <a:avLst/>
          </a:prstGeom>
        </p:spPr>
        <p:txBody>
          <a:bodyPr wrap="square">
            <a:spAutoFit/>
          </a:bodyPr>
          <a:lstStyle/>
          <a:p>
            <a:pPr>
              <a:lnSpc>
                <a:spcPct val="107000"/>
              </a:lnSpc>
              <a:spcAft>
                <a:spcPts val="800"/>
              </a:spcAft>
            </a:pPr>
            <a:r>
              <a:rPr lang="es-ES_tradnl"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Les </a:t>
            </a:r>
            <a:r>
              <a:rPr lang="es-ES_tradnl" sz="2400"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enfants</a:t>
            </a:r>
            <a:r>
              <a:rPr lang="es-ES_tradnl"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fabriquent</a:t>
            </a:r>
            <a:r>
              <a:rPr lang="es-ES_tradnl"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les </a:t>
            </a:r>
            <a:r>
              <a:rPr lang="es-ES_tradnl" sz="2400"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fanaux</a:t>
            </a:r>
            <a:r>
              <a:rPr lang="es-ES_tradnl"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pour</a:t>
            </a:r>
            <a:r>
              <a:rPr lang="es-ES_tradnl"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les </a:t>
            </a:r>
            <a:r>
              <a:rPr lang="es-ES_tradnl" sz="2400"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fêtes</a:t>
            </a:r>
            <a:r>
              <a:rPr lang="es-ES_tradnl"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a:t>
            </a:r>
            <a:endParaRPr lang="en-GB"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43" name="Rectangle 42">
            <a:extLst>
              <a:ext uri="{FF2B5EF4-FFF2-40B4-BE49-F238E27FC236}">
                <a16:creationId xmlns:a16="http://schemas.microsoft.com/office/drawing/2014/main" id="{199669ED-E321-4BCC-A441-FC11722CB6D4}"/>
              </a:ext>
            </a:extLst>
          </p:cNvPr>
          <p:cNvSpPr/>
          <p:nvPr/>
        </p:nvSpPr>
        <p:spPr>
          <a:xfrm>
            <a:off x="208884" y="2438118"/>
            <a:ext cx="4294536" cy="457048"/>
          </a:xfrm>
          <a:prstGeom prst="rect">
            <a:avLst/>
          </a:prstGeom>
        </p:spPr>
        <p:txBody>
          <a:bodyPr wrap="square">
            <a:spAutoFit/>
          </a:bodyPr>
          <a:lstStyle/>
          <a:p>
            <a:pPr>
              <a:lnSpc>
                <a:spcPct val="107000"/>
              </a:lnSpc>
              <a:spcAft>
                <a:spcPts val="800"/>
              </a:spcAft>
            </a:pPr>
            <a:r>
              <a:rPr lang="es-ES_tradnl" sz="2400"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C’est</a:t>
            </a:r>
            <a:r>
              <a:rPr lang="es-ES_tradnl"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une belle </a:t>
            </a:r>
            <a:r>
              <a:rPr lang="es-ES_tradnl" sz="2400"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tradition</a:t>
            </a:r>
            <a:r>
              <a:rPr lang="es-ES_tradnl"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a:t>
            </a:r>
            <a:endParaRPr lang="en-GB"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45" name="Speech Bubble: Rectangle with Corners Rounded 44">
            <a:extLst>
              <a:ext uri="{FF2B5EF4-FFF2-40B4-BE49-F238E27FC236}">
                <a16:creationId xmlns:a16="http://schemas.microsoft.com/office/drawing/2014/main" id="{B6E652A1-E6BD-450E-83A9-99675AEB83DA}"/>
              </a:ext>
            </a:extLst>
          </p:cNvPr>
          <p:cNvSpPr/>
          <p:nvPr/>
        </p:nvSpPr>
        <p:spPr>
          <a:xfrm>
            <a:off x="8448392" y="2703897"/>
            <a:ext cx="3534724" cy="2295001"/>
          </a:xfrm>
          <a:prstGeom prst="wedgeRoundRectCallout">
            <a:avLst>
              <a:gd name="adj1" fmla="val 47803"/>
              <a:gd name="adj2" fmla="val 31421"/>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spcAft>
                <a:spcPts val="800"/>
              </a:spcAft>
            </a:pPr>
            <a:r>
              <a:rPr lang="es-ES_tradnl" sz="2800"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Read</a:t>
            </a:r>
            <a:r>
              <a:rPr lang="es-ES_tradnl" sz="28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800"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the</a:t>
            </a:r>
            <a:r>
              <a:rPr lang="es-ES_tradnl" sz="28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800"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text</a:t>
            </a:r>
            <a:r>
              <a:rPr lang="es-ES_tradnl" sz="28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a:t>
            </a:r>
            <a:br>
              <a:rPr lang="es-ES_tradnl" sz="28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br>
            <a:r>
              <a:rPr lang="es-ES_tradnl" sz="28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Tell </a:t>
            </a:r>
            <a:r>
              <a:rPr lang="es-ES_tradnl" sz="2800"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your</a:t>
            </a:r>
            <a:r>
              <a:rPr lang="es-ES_tradnl" sz="28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800"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partner</a:t>
            </a:r>
            <a:r>
              <a:rPr lang="es-ES_tradnl" sz="28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800"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everything</a:t>
            </a:r>
            <a:r>
              <a:rPr lang="es-ES_tradnl" sz="28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800"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you</a:t>
            </a:r>
            <a:r>
              <a:rPr lang="es-ES_tradnl" sz="28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800"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know</a:t>
            </a:r>
            <a:r>
              <a:rPr lang="es-ES_tradnl" sz="28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800"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about</a:t>
            </a:r>
            <a:r>
              <a:rPr lang="es-ES_tradnl" sz="28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 a ‘fanal’.</a:t>
            </a:r>
            <a:endParaRPr lang="en-GB" sz="24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46" name="Speech Bubble: Rectangle with Corners Rounded 45">
            <a:extLst>
              <a:ext uri="{FF2B5EF4-FFF2-40B4-BE49-F238E27FC236}">
                <a16:creationId xmlns:a16="http://schemas.microsoft.com/office/drawing/2014/main" id="{94A13D4C-1978-48D7-9A19-5F706B4C69CE}"/>
              </a:ext>
            </a:extLst>
          </p:cNvPr>
          <p:cNvSpPr/>
          <p:nvPr/>
        </p:nvSpPr>
        <p:spPr>
          <a:xfrm>
            <a:off x="5636054" y="639881"/>
            <a:ext cx="2226488" cy="381349"/>
          </a:xfrm>
          <a:prstGeom prst="wedgeRoundRectCallout">
            <a:avLst>
              <a:gd name="adj1" fmla="val 47803"/>
              <a:gd name="adj2" fmla="val 31421"/>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pPr>
            <a:r>
              <a:rPr lang="es-ES_tradnl" sz="2400"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It’s</a:t>
            </a:r>
            <a:r>
              <a:rPr lang="es-ES_tradnl" sz="24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 a </a:t>
            </a:r>
            <a:r>
              <a:rPr lang="es-ES_tradnl" sz="2400"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house</a:t>
            </a:r>
            <a:r>
              <a:rPr lang="es-ES_tradnl" sz="24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a:t>
            </a:r>
            <a:endParaRPr lang="en-GB" sz="24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47" name="Speech Bubble: Rectangle with Corners Rounded 46">
            <a:extLst>
              <a:ext uri="{FF2B5EF4-FFF2-40B4-BE49-F238E27FC236}">
                <a16:creationId xmlns:a16="http://schemas.microsoft.com/office/drawing/2014/main" id="{D1C23EC1-098C-49F7-AC05-97C058D2E616}"/>
              </a:ext>
            </a:extLst>
          </p:cNvPr>
          <p:cNvSpPr/>
          <p:nvPr/>
        </p:nvSpPr>
        <p:spPr>
          <a:xfrm>
            <a:off x="5753292" y="1122824"/>
            <a:ext cx="2226488" cy="371627"/>
          </a:xfrm>
          <a:prstGeom prst="wedgeRoundRectCallout">
            <a:avLst>
              <a:gd name="adj1" fmla="val 47803"/>
              <a:gd name="adj2" fmla="val 31421"/>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pPr>
            <a:r>
              <a:rPr lang="es-ES_tradnl" sz="2400"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It’s</a:t>
            </a:r>
            <a:r>
              <a:rPr lang="es-ES_tradnl" sz="24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 a </a:t>
            </a:r>
            <a:r>
              <a:rPr lang="es-ES_tradnl" sz="2400"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lantern</a:t>
            </a:r>
            <a:r>
              <a:rPr lang="es-ES_tradnl" sz="24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a:t>
            </a:r>
            <a:endParaRPr lang="en-GB" sz="24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48" name="Speech Bubble: Rectangle with Corners Rounded 47">
            <a:extLst>
              <a:ext uri="{FF2B5EF4-FFF2-40B4-BE49-F238E27FC236}">
                <a16:creationId xmlns:a16="http://schemas.microsoft.com/office/drawing/2014/main" id="{088E4513-F4D5-4F68-BCB6-4D589108AEA4}"/>
              </a:ext>
            </a:extLst>
          </p:cNvPr>
          <p:cNvSpPr/>
          <p:nvPr/>
        </p:nvSpPr>
        <p:spPr>
          <a:xfrm>
            <a:off x="5936069" y="1580358"/>
            <a:ext cx="5854123" cy="379509"/>
          </a:xfrm>
          <a:prstGeom prst="wedgeRoundRectCallout">
            <a:avLst>
              <a:gd name="adj1" fmla="val 47803"/>
              <a:gd name="adj2" fmla="val 31421"/>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pPr>
            <a:r>
              <a:rPr lang="es-ES_tradnl" sz="2400"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It’s</a:t>
            </a:r>
            <a:r>
              <a:rPr lang="es-ES_tradnl" sz="24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made</a:t>
            </a:r>
            <a:r>
              <a:rPr lang="es-ES_tradnl" sz="24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with</a:t>
            </a:r>
            <a:r>
              <a:rPr lang="es-ES_tradnl" sz="24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paper</a:t>
            </a:r>
            <a:r>
              <a:rPr lang="es-ES_tradnl" sz="24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 and </a:t>
            </a:r>
            <a:r>
              <a:rPr lang="es-ES_tradnl" sz="2400"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cardboard</a:t>
            </a:r>
            <a:r>
              <a:rPr lang="es-ES_tradnl" sz="24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a:t>
            </a:r>
            <a:endParaRPr lang="en-GB" sz="24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49" name="Speech Bubble: Rectangle with Corners Rounded 48">
            <a:extLst>
              <a:ext uri="{FF2B5EF4-FFF2-40B4-BE49-F238E27FC236}">
                <a16:creationId xmlns:a16="http://schemas.microsoft.com/office/drawing/2014/main" id="{A0650A40-3AC0-4CB8-935E-07E822B5AC8F}"/>
              </a:ext>
            </a:extLst>
          </p:cNvPr>
          <p:cNvSpPr/>
          <p:nvPr/>
        </p:nvSpPr>
        <p:spPr>
          <a:xfrm>
            <a:off x="7149076" y="2050915"/>
            <a:ext cx="5036821" cy="417279"/>
          </a:xfrm>
          <a:prstGeom prst="wedgeRoundRectCallout">
            <a:avLst>
              <a:gd name="adj1" fmla="val 47803"/>
              <a:gd name="adj2" fmla="val 31421"/>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pPr>
            <a:r>
              <a:rPr lang="es-ES_tradnl" sz="2400"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Children</a:t>
            </a:r>
            <a:r>
              <a:rPr lang="es-ES_tradnl" sz="24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make</a:t>
            </a:r>
            <a:r>
              <a:rPr lang="es-ES_tradnl" sz="24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them</a:t>
            </a:r>
            <a:r>
              <a:rPr lang="es-ES_tradnl" sz="24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for</a:t>
            </a:r>
            <a:r>
              <a:rPr lang="es-ES_tradnl" sz="24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festivals</a:t>
            </a:r>
            <a:r>
              <a:rPr lang="es-ES_tradnl" sz="24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a:t>
            </a:r>
            <a:endParaRPr lang="en-GB" sz="24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50" name="Speech Bubble: Rectangle with Corners Rounded 49">
            <a:extLst>
              <a:ext uri="{FF2B5EF4-FFF2-40B4-BE49-F238E27FC236}">
                <a16:creationId xmlns:a16="http://schemas.microsoft.com/office/drawing/2014/main" id="{2FE424A9-9941-4221-B08D-1A5AF9C539B3}"/>
              </a:ext>
            </a:extLst>
          </p:cNvPr>
          <p:cNvSpPr/>
          <p:nvPr/>
        </p:nvSpPr>
        <p:spPr>
          <a:xfrm>
            <a:off x="4012724" y="2481353"/>
            <a:ext cx="3481135" cy="412804"/>
          </a:xfrm>
          <a:prstGeom prst="wedgeRoundRectCallout">
            <a:avLst>
              <a:gd name="adj1" fmla="val 47803"/>
              <a:gd name="adj2" fmla="val 31421"/>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pPr>
            <a:r>
              <a:rPr lang="es-ES_tradnl" sz="2400"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It’s</a:t>
            </a:r>
            <a:r>
              <a:rPr lang="es-ES_tradnl" sz="24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 a </a:t>
            </a:r>
            <a:r>
              <a:rPr lang="es-ES_tradnl" sz="2400"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lovely</a:t>
            </a:r>
            <a:r>
              <a:rPr lang="es-ES_tradnl" sz="24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dirty="0" err="1">
                <a:solidFill>
                  <a:srgbClr val="EFF9FB"/>
                </a:solidFill>
                <a:latin typeface="Century Gothic" panose="020B0502020202020204" pitchFamily="34" charset="0"/>
                <a:ea typeface="DengXian" panose="02010600030101010101" pitchFamily="2" charset="-122"/>
                <a:cs typeface="Times New Roman" panose="02020603050405020304" pitchFamily="18" charset="0"/>
              </a:rPr>
              <a:t>tradition</a:t>
            </a:r>
            <a:r>
              <a:rPr lang="es-ES_tradnl" sz="24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rPr>
              <a:t>.</a:t>
            </a:r>
            <a:endParaRPr lang="en-GB" sz="24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2" name="Noël à Haïti (Slide 5 La tradition du fanal)">
            <a:hlinkClick r:id="" action="ppaction://media"/>
            <a:extLst>
              <a:ext uri="{FF2B5EF4-FFF2-40B4-BE49-F238E27FC236}">
                <a16:creationId xmlns:a16="http://schemas.microsoft.com/office/drawing/2014/main" id="{993C289D-42D7-4449-B414-12AFB533F1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00815" y="160396"/>
            <a:ext cx="609600" cy="609600"/>
          </a:xfrm>
          <a:prstGeom prst="rect">
            <a:avLst/>
          </a:prstGeom>
        </p:spPr>
      </p:pic>
    </p:spTree>
    <p:extLst>
      <p:ext uri="{BB962C8B-B14F-4D97-AF65-F5344CB8AC3E}">
        <p14:creationId xmlns:p14="http://schemas.microsoft.com/office/powerpoint/2010/main" val="321856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39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46" grpId="0" animBg="1"/>
      <p:bldP spid="47" grpId="0" animBg="1"/>
      <p:bldP spid="48" grpId="0" animBg="1"/>
      <p:bldP spid="49"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960EF95-0A3D-4391-905B-8491B62BC1A9}"/>
              </a:ext>
            </a:extLst>
          </p:cNvPr>
          <p:cNvSpPr/>
          <p:nvPr/>
        </p:nvSpPr>
        <p:spPr>
          <a:xfrm>
            <a:off x="-37071" y="-40366"/>
            <a:ext cx="12229071" cy="6898366"/>
          </a:xfrm>
          <a:prstGeom prst="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CustomShape 6"/>
          <p:cNvSpPr/>
          <p:nvPr/>
        </p:nvSpPr>
        <p:spPr>
          <a:xfrm>
            <a:off x="0" y="2089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b="1" spc="-1" dirty="0">
                <a:solidFill>
                  <a:srgbClr val="002060"/>
                </a:solidFill>
                <a:latin typeface="Century gothic"/>
                <a:ea typeface="Century Gothic"/>
              </a:rPr>
              <a:t>À Haïti : les langues.</a:t>
            </a:r>
          </a:p>
          <a:p>
            <a:pPr lvl="0">
              <a:defRPr/>
            </a:pPr>
            <a:endParaRPr lang="fr-FR" sz="2800" b="1" spc="-1" dirty="0">
              <a:solidFill>
                <a:srgbClr val="002060"/>
              </a:solidFill>
              <a:latin typeface="Century gothic"/>
              <a:ea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544000" y="907119"/>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28" name="Picture 27" descr="Icon&#10;&#10;Description automatically generated">
            <a:extLst>
              <a:ext uri="{FF2B5EF4-FFF2-40B4-BE49-F238E27FC236}">
                <a16:creationId xmlns:a16="http://schemas.microsoft.com/office/drawing/2014/main" id="{45EC351A-ED30-4FB0-8FD5-B918084731F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75311" y="-40366"/>
            <a:ext cx="1029762" cy="1029762"/>
          </a:xfrm>
          <a:prstGeom prst="rect">
            <a:avLst/>
          </a:prstGeom>
        </p:spPr>
      </p:pic>
      <p:sp>
        <p:nvSpPr>
          <p:cNvPr id="20" name="Rectangle: Rounded Corners 19">
            <a:extLst>
              <a:ext uri="{FF2B5EF4-FFF2-40B4-BE49-F238E27FC236}">
                <a16:creationId xmlns:a16="http://schemas.microsoft.com/office/drawing/2014/main" id="{AE246DDD-1A61-4FFB-BED7-5816B3DBB54F}"/>
              </a:ext>
            </a:extLst>
          </p:cNvPr>
          <p:cNvSpPr/>
          <p:nvPr/>
        </p:nvSpPr>
        <p:spPr>
          <a:xfrm rot="728413">
            <a:off x="10098015" y="1695186"/>
            <a:ext cx="1942446" cy="604126"/>
          </a:xfrm>
          <a:prstGeom prst="roundRect">
            <a:avLst/>
          </a:prstGeom>
          <a:solidFill>
            <a:srgbClr val="70AD47">
              <a:lumMod val="20000"/>
              <a:lumOff val="80000"/>
            </a:srgbClr>
          </a:solidFill>
          <a:ln w="571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chak</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jou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849474EB-DBD8-498D-9A25-8EC81BD58F5F}"/>
              </a:ext>
            </a:extLst>
          </p:cNvPr>
          <p:cNvSpPr txBox="1"/>
          <p:nvPr/>
        </p:nvSpPr>
        <p:spPr>
          <a:xfrm>
            <a:off x="77584" y="502244"/>
            <a:ext cx="10214906" cy="707886"/>
          </a:xfrm>
          <a:prstGeom prst="rect">
            <a:avLst/>
          </a:prstGeom>
          <a:noFill/>
        </p:spPr>
        <p:txBody>
          <a:bodyPr wrap="square">
            <a:spAutoFit/>
          </a:bodyPr>
          <a:lstStyle/>
          <a:p>
            <a:pPr>
              <a:spcAft>
                <a:spcPts val="1200"/>
              </a:spcAft>
            </a:pPr>
            <a:r>
              <a:rPr lang="en-GB" sz="2000" dirty="0">
                <a:solidFill>
                  <a:srgbClr val="002060"/>
                </a:solidFill>
                <a:latin typeface="Century Gothic" panose="020B0502020202020204" pitchFamily="34" charset="0"/>
                <a:ea typeface="Times New Roman" panose="02020603050405020304" pitchFamily="18" charset="0"/>
              </a:rPr>
              <a:t>The two official languages of Haiti are </a:t>
            </a:r>
            <a:r>
              <a:rPr lang="en-GB" sz="2000" b="1" dirty="0">
                <a:solidFill>
                  <a:srgbClr val="002060"/>
                </a:solidFill>
                <a:latin typeface="Century Gothic" panose="020B0502020202020204" pitchFamily="34" charset="0"/>
                <a:ea typeface="Times New Roman" panose="02020603050405020304" pitchFamily="18" charset="0"/>
              </a:rPr>
              <a:t>French</a:t>
            </a:r>
            <a:r>
              <a:rPr lang="en-GB" sz="2000" dirty="0">
                <a:solidFill>
                  <a:srgbClr val="002060"/>
                </a:solidFill>
                <a:latin typeface="Century Gothic" panose="020B0502020202020204" pitchFamily="34" charset="0"/>
                <a:ea typeface="Times New Roman" panose="02020603050405020304" pitchFamily="18" charset="0"/>
              </a:rPr>
              <a:t> and </a:t>
            </a:r>
            <a:r>
              <a:rPr lang="en-GB" sz="2000" b="1" dirty="0">
                <a:solidFill>
                  <a:srgbClr val="002060"/>
                </a:solidFill>
                <a:latin typeface="Century Gothic" panose="020B0502020202020204" pitchFamily="34" charset="0"/>
                <a:ea typeface="Times New Roman" panose="02020603050405020304" pitchFamily="18" charset="0"/>
              </a:rPr>
              <a:t>Haitian Creole</a:t>
            </a:r>
            <a:r>
              <a:rPr lang="en-GB" sz="2000" dirty="0">
                <a:solidFill>
                  <a:srgbClr val="002060"/>
                </a:solidFill>
                <a:latin typeface="Century Gothic" panose="020B0502020202020204" pitchFamily="34" charset="0"/>
                <a:ea typeface="Times New Roman" panose="02020603050405020304" pitchFamily="18" charset="0"/>
              </a:rPr>
              <a:t>.  </a:t>
            </a:r>
            <a:br>
              <a:rPr lang="en-GB" sz="2000" dirty="0">
                <a:solidFill>
                  <a:srgbClr val="002060"/>
                </a:solidFill>
                <a:latin typeface="Century Gothic" panose="020B0502020202020204" pitchFamily="34" charset="0"/>
                <a:ea typeface="Times New Roman" panose="02020603050405020304" pitchFamily="18" charset="0"/>
              </a:rPr>
            </a:br>
            <a:r>
              <a:rPr lang="en-GB" sz="2000" dirty="0">
                <a:solidFill>
                  <a:srgbClr val="002060"/>
                </a:solidFill>
                <a:latin typeface="Century Gothic" panose="020B0502020202020204" pitchFamily="34" charset="0"/>
                <a:ea typeface="Times New Roman" panose="02020603050405020304" pitchFamily="18" charset="0"/>
              </a:rPr>
              <a:t>Haitian Creole is spoken by almost everyone in Haiti, French by around half. </a:t>
            </a:r>
          </a:p>
        </p:txBody>
      </p:sp>
      <p:pic>
        <p:nvPicPr>
          <p:cNvPr id="17" name="Picture 16" descr="Map&#10;&#10;Description automatically generated">
            <a:extLst>
              <a:ext uri="{FF2B5EF4-FFF2-40B4-BE49-F238E27FC236}">
                <a16:creationId xmlns:a16="http://schemas.microsoft.com/office/drawing/2014/main" id="{6FF63A52-B541-4564-8C89-51A15485C0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574" y="36705"/>
            <a:ext cx="1651998" cy="1324999"/>
          </a:xfrm>
          <a:prstGeom prst="rect">
            <a:avLst/>
          </a:prstGeom>
        </p:spPr>
      </p:pic>
      <p:sp>
        <p:nvSpPr>
          <p:cNvPr id="18" name="Rectangle 17">
            <a:extLst>
              <a:ext uri="{FF2B5EF4-FFF2-40B4-BE49-F238E27FC236}">
                <a16:creationId xmlns:a16="http://schemas.microsoft.com/office/drawing/2014/main" id="{B1F60921-D942-46D4-9556-CBE50555539E}"/>
              </a:ext>
            </a:extLst>
          </p:cNvPr>
          <p:cNvSpPr/>
          <p:nvPr/>
        </p:nvSpPr>
        <p:spPr>
          <a:xfrm>
            <a:off x="77584" y="1253350"/>
            <a:ext cx="12039462" cy="707886"/>
          </a:xfrm>
          <a:prstGeom prst="rect">
            <a:avLst/>
          </a:prstGeom>
        </p:spPr>
        <p:txBody>
          <a:bodyPr wrap="square">
            <a:spAutoFit/>
          </a:bodyPr>
          <a:lstStyle/>
          <a:p>
            <a:r>
              <a:rPr lang="en-GB" sz="2000" dirty="0">
                <a:solidFill>
                  <a:srgbClr val="002060"/>
                </a:solidFill>
                <a:latin typeface="Century Gothic" panose="020B0502020202020204" pitchFamily="34" charset="0"/>
                <a:ea typeface="Times New Roman" panose="02020603050405020304" pitchFamily="18" charset="0"/>
              </a:rPr>
              <a:t>The vocabulary in Haitian Creole is like French, but its spelling is often different.</a:t>
            </a:r>
            <a:br>
              <a:rPr lang="en-GB" sz="2000" dirty="0">
                <a:solidFill>
                  <a:srgbClr val="002060"/>
                </a:solidFill>
                <a:latin typeface="Century Gothic" panose="020B0502020202020204" pitchFamily="34" charset="0"/>
                <a:ea typeface="Times New Roman" panose="02020603050405020304" pitchFamily="18" charset="0"/>
              </a:rPr>
            </a:br>
            <a:r>
              <a:rPr lang="en-GB" sz="2000" dirty="0">
                <a:solidFill>
                  <a:srgbClr val="002060"/>
                </a:solidFill>
                <a:latin typeface="Century Gothic" panose="020B0502020202020204" pitchFamily="34" charset="0"/>
                <a:ea typeface="Times New Roman" panose="02020603050405020304" pitchFamily="18" charset="0"/>
              </a:rPr>
              <a:t>Complete the table with the missing words in three languages.</a:t>
            </a:r>
            <a:endParaRPr lang="en-GB" sz="2000" dirty="0"/>
          </a:p>
        </p:txBody>
      </p:sp>
      <p:graphicFrame>
        <p:nvGraphicFramePr>
          <p:cNvPr id="7" name="Table 7">
            <a:extLst>
              <a:ext uri="{FF2B5EF4-FFF2-40B4-BE49-F238E27FC236}">
                <a16:creationId xmlns:a16="http://schemas.microsoft.com/office/drawing/2014/main" id="{2C757EE4-6F64-477F-B850-C26719C0A01E}"/>
              </a:ext>
            </a:extLst>
          </p:cNvPr>
          <p:cNvGraphicFramePr>
            <a:graphicFrameLocks noGrp="1"/>
          </p:cNvGraphicFramePr>
          <p:nvPr>
            <p:extLst>
              <p:ext uri="{D42A27DB-BD31-4B8C-83A1-F6EECF244321}">
                <p14:modId xmlns:p14="http://schemas.microsoft.com/office/powerpoint/2010/main" val="2912243721"/>
              </p:ext>
            </p:extLst>
          </p:nvPr>
        </p:nvGraphicFramePr>
        <p:xfrm>
          <a:off x="287095" y="2225190"/>
          <a:ext cx="7838466" cy="4130568"/>
        </p:xfrm>
        <a:graphic>
          <a:graphicData uri="http://schemas.openxmlformats.org/drawingml/2006/table">
            <a:tbl>
              <a:tblPr firstRow="1" bandRow="1">
                <a:tableStyleId>{5940675A-B579-460E-94D1-54222C63F5DA}</a:tableStyleId>
              </a:tblPr>
              <a:tblGrid>
                <a:gridCol w="2612822">
                  <a:extLst>
                    <a:ext uri="{9D8B030D-6E8A-4147-A177-3AD203B41FA5}">
                      <a16:colId xmlns:a16="http://schemas.microsoft.com/office/drawing/2014/main" val="298000739"/>
                    </a:ext>
                  </a:extLst>
                </a:gridCol>
                <a:gridCol w="2612822">
                  <a:extLst>
                    <a:ext uri="{9D8B030D-6E8A-4147-A177-3AD203B41FA5}">
                      <a16:colId xmlns:a16="http://schemas.microsoft.com/office/drawing/2014/main" val="215183378"/>
                    </a:ext>
                  </a:extLst>
                </a:gridCol>
                <a:gridCol w="2612822">
                  <a:extLst>
                    <a:ext uri="{9D8B030D-6E8A-4147-A177-3AD203B41FA5}">
                      <a16:colId xmlns:a16="http://schemas.microsoft.com/office/drawing/2014/main" val="2056964124"/>
                    </a:ext>
                  </a:extLst>
                </a:gridCol>
              </a:tblGrid>
              <a:tr h="688428">
                <a:tc>
                  <a:txBody>
                    <a:bodyPr/>
                    <a:lstStyle/>
                    <a:p>
                      <a:pPr algn="ctr"/>
                      <a:r>
                        <a:rPr lang="en-GB" sz="2400" b="1" dirty="0">
                          <a:solidFill>
                            <a:srgbClr val="002060"/>
                          </a:solidFill>
                          <a:latin typeface="Century Gothic" panose="020B0502020202020204" pitchFamily="34" charset="0"/>
                        </a:rPr>
                        <a:t>Haitian Creole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French</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English</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7660911"/>
                  </a:ext>
                </a:extLst>
              </a:tr>
              <a:tr h="688428">
                <a:tc>
                  <a:txBody>
                    <a:bodyPr/>
                    <a:lstStyle/>
                    <a:p>
                      <a:pPr algn="ctr"/>
                      <a:r>
                        <a:rPr lang="en-GB" sz="2400" b="1" dirty="0" err="1">
                          <a:solidFill>
                            <a:srgbClr val="002060"/>
                          </a:solidFill>
                          <a:latin typeface="Century Gothic" panose="020B0502020202020204" pitchFamily="34" charset="0"/>
                        </a:rPr>
                        <a:t>Bonjou</a:t>
                      </a:r>
                      <a:r>
                        <a:rPr lang="en-GB" sz="2400" b="1" dirty="0">
                          <a:solidFill>
                            <a:srgbClr val="002060"/>
                          </a:solidFill>
                          <a:latin typeface="Century Gothic" panose="020B0502020202020204" pitchFamily="34" charset="0"/>
                        </a:rPr>
                        <a: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rPr>
                        <a:t>Bonjour ! </a:t>
                      </a:r>
                      <a:endParaRPr lang="en-GB" sz="2400" b="1" dirty="0">
                        <a:solidFill>
                          <a:srgbClr val="002060"/>
                        </a:solidFill>
                        <a:latin typeface="Century Gothic" panose="020B0502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Hello!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481794"/>
                  </a:ext>
                </a:extLst>
              </a:tr>
              <a:tr h="688428">
                <a:tc>
                  <a:txBody>
                    <a:bodyPr/>
                    <a:lstStyle/>
                    <a:p>
                      <a:pPr algn="ctr"/>
                      <a:r>
                        <a:rPr lang="en-GB" sz="2400" b="1" dirty="0" err="1">
                          <a:solidFill>
                            <a:srgbClr val="002060"/>
                          </a:solidFill>
                          <a:latin typeface="Century Gothic" panose="020B0502020202020204" pitchFamily="34" charset="0"/>
                        </a:rPr>
                        <a:t>chak</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jou</a:t>
                      </a:r>
                      <a:endParaRPr lang="en-GB" sz="2400" b="1" dirty="0">
                        <a:solidFill>
                          <a:srgbClr val="002060"/>
                        </a:solidFill>
                        <a:latin typeface="Century Gothic" panose="020B0502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2400" b="1" dirty="0" err="1">
                          <a:solidFill>
                            <a:srgbClr val="002060"/>
                          </a:solidFill>
                          <a:latin typeface="Century Gothic" panose="020B0502020202020204" pitchFamily="34" charset="0"/>
                        </a:rPr>
                        <a:t>chaque</a:t>
                      </a:r>
                      <a:r>
                        <a:rPr lang="en-GB" sz="2400" b="1" dirty="0">
                          <a:solidFill>
                            <a:srgbClr val="002060"/>
                          </a:solidFill>
                          <a:latin typeface="Century Gothic" panose="020B0502020202020204" pitchFamily="34" charset="0"/>
                        </a:rPr>
                        <a:t> jour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every day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1195908"/>
                  </a:ext>
                </a:extLst>
              </a:tr>
              <a:tr h="688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err="1">
                          <a:solidFill>
                            <a:srgbClr val="002060"/>
                          </a:solidFill>
                          <a:latin typeface="Century Gothic" panose="020B0502020202020204" pitchFamily="34" charset="0"/>
                        </a:rPr>
                        <a:t>Padon</a:t>
                      </a:r>
                      <a:r>
                        <a:rPr lang="en-GB" sz="2400" b="0" dirty="0">
                          <a:solidFill>
                            <a:srgbClr val="002060"/>
                          </a:solidFill>
                          <a:latin typeface="Century Gothic" panose="020B0502020202020204" pitchFamily="34" charset="0"/>
                        </a:rPr>
                        <a: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Pardon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Sorry!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0070979"/>
                  </a:ext>
                </a:extLst>
              </a:tr>
              <a:tr h="688428">
                <a:tc>
                  <a:txBody>
                    <a:bodyPr/>
                    <a:lstStyle/>
                    <a:p>
                      <a:pPr algn="ctr"/>
                      <a:r>
                        <a:rPr lang="en-GB" sz="2400" b="1" dirty="0" err="1">
                          <a:solidFill>
                            <a:srgbClr val="002060"/>
                          </a:solidFill>
                          <a:latin typeface="Century Gothic" panose="020B0502020202020204" pitchFamily="34" charset="0"/>
                        </a:rPr>
                        <a:t>mèsi</a:t>
                      </a:r>
                      <a:endParaRPr lang="en-GB" sz="2400" b="1" dirty="0">
                        <a:solidFill>
                          <a:srgbClr val="002060"/>
                        </a:solidFill>
                        <a:latin typeface="Century Gothic" panose="020B0502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merci</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thank you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7823047"/>
                  </a:ext>
                </a:extLst>
              </a:tr>
              <a:tr h="688428">
                <a:tc>
                  <a:txBody>
                    <a:bodyPr/>
                    <a:lstStyle/>
                    <a:p>
                      <a:pPr algn="ctr"/>
                      <a:r>
                        <a:rPr lang="en-GB" sz="2400" b="0" dirty="0">
                          <a:solidFill>
                            <a:srgbClr val="002060"/>
                          </a:solidFill>
                          <a:latin typeface="Century Gothic" panose="020B0502020202020204" pitchFamily="34" charset="0"/>
                        </a:rPr>
                        <a:t>tout </a:t>
                      </a:r>
                      <a:r>
                        <a:rPr lang="en-GB" sz="2400" b="0" dirty="0" err="1">
                          <a:solidFill>
                            <a:srgbClr val="002060"/>
                          </a:solidFill>
                          <a:latin typeface="Century Gothic" panose="020B0502020202020204" pitchFamily="34" charset="0"/>
                        </a:rPr>
                        <a:t>moun</a:t>
                      </a:r>
                      <a:endParaRPr lang="en-GB" sz="2400" b="0" dirty="0">
                        <a:solidFill>
                          <a:srgbClr val="002060"/>
                        </a:solidFill>
                        <a:latin typeface="Century Gothic" panose="020B0502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tout le monde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everyone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1364734"/>
                  </a:ext>
                </a:extLst>
              </a:tr>
            </a:tbl>
          </a:graphicData>
        </a:graphic>
      </p:graphicFrame>
      <p:sp>
        <p:nvSpPr>
          <p:cNvPr id="21" name="Rectangle: Rounded Corners 20">
            <a:extLst>
              <a:ext uri="{FF2B5EF4-FFF2-40B4-BE49-F238E27FC236}">
                <a16:creationId xmlns:a16="http://schemas.microsoft.com/office/drawing/2014/main" id="{91D3F4DD-803B-42BE-A3D7-1AD152EEF54C}"/>
              </a:ext>
            </a:extLst>
          </p:cNvPr>
          <p:cNvSpPr/>
          <p:nvPr/>
        </p:nvSpPr>
        <p:spPr>
          <a:xfrm rot="21300954">
            <a:off x="10701307" y="5927582"/>
            <a:ext cx="1357281" cy="604126"/>
          </a:xfrm>
          <a:prstGeom prst="roundRect">
            <a:avLst/>
          </a:prstGeom>
          <a:solidFill>
            <a:srgbClr val="70AD47">
              <a:lumMod val="20000"/>
              <a:lumOff val="80000"/>
            </a:srgbClr>
          </a:solidFill>
          <a:ln w="571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Hello!</a:t>
            </a:r>
          </a:p>
        </p:txBody>
      </p:sp>
      <p:sp>
        <p:nvSpPr>
          <p:cNvPr id="22" name="Rectangle: Rounded Corners 21">
            <a:extLst>
              <a:ext uri="{FF2B5EF4-FFF2-40B4-BE49-F238E27FC236}">
                <a16:creationId xmlns:a16="http://schemas.microsoft.com/office/drawing/2014/main" id="{07CE9B21-9E50-48EA-882A-0BDA677DD833}"/>
              </a:ext>
            </a:extLst>
          </p:cNvPr>
          <p:cNvSpPr/>
          <p:nvPr/>
        </p:nvSpPr>
        <p:spPr>
          <a:xfrm rot="991106">
            <a:off x="10507527" y="3334352"/>
            <a:ext cx="1573167" cy="604126"/>
          </a:xfrm>
          <a:prstGeom prst="roundRect">
            <a:avLst/>
          </a:prstGeom>
          <a:solidFill>
            <a:srgbClr val="70AD47">
              <a:lumMod val="20000"/>
              <a:lumOff val="80000"/>
            </a:srgbClr>
          </a:solidFill>
          <a:ln w="571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Boujou</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Rectangle: Rounded Corners 22">
            <a:extLst>
              <a:ext uri="{FF2B5EF4-FFF2-40B4-BE49-F238E27FC236}">
                <a16:creationId xmlns:a16="http://schemas.microsoft.com/office/drawing/2014/main" id="{A6F7B2C0-718A-41D3-AB00-A5BB38553879}"/>
              </a:ext>
            </a:extLst>
          </p:cNvPr>
          <p:cNvSpPr/>
          <p:nvPr/>
        </p:nvSpPr>
        <p:spPr>
          <a:xfrm rot="728413">
            <a:off x="7785084" y="5791472"/>
            <a:ext cx="2483577" cy="604126"/>
          </a:xfrm>
          <a:prstGeom prst="roundRect">
            <a:avLst/>
          </a:prstGeom>
          <a:solidFill>
            <a:srgbClr val="70AD47">
              <a:lumMod val="20000"/>
              <a:lumOff val="80000"/>
            </a:srgbClr>
          </a:solidFill>
          <a:ln w="571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chaque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jour</a:t>
            </a:r>
          </a:p>
        </p:txBody>
      </p:sp>
      <p:sp>
        <p:nvSpPr>
          <p:cNvPr id="25" name="Rectangle: Rounded Corners 24">
            <a:extLst>
              <a:ext uri="{FF2B5EF4-FFF2-40B4-BE49-F238E27FC236}">
                <a16:creationId xmlns:a16="http://schemas.microsoft.com/office/drawing/2014/main" id="{7FFEC9B8-C507-4F8E-8960-872911D4DF21}"/>
              </a:ext>
            </a:extLst>
          </p:cNvPr>
          <p:cNvSpPr/>
          <p:nvPr/>
        </p:nvSpPr>
        <p:spPr>
          <a:xfrm rot="21300954">
            <a:off x="8018117" y="1929994"/>
            <a:ext cx="1573167" cy="604126"/>
          </a:xfrm>
          <a:prstGeom prst="roundRect">
            <a:avLst/>
          </a:prstGeom>
          <a:solidFill>
            <a:srgbClr val="70AD47">
              <a:lumMod val="20000"/>
              <a:lumOff val="80000"/>
            </a:srgbClr>
          </a:solidFill>
          <a:ln w="571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Sorry!</a:t>
            </a:r>
          </a:p>
        </p:txBody>
      </p:sp>
      <p:sp>
        <p:nvSpPr>
          <p:cNvPr id="26" name="Rectangle: Rounded Corners 25">
            <a:extLst>
              <a:ext uri="{FF2B5EF4-FFF2-40B4-BE49-F238E27FC236}">
                <a16:creationId xmlns:a16="http://schemas.microsoft.com/office/drawing/2014/main" id="{56C33143-2114-4DB3-B5BC-DB8C718F1B61}"/>
              </a:ext>
            </a:extLst>
          </p:cNvPr>
          <p:cNvSpPr/>
          <p:nvPr/>
        </p:nvSpPr>
        <p:spPr>
          <a:xfrm rot="358480">
            <a:off x="10397106" y="4963960"/>
            <a:ext cx="1573167" cy="604126"/>
          </a:xfrm>
          <a:prstGeom prst="roundRect">
            <a:avLst/>
          </a:prstGeom>
          <a:solidFill>
            <a:srgbClr val="70AD47">
              <a:lumMod val="20000"/>
              <a:lumOff val="80000"/>
            </a:srgbClr>
          </a:solidFill>
          <a:ln w="571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Pardon !</a:t>
            </a:r>
          </a:p>
        </p:txBody>
      </p:sp>
      <p:sp>
        <p:nvSpPr>
          <p:cNvPr id="27" name="Rectangle: Rounded Corners 26">
            <a:extLst>
              <a:ext uri="{FF2B5EF4-FFF2-40B4-BE49-F238E27FC236}">
                <a16:creationId xmlns:a16="http://schemas.microsoft.com/office/drawing/2014/main" id="{2B6BD5FD-8F60-478D-B781-24485F3918E3}"/>
              </a:ext>
            </a:extLst>
          </p:cNvPr>
          <p:cNvSpPr/>
          <p:nvPr/>
        </p:nvSpPr>
        <p:spPr>
          <a:xfrm rot="20764850">
            <a:off x="9532580" y="2552859"/>
            <a:ext cx="1047260" cy="604126"/>
          </a:xfrm>
          <a:prstGeom prst="roundRect">
            <a:avLst/>
          </a:prstGeom>
          <a:solidFill>
            <a:srgbClr val="70AD47">
              <a:lumMod val="20000"/>
              <a:lumOff val="80000"/>
            </a:srgbClr>
          </a:solidFill>
          <a:ln w="571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mèsi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Rectangle: Rounded Corners 30">
            <a:extLst>
              <a:ext uri="{FF2B5EF4-FFF2-40B4-BE49-F238E27FC236}">
                <a16:creationId xmlns:a16="http://schemas.microsoft.com/office/drawing/2014/main" id="{52927945-8B12-444F-8356-7254CC21E8D4}"/>
              </a:ext>
            </a:extLst>
          </p:cNvPr>
          <p:cNvSpPr/>
          <p:nvPr/>
        </p:nvSpPr>
        <p:spPr>
          <a:xfrm rot="21300954">
            <a:off x="8149632" y="2981154"/>
            <a:ext cx="1148616" cy="604126"/>
          </a:xfrm>
          <a:prstGeom prst="roundRect">
            <a:avLst/>
          </a:prstGeom>
          <a:solidFill>
            <a:srgbClr val="70AD47">
              <a:lumMod val="20000"/>
              <a:lumOff val="80000"/>
            </a:srgbClr>
          </a:solidFill>
          <a:ln w="571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merci</a:t>
            </a:r>
          </a:p>
        </p:txBody>
      </p:sp>
      <p:sp>
        <p:nvSpPr>
          <p:cNvPr id="32" name="Rectangle: Rounded Corners 31">
            <a:extLst>
              <a:ext uri="{FF2B5EF4-FFF2-40B4-BE49-F238E27FC236}">
                <a16:creationId xmlns:a16="http://schemas.microsoft.com/office/drawing/2014/main" id="{4C3EAF65-C159-41BD-80B2-904915460E26}"/>
              </a:ext>
            </a:extLst>
          </p:cNvPr>
          <p:cNvSpPr/>
          <p:nvPr/>
        </p:nvSpPr>
        <p:spPr>
          <a:xfrm rot="21300954">
            <a:off x="8374299" y="4749882"/>
            <a:ext cx="1834741" cy="604126"/>
          </a:xfrm>
          <a:prstGeom prst="roundRect">
            <a:avLst/>
          </a:prstGeom>
          <a:solidFill>
            <a:srgbClr val="70AD47">
              <a:lumMod val="20000"/>
              <a:lumOff val="80000"/>
            </a:srgbClr>
          </a:solidFill>
          <a:ln w="571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everyone</a:t>
            </a:r>
          </a:p>
        </p:txBody>
      </p:sp>
      <p:sp>
        <p:nvSpPr>
          <p:cNvPr id="33" name="Rectangle: Rounded Corners 32">
            <a:extLst>
              <a:ext uri="{FF2B5EF4-FFF2-40B4-BE49-F238E27FC236}">
                <a16:creationId xmlns:a16="http://schemas.microsoft.com/office/drawing/2014/main" id="{FF5FD657-0A81-4ECF-AA99-44AC5B4CCF15}"/>
              </a:ext>
            </a:extLst>
          </p:cNvPr>
          <p:cNvSpPr/>
          <p:nvPr/>
        </p:nvSpPr>
        <p:spPr>
          <a:xfrm rot="627520">
            <a:off x="8806009" y="3899846"/>
            <a:ext cx="2395147" cy="604126"/>
          </a:xfrm>
          <a:prstGeom prst="roundRect">
            <a:avLst/>
          </a:prstGeom>
          <a:solidFill>
            <a:srgbClr val="70AD47">
              <a:lumMod val="20000"/>
              <a:lumOff val="80000"/>
            </a:srgbClr>
          </a:solidFill>
          <a:ln w="571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tout le monde</a:t>
            </a:r>
          </a:p>
        </p:txBody>
      </p:sp>
      <p:sp>
        <p:nvSpPr>
          <p:cNvPr id="9" name="Rectangle: Rounded Corners 8">
            <a:extLst>
              <a:ext uri="{FF2B5EF4-FFF2-40B4-BE49-F238E27FC236}">
                <a16:creationId xmlns:a16="http://schemas.microsoft.com/office/drawing/2014/main" id="{1DE6E6DF-E661-435F-97EE-7CC553238965}"/>
              </a:ext>
            </a:extLst>
          </p:cNvPr>
          <p:cNvSpPr/>
          <p:nvPr/>
        </p:nvSpPr>
        <p:spPr>
          <a:xfrm>
            <a:off x="925095" y="3041926"/>
            <a:ext cx="1371600" cy="432794"/>
          </a:xfrm>
          <a:prstGeom prst="round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12EA252E-FBD3-4A18-A5FE-DAB9D6617DF5}"/>
              </a:ext>
            </a:extLst>
          </p:cNvPr>
          <p:cNvSpPr/>
          <p:nvPr/>
        </p:nvSpPr>
        <p:spPr>
          <a:xfrm>
            <a:off x="6264554" y="3032181"/>
            <a:ext cx="1371600" cy="432794"/>
          </a:xfrm>
          <a:prstGeom prst="round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3FB569F9-678B-4555-8744-3CA1D42C56BD}"/>
              </a:ext>
            </a:extLst>
          </p:cNvPr>
          <p:cNvSpPr/>
          <p:nvPr/>
        </p:nvSpPr>
        <p:spPr>
          <a:xfrm>
            <a:off x="925095" y="3769115"/>
            <a:ext cx="1371600" cy="432794"/>
          </a:xfrm>
          <a:prstGeom prst="round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F565AD9A-4619-40F5-B330-D0EC99F336C0}"/>
              </a:ext>
            </a:extLst>
          </p:cNvPr>
          <p:cNvSpPr/>
          <p:nvPr/>
        </p:nvSpPr>
        <p:spPr>
          <a:xfrm>
            <a:off x="3275508" y="3760426"/>
            <a:ext cx="1959432" cy="449411"/>
          </a:xfrm>
          <a:prstGeom prst="round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4C8B87B7-DCCC-4691-B77E-CAC756F347C7}"/>
              </a:ext>
            </a:extLst>
          </p:cNvPr>
          <p:cNvSpPr/>
          <p:nvPr/>
        </p:nvSpPr>
        <p:spPr>
          <a:xfrm>
            <a:off x="3595466" y="4473792"/>
            <a:ext cx="1371600" cy="432794"/>
          </a:xfrm>
          <a:prstGeom prst="round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27128AEB-5167-4656-B259-67F99032A632}"/>
              </a:ext>
            </a:extLst>
          </p:cNvPr>
          <p:cNvSpPr/>
          <p:nvPr/>
        </p:nvSpPr>
        <p:spPr>
          <a:xfrm>
            <a:off x="6124698" y="4450932"/>
            <a:ext cx="1371600" cy="432794"/>
          </a:xfrm>
          <a:prstGeom prst="round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824905A8-FFDC-4D3E-8BF0-B4C324EF6D86}"/>
              </a:ext>
            </a:extLst>
          </p:cNvPr>
          <p:cNvSpPr/>
          <p:nvPr/>
        </p:nvSpPr>
        <p:spPr>
          <a:xfrm>
            <a:off x="925095" y="5171856"/>
            <a:ext cx="1371600" cy="432794"/>
          </a:xfrm>
          <a:prstGeom prst="round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9B46DAC8-2AEE-4BBA-9224-1E052CC7B867}"/>
              </a:ext>
            </a:extLst>
          </p:cNvPr>
          <p:cNvSpPr/>
          <p:nvPr/>
        </p:nvSpPr>
        <p:spPr>
          <a:xfrm>
            <a:off x="3520528" y="5170540"/>
            <a:ext cx="1371600" cy="432794"/>
          </a:xfrm>
          <a:prstGeom prst="round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900BED44-1B40-4E4B-96F8-727637A7AA8D}"/>
              </a:ext>
            </a:extLst>
          </p:cNvPr>
          <p:cNvSpPr/>
          <p:nvPr/>
        </p:nvSpPr>
        <p:spPr>
          <a:xfrm>
            <a:off x="3121879" y="5838544"/>
            <a:ext cx="2298906" cy="432794"/>
          </a:xfrm>
          <a:prstGeom prst="round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74FF2B7-F24C-4525-A087-20677F5112D9}"/>
              </a:ext>
            </a:extLst>
          </p:cNvPr>
          <p:cNvSpPr/>
          <p:nvPr/>
        </p:nvSpPr>
        <p:spPr>
          <a:xfrm>
            <a:off x="6085416" y="5796851"/>
            <a:ext cx="1550737" cy="432794"/>
          </a:xfrm>
          <a:prstGeom prst="round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618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4" grpId="0" animBg="1"/>
      <p:bldP spid="35" grpId="0" animBg="1"/>
      <p:bldP spid="36" grpId="0" animBg="1"/>
      <p:bldP spid="37" grpId="0" animBg="1"/>
      <p:bldP spid="38" grpId="0" animBg="1"/>
      <p:bldP spid="39" grpId="0" animBg="1"/>
      <p:bldP spid="40" grpId="0" animBg="1"/>
      <p:bldP spid="41"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28D70555-2FE7-4819-ACE7-4AC8D7E3A3A4}"/>
              </a:ext>
            </a:extLst>
          </p:cNvPr>
          <p:cNvGraphicFramePr>
            <a:graphicFrameLocks noGrp="1"/>
          </p:cNvGraphicFramePr>
          <p:nvPr>
            <p:extLst>
              <p:ext uri="{D42A27DB-BD31-4B8C-83A1-F6EECF244321}">
                <p14:modId xmlns:p14="http://schemas.microsoft.com/office/powerpoint/2010/main" val="3419887657"/>
              </p:ext>
            </p:extLst>
          </p:nvPr>
        </p:nvGraphicFramePr>
        <p:xfrm>
          <a:off x="1217779" y="4985822"/>
          <a:ext cx="4773944" cy="1496128"/>
        </p:xfrm>
        <a:graphic>
          <a:graphicData uri="http://schemas.openxmlformats.org/drawingml/2006/table">
            <a:tbl>
              <a:tblPr firstRow="1" bandRow="1">
                <a:tableStyleId>{5940675A-B579-460E-94D1-54222C63F5DA}</a:tableStyleId>
              </a:tblPr>
              <a:tblGrid>
                <a:gridCol w="1193486">
                  <a:extLst>
                    <a:ext uri="{9D8B030D-6E8A-4147-A177-3AD203B41FA5}">
                      <a16:colId xmlns:a16="http://schemas.microsoft.com/office/drawing/2014/main" val="3949454735"/>
                    </a:ext>
                  </a:extLst>
                </a:gridCol>
                <a:gridCol w="1193486">
                  <a:extLst>
                    <a:ext uri="{9D8B030D-6E8A-4147-A177-3AD203B41FA5}">
                      <a16:colId xmlns:a16="http://schemas.microsoft.com/office/drawing/2014/main" val="1572345880"/>
                    </a:ext>
                  </a:extLst>
                </a:gridCol>
                <a:gridCol w="1193486">
                  <a:extLst>
                    <a:ext uri="{9D8B030D-6E8A-4147-A177-3AD203B41FA5}">
                      <a16:colId xmlns:a16="http://schemas.microsoft.com/office/drawing/2014/main" val="2511906881"/>
                    </a:ext>
                  </a:extLst>
                </a:gridCol>
                <a:gridCol w="1193486">
                  <a:extLst>
                    <a:ext uri="{9D8B030D-6E8A-4147-A177-3AD203B41FA5}">
                      <a16:colId xmlns:a16="http://schemas.microsoft.com/office/drawing/2014/main" val="2536686118"/>
                    </a:ext>
                  </a:extLst>
                </a:gridCol>
              </a:tblGrid>
              <a:tr h="1496128">
                <a:tc>
                  <a:txBody>
                    <a:bodyPr/>
                    <a:lstStyle/>
                    <a:p>
                      <a:r>
                        <a:rPr lang="en-GB" sz="1400" dirty="0">
                          <a:solidFill>
                            <a:srgbClr val="002060"/>
                          </a:solidFill>
                          <a:latin typeface="Century Gothic" panose="020B0502020202020204" pitchFamily="34" charset="0"/>
                        </a:rPr>
                        <a:t>7</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8</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9</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10</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4003492"/>
                  </a:ext>
                </a:extLst>
              </a:tr>
            </a:tbl>
          </a:graphicData>
        </a:graphic>
      </p:graphicFrame>
      <p:graphicFrame>
        <p:nvGraphicFramePr>
          <p:cNvPr id="134" name="Table 133">
            <a:extLst>
              <a:ext uri="{FF2B5EF4-FFF2-40B4-BE49-F238E27FC236}">
                <a16:creationId xmlns:a16="http://schemas.microsoft.com/office/drawing/2014/main" id="{60873B21-D76E-4E94-A5A6-AD4B028FE2A1}"/>
              </a:ext>
            </a:extLst>
          </p:cNvPr>
          <p:cNvGraphicFramePr>
            <a:graphicFrameLocks noGrp="1"/>
          </p:cNvGraphicFramePr>
          <p:nvPr>
            <p:extLst>
              <p:ext uri="{D42A27DB-BD31-4B8C-83A1-F6EECF244321}">
                <p14:modId xmlns:p14="http://schemas.microsoft.com/office/powerpoint/2010/main" val="3690106448"/>
              </p:ext>
            </p:extLst>
          </p:nvPr>
        </p:nvGraphicFramePr>
        <p:xfrm>
          <a:off x="7423279" y="4985822"/>
          <a:ext cx="4773944" cy="1496128"/>
        </p:xfrm>
        <a:graphic>
          <a:graphicData uri="http://schemas.openxmlformats.org/drawingml/2006/table">
            <a:tbl>
              <a:tblPr firstRow="1" bandRow="1">
                <a:tableStyleId>{5940675A-B579-460E-94D1-54222C63F5DA}</a:tableStyleId>
              </a:tblPr>
              <a:tblGrid>
                <a:gridCol w="1193486">
                  <a:extLst>
                    <a:ext uri="{9D8B030D-6E8A-4147-A177-3AD203B41FA5}">
                      <a16:colId xmlns:a16="http://schemas.microsoft.com/office/drawing/2014/main" val="3949454735"/>
                    </a:ext>
                  </a:extLst>
                </a:gridCol>
                <a:gridCol w="1193486">
                  <a:extLst>
                    <a:ext uri="{9D8B030D-6E8A-4147-A177-3AD203B41FA5}">
                      <a16:colId xmlns:a16="http://schemas.microsoft.com/office/drawing/2014/main" val="1572345880"/>
                    </a:ext>
                  </a:extLst>
                </a:gridCol>
                <a:gridCol w="1193486">
                  <a:extLst>
                    <a:ext uri="{9D8B030D-6E8A-4147-A177-3AD203B41FA5}">
                      <a16:colId xmlns:a16="http://schemas.microsoft.com/office/drawing/2014/main" val="2511906881"/>
                    </a:ext>
                  </a:extLst>
                </a:gridCol>
                <a:gridCol w="1193486">
                  <a:extLst>
                    <a:ext uri="{9D8B030D-6E8A-4147-A177-3AD203B41FA5}">
                      <a16:colId xmlns:a16="http://schemas.microsoft.com/office/drawing/2014/main" val="2536686118"/>
                    </a:ext>
                  </a:extLst>
                </a:gridCol>
              </a:tblGrid>
              <a:tr h="1496128">
                <a:tc>
                  <a:txBody>
                    <a:bodyPr/>
                    <a:lstStyle/>
                    <a:p>
                      <a:r>
                        <a:rPr lang="en-GB" sz="1400" dirty="0">
                          <a:solidFill>
                            <a:srgbClr val="002060"/>
                          </a:solidFill>
                          <a:latin typeface="Century Gothic" panose="020B0502020202020204" pitchFamily="34" charset="0"/>
                        </a:rPr>
                        <a:t>7</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8</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9</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10</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4003492"/>
                  </a:ext>
                </a:extLst>
              </a:tr>
            </a:tbl>
          </a:graphicData>
        </a:graphic>
      </p:graphicFrame>
      <p:sp>
        <p:nvSpPr>
          <p:cNvPr id="2" name="Rectangle 1"/>
          <p:cNvSpPr/>
          <p:nvPr/>
        </p:nvSpPr>
        <p:spPr>
          <a:xfrm>
            <a:off x="157242" y="216186"/>
            <a:ext cx="436190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 zoo</a:t>
            </a:r>
            <a:b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French name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each animal.</a:t>
            </a:r>
            <a:b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4" name="Table 9">
            <a:extLst>
              <a:ext uri="{FF2B5EF4-FFF2-40B4-BE49-F238E27FC236}">
                <a16:creationId xmlns:a16="http://schemas.microsoft.com/office/drawing/2014/main" id="{04C26BE5-CED4-4F69-B8A5-8665A985EB9E}"/>
              </a:ext>
            </a:extLst>
          </p:cNvPr>
          <p:cNvGraphicFramePr>
            <a:graphicFrameLocks noGrp="1"/>
          </p:cNvGraphicFramePr>
          <p:nvPr>
            <p:extLst>
              <p:ext uri="{D42A27DB-BD31-4B8C-83A1-F6EECF244321}">
                <p14:modId xmlns:p14="http://schemas.microsoft.com/office/powerpoint/2010/main" val="3275906202"/>
              </p:ext>
            </p:extLst>
          </p:nvPr>
        </p:nvGraphicFramePr>
        <p:xfrm>
          <a:off x="1217779" y="1993566"/>
          <a:ext cx="4773942" cy="2992256"/>
        </p:xfrm>
        <a:graphic>
          <a:graphicData uri="http://schemas.openxmlformats.org/drawingml/2006/table">
            <a:tbl>
              <a:tblPr firstRow="1" bandRow="1">
                <a:tableStyleId>{5940675A-B579-460E-94D1-54222C63F5DA}</a:tableStyleId>
              </a:tblPr>
              <a:tblGrid>
                <a:gridCol w="1588953">
                  <a:extLst>
                    <a:ext uri="{9D8B030D-6E8A-4147-A177-3AD203B41FA5}">
                      <a16:colId xmlns:a16="http://schemas.microsoft.com/office/drawing/2014/main" val="2363703958"/>
                    </a:ext>
                  </a:extLst>
                </a:gridCol>
                <a:gridCol w="1551398">
                  <a:extLst>
                    <a:ext uri="{9D8B030D-6E8A-4147-A177-3AD203B41FA5}">
                      <a16:colId xmlns:a16="http://schemas.microsoft.com/office/drawing/2014/main" val="698041092"/>
                    </a:ext>
                  </a:extLst>
                </a:gridCol>
                <a:gridCol w="1633591">
                  <a:extLst>
                    <a:ext uri="{9D8B030D-6E8A-4147-A177-3AD203B41FA5}">
                      <a16:colId xmlns:a16="http://schemas.microsoft.com/office/drawing/2014/main" val="1995150519"/>
                    </a:ext>
                  </a:extLst>
                </a:gridCol>
              </a:tblGrid>
              <a:tr h="1496128">
                <a:tc>
                  <a:txBody>
                    <a:bodyPr/>
                    <a:lstStyle/>
                    <a:p>
                      <a:r>
                        <a:rPr lang="en-GB" sz="1400" dirty="0">
                          <a:solidFill>
                            <a:srgbClr val="002060"/>
                          </a:solidFill>
                          <a:latin typeface="Century Gothic" panose="020B0502020202020204" pitchFamily="34" charset="0"/>
                        </a:rPr>
                        <a:t>1</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2</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3</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03792677"/>
                  </a:ext>
                </a:extLst>
              </a:tr>
              <a:tr h="1496128">
                <a:tc>
                  <a:txBody>
                    <a:bodyPr/>
                    <a:lstStyle/>
                    <a:p>
                      <a:r>
                        <a:rPr lang="en-GB" sz="1400" dirty="0">
                          <a:solidFill>
                            <a:srgbClr val="002060"/>
                          </a:solidFill>
                          <a:latin typeface="Century Gothic" panose="020B0502020202020204" pitchFamily="34" charset="0"/>
                        </a:rPr>
                        <a:t>4</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5</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6</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40734451"/>
                  </a:ext>
                </a:extLst>
              </a:tr>
            </a:tbl>
          </a:graphicData>
        </a:graphic>
      </p:graphicFrame>
      <p:sp>
        <p:nvSpPr>
          <p:cNvPr id="12" name="TextBox 11">
            <a:extLst>
              <a:ext uri="{FF2B5EF4-FFF2-40B4-BE49-F238E27FC236}">
                <a16:creationId xmlns:a16="http://schemas.microsoft.com/office/drawing/2014/main" id="{A03BD2FB-60F0-4FA4-A252-F0285EEB57EC}"/>
              </a:ext>
            </a:extLst>
          </p:cNvPr>
          <p:cNvSpPr txBox="1"/>
          <p:nvPr/>
        </p:nvSpPr>
        <p:spPr>
          <a:xfrm>
            <a:off x="1217779" y="3123266"/>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Picture 33">
            <a:extLst>
              <a:ext uri="{FF2B5EF4-FFF2-40B4-BE49-F238E27FC236}">
                <a16:creationId xmlns:a16="http://schemas.microsoft.com/office/drawing/2014/main" id="{22F8A2B0-C2D1-451E-AC0F-8D8E3E3398A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462952" y="2227309"/>
            <a:ext cx="1179188" cy="817271"/>
          </a:xfrm>
          <a:prstGeom prst="rect">
            <a:avLst/>
          </a:prstGeom>
        </p:spPr>
      </p:pic>
      <p:sp>
        <p:nvSpPr>
          <p:cNvPr id="35" name="TextBox 34">
            <a:extLst>
              <a:ext uri="{FF2B5EF4-FFF2-40B4-BE49-F238E27FC236}">
                <a16:creationId xmlns:a16="http://schemas.microsoft.com/office/drawing/2014/main" id="{D8636B83-E4C7-4C7A-AA37-A501B39B3725}"/>
              </a:ext>
            </a:extLst>
          </p:cNvPr>
          <p:cNvSpPr txBox="1"/>
          <p:nvPr/>
        </p:nvSpPr>
        <p:spPr>
          <a:xfrm>
            <a:off x="2702961" y="3123266"/>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ret</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31367831-9014-445F-BD0E-1EE9C147A5A1}"/>
              </a:ext>
            </a:extLst>
          </p:cNvPr>
          <p:cNvSpPr txBox="1"/>
          <p:nvPr/>
        </p:nvSpPr>
        <p:spPr>
          <a:xfrm>
            <a:off x="4347975" y="3135203"/>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trit</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a:t>
            </a:r>
          </a:p>
        </p:txBody>
      </p:sp>
      <p:sp>
        <p:nvSpPr>
          <p:cNvPr id="38" name="TextBox 37">
            <a:extLst>
              <a:ext uri="{FF2B5EF4-FFF2-40B4-BE49-F238E27FC236}">
                <a16:creationId xmlns:a16="http://schemas.microsoft.com/office/drawing/2014/main" id="{2589DC28-A50D-4391-8FEC-5DD2F082CDF0}"/>
              </a:ext>
            </a:extLst>
          </p:cNvPr>
          <p:cNvSpPr txBox="1"/>
          <p:nvPr/>
        </p:nvSpPr>
        <p:spPr>
          <a:xfrm>
            <a:off x="1164794" y="4609881"/>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C8377947-9096-4257-A4BB-2333B28B8065}"/>
              </a:ext>
            </a:extLst>
          </p:cNvPr>
          <p:cNvSpPr txBox="1"/>
          <p:nvPr/>
        </p:nvSpPr>
        <p:spPr>
          <a:xfrm>
            <a:off x="2745537" y="4438434"/>
            <a:ext cx="16695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manchot</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em</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pereur</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A49FBDEF-8648-400E-B997-959D8F8D44B7}"/>
              </a:ext>
            </a:extLst>
          </p:cNvPr>
          <p:cNvSpPr txBox="1"/>
          <p:nvPr/>
        </p:nvSpPr>
        <p:spPr>
          <a:xfrm>
            <a:off x="4324915" y="4631777"/>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col</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D3B58A81-A435-4F9D-B27A-3BFEF5E0A626}"/>
              </a:ext>
            </a:extLst>
          </p:cNvPr>
          <p:cNvSpPr txBox="1"/>
          <p:nvPr/>
        </p:nvSpPr>
        <p:spPr>
          <a:xfrm>
            <a:off x="1021754" y="6175474"/>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rong</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eu</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42" name="TextBox 41">
            <a:extLst>
              <a:ext uri="{FF2B5EF4-FFF2-40B4-BE49-F238E27FC236}">
                <a16:creationId xmlns:a16="http://schemas.microsoft.com/office/drawing/2014/main" id="{B24C6C6D-43D0-4F9D-8519-88701800F44F}"/>
              </a:ext>
            </a:extLst>
          </p:cNvPr>
          <p:cNvSpPr txBox="1"/>
          <p:nvPr/>
        </p:nvSpPr>
        <p:spPr>
          <a:xfrm>
            <a:off x="2408515" y="6164598"/>
            <a:ext cx="12038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nard</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565C79EE-6505-4753-AE1C-77BFDC273C14}"/>
              </a:ext>
            </a:extLst>
          </p:cNvPr>
          <p:cNvSpPr txBox="1"/>
          <p:nvPr/>
        </p:nvSpPr>
        <p:spPr>
          <a:xfrm>
            <a:off x="3345206" y="6147690"/>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eau</a:t>
            </a:r>
            <a:endPar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B8AB17D9-86B7-4992-A76C-B37B64A8E0DF}"/>
              </a:ext>
            </a:extLst>
          </p:cNvPr>
          <p:cNvSpPr txBox="1"/>
          <p:nvPr/>
        </p:nvSpPr>
        <p:spPr>
          <a:xfrm>
            <a:off x="4595626" y="6159596"/>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5" name="Picture 44">
            <a:extLst>
              <a:ext uri="{FF2B5EF4-FFF2-40B4-BE49-F238E27FC236}">
                <a16:creationId xmlns:a16="http://schemas.microsoft.com/office/drawing/2014/main" id="{57D23421-AB0F-4164-8A1F-D9BC54AF793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033577" y="5242412"/>
            <a:ext cx="926248" cy="922186"/>
          </a:xfrm>
          <a:prstGeom prst="rect">
            <a:avLst/>
          </a:prstGeom>
        </p:spPr>
      </p:pic>
      <p:pic>
        <p:nvPicPr>
          <p:cNvPr id="46" name="Picture 45">
            <a:extLst>
              <a:ext uri="{FF2B5EF4-FFF2-40B4-BE49-F238E27FC236}">
                <a16:creationId xmlns:a16="http://schemas.microsoft.com/office/drawing/2014/main" id="{E450551E-AD03-4B1B-ACE0-A3E0E524697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956175" y="2305995"/>
            <a:ext cx="1251374" cy="817271"/>
          </a:xfrm>
          <a:prstGeom prst="rect">
            <a:avLst/>
          </a:prstGeom>
        </p:spPr>
      </p:pic>
      <p:pic>
        <p:nvPicPr>
          <p:cNvPr id="47" name="Picture 46">
            <a:extLst>
              <a:ext uri="{FF2B5EF4-FFF2-40B4-BE49-F238E27FC236}">
                <a16:creationId xmlns:a16="http://schemas.microsoft.com/office/drawing/2014/main" id="{650955FD-A082-4335-B32A-4922E9E6CC90}"/>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539182" y="2330674"/>
            <a:ext cx="1308002" cy="817272"/>
          </a:xfrm>
          <a:prstGeom prst="rect">
            <a:avLst/>
          </a:prstGeom>
        </p:spPr>
      </p:pic>
      <p:pic>
        <p:nvPicPr>
          <p:cNvPr id="48" name="Picture 47">
            <a:extLst>
              <a:ext uri="{FF2B5EF4-FFF2-40B4-BE49-F238E27FC236}">
                <a16:creationId xmlns:a16="http://schemas.microsoft.com/office/drawing/2014/main" id="{6D5C2DCF-701B-4618-9071-35E50B812F07}"/>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497198" y="5318744"/>
            <a:ext cx="1063238" cy="791559"/>
          </a:xfrm>
          <a:prstGeom prst="rect">
            <a:avLst/>
          </a:prstGeom>
        </p:spPr>
      </p:pic>
      <p:pic>
        <p:nvPicPr>
          <p:cNvPr id="49" name="Picture 48">
            <a:extLst>
              <a:ext uri="{FF2B5EF4-FFF2-40B4-BE49-F238E27FC236}">
                <a16:creationId xmlns:a16="http://schemas.microsoft.com/office/drawing/2014/main" id="{D79F5C21-2D62-4476-924A-F3B2B9DB27D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1511234" y="3756632"/>
            <a:ext cx="1229301" cy="819534"/>
          </a:xfrm>
          <a:prstGeom prst="rect">
            <a:avLst/>
          </a:prstGeom>
        </p:spPr>
      </p:pic>
      <p:pic>
        <p:nvPicPr>
          <p:cNvPr id="50" name="Picture 49">
            <a:extLst>
              <a:ext uri="{FF2B5EF4-FFF2-40B4-BE49-F238E27FC236}">
                <a16:creationId xmlns:a16="http://schemas.microsoft.com/office/drawing/2014/main" id="{6D04F8D6-1073-47DE-A059-73771A968FF2}"/>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1511234" y="5079346"/>
            <a:ext cx="771525" cy="1059815"/>
          </a:xfrm>
          <a:prstGeom prst="rect">
            <a:avLst/>
          </a:prstGeom>
        </p:spPr>
      </p:pic>
      <p:pic>
        <p:nvPicPr>
          <p:cNvPr id="51" name="Picture 50">
            <a:extLst>
              <a:ext uri="{FF2B5EF4-FFF2-40B4-BE49-F238E27FC236}">
                <a16:creationId xmlns:a16="http://schemas.microsoft.com/office/drawing/2014/main" id="{60AC954A-45DB-4CE1-BBE8-A9B294D1F752}"/>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3660118" y="5270502"/>
            <a:ext cx="1063239" cy="833859"/>
          </a:xfrm>
          <a:prstGeom prst="rect">
            <a:avLst/>
          </a:prstGeom>
        </p:spPr>
      </p:pic>
      <p:pic>
        <p:nvPicPr>
          <p:cNvPr id="52" name="Picture 51">
            <a:extLst>
              <a:ext uri="{FF2B5EF4-FFF2-40B4-BE49-F238E27FC236}">
                <a16:creationId xmlns:a16="http://schemas.microsoft.com/office/drawing/2014/main" id="{B3BAB496-0264-4C0F-BC7D-BBB6692760BF}"/>
              </a:ext>
            </a:extLst>
          </p:cNvPr>
          <p:cNvPicPr/>
          <p:nvPr/>
        </p:nvPicPr>
        <p:blipFill rotWithShape="1">
          <a:blip r:embed="rId11" cstate="print">
            <a:extLst>
              <a:ext uri="{28A0092B-C50C-407E-A947-70E740481C1C}">
                <a14:useLocalDpi xmlns:a14="http://schemas.microsoft.com/office/drawing/2010/main" val="0"/>
              </a:ext>
            </a:extLst>
          </a:blip>
          <a:srcRect l="18427" r="13363"/>
          <a:stretch/>
        </p:blipFill>
        <p:spPr bwMode="auto">
          <a:xfrm>
            <a:off x="4611625" y="3541633"/>
            <a:ext cx="787911" cy="760928"/>
          </a:xfrm>
          <a:prstGeom prst="rect">
            <a:avLst/>
          </a:prstGeom>
          <a:ln>
            <a:noFill/>
          </a:ln>
          <a:extLst>
            <a:ext uri="{53640926-AAD7-44D8-BBD7-CCE9431645EC}">
              <a14:shadowObscured xmlns:a14="http://schemas.microsoft.com/office/drawing/2010/main"/>
            </a:ext>
          </a:extLst>
        </p:spPr>
      </p:pic>
      <p:pic>
        <p:nvPicPr>
          <p:cNvPr id="53" name="Picture 52">
            <a:extLst>
              <a:ext uri="{FF2B5EF4-FFF2-40B4-BE49-F238E27FC236}">
                <a16:creationId xmlns:a16="http://schemas.microsoft.com/office/drawing/2014/main" id="{9806BD1B-A721-4499-837E-F16882D5AB2B}"/>
              </a:ext>
            </a:extLst>
          </p:cNvPr>
          <p:cNvPicPr/>
          <p:nvPr/>
        </p:nvPicPr>
        <p:blipFill rotWithShape="1">
          <a:blip r:embed="rId12" cstate="print">
            <a:extLst>
              <a:ext uri="{28A0092B-C50C-407E-A947-70E740481C1C}">
                <a14:useLocalDpi xmlns:a14="http://schemas.microsoft.com/office/drawing/2010/main" val="0"/>
              </a:ext>
            </a:extLst>
          </a:blip>
          <a:srcRect l="18427" r="13363"/>
          <a:stretch/>
        </p:blipFill>
        <p:spPr bwMode="auto">
          <a:xfrm>
            <a:off x="5195168" y="3846909"/>
            <a:ext cx="747661" cy="682535"/>
          </a:xfrm>
          <a:prstGeom prst="rect">
            <a:avLst/>
          </a:prstGeom>
          <a:ln>
            <a:noFill/>
          </a:ln>
          <a:extLst>
            <a:ext uri="{53640926-AAD7-44D8-BBD7-CCE9431645EC}">
              <a14:shadowObscured xmlns:a14="http://schemas.microsoft.com/office/drawing/2010/main"/>
            </a:ext>
          </a:extLst>
        </p:spPr>
      </p:pic>
      <p:pic>
        <p:nvPicPr>
          <p:cNvPr id="16" name="Picture 15" descr="A picture containing penguin, bird, aquatic bird, ground&#10;&#10;Description automatically generated">
            <a:extLst>
              <a:ext uri="{FF2B5EF4-FFF2-40B4-BE49-F238E27FC236}">
                <a16:creationId xmlns:a16="http://schemas.microsoft.com/office/drawing/2014/main" id="{DC427C25-1AC5-4C3E-A6EF-709735BC603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9017" t="12805" r="27261"/>
          <a:stretch/>
        </p:blipFill>
        <p:spPr>
          <a:xfrm>
            <a:off x="3165450" y="3552529"/>
            <a:ext cx="789972" cy="961633"/>
          </a:xfrm>
          <a:prstGeom prst="rect">
            <a:avLst/>
          </a:prstGeom>
        </p:spPr>
      </p:pic>
      <p:grpSp>
        <p:nvGrpSpPr>
          <p:cNvPr id="17" name="Group 16">
            <a:extLst>
              <a:ext uri="{FF2B5EF4-FFF2-40B4-BE49-F238E27FC236}">
                <a16:creationId xmlns:a16="http://schemas.microsoft.com/office/drawing/2014/main" id="{7798BA0E-00F5-4016-A400-92A85A53341D}"/>
              </a:ext>
            </a:extLst>
          </p:cNvPr>
          <p:cNvGrpSpPr/>
          <p:nvPr/>
        </p:nvGrpSpPr>
        <p:grpSpPr>
          <a:xfrm>
            <a:off x="3615674" y="798022"/>
            <a:ext cx="1653489" cy="1081846"/>
            <a:chOff x="5390768" y="2772150"/>
            <a:chExt cx="1990493" cy="1302341"/>
          </a:xfrm>
        </p:grpSpPr>
        <p:pic>
          <p:nvPicPr>
            <p:cNvPr id="59" name="Picture 58">
              <a:extLst>
                <a:ext uri="{FF2B5EF4-FFF2-40B4-BE49-F238E27FC236}">
                  <a16:creationId xmlns:a16="http://schemas.microsoft.com/office/drawing/2014/main" id="{C990A022-F635-4A19-A167-7BF59266FAD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74723" y="3097613"/>
              <a:ext cx="1786291" cy="976878"/>
            </a:xfrm>
            <a:prstGeom prst="rect">
              <a:avLst/>
            </a:prstGeom>
          </p:spPr>
        </p:pic>
        <p:pic>
          <p:nvPicPr>
            <p:cNvPr id="60" name="Picture 59">
              <a:extLst>
                <a:ext uri="{FF2B5EF4-FFF2-40B4-BE49-F238E27FC236}">
                  <a16:creationId xmlns:a16="http://schemas.microsoft.com/office/drawing/2014/main" id="{38A76391-F63B-4CE4-9811-CF7724349C4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09899" y="3354446"/>
              <a:ext cx="858321" cy="686657"/>
            </a:xfrm>
            <a:prstGeom prst="rect">
              <a:avLst/>
            </a:prstGeom>
          </p:spPr>
        </p:pic>
        <p:pic>
          <p:nvPicPr>
            <p:cNvPr id="61" name="Picture 60">
              <a:extLst>
                <a:ext uri="{FF2B5EF4-FFF2-40B4-BE49-F238E27FC236}">
                  <a16:creationId xmlns:a16="http://schemas.microsoft.com/office/drawing/2014/main" id="{2F22D7C8-32AD-4C87-B18D-452FEAA5BA6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03803" y="3366868"/>
              <a:ext cx="858321" cy="686657"/>
            </a:xfrm>
            <a:prstGeom prst="rect">
              <a:avLst/>
            </a:prstGeom>
          </p:spPr>
        </p:pic>
        <p:sp>
          <p:nvSpPr>
            <p:cNvPr id="56" name="Rounded Rectangle 28">
              <a:extLst>
                <a:ext uri="{FF2B5EF4-FFF2-40B4-BE49-F238E27FC236}">
                  <a16:creationId xmlns:a16="http://schemas.microsoft.com/office/drawing/2014/main" id="{C450A751-0A44-4311-B3F6-1DA2B0BDFAE2}"/>
                </a:ext>
              </a:extLst>
            </p:cNvPr>
            <p:cNvSpPr/>
            <p:nvPr/>
          </p:nvSpPr>
          <p:spPr>
            <a:xfrm>
              <a:off x="5684973" y="2772151"/>
              <a:ext cx="1495316" cy="3880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alibri" panose="020F0502020204030204"/>
                  <a:ea typeface="+mn-ea"/>
                  <a:cs typeface="+mn-cs"/>
                </a:rPr>
                <a:t>ZOO</a:t>
              </a:r>
            </a:p>
          </p:txBody>
        </p:sp>
        <p:sp>
          <p:nvSpPr>
            <p:cNvPr id="57" name="Diagonal Stripe 56">
              <a:extLst>
                <a:ext uri="{FF2B5EF4-FFF2-40B4-BE49-F238E27FC236}">
                  <a16:creationId xmlns:a16="http://schemas.microsoft.com/office/drawing/2014/main" id="{4342C1BE-2C88-4F92-A802-F6CC57F3F25F}"/>
                </a:ext>
              </a:extLst>
            </p:cNvPr>
            <p:cNvSpPr/>
            <p:nvPr/>
          </p:nvSpPr>
          <p:spPr>
            <a:xfrm>
              <a:off x="5390768" y="2772150"/>
              <a:ext cx="440271" cy="1121463"/>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Diagonal Stripe 57">
              <a:extLst>
                <a:ext uri="{FF2B5EF4-FFF2-40B4-BE49-F238E27FC236}">
                  <a16:creationId xmlns:a16="http://schemas.microsoft.com/office/drawing/2014/main" id="{7FCE9373-39D7-4D7E-B189-180BDFEB2AD3}"/>
                </a:ext>
              </a:extLst>
            </p:cNvPr>
            <p:cNvSpPr/>
            <p:nvPr/>
          </p:nvSpPr>
          <p:spPr>
            <a:xfrm flipH="1">
              <a:off x="6908034" y="2772150"/>
              <a:ext cx="473227" cy="1121463"/>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id="{EC2816D8-CFA5-4E9D-B5B9-93DBBF26F403}"/>
              </a:ext>
            </a:extLst>
          </p:cNvPr>
          <p:cNvSpPr/>
          <p:nvPr/>
        </p:nvSpPr>
        <p:spPr>
          <a:xfrm>
            <a:off x="157242" y="800920"/>
            <a:ext cx="351911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just use what you know about how to pronounce French.  </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343EDB0A-A6FB-41BA-844B-D95F66FBCBD0}"/>
              </a:ext>
            </a:extLst>
          </p:cNvPr>
          <p:cNvSpPr/>
          <p:nvPr/>
        </p:nvSpPr>
        <p:spPr>
          <a:xfrm>
            <a:off x="151257" y="1572091"/>
            <a:ext cx="32223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Remember </a:t>
            </a:r>
            <a:r>
              <a:rPr kumimoji="0" lang="en-GB" sz="14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t>
            </a:r>
            <a:r>
              <a:rPr kumimoji="0" lang="en-GB" sz="1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ilent </a:t>
            </a:r>
            <a:r>
              <a:rPr kumimoji="0" lang="en-GB" sz="14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t>
            </a:r>
            <a:r>
              <a:rPr kumimoji="0" lang="en-GB" sz="1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inal </a:t>
            </a:r>
            <a:r>
              <a:rPr kumimoji="0" lang="en-GB" sz="14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t>
            </a:r>
            <a:r>
              <a:rPr kumimoji="0" lang="en-GB" sz="1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onsonants</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8" name="Table 67">
            <a:extLst>
              <a:ext uri="{FF2B5EF4-FFF2-40B4-BE49-F238E27FC236}">
                <a16:creationId xmlns:a16="http://schemas.microsoft.com/office/drawing/2014/main" id="{46DEEA44-01A7-4585-8B9E-FB48EE909B98}"/>
              </a:ext>
            </a:extLst>
          </p:cNvPr>
          <p:cNvGraphicFramePr>
            <a:graphicFrameLocks noGrp="1"/>
          </p:cNvGraphicFramePr>
          <p:nvPr>
            <p:extLst>
              <p:ext uri="{D42A27DB-BD31-4B8C-83A1-F6EECF244321}">
                <p14:modId xmlns:p14="http://schemas.microsoft.com/office/powerpoint/2010/main" val="3075311907"/>
              </p:ext>
            </p:extLst>
          </p:nvPr>
        </p:nvGraphicFramePr>
        <p:xfrm>
          <a:off x="44312" y="2181889"/>
          <a:ext cx="1141569" cy="3981556"/>
        </p:xfrm>
        <a:graphic>
          <a:graphicData uri="http://schemas.openxmlformats.org/drawingml/2006/table">
            <a:tbl>
              <a:tblPr firstRow="1" firstCol="1" bandRow="1">
                <a:tableStyleId>{5940675A-B579-460E-94D1-54222C63F5DA}</a:tableStyleId>
              </a:tblPr>
              <a:tblGrid>
                <a:gridCol w="251468">
                  <a:extLst>
                    <a:ext uri="{9D8B030D-6E8A-4147-A177-3AD203B41FA5}">
                      <a16:colId xmlns:a16="http://schemas.microsoft.com/office/drawing/2014/main" val="20000"/>
                    </a:ext>
                  </a:extLst>
                </a:gridCol>
                <a:gridCol w="890101">
                  <a:extLst>
                    <a:ext uri="{9D8B030D-6E8A-4147-A177-3AD203B41FA5}">
                      <a16:colId xmlns:a16="http://schemas.microsoft.com/office/drawing/2014/main" val="20001"/>
                    </a:ext>
                  </a:extLst>
                </a:gridCol>
              </a:tblGrid>
              <a:tr h="336756">
                <a:tc>
                  <a:txBody>
                    <a:bodyPr/>
                    <a:lstStyle/>
                    <a:p>
                      <a:pPr>
                        <a:spcAft>
                          <a:spcPts val="0"/>
                        </a:spcAft>
                      </a:pP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1200" dirty="0">
                          <a:solidFill>
                            <a:srgbClr val="002060"/>
                          </a:solidFill>
                          <a:effectLst/>
                          <a:latin typeface="Century Gothic" panose="020B0502020202020204" pitchFamily="34" charset="0"/>
                        </a:rPr>
                        <a:t> </a:t>
                      </a:r>
                      <a:r>
                        <a:rPr lang="en-GB" sz="1200" b="1" dirty="0">
                          <a:solidFill>
                            <a:srgbClr val="002060"/>
                          </a:solidFill>
                          <a:effectLst/>
                          <a:latin typeface="Century Gothic" panose="020B0502020202020204" pitchFamily="34" charset="0"/>
                        </a:rPr>
                        <a:t>Name</a:t>
                      </a:r>
                      <a:endParaRPr lang="en-GB" sz="12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64480">
                <a:tc>
                  <a:txBody>
                    <a:bodyPr/>
                    <a:lstStyle/>
                    <a:p>
                      <a:pPr algn="ctr">
                        <a:spcAft>
                          <a:spcPts val="0"/>
                        </a:spcAft>
                      </a:pPr>
                      <a:r>
                        <a:rPr lang="en-GB" sz="1200" dirty="0">
                          <a:solidFill>
                            <a:srgbClr val="002060"/>
                          </a:solidFill>
                          <a:effectLst/>
                          <a:latin typeface="Century Gothic" panose="020B0502020202020204" pitchFamily="34" charset="0"/>
                        </a:rPr>
                        <a:t>1</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Marie-Lou</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64480">
                <a:tc>
                  <a:txBody>
                    <a:bodyPr/>
                    <a:lstStyle/>
                    <a:p>
                      <a:pPr algn="ctr">
                        <a:spcAft>
                          <a:spcPts val="0"/>
                        </a:spcAft>
                      </a:pPr>
                      <a:r>
                        <a:rPr lang="en-GB" sz="1200" dirty="0">
                          <a:solidFill>
                            <a:srgbClr val="002060"/>
                          </a:solidFill>
                          <a:effectLst/>
                          <a:latin typeface="Century Gothic" panose="020B0502020202020204" pitchFamily="34" charset="0"/>
                        </a:rPr>
                        <a:t>2</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Treveur</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64480">
                <a:tc>
                  <a:txBody>
                    <a:bodyPr/>
                    <a:lstStyle/>
                    <a:p>
                      <a:pPr algn="ctr">
                        <a:spcAft>
                          <a:spcPts val="0"/>
                        </a:spcAft>
                      </a:pPr>
                      <a:r>
                        <a:rPr lang="en-GB" sz="1200" dirty="0">
                          <a:solidFill>
                            <a:srgbClr val="002060"/>
                          </a:solidFill>
                          <a:effectLst/>
                          <a:latin typeface="Century Gothic" panose="020B0502020202020204" pitchFamily="34" charset="0"/>
                        </a:rPr>
                        <a:t>3</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Baltazar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64480">
                <a:tc>
                  <a:txBody>
                    <a:bodyPr/>
                    <a:lstStyle/>
                    <a:p>
                      <a:pPr algn="ctr">
                        <a:spcAft>
                          <a:spcPts val="0"/>
                        </a:spcAft>
                      </a:pPr>
                      <a:r>
                        <a:rPr lang="en-GB" sz="1200" dirty="0">
                          <a:solidFill>
                            <a:srgbClr val="002060"/>
                          </a:solidFill>
                          <a:effectLst/>
                          <a:latin typeface="Century Gothic" panose="020B0502020202020204" pitchFamily="34" charset="0"/>
                        </a:rPr>
                        <a:t>4</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Akash</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64480">
                <a:tc>
                  <a:txBody>
                    <a:bodyPr/>
                    <a:lstStyle/>
                    <a:p>
                      <a:pPr algn="ctr">
                        <a:spcAft>
                          <a:spcPts val="0"/>
                        </a:spcAft>
                      </a:pPr>
                      <a:r>
                        <a:rPr lang="en-GB" sz="1200" dirty="0">
                          <a:solidFill>
                            <a:srgbClr val="002060"/>
                          </a:solidFill>
                          <a:effectLst/>
                          <a:latin typeface="Century Gothic" panose="020B0502020202020204" pitchFamily="34" charset="0"/>
                        </a:rPr>
                        <a:t>5</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Marion</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64480">
                <a:tc>
                  <a:txBody>
                    <a:bodyPr/>
                    <a:lstStyle/>
                    <a:p>
                      <a:pPr algn="ctr">
                        <a:spcAft>
                          <a:spcPts val="0"/>
                        </a:spcAft>
                      </a:pPr>
                      <a:r>
                        <a:rPr lang="en-GB" sz="1200" dirty="0">
                          <a:solidFill>
                            <a:srgbClr val="002060"/>
                          </a:solidFill>
                          <a:effectLst/>
                          <a:latin typeface="Century Gothic" panose="020B0502020202020204" pitchFamily="34" charset="0"/>
                        </a:rPr>
                        <a:t>6</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Jaufret</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64480">
                <a:tc>
                  <a:txBody>
                    <a:bodyPr/>
                    <a:lstStyle/>
                    <a:p>
                      <a:pPr algn="ctr">
                        <a:spcAft>
                          <a:spcPts val="0"/>
                        </a:spcAft>
                      </a:pPr>
                      <a:r>
                        <a:rPr lang="en-GB" sz="1200" dirty="0">
                          <a:solidFill>
                            <a:srgbClr val="002060"/>
                          </a:solidFill>
                          <a:effectLst/>
                          <a:latin typeface="Century Gothic" panose="020B0502020202020204" pitchFamily="34" charset="0"/>
                        </a:rPr>
                        <a:t>7</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Magali</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64480">
                <a:tc>
                  <a:txBody>
                    <a:bodyPr/>
                    <a:lstStyle/>
                    <a:p>
                      <a:pPr algn="ctr">
                        <a:spcAft>
                          <a:spcPts val="0"/>
                        </a:spcAft>
                      </a:pPr>
                      <a:r>
                        <a:rPr lang="en-GB" sz="1200" dirty="0">
                          <a:solidFill>
                            <a:srgbClr val="002060"/>
                          </a:solidFill>
                          <a:effectLst/>
                          <a:latin typeface="Century Gothic" panose="020B0502020202020204" pitchFamily="34" charset="0"/>
                        </a:rPr>
                        <a:t>8</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Enzo</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64480">
                <a:tc>
                  <a:txBody>
                    <a:bodyPr/>
                    <a:lstStyle/>
                    <a:p>
                      <a:pPr algn="ct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9</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Florinde</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9449904"/>
                  </a:ext>
                </a:extLst>
              </a:tr>
              <a:tr h="364480">
                <a:tc>
                  <a:txBody>
                    <a:bodyPr/>
                    <a:lstStyle/>
                    <a:p>
                      <a:pPr algn="ctr">
                        <a:spcAft>
                          <a:spcPts val="0"/>
                        </a:spcAft>
                      </a:pPr>
                      <a:r>
                        <a:rPr lang="en-GB" sz="8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10</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Cléo</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4132495"/>
                  </a:ext>
                </a:extLst>
              </a:tr>
            </a:tbl>
          </a:graphicData>
        </a:graphic>
      </p:graphicFrame>
      <p:sp>
        <p:nvSpPr>
          <p:cNvPr id="69" name="Rectangle 68">
            <a:extLst>
              <a:ext uri="{FF2B5EF4-FFF2-40B4-BE49-F238E27FC236}">
                <a16:creationId xmlns:a16="http://schemas.microsoft.com/office/drawing/2014/main" id="{D0A1AD66-7CEA-476B-A897-BFAD096FD30F}"/>
              </a:ext>
            </a:extLst>
          </p:cNvPr>
          <p:cNvSpPr/>
          <p:nvPr/>
        </p:nvSpPr>
        <p:spPr>
          <a:xfrm>
            <a:off x="6362742" y="216186"/>
            <a:ext cx="436190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 zoo</a:t>
            </a:r>
            <a:b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French name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each animal.</a:t>
            </a:r>
            <a:b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70" name="Table 9">
            <a:extLst>
              <a:ext uri="{FF2B5EF4-FFF2-40B4-BE49-F238E27FC236}">
                <a16:creationId xmlns:a16="http://schemas.microsoft.com/office/drawing/2014/main" id="{BA6CC1C8-BEC2-4A6C-A947-D476E2441856}"/>
              </a:ext>
            </a:extLst>
          </p:cNvPr>
          <p:cNvGraphicFramePr>
            <a:graphicFrameLocks noGrp="1"/>
          </p:cNvGraphicFramePr>
          <p:nvPr>
            <p:extLst>
              <p:ext uri="{D42A27DB-BD31-4B8C-83A1-F6EECF244321}">
                <p14:modId xmlns:p14="http://schemas.microsoft.com/office/powerpoint/2010/main" val="709098646"/>
              </p:ext>
            </p:extLst>
          </p:nvPr>
        </p:nvGraphicFramePr>
        <p:xfrm>
          <a:off x="7423279" y="1993566"/>
          <a:ext cx="4773942" cy="2992256"/>
        </p:xfrm>
        <a:graphic>
          <a:graphicData uri="http://schemas.openxmlformats.org/drawingml/2006/table">
            <a:tbl>
              <a:tblPr firstRow="1" bandRow="1">
                <a:tableStyleId>{5940675A-B579-460E-94D1-54222C63F5DA}</a:tableStyleId>
              </a:tblPr>
              <a:tblGrid>
                <a:gridCol w="1588953">
                  <a:extLst>
                    <a:ext uri="{9D8B030D-6E8A-4147-A177-3AD203B41FA5}">
                      <a16:colId xmlns:a16="http://schemas.microsoft.com/office/drawing/2014/main" val="2363703958"/>
                    </a:ext>
                  </a:extLst>
                </a:gridCol>
                <a:gridCol w="1551398">
                  <a:extLst>
                    <a:ext uri="{9D8B030D-6E8A-4147-A177-3AD203B41FA5}">
                      <a16:colId xmlns:a16="http://schemas.microsoft.com/office/drawing/2014/main" val="698041092"/>
                    </a:ext>
                  </a:extLst>
                </a:gridCol>
                <a:gridCol w="1633591">
                  <a:extLst>
                    <a:ext uri="{9D8B030D-6E8A-4147-A177-3AD203B41FA5}">
                      <a16:colId xmlns:a16="http://schemas.microsoft.com/office/drawing/2014/main" val="1995150519"/>
                    </a:ext>
                  </a:extLst>
                </a:gridCol>
              </a:tblGrid>
              <a:tr h="1496128">
                <a:tc>
                  <a:txBody>
                    <a:bodyPr/>
                    <a:lstStyle/>
                    <a:p>
                      <a:r>
                        <a:rPr lang="en-GB" sz="1400" dirty="0">
                          <a:solidFill>
                            <a:srgbClr val="002060"/>
                          </a:solidFill>
                          <a:latin typeface="Century Gothic" panose="020B0502020202020204" pitchFamily="34" charset="0"/>
                        </a:rPr>
                        <a:t>1</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2</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3</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03792677"/>
                  </a:ext>
                </a:extLst>
              </a:tr>
              <a:tr h="1496128">
                <a:tc>
                  <a:txBody>
                    <a:bodyPr/>
                    <a:lstStyle/>
                    <a:p>
                      <a:r>
                        <a:rPr lang="en-GB" sz="1400" dirty="0">
                          <a:solidFill>
                            <a:srgbClr val="002060"/>
                          </a:solidFill>
                          <a:latin typeface="Century Gothic" panose="020B0502020202020204" pitchFamily="34" charset="0"/>
                        </a:rPr>
                        <a:t>4</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5</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6</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40734451"/>
                  </a:ext>
                </a:extLst>
              </a:tr>
            </a:tbl>
          </a:graphicData>
        </a:graphic>
      </p:graphicFrame>
      <p:sp>
        <p:nvSpPr>
          <p:cNvPr id="71" name="TextBox 70">
            <a:extLst>
              <a:ext uri="{FF2B5EF4-FFF2-40B4-BE49-F238E27FC236}">
                <a16:creationId xmlns:a16="http://schemas.microsoft.com/office/drawing/2014/main" id="{F686506B-E50D-48FA-9BFE-2F9483D98281}"/>
              </a:ext>
            </a:extLst>
          </p:cNvPr>
          <p:cNvSpPr txBox="1"/>
          <p:nvPr/>
        </p:nvSpPr>
        <p:spPr>
          <a:xfrm>
            <a:off x="7423279" y="3123266"/>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2" name="Picture 71">
            <a:extLst>
              <a:ext uri="{FF2B5EF4-FFF2-40B4-BE49-F238E27FC236}">
                <a16:creationId xmlns:a16="http://schemas.microsoft.com/office/drawing/2014/main" id="{91A23DC9-9251-4D92-A232-399B4CC7C73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668452" y="2227309"/>
            <a:ext cx="1179188" cy="817271"/>
          </a:xfrm>
          <a:prstGeom prst="rect">
            <a:avLst/>
          </a:prstGeom>
        </p:spPr>
      </p:pic>
      <p:sp>
        <p:nvSpPr>
          <p:cNvPr id="73" name="TextBox 72">
            <a:extLst>
              <a:ext uri="{FF2B5EF4-FFF2-40B4-BE49-F238E27FC236}">
                <a16:creationId xmlns:a16="http://schemas.microsoft.com/office/drawing/2014/main" id="{62DC94E1-99CC-4182-9A1E-A6BD242DD454}"/>
              </a:ext>
            </a:extLst>
          </p:cNvPr>
          <p:cNvSpPr txBox="1"/>
          <p:nvPr/>
        </p:nvSpPr>
        <p:spPr>
          <a:xfrm>
            <a:off x="8908461" y="3123266"/>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ret</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CC88D7C9-8742-436A-871A-5604B1313247}"/>
              </a:ext>
            </a:extLst>
          </p:cNvPr>
          <p:cNvSpPr txBox="1"/>
          <p:nvPr/>
        </p:nvSpPr>
        <p:spPr>
          <a:xfrm>
            <a:off x="10553475" y="3135203"/>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trit</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a:t>
            </a:r>
          </a:p>
        </p:txBody>
      </p:sp>
      <p:sp>
        <p:nvSpPr>
          <p:cNvPr id="75" name="TextBox 74">
            <a:extLst>
              <a:ext uri="{FF2B5EF4-FFF2-40B4-BE49-F238E27FC236}">
                <a16:creationId xmlns:a16="http://schemas.microsoft.com/office/drawing/2014/main" id="{28AE3180-119B-4FF0-8AE2-E8EB11995EF6}"/>
              </a:ext>
            </a:extLst>
          </p:cNvPr>
          <p:cNvSpPr txBox="1"/>
          <p:nvPr/>
        </p:nvSpPr>
        <p:spPr>
          <a:xfrm>
            <a:off x="7370294" y="4609881"/>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16736A80-1A52-4939-98F4-9AC464FCF6BD}"/>
              </a:ext>
            </a:extLst>
          </p:cNvPr>
          <p:cNvSpPr txBox="1"/>
          <p:nvPr/>
        </p:nvSpPr>
        <p:spPr>
          <a:xfrm>
            <a:off x="8951037" y="4438434"/>
            <a:ext cx="16695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manchot</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em</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pereur</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TextBox 76">
            <a:extLst>
              <a:ext uri="{FF2B5EF4-FFF2-40B4-BE49-F238E27FC236}">
                <a16:creationId xmlns:a16="http://schemas.microsoft.com/office/drawing/2014/main" id="{1F88920F-53F7-4E81-8239-862F72936A7F}"/>
              </a:ext>
            </a:extLst>
          </p:cNvPr>
          <p:cNvSpPr txBox="1"/>
          <p:nvPr/>
        </p:nvSpPr>
        <p:spPr>
          <a:xfrm>
            <a:off x="10530415" y="4631777"/>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col</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7FAC3CF7-927F-4FC7-A000-E99DB5057736}"/>
              </a:ext>
            </a:extLst>
          </p:cNvPr>
          <p:cNvSpPr txBox="1"/>
          <p:nvPr/>
        </p:nvSpPr>
        <p:spPr>
          <a:xfrm>
            <a:off x="7227254" y="6175474"/>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rong</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eu</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79" name="TextBox 78">
            <a:extLst>
              <a:ext uri="{FF2B5EF4-FFF2-40B4-BE49-F238E27FC236}">
                <a16:creationId xmlns:a16="http://schemas.microsoft.com/office/drawing/2014/main" id="{36FE6365-BE0D-410F-8F76-502F8A21D963}"/>
              </a:ext>
            </a:extLst>
          </p:cNvPr>
          <p:cNvSpPr txBox="1"/>
          <p:nvPr/>
        </p:nvSpPr>
        <p:spPr>
          <a:xfrm>
            <a:off x="8614015" y="6164598"/>
            <a:ext cx="12038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nard</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0" name="TextBox 79">
            <a:extLst>
              <a:ext uri="{FF2B5EF4-FFF2-40B4-BE49-F238E27FC236}">
                <a16:creationId xmlns:a16="http://schemas.microsoft.com/office/drawing/2014/main" id="{FA9A59BC-BAC4-4C02-A31D-712D6C102861}"/>
              </a:ext>
            </a:extLst>
          </p:cNvPr>
          <p:cNvSpPr txBox="1"/>
          <p:nvPr/>
        </p:nvSpPr>
        <p:spPr>
          <a:xfrm>
            <a:off x="9550706" y="6147690"/>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eau</a:t>
            </a:r>
            <a:endPar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1" name="TextBox 80">
            <a:extLst>
              <a:ext uri="{FF2B5EF4-FFF2-40B4-BE49-F238E27FC236}">
                <a16:creationId xmlns:a16="http://schemas.microsoft.com/office/drawing/2014/main" id="{5E7C8EB7-B5F3-4345-86DD-EDBFDDC75D6A}"/>
              </a:ext>
            </a:extLst>
          </p:cNvPr>
          <p:cNvSpPr txBox="1"/>
          <p:nvPr/>
        </p:nvSpPr>
        <p:spPr>
          <a:xfrm>
            <a:off x="10770269" y="6128267"/>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82" name="Picture 81">
            <a:extLst>
              <a:ext uri="{FF2B5EF4-FFF2-40B4-BE49-F238E27FC236}">
                <a16:creationId xmlns:a16="http://schemas.microsoft.com/office/drawing/2014/main" id="{F8701383-49CD-465A-BAEB-7D258078290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1143295" y="5189737"/>
            <a:ext cx="926248" cy="922186"/>
          </a:xfrm>
          <a:prstGeom prst="rect">
            <a:avLst/>
          </a:prstGeom>
        </p:spPr>
      </p:pic>
      <p:pic>
        <p:nvPicPr>
          <p:cNvPr id="83" name="Picture 82">
            <a:extLst>
              <a:ext uri="{FF2B5EF4-FFF2-40B4-BE49-F238E27FC236}">
                <a16:creationId xmlns:a16="http://schemas.microsoft.com/office/drawing/2014/main" id="{5B29C17A-ED6E-40BF-AC65-C2D1E547DCD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161675" y="2305995"/>
            <a:ext cx="1251374" cy="817271"/>
          </a:xfrm>
          <a:prstGeom prst="rect">
            <a:avLst/>
          </a:prstGeom>
        </p:spPr>
      </p:pic>
      <p:pic>
        <p:nvPicPr>
          <p:cNvPr id="84" name="Picture 83">
            <a:extLst>
              <a:ext uri="{FF2B5EF4-FFF2-40B4-BE49-F238E27FC236}">
                <a16:creationId xmlns:a16="http://schemas.microsoft.com/office/drawing/2014/main" id="{606D3CC6-4AD2-491C-B465-66B87D73E44C}"/>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0744682" y="2330674"/>
            <a:ext cx="1308002" cy="817272"/>
          </a:xfrm>
          <a:prstGeom prst="rect">
            <a:avLst/>
          </a:prstGeom>
        </p:spPr>
      </p:pic>
      <p:pic>
        <p:nvPicPr>
          <p:cNvPr id="85" name="Picture 84">
            <a:extLst>
              <a:ext uri="{FF2B5EF4-FFF2-40B4-BE49-F238E27FC236}">
                <a16:creationId xmlns:a16="http://schemas.microsoft.com/office/drawing/2014/main" id="{62507F08-C83E-4D42-96FA-ABAB1F30B667}"/>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8702698" y="5318744"/>
            <a:ext cx="1063238" cy="791559"/>
          </a:xfrm>
          <a:prstGeom prst="rect">
            <a:avLst/>
          </a:prstGeom>
        </p:spPr>
      </p:pic>
      <p:pic>
        <p:nvPicPr>
          <p:cNvPr id="86" name="Picture 85">
            <a:extLst>
              <a:ext uri="{FF2B5EF4-FFF2-40B4-BE49-F238E27FC236}">
                <a16:creationId xmlns:a16="http://schemas.microsoft.com/office/drawing/2014/main" id="{A11B2429-3C57-41F4-971E-2F2B4C1618E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7716734" y="3756632"/>
            <a:ext cx="1229301" cy="819534"/>
          </a:xfrm>
          <a:prstGeom prst="rect">
            <a:avLst/>
          </a:prstGeom>
        </p:spPr>
      </p:pic>
      <p:pic>
        <p:nvPicPr>
          <p:cNvPr id="87" name="Picture 86">
            <a:extLst>
              <a:ext uri="{FF2B5EF4-FFF2-40B4-BE49-F238E27FC236}">
                <a16:creationId xmlns:a16="http://schemas.microsoft.com/office/drawing/2014/main" id="{FA88328A-C2FE-45C1-BA0B-90CA64683277}"/>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7716734" y="5079346"/>
            <a:ext cx="771525" cy="1059815"/>
          </a:xfrm>
          <a:prstGeom prst="rect">
            <a:avLst/>
          </a:prstGeom>
        </p:spPr>
      </p:pic>
      <p:pic>
        <p:nvPicPr>
          <p:cNvPr id="88" name="Picture 87">
            <a:extLst>
              <a:ext uri="{FF2B5EF4-FFF2-40B4-BE49-F238E27FC236}">
                <a16:creationId xmlns:a16="http://schemas.microsoft.com/office/drawing/2014/main" id="{EE255E9C-8A86-44B4-B256-363AC793636F}"/>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9865618" y="5270502"/>
            <a:ext cx="1063239" cy="833859"/>
          </a:xfrm>
          <a:prstGeom prst="rect">
            <a:avLst/>
          </a:prstGeom>
        </p:spPr>
      </p:pic>
      <p:pic>
        <p:nvPicPr>
          <p:cNvPr id="89" name="Picture 88">
            <a:extLst>
              <a:ext uri="{FF2B5EF4-FFF2-40B4-BE49-F238E27FC236}">
                <a16:creationId xmlns:a16="http://schemas.microsoft.com/office/drawing/2014/main" id="{64204234-A8AB-4851-8AFA-807E7C2BDBAD}"/>
              </a:ext>
            </a:extLst>
          </p:cNvPr>
          <p:cNvPicPr/>
          <p:nvPr/>
        </p:nvPicPr>
        <p:blipFill rotWithShape="1">
          <a:blip r:embed="rId11" cstate="print">
            <a:extLst>
              <a:ext uri="{28A0092B-C50C-407E-A947-70E740481C1C}">
                <a14:useLocalDpi xmlns:a14="http://schemas.microsoft.com/office/drawing/2010/main" val="0"/>
              </a:ext>
            </a:extLst>
          </a:blip>
          <a:srcRect l="18427" r="13363"/>
          <a:stretch/>
        </p:blipFill>
        <p:spPr bwMode="auto">
          <a:xfrm>
            <a:off x="10817125" y="3541633"/>
            <a:ext cx="787911" cy="760928"/>
          </a:xfrm>
          <a:prstGeom prst="rect">
            <a:avLst/>
          </a:prstGeom>
          <a:ln>
            <a:noFill/>
          </a:ln>
          <a:extLst>
            <a:ext uri="{53640926-AAD7-44D8-BBD7-CCE9431645EC}">
              <a14:shadowObscured xmlns:a14="http://schemas.microsoft.com/office/drawing/2010/main"/>
            </a:ext>
          </a:extLst>
        </p:spPr>
      </p:pic>
      <p:pic>
        <p:nvPicPr>
          <p:cNvPr id="90" name="Picture 89">
            <a:extLst>
              <a:ext uri="{FF2B5EF4-FFF2-40B4-BE49-F238E27FC236}">
                <a16:creationId xmlns:a16="http://schemas.microsoft.com/office/drawing/2014/main" id="{4BD27755-43EA-4247-B393-6632A2A5A8EE}"/>
              </a:ext>
            </a:extLst>
          </p:cNvPr>
          <p:cNvPicPr/>
          <p:nvPr/>
        </p:nvPicPr>
        <p:blipFill rotWithShape="1">
          <a:blip r:embed="rId12" cstate="print">
            <a:extLst>
              <a:ext uri="{28A0092B-C50C-407E-A947-70E740481C1C}">
                <a14:useLocalDpi xmlns:a14="http://schemas.microsoft.com/office/drawing/2010/main" val="0"/>
              </a:ext>
            </a:extLst>
          </a:blip>
          <a:srcRect l="18427" r="13363"/>
          <a:stretch/>
        </p:blipFill>
        <p:spPr bwMode="auto">
          <a:xfrm>
            <a:off x="11400668" y="3846909"/>
            <a:ext cx="747661" cy="682535"/>
          </a:xfrm>
          <a:prstGeom prst="rect">
            <a:avLst/>
          </a:prstGeom>
          <a:ln>
            <a:noFill/>
          </a:ln>
          <a:extLst>
            <a:ext uri="{53640926-AAD7-44D8-BBD7-CCE9431645EC}">
              <a14:shadowObscured xmlns:a14="http://schemas.microsoft.com/office/drawing/2010/main"/>
            </a:ext>
          </a:extLst>
        </p:spPr>
      </p:pic>
      <p:pic>
        <p:nvPicPr>
          <p:cNvPr id="91" name="Picture 90" descr="A picture containing penguin, bird, aquatic bird, ground&#10;&#10;Description automatically generated">
            <a:extLst>
              <a:ext uri="{FF2B5EF4-FFF2-40B4-BE49-F238E27FC236}">
                <a16:creationId xmlns:a16="http://schemas.microsoft.com/office/drawing/2014/main" id="{72EC7AE3-5FD7-4211-AC88-4EBADFDD2A4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9017" t="12805" r="27261"/>
          <a:stretch/>
        </p:blipFill>
        <p:spPr>
          <a:xfrm>
            <a:off x="9370950" y="3552529"/>
            <a:ext cx="789972" cy="961633"/>
          </a:xfrm>
          <a:prstGeom prst="rect">
            <a:avLst/>
          </a:prstGeom>
        </p:spPr>
      </p:pic>
      <p:grpSp>
        <p:nvGrpSpPr>
          <p:cNvPr id="92" name="Group 91">
            <a:extLst>
              <a:ext uri="{FF2B5EF4-FFF2-40B4-BE49-F238E27FC236}">
                <a16:creationId xmlns:a16="http://schemas.microsoft.com/office/drawing/2014/main" id="{2111DF7A-B8C9-4548-A02B-83B1ADF026A2}"/>
              </a:ext>
            </a:extLst>
          </p:cNvPr>
          <p:cNvGrpSpPr/>
          <p:nvPr/>
        </p:nvGrpSpPr>
        <p:grpSpPr>
          <a:xfrm>
            <a:off x="9821174" y="798022"/>
            <a:ext cx="1653489" cy="1081846"/>
            <a:chOff x="5390768" y="2772150"/>
            <a:chExt cx="1990493" cy="1302341"/>
          </a:xfrm>
        </p:grpSpPr>
        <p:pic>
          <p:nvPicPr>
            <p:cNvPr id="93" name="Picture 92">
              <a:extLst>
                <a:ext uri="{FF2B5EF4-FFF2-40B4-BE49-F238E27FC236}">
                  <a16:creationId xmlns:a16="http://schemas.microsoft.com/office/drawing/2014/main" id="{21BF4CE8-F69E-4FE4-B31C-4F95D5F6E10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74723" y="3097613"/>
              <a:ext cx="1786291" cy="976878"/>
            </a:xfrm>
            <a:prstGeom prst="rect">
              <a:avLst/>
            </a:prstGeom>
          </p:spPr>
        </p:pic>
        <p:pic>
          <p:nvPicPr>
            <p:cNvPr id="94" name="Picture 93">
              <a:extLst>
                <a:ext uri="{FF2B5EF4-FFF2-40B4-BE49-F238E27FC236}">
                  <a16:creationId xmlns:a16="http://schemas.microsoft.com/office/drawing/2014/main" id="{54FBEE4B-6C47-4E76-B5D9-2235B448296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09899" y="3354446"/>
              <a:ext cx="858321" cy="686657"/>
            </a:xfrm>
            <a:prstGeom prst="rect">
              <a:avLst/>
            </a:prstGeom>
          </p:spPr>
        </p:pic>
        <p:pic>
          <p:nvPicPr>
            <p:cNvPr id="95" name="Picture 94">
              <a:extLst>
                <a:ext uri="{FF2B5EF4-FFF2-40B4-BE49-F238E27FC236}">
                  <a16:creationId xmlns:a16="http://schemas.microsoft.com/office/drawing/2014/main" id="{4A311F5F-73D0-4FDE-BBCF-B6FE623BDE6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03803" y="3366868"/>
              <a:ext cx="858321" cy="686657"/>
            </a:xfrm>
            <a:prstGeom prst="rect">
              <a:avLst/>
            </a:prstGeom>
          </p:spPr>
        </p:pic>
        <p:sp>
          <p:nvSpPr>
            <p:cNvPr id="96" name="Rounded Rectangle 28">
              <a:extLst>
                <a:ext uri="{FF2B5EF4-FFF2-40B4-BE49-F238E27FC236}">
                  <a16:creationId xmlns:a16="http://schemas.microsoft.com/office/drawing/2014/main" id="{96B89B33-2455-4412-90D8-D130E3856C58}"/>
                </a:ext>
              </a:extLst>
            </p:cNvPr>
            <p:cNvSpPr/>
            <p:nvPr/>
          </p:nvSpPr>
          <p:spPr>
            <a:xfrm>
              <a:off x="5684973" y="2772151"/>
              <a:ext cx="1495316" cy="3880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alibri" panose="020F0502020204030204"/>
                  <a:ea typeface="+mn-ea"/>
                  <a:cs typeface="+mn-cs"/>
                </a:rPr>
                <a:t>ZOO</a:t>
              </a:r>
            </a:p>
          </p:txBody>
        </p:sp>
        <p:sp>
          <p:nvSpPr>
            <p:cNvPr id="130" name="Diagonal Stripe 129">
              <a:extLst>
                <a:ext uri="{FF2B5EF4-FFF2-40B4-BE49-F238E27FC236}">
                  <a16:creationId xmlns:a16="http://schemas.microsoft.com/office/drawing/2014/main" id="{C85EEF0D-FB47-442C-8E04-A7FF28D1CF75}"/>
                </a:ext>
              </a:extLst>
            </p:cNvPr>
            <p:cNvSpPr/>
            <p:nvPr/>
          </p:nvSpPr>
          <p:spPr>
            <a:xfrm>
              <a:off x="5390768" y="2772150"/>
              <a:ext cx="440271" cy="1121463"/>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Diagonal Stripe 130">
              <a:extLst>
                <a:ext uri="{FF2B5EF4-FFF2-40B4-BE49-F238E27FC236}">
                  <a16:creationId xmlns:a16="http://schemas.microsoft.com/office/drawing/2014/main" id="{E3F3CD7C-723A-4CBC-B551-C18F36D6D513}"/>
                </a:ext>
              </a:extLst>
            </p:cNvPr>
            <p:cNvSpPr/>
            <p:nvPr/>
          </p:nvSpPr>
          <p:spPr>
            <a:xfrm flipH="1">
              <a:off x="6908034" y="2772150"/>
              <a:ext cx="473227" cy="1121463"/>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2" name="Rectangle 131">
            <a:extLst>
              <a:ext uri="{FF2B5EF4-FFF2-40B4-BE49-F238E27FC236}">
                <a16:creationId xmlns:a16="http://schemas.microsoft.com/office/drawing/2014/main" id="{50B88136-47FD-4BC0-B7D3-20DAC2517929}"/>
              </a:ext>
            </a:extLst>
          </p:cNvPr>
          <p:cNvSpPr/>
          <p:nvPr/>
        </p:nvSpPr>
        <p:spPr>
          <a:xfrm>
            <a:off x="6362742" y="800920"/>
            <a:ext cx="351911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just use what you know about how to pronounce French.  </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3" name="Rectangle 132">
            <a:extLst>
              <a:ext uri="{FF2B5EF4-FFF2-40B4-BE49-F238E27FC236}">
                <a16:creationId xmlns:a16="http://schemas.microsoft.com/office/drawing/2014/main" id="{C663F4AF-ECB0-479C-AC2B-17CF40B60D4D}"/>
              </a:ext>
            </a:extLst>
          </p:cNvPr>
          <p:cNvSpPr/>
          <p:nvPr/>
        </p:nvSpPr>
        <p:spPr>
          <a:xfrm>
            <a:off x="6356757" y="1572091"/>
            <a:ext cx="32223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Remember </a:t>
            </a:r>
            <a:r>
              <a:rPr kumimoji="0" lang="en-GB" sz="14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t>
            </a:r>
            <a:r>
              <a:rPr kumimoji="0" lang="en-GB" sz="1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ilent </a:t>
            </a:r>
            <a:r>
              <a:rPr kumimoji="0" lang="en-GB" sz="14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t>
            </a:r>
            <a:r>
              <a:rPr kumimoji="0" lang="en-GB" sz="1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inal </a:t>
            </a:r>
            <a:r>
              <a:rPr kumimoji="0" lang="en-GB" sz="14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t>
            </a:r>
            <a:r>
              <a:rPr kumimoji="0" lang="en-GB" sz="1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onsonants</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35" name="Table 134">
            <a:extLst>
              <a:ext uri="{FF2B5EF4-FFF2-40B4-BE49-F238E27FC236}">
                <a16:creationId xmlns:a16="http://schemas.microsoft.com/office/drawing/2014/main" id="{E04F960A-838A-44CE-BF4C-16ED707B4773}"/>
              </a:ext>
            </a:extLst>
          </p:cNvPr>
          <p:cNvGraphicFramePr>
            <a:graphicFrameLocks noGrp="1"/>
          </p:cNvGraphicFramePr>
          <p:nvPr>
            <p:extLst>
              <p:ext uri="{D42A27DB-BD31-4B8C-83A1-F6EECF244321}">
                <p14:modId xmlns:p14="http://schemas.microsoft.com/office/powerpoint/2010/main" val="859920728"/>
              </p:ext>
            </p:extLst>
          </p:nvPr>
        </p:nvGraphicFramePr>
        <p:xfrm>
          <a:off x="6249812" y="2181889"/>
          <a:ext cx="1141569" cy="3981556"/>
        </p:xfrm>
        <a:graphic>
          <a:graphicData uri="http://schemas.openxmlformats.org/drawingml/2006/table">
            <a:tbl>
              <a:tblPr firstRow="1" firstCol="1" bandRow="1">
                <a:tableStyleId>{5940675A-B579-460E-94D1-54222C63F5DA}</a:tableStyleId>
              </a:tblPr>
              <a:tblGrid>
                <a:gridCol w="251468">
                  <a:extLst>
                    <a:ext uri="{9D8B030D-6E8A-4147-A177-3AD203B41FA5}">
                      <a16:colId xmlns:a16="http://schemas.microsoft.com/office/drawing/2014/main" val="20000"/>
                    </a:ext>
                  </a:extLst>
                </a:gridCol>
                <a:gridCol w="890101">
                  <a:extLst>
                    <a:ext uri="{9D8B030D-6E8A-4147-A177-3AD203B41FA5}">
                      <a16:colId xmlns:a16="http://schemas.microsoft.com/office/drawing/2014/main" val="20001"/>
                    </a:ext>
                  </a:extLst>
                </a:gridCol>
              </a:tblGrid>
              <a:tr h="336756">
                <a:tc>
                  <a:txBody>
                    <a:bodyPr/>
                    <a:lstStyle/>
                    <a:p>
                      <a:pPr>
                        <a:spcAft>
                          <a:spcPts val="0"/>
                        </a:spcAft>
                      </a:pP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1200" dirty="0">
                          <a:solidFill>
                            <a:srgbClr val="002060"/>
                          </a:solidFill>
                          <a:effectLst/>
                          <a:latin typeface="Century Gothic" panose="020B0502020202020204" pitchFamily="34" charset="0"/>
                        </a:rPr>
                        <a:t> </a:t>
                      </a:r>
                      <a:r>
                        <a:rPr lang="en-GB" sz="1200" b="1" dirty="0">
                          <a:solidFill>
                            <a:srgbClr val="002060"/>
                          </a:solidFill>
                          <a:effectLst/>
                          <a:latin typeface="Century Gothic" panose="020B0502020202020204" pitchFamily="34" charset="0"/>
                        </a:rPr>
                        <a:t>Name</a:t>
                      </a:r>
                      <a:endParaRPr lang="en-GB" sz="12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64480">
                <a:tc>
                  <a:txBody>
                    <a:bodyPr/>
                    <a:lstStyle/>
                    <a:p>
                      <a:pPr algn="ctr">
                        <a:spcAft>
                          <a:spcPts val="0"/>
                        </a:spcAft>
                      </a:pPr>
                      <a:r>
                        <a:rPr lang="en-GB" sz="1200" dirty="0">
                          <a:solidFill>
                            <a:srgbClr val="002060"/>
                          </a:solidFill>
                          <a:effectLst/>
                          <a:latin typeface="Century Gothic" panose="020B0502020202020204" pitchFamily="34" charset="0"/>
                        </a:rPr>
                        <a:t>1</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Marie-Lou</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64480">
                <a:tc>
                  <a:txBody>
                    <a:bodyPr/>
                    <a:lstStyle/>
                    <a:p>
                      <a:pPr algn="ctr">
                        <a:spcAft>
                          <a:spcPts val="0"/>
                        </a:spcAft>
                      </a:pPr>
                      <a:r>
                        <a:rPr lang="en-GB" sz="1200" dirty="0">
                          <a:solidFill>
                            <a:srgbClr val="002060"/>
                          </a:solidFill>
                          <a:effectLst/>
                          <a:latin typeface="Century Gothic" panose="020B0502020202020204" pitchFamily="34" charset="0"/>
                        </a:rPr>
                        <a:t>2</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Treveur</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64480">
                <a:tc>
                  <a:txBody>
                    <a:bodyPr/>
                    <a:lstStyle/>
                    <a:p>
                      <a:pPr algn="ctr">
                        <a:spcAft>
                          <a:spcPts val="0"/>
                        </a:spcAft>
                      </a:pPr>
                      <a:r>
                        <a:rPr lang="en-GB" sz="1200" dirty="0">
                          <a:solidFill>
                            <a:srgbClr val="002060"/>
                          </a:solidFill>
                          <a:effectLst/>
                          <a:latin typeface="Century Gothic" panose="020B0502020202020204" pitchFamily="34" charset="0"/>
                        </a:rPr>
                        <a:t>3</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Baltazar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64480">
                <a:tc>
                  <a:txBody>
                    <a:bodyPr/>
                    <a:lstStyle/>
                    <a:p>
                      <a:pPr algn="ctr">
                        <a:spcAft>
                          <a:spcPts val="0"/>
                        </a:spcAft>
                      </a:pPr>
                      <a:r>
                        <a:rPr lang="en-GB" sz="1200" dirty="0">
                          <a:solidFill>
                            <a:srgbClr val="002060"/>
                          </a:solidFill>
                          <a:effectLst/>
                          <a:latin typeface="Century Gothic" panose="020B0502020202020204" pitchFamily="34" charset="0"/>
                        </a:rPr>
                        <a:t>4</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Akash</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64480">
                <a:tc>
                  <a:txBody>
                    <a:bodyPr/>
                    <a:lstStyle/>
                    <a:p>
                      <a:pPr algn="ctr">
                        <a:spcAft>
                          <a:spcPts val="0"/>
                        </a:spcAft>
                      </a:pPr>
                      <a:r>
                        <a:rPr lang="en-GB" sz="1200" dirty="0">
                          <a:solidFill>
                            <a:srgbClr val="002060"/>
                          </a:solidFill>
                          <a:effectLst/>
                          <a:latin typeface="Century Gothic" panose="020B0502020202020204" pitchFamily="34" charset="0"/>
                        </a:rPr>
                        <a:t>5</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Marion</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64480">
                <a:tc>
                  <a:txBody>
                    <a:bodyPr/>
                    <a:lstStyle/>
                    <a:p>
                      <a:pPr algn="ctr">
                        <a:spcAft>
                          <a:spcPts val="0"/>
                        </a:spcAft>
                      </a:pPr>
                      <a:r>
                        <a:rPr lang="en-GB" sz="1200" dirty="0">
                          <a:solidFill>
                            <a:srgbClr val="002060"/>
                          </a:solidFill>
                          <a:effectLst/>
                          <a:latin typeface="Century Gothic" panose="020B0502020202020204" pitchFamily="34" charset="0"/>
                        </a:rPr>
                        <a:t>6</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Jaufret</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64480">
                <a:tc>
                  <a:txBody>
                    <a:bodyPr/>
                    <a:lstStyle/>
                    <a:p>
                      <a:pPr algn="ctr">
                        <a:spcAft>
                          <a:spcPts val="0"/>
                        </a:spcAft>
                      </a:pPr>
                      <a:r>
                        <a:rPr lang="en-GB" sz="1200" dirty="0">
                          <a:solidFill>
                            <a:srgbClr val="002060"/>
                          </a:solidFill>
                          <a:effectLst/>
                          <a:latin typeface="Century Gothic" panose="020B0502020202020204" pitchFamily="34" charset="0"/>
                        </a:rPr>
                        <a:t>7</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Magali</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64480">
                <a:tc>
                  <a:txBody>
                    <a:bodyPr/>
                    <a:lstStyle/>
                    <a:p>
                      <a:pPr algn="ctr">
                        <a:spcAft>
                          <a:spcPts val="0"/>
                        </a:spcAft>
                      </a:pPr>
                      <a:r>
                        <a:rPr lang="en-GB" sz="1200" dirty="0">
                          <a:solidFill>
                            <a:srgbClr val="002060"/>
                          </a:solidFill>
                          <a:effectLst/>
                          <a:latin typeface="Century Gothic" panose="020B0502020202020204" pitchFamily="34" charset="0"/>
                        </a:rPr>
                        <a:t>8</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Enzo</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64480">
                <a:tc>
                  <a:txBody>
                    <a:bodyPr/>
                    <a:lstStyle/>
                    <a:p>
                      <a:pPr algn="ct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9</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Florinde</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9449904"/>
                  </a:ext>
                </a:extLst>
              </a:tr>
              <a:tr h="364480">
                <a:tc>
                  <a:txBody>
                    <a:bodyPr/>
                    <a:lstStyle/>
                    <a:p>
                      <a:pPr algn="ctr">
                        <a:spcAft>
                          <a:spcPts val="0"/>
                        </a:spcAft>
                      </a:pPr>
                      <a:r>
                        <a:rPr lang="en-GB" sz="8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10</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Cléo</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4132495"/>
                  </a:ext>
                </a:extLst>
              </a:tr>
            </a:tbl>
          </a:graphicData>
        </a:graphic>
      </p:graphicFrame>
    </p:spTree>
    <p:extLst>
      <p:ext uri="{BB962C8B-B14F-4D97-AF65-F5344CB8AC3E}">
        <p14:creationId xmlns:p14="http://schemas.microsoft.com/office/powerpoint/2010/main" val="1580873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2" name="Table 161">
            <a:extLst>
              <a:ext uri="{FF2B5EF4-FFF2-40B4-BE49-F238E27FC236}">
                <a16:creationId xmlns:a16="http://schemas.microsoft.com/office/drawing/2014/main" id="{C0222486-FB1B-43E5-A671-DB514848E970}"/>
              </a:ext>
            </a:extLst>
          </p:cNvPr>
          <p:cNvGraphicFramePr>
            <a:graphicFrameLocks noGrp="1"/>
          </p:cNvGraphicFramePr>
          <p:nvPr/>
        </p:nvGraphicFramePr>
        <p:xfrm>
          <a:off x="6826842" y="5041554"/>
          <a:ext cx="5010260" cy="1496128"/>
        </p:xfrm>
        <a:graphic>
          <a:graphicData uri="http://schemas.openxmlformats.org/drawingml/2006/table">
            <a:tbl>
              <a:tblPr firstRow="1" bandRow="1">
                <a:tableStyleId>{5940675A-B579-460E-94D1-54222C63F5DA}</a:tableStyleId>
              </a:tblPr>
              <a:tblGrid>
                <a:gridCol w="1252565">
                  <a:extLst>
                    <a:ext uri="{9D8B030D-6E8A-4147-A177-3AD203B41FA5}">
                      <a16:colId xmlns:a16="http://schemas.microsoft.com/office/drawing/2014/main" val="3949454735"/>
                    </a:ext>
                  </a:extLst>
                </a:gridCol>
                <a:gridCol w="1252565">
                  <a:extLst>
                    <a:ext uri="{9D8B030D-6E8A-4147-A177-3AD203B41FA5}">
                      <a16:colId xmlns:a16="http://schemas.microsoft.com/office/drawing/2014/main" val="1572345880"/>
                    </a:ext>
                  </a:extLst>
                </a:gridCol>
                <a:gridCol w="1252565">
                  <a:extLst>
                    <a:ext uri="{9D8B030D-6E8A-4147-A177-3AD203B41FA5}">
                      <a16:colId xmlns:a16="http://schemas.microsoft.com/office/drawing/2014/main" val="2511906881"/>
                    </a:ext>
                  </a:extLst>
                </a:gridCol>
                <a:gridCol w="1252565">
                  <a:extLst>
                    <a:ext uri="{9D8B030D-6E8A-4147-A177-3AD203B41FA5}">
                      <a16:colId xmlns:a16="http://schemas.microsoft.com/office/drawing/2014/main" val="2536686118"/>
                    </a:ext>
                  </a:extLst>
                </a:gridCol>
              </a:tblGrid>
              <a:tr h="1496128">
                <a:tc>
                  <a:txBody>
                    <a:bodyPr/>
                    <a:lstStyle/>
                    <a:p>
                      <a:r>
                        <a:rPr lang="en-GB" sz="1400" dirty="0">
                          <a:solidFill>
                            <a:srgbClr val="002060"/>
                          </a:solidFill>
                          <a:latin typeface="Century Gothic" panose="020B0502020202020204" pitchFamily="34" charset="0"/>
                        </a:rPr>
                        <a:t>7</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8</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9</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10</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4003492"/>
                  </a:ext>
                </a:extLst>
              </a:tr>
            </a:tbl>
          </a:graphicData>
        </a:graphic>
      </p:graphicFrame>
      <p:graphicFrame>
        <p:nvGraphicFramePr>
          <p:cNvPr id="129" name="Table 128">
            <a:extLst>
              <a:ext uri="{FF2B5EF4-FFF2-40B4-BE49-F238E27FC236}">
                <a16:creationId xmlns:a16="http://schemas.microsoft.com/office/drawing/2014/main" id="{6C6B0555-1546-42F0-8DF2-1B9D5D29A16C}"/>
              </a:ext>
            </a:extLst>
          </p:cNvPr>
          <p:cNvGraphicFramePr>
            <a:graphicFrameLocks noGrp="1"/>
          </p:cNvGraphicFramePr>
          <p:nvPr/>
        </p:nvGraphicFramePr>
        <p:xfrm>
          <a:off x="215850" y="5050074"/>
          <a:ext cx="5010260" cy="1496128"/>
        </p:xfrm>
        <a:graphic>
          <a:graphicData uri="http://schemas.openxmlformats.org/drawingml/2006/table">
            <a:tbl>
              <a:tblPr firstRow="1" bandRow="1">
                <a:tableStyleId>{5940675A-B579-460E-94D1-54222C63F5DA}</a:tableStyleId>
              </a:tblPr>
              <a:tblGrid>
                <a:gridCol w="1252565">
                  <a:extLst>
                    <a:ext uri="{9D8B030D-6E8A-4147-A177-3AD203B41FA5}">
                      <a16:colId xmlns:a16="http://schemas.microsoft.com/office/drawing/2014/main" val="3949454735"/>
                    </a:ext>
                  </a:extLst>
                </a:gridCol>
                <a:gridCol w="1252565">
                  <a:extLst>
                    <a:ext uri="{9D8B030D-6E8A-4147-A177-3AD203B41FA5}">
                      <a16:colId xmlns:a16="http://schemas.microsoft.com/office/drawing/2014/main" val="1572345880"/>
                    </a:ext>
                  </a:extLst>
                </a:gridCol>
                <a:gridCol w="1252565">
                  <a:extLst>
                    <a:ext uri="{9D8B030D-6E8A-4147-A177-3AD203B41FA5}">
                      <a16:colId xmlns:a16="http://schemas.microsoft.com/office/drawing/2014/main" val="2511906881"/>
                    </a:ext>
                  </a:extLst>
                </a:gridCol>
                <a:gridCol w="1252565">
                  <a:extLst>
                    <a:ext uri="{9D8B030D-6E8A-4147-A177-3AD203B41FA5}">
                      <a16:colId xmlns:a16="http://schemas.microsoft.com/office/drawing/2014/main" val="2536686118"/>
                    </a:ext>
                  </a:extLst>
                </a:gridCol>
              </a:tblGrid>
              <a:tr h="1496128">
                <a:tc>
                  <a:txBody>
                    <a:bodyPr/>
                    <a:lstStyle/>
                    <a:p>
                      <a:r>
                        <a:rPr lang="en-GB" sz="1400" dirty="0">
                          <a:solidFill>
                            <a:srgbClr val="002060"/>
                          </a:solidFill>
                          <a:latin typeface="Century Gothic" panose="020B0502020202020204" pitchFamily="34" charset="0"/>
                        </a:rPr>
                        <a:t>7</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8</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9</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10</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4003492"/>
                  </a:ext>
                </a:extLst>
              </a:tr>
            </a:tbl>
          </a:graphicData>
        </a:graphic>
      </p:graphicFrame>
      <p:sp>
        <p:nvSpPr>
          <p:cNvPr id="97" name="Rectangle 96">
            <a:extLst>
              <a:ext uri="{FF2B5EF4-FFF2-40B4-BE49-F238E27FC236}">
                <a16:creationId xmlns:a16="http://schemas.microsoft.com/office/drawing/2014/main" id="{5C67E9ED-4F79-44C3-A418-73B3A952B30B}"/>
              </a:ext>
            </a:extLst>
          </p:cNvPr>
          <p:cNvSpPr/>
          <p:nvPr/>
        </p:nvSpPr>
        <p:spPr>
          <a:xfrm>
            <a:off x="157242" y="216186"/>
            <a:ext cx="436190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 zoo</a:t>
            </a:r>
            <a:b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French name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each animal.</a:t>
            </a:r>
            <a:b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98" name="Table 9">
            <a:extLst>
              <a:ext uri="{FF2B5EF4-FFF2-40B4-BE49-F238E27FC236}">
                <a16:creationId xmlns:a16="http://schemas.microsoft.com/office/drawing/2014/main" id="{5A48A29F-4EC2-474F-9AB2-CB70550049BA}"/>
              </a:ext>
            </a:extLst>
          </p:cNvPr>
          <p:cNvGraphicFramePr>
            <a:graphicFrameLocks noGrp="1"/>
          </p:cNvGraphicFramePr>
          <p:nvPr/>
        </p:nvGraphicFramePr>
        <p:xfrm>
          <a:off x="215850" y="2057818"/>
          <a:ext cx="5010261" cy="2992256"/>
        </p:xfrm>
        <a:graphic>
          <a:graphicData uri="http://schemas.openxmlformats.org/drawingml/2006/table">
            <a:tbl>
              <a:tblPr firstRow="1" bandRow="1">
                <a:tableStyleId>{5940675A-B579-460E-94D1-54222C63F5DA}</a:tableStyleId>
              </a:tblPr>
              <a:tblGrid>
                <a:gridCol w="1670087">
                  <a:extLst>
                    <a:ext uri="{9D8B030D-6E8A-4147-A177-3AD203B41FA5}">
                      <a16:colId xmlns:a16="http://schemas.microsoft.com/office/drawing/2014/main" val="2363703958"/>
                    </a:ext>
                  </a:extLst>
                </a:gridCol>
                <a:gridCol w="1670087">
                  <a:extLst>
                    <a:ext uri="{9D8B030D-6E8A-4147-A177-3AD203B41FA5}">
                      <a16:colId xmlns:a16="http://schemas.microsoft.com/office/drawing/2014/main" val="698041092"/>
                    </a:ext>
                  </a:extLst>
                </a:gridCol>
                <a:gridCol w="1670087">
                  <a:extLst>
                    <a:ext uri="{9D8B030D-6E8A-4147-A177-3AD203B41FA5}">
                      <a16:colId xmlns:a16="http://schemas.microsoft.com/office/drawing/2014/main" val="1995150519"/>
                    </a:ext>
                  </a:extLst>
                </a:gridCol>
              </a:tblGrid>
              <a:tr h="1496128">
                <a:tc>
                  <a:txBody>
                    <a:bodyPr/>
                    <a:lstStyle/>
                    <a:p>
                      <a:r>
                        <a:rPr lang="en-GB" sz="1400" dirty="0">
                          <a:solidFill>
                            <a:srgbClr val="002060"/>
                          </a:solidFill>
                          <a:latin typeface="Century Gothic" panose="020B0502020202020204" pitchFamily="34" charset="0"/>
                        </a:rPr>
                        <a:t>1</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2</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3</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03792677"/>
                  </a:ext>
                </a:extLst>
              </a:tr>
              <a:tr h="1496128">
                <a:tc>
                  <a:txBody>
                    <a:bodyPr/>
                    <a:lstStyle/>
                    <a:p>
                      <a:r>
                        <a:rPr lang="en-GB" sz="1400" dirty="0">
                          <a:solidFill>
                            <a:srgbClr val="002060"/>
                          </a:solidFill>
                          <a:latin typeface="Century Gothic" panose="020B0502020202020204" pitchFamily="34" charset="0"/>
                        </a:rPr>
                        <a:t>4</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5</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6</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40734451"/>
                  </a:ext>
                </a:extLst>
              </a:tr>
            </a:tbl>
          </a:graphicData>
        </a:graphic>
      </p:graphicFrame>
      <p:sp>
        <p:nvSpPr>
          <p:cNvPr id="99" name="TextBox 98">
            <a:extLst>
              <a:ext uri="{FF2B5EF4-FFF2-40B4-BE49-F238E27FC236}">
                <a16:creationId xmlns:a16="http://schemas.microsoft.com/office/drawing/2014/main" id="{A86C8090-A248-4448-8C8A-CA6BD02D32F6}"/>
              </a:ext>
            </a:extLst>
          </p:cNvPr>
          <p:cNvSpPr txBox="1"/>
          <p:nvPr/>
        </p:nvSpPr>
        <p:spPr>
          <a:xfrm>
            <a:off x="215850" y="3187518"/>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0" name="Picture 99">
            <a:extLst>
              <a:ext uri="{FF2B5EF4-FFF2-40B4-BE49-F238E27FC236}">
                <a16:creationId xmlns:a16="http://schemas.microsoft.com/office/drawing/2014/main" id="{CFE0A212-A3DC-4869-B1F3-80BF46C44D2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61023" y="2291561"/>
            <a:ext cx="1179188" cy="817271"/>
          </a:xfrm>
          <a:prstGeom prst="rect">
            <a:avLst/>
          </a:prstGeom>
        </p:spPr>
      </p:pic>
      <p:sp>
        <p:nvSpPr>
          <p:cNvPr id="101" name="TextBox 100">
            <a:extLst>
              <a:ext uri="{FF2B5EF4-FFF2-40B4-BE49-F238E27FC236}">
                <a16:creationId xmlns:a16="http://schemas.microsoft.com/office/drawing/2014/main" id="{2787AF56-08EE-4198-8710-C0156FDBB4A1}"/>
              </a:ext>
            </a:extLst>
          </p:cNvPr>
          <p:cNvSpPr txBox="1"/>
          <p:nvPr/>
        </p:nvSpPr>
        <p:spPr>
          <a:xfrm>
            <a:off x="1807751" y="3187518"/>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ret</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2" name="TextBox 101">
            <a:extLst>
              <a:ext uri="{FF2B5EF4-FFF2-40B4-BE49-F238E27FC236}">
                <a16:creationId xmlns:a16="http://schemas.microsoft.com/office/drawing/2014/main" id="{42CD471B-CEE4-4C2F-A6DC-873286D63060}"/>
              </a:ext>
            </a:extLst>
          </p:cNvPr>
          <p:cNvSpPr txBox="1"/>
          <p:nvPr/>
        </p:nvSpPr>
        <p:spPr>
          <a:xfrm>
            <a:off x="3539930" y="3198484"/>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trit</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a:t>
            </a:r>
          </a:p>
        </p:txBody>
      </p:sp>
      <p:sp>
        <p:nvSpPr>
          <p:cNvPr id="103" name="TextBox 102">
            <a:extLst>
              <a:ext uri="{FF2B5EF4-FFF2-40B4-BE49-F238E27FC236}">
                <a16:creationId xmlns:a16="http://schemas.microsoft.com/office/drawing/2014/main" id="{5F459BB9-42F6-4200-923A-34AFD71B9A65}"/>
              </a:ext>
            </a:extLst>
          </p:cNvPr>
          <p:cNvSpPr txBox="1"/>
          <p:nvPr/>
        </p:nvSpPr>
        <p:spPr>
          <a:xfrm>
            <a:off x="162865" y="4674133"/>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4" name="TextBox 103">
            <a:extLst>
              <a:ext uri="{FF2B5EF4-FFF2-40B4-BE49-F238E27FC236}">
                <a16:creationId xmlns:a16="http://schemas.microsoft.com/office/drawing/2014/main" id="{1639AC29-2DD1-4CD8-BC41-397CD35BB8E6}"/>
              </a:ext>
            </a:extLst>
          </p:cNvPr>
          <p:cNvSpPr txBox="1"/>
          <p:nvPr/>
        </p:nvSpPr>
        <p:spPr>
          <a:xfrm>
            <a:off x="1886213" y="4482207"/>
            <a:ext cx="16695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manchot</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em</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pereur</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5" name="TextBox 104">
            <a:extLst>
              <a:ext uri="{FF2B5EF4-FFF2-40B4-BE49-F238E27FC236}">
                <a16:creationId xmlns:a16="http://schemas.microsoft.com/office/drawing/2014/main" id="{02502A68-1900-486E-83FA-D516D22513A9}"/>
              </a:ext>
            </a:extLst>
          </p:cNvPr>
          <p:cNvSpPr txBox="1"/>
          <p:nvPr/>
        </p:nvSpPr>
        <p:spPr>
          <a:xfrm>
            <a:off x="3486945" y="4685099"/>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col</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6" name="TextBox 105">
            <a:extLst>
              <a:ext uri="{FF2B5EF4-FFF2-40B4-BE49-F238E27FC236}">
                <a16:creationId xmlns:a16="http://schemas.microsoft.com/office/drawing/2014/main" id="{9CF7A3C6-3732-472A-9BF2-665C4161C3E3}"/>
              </a:ext>
            </a:extLst>
          </p:cNvPr>
          <p:cNvSpPr txBox="1"/>
          <p:nvPr/>
        </p:nvSpPr>
        <p:spPr>
          <a:xfrm>
            <a:off x="-2942" y="6196682"/>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rong</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eu</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107" name="TextBox 106">
            <a:extLst>
              <a:ext uri="{FF2B5EF4-FFF2-40B4-BE49-F238E27FC236}">
                <a16:creationId xmlns:a16="http://schemas.microsoft.com/office/drawing/2014/main" id="{51846E52-FCAF-46DE-BEB5-4A283F62873A}"/>
              </a:ext>
            </a:extLst>
          </p:cNvPr>
          <p:cNvSpPr txBox="1"/>
          <p:nvPr/>
        </p:nvSpPr>
        <p:spPr>
          <a:xfrm>
            <a:off x="1499622" y="6207648"/>
            <a:ext cx="12038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nard</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8" name="TextBox 107">
            <a:extLst>
              <a:ext uri="{FF2B5EF4-FFF2-40B4-BE49-F238E27FC236}">
                <a16:creationId xmlns:a16="http://schemas.microsoft.com/office/drawing/2014/main" id="{CBEDF248-8A65-415D-8C01-8341ED733183}"/>
              </a:ext>
            </a:extLst>
          </p:cNvPr>
          <p:cNvSpPr txBox="1"/>
          <p:nvPr/>
        </p:nvSpPr>
        <p:spPr>
          <a:xfrm>
            <a:off x="2488219" y="6190740"/>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eau</a:t>
            </a:r>
            <a:endPar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9" name="TextBox 108">
            <a:extLst>
              <a:ext uri="{FF2B5EF4-FFF2-40B4-BE49-F238E27FC236}">
                <a16:creationId xmlns:a16="http://schemas.microsoft.com/office/drawing/2014/main" id="{D5E4085C-6789-4272-99F8-F4F3A8E6A189}"/>
              </a:ext>
            </a:extLst>
          </p:cNvPr>
          <p:cNvSpPr txBox="1"/>
          <p:nvPr/>
        </p:nvSpPr>
        <p:spPr>
          <a:xfrm>
            <a:off x="3716422" y="6190740"/>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0" name="Picture 109">
            <a:extLst>
              <a:ext uri="{FF2B5EF4-FFF2-40B4-BE49-F238E27FC236}">
                <a16:creationId xmlns:a16="http://schemas.microsoft.com/office/drawing/2014/main" id="{2A8B8D0F-E720-462C-8BF1-5DA5BEE78BF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176590" y="5285462"/>
            <a:ext cx="926248" cy="922186"/>
          </a:xfrm>
          <a:prstGeom prst="rect">
            <a:avLst/>
          </a:prstGeom>
        </p:spPr>
      </p:pic>
      <p:pic>
        <p:nvPicPr>
          <p:cNvPr id="111" name="Picture 110">
            <a:extLst>
              <a:ext uri="{FF2B5EF4-FFF2-40B4-BE49-F238E27FC236}">
                <a16:creationId xmlns:a16="http://schemas.microsoft.com/office/drawing/2014/main" id="{4A6263CF-68ED-4DAE-B674-B4E6115EC09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095293" y="2360734"/>
            <a:ext cx="1251374" cy="817271"/>
          </a:xfrm>
          <a:prstGeom prst="rect">
            <a:avLst/>
          </a:prstGeom>
        </p:spPr>
      </p:pic>
      <p:pic>
        <p:nvPicPr>
          <p:cNvPr id="112" name="Picture 111">
            <a:extLst>
              <a:ext uri="{FF2B5EF4-FFF2-40B4-BE49-F238E27FC236}">
                <a16:creationId xmlns:a16="http://schemas.microsoft.com/office/drawing/2014/main" id="{73105A6F-4557-4DA9-9C38-93F17BA0A49A}"/>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761184" y="2395124"/>
            <a:ext cx="1308002" cy="817272"/>
          </a:xfrm>
          <a:prstGeom prst="rect">
            <a:avLst/>
          </a:prstGeom>
        </p:spPr>
      </p:pic>
      <p:pic>
        <p:nvPicPr>
          <p:cNvPr id="113" name="Picture 112">
            <a:extLst>
              <a:ext uri="{FF2B5EF4-FFF2-40B4-BE49-F238E27FC236}">
                <a16:creationId xmlns:a16="http://schemas.microsoft.com/office/drawing/2014/main" id="{D6D0AD49-DDEB-4C9A-8080-1551D68BB6B2}"/>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640211" y="5361794"/>
            <a:ext cx="1063238" cy="791559"/>
          </a:xfrm>
          <a:prstGeom prst="rect">
            <a:avLst/>
          </a:prstGeom>
        </p:spPr>
      </p:pic>
      <p:pic>
        <p:nvPicPr>
          <p:cNvPr id="114" name="Picture 113">
            <a:extLst>
              <a:ext uri="{FF2B5EF4-FFF2-40B4-BE49-F238E27FC236}">
                <a16:creationId xmlns:a16="http://schemas.microsoft.com/office/drawing/2014/main" id="{3AD98CE7-6CAA-4C8C-A19C-4F23BD43B66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509305" y="3820884"/>
            <a:ext cx="1229301" cy="819534"/>
          </a:xfrm>
          <a:prstGeom prst="rect">
            <a:avLst/>
          </a:prstGeom>
        </p:spPr>
      </p:pic>
      <p:pic>
        <p:nvPicPr>
          <p:cNvPr id="115" name="Picture 114">
            <a:extLst>
              <a:ext uri="{FF2B5EF4-FFF2-40B4-BE49-F238E27FC236}">
                <a16:creationId xmlns:a16="http://schemas.microsoft.com/office/drawing/2014/main" id="{C485209A-668F-4364-AF41-474FA0779C85}"/>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509305" y="5143598"/>
            <a:ext cx="771525" cy="1059815"/>
          </a:xfrm>
          <a:prstGeom prst="rect">
            <a:avLst/>
          </a:prstGeom>
        </p:spPr>
      </p:pic>
      <p:pic>
        <p:nvPicPr>
          <p:cNvPr id="116" name="Picture 115">
            <a:extLst>
              <a:ext uri="{FF2B5EF4-FFF2-40B4-BE49-F238E27FC236}">
                <a16:creationId xmlns:a16="http://schemas.microsoft.com/office/drawing/2014/main" id="{E96D3999-0A70-4108-A118-933CE955BB37}"/>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803131" y="5313552"/>
            <a:ext cx="1063239" cy="833859"/>
          </a:xfrm>
          <a:prstGeom prst="rect">
            <a:avLst/>
          </a:prstGeom>
        </p:spPr>
      </p:pic>
      <p:pic>
        <p:nvPicPr>
          <p:cNvPr id="117" name="Picture 116">
            <a:extLst>
              <a:ext uri="{FF2B5EF4-FFF2-40B4-BE49-F238E27FC236}">
                <a16:creationId xmlns:a16="http://schemas.microsoft.com/office/drawing/2014/main" id="{C6BBB261-3BCD-43CF-B9FD-33B00CC8153A}"/>
              </a:ext>
            </a:extLst>
          </p:cNvPr>
          <p:cNvPicPr/>
          <p:nvPr/>
        </p:nvPicPr>
        <p:blipFill rotWithShape="1">
          <a:blip r:embed="rId11" cstate="print">
            <a:extLst>
              <a:ext uri="{28A0092B-C50C-407E-A947-70E740481C1C}">
                <a14:useLocalDpi xmlns:a14="http://schemas.microsoft.com/office/drawing/2010/main" val="0"/>
              </a:ext>
            </a:extLst>
          </a:blip>
          <a:srcRect l="18427" r="13363"/>
          <a:stretch/>
        </p:blipFill>
        <p:spPr bwMode="auto">
          <a:xfrm>
            <a:off x="3736241" y="3844141"/>
            <a:ext cx="787911" cy="760928"/>
          </a:xfrm>
          <a:prstGeom prst="rect">
            <a:avLst/>
          </a:prstGeom>
          <a:ln>
            <a:noFill/>
          </a:ln>
          <a:extLst>
            <a:ext uri="{53640926-AAD7-44D8-BBD7-CCE9431645EC}">
              <a14:shadowObscured xmlns:a14="http://schemas.microsoft.com/office/drawing/2010/main"/>
            </a:ext>
          </a:extLst>
        </p:spPr>
      </p:pic>
      <p:pic>
        <p:nvPicPr>
          <p:cNvPr id="118" name="Picture 117">
            <a:extLst>
              <a:ext uri="{FF2B5EF4-FFF2-40B4-BE49-F238E27FC236}">
                <a16:creationId xmlns:a16="http://schemas.microsoft.com/office/drawing/2014/main" id="{792E0189-A623-4EA3-A1C5-DCC34DB247E5}"/>
              </a:ext>
            </a:extLst>
          </p:cNvPr>
          <p:cNvPicPr/>
          <p:nvPr/>
        </p:nvPicPr>
        <p:blipFill rotWithShape="1">
          <a:blip r:embed="rId12" cstate="print">
            <a:extLst>
              <a:ext uri="{28A0092B-C50C-407E-A947-70E740481C1C}">
                <a14:useLocalDpi xmlns:a14="http://schemas.microsoft.com/office/drawing/2010/main" val="0"/>
              </a:ext>
            </a:extLst>
          </a:blip>
          <a:srcRect l="18427" r="13363"/>
          <a:stretch/>
        </p:blipFill>
        <p:spPr bwMode="auto">
          <a:xfrm>
            <a:off x="4408817" y="4015756"/>
            <a:ext cx="747661" cy="682535"/>
          </a:xfrm>
          <a:prstGeom prst="rect">
            <a:avLst/>
          </a:prstGeom>
          <a:ln>
            <a:noFill/>
          </a:ln>
          <a:extLst>
            <a:ext uri="{53640926-AAD7-44D8-BBD7-CCE9431645EC}">
              <a14:shadowObscured xmlns:a14="http://schemas.microsoft.com/office/drawing/2010/main"/>
            </a:ext>
          </a:extLst>
        </p:spPr>
      </p:pic>
      <p:pic>
        <p:nvPicPr>
          <p:cNvPr id="119" name="Picture 118" descr="A picture containing penguin, bird, aquatic bird, ground&#10;&#10;Description automatically generated">
            <a:extLst>
              <a:ext uri="{FF2B5EF4-FFF2-40B4-BE49-F238E27FC236}">
                <a16:creationId xmlns:a16="http://schemas.microsoft.com/office/drawing/2014/main" id="{1E994E73-849E-4CC5-BB88-7BDBC0B036C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9017" t="12805" r="27261"/>
          <a:stretch/>
        </p:blipFill>
        <p:spPr>
          <a:xfrm>
            <a:off x="2367521" y="3588021"/>
            <a:ext cx="789972" cy="961633"/>
          </a:xfrm>
          <a:prstGeom prst="rect">
            <a:avLst/>
          </a:prstGeom>
        </p:spPr>
      </p:pic>
      <p:grpSp>
        <p:nvGrpSpPr>
          <p:cNvPr id="120" name="Group 119">
            <a:extLst>
              <a:ext uri="{FF2B5EF4-FFF2-40B4-BE49-F238E27FC236}">
                <a16:creationId xmlns:a16="http://schemas.microsoft.com/office/drawing/2014/main" id="{7E205D30-FA2B-4BE9-A0BE-AF10A8C8EE28}"/>
              </a:ext>
            </a:extLst>
          </p:cNvPr>
          <p:cNvGrpSpPr/>
          <p:nvPr/>
        </p:nvGrpSpPr>
        <p:grpSpPr>
          <a:xfrm>
            <a:off x="3615674" y="798022"/>
            <a:ext cx="1653489" cy="1081846"/>
            <a:chOff x="5390768" y="2772150"/>
            <a:chExt cx="1990493" cy="1302341"/>
          </a:xfrm>
        </p:grpSpPr>
        <p:pic>
          <p:nvPicPr>
            <p:cNvPr id="121" name="Picture 120">
              <a:extLst>
                <a:ext uri="{FF2B5EF4-FFF2-40B4-BE49-F238E27FC236}">
                  <a16:creationId xmlns:a16="http://schemas.microsoft.com/office/drawing/2014/main" id="{40ECDE36-EB4B-4FA0-BC4F-740B1109650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74723" y="3097613"/>
              <a:ext cx="1786291" cy="976878"/>
            </a:xfrm>
            <a:prstGeom prst="rect">
              <a:avLst/>
            </a:prstGeom>
          </p:spPr>
        </p:pic>
        <p:pic>
          <p:nvPicPr>
            <p:cNvPr id="122" name="Picture 121">
              <a:extLst>
                <a:ext uri="{FF2B5EF4-FFF2-40B4-BE49-F238E27FC236}">
                  <a16:creationId xmlns:a16="http://schemas.microsoft.com/office/drawing/2014/main" id="{1E047765-7144-4EE5-86C6-E27DB141EAC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09899" y="3354446"/>
              <a:ext cx="858321" cy="686657"/>
            </a:xfrm>
            <a:prstGeom prst="rect">
              <a:avLst/>
            </a:prstGeom>
          </p:spPr>
        </p:pic>
        <p:pic>
          <p:nvPicPr>
            <p:cNvPr id="123" name="Picture 122">
              <a:extLst>
                <a:ext uri="{FF2B5EF4-FFF2-40B4-BE49-F238E27FC236}">
                  <a16:creationId xmlns:a16="http://schemas.microsoft.com/office/drawing/2014/main" id="{BFA39B47-5931-4463-B5E7-4AA68988157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03803" y="3366868"/>
              <a:ext cx="858321" cy="686657"/>
            </a:xfrm>
            <a:prstGeom prst="rect">
              <a:avLst/>
            </a:prstGeom>
          </p:spPr>
        </p:pic>
        <p:sp>
          <p:nvSpPr>
            <p:cNvPr id="124" name="Rounded Rectangle 28">
              <a:extLst>
                <a:ext uri="{FF2B5EF4-FFF2-40B4-BE49-F238E27FC236}">
                  <a16:creationId xmlns:a16="http://schemas.microsoft.com/office/drawing/2014/main" id="{CE5D0A4E-FBEE-40D9-9E8A-832BAAE03C99}"/>
                </a:ext>
              </a:extLst>
            </p:cNvPr>
            <p:cNvSpPr/>
            <p:nvPr/>
          </p:nvSpPr>
          <p:spPr>
            <a:xfrm>
              <a:off x="5684973" y="2772151"/>
              <a:ext cx="1495316" cy="3880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alibri" panose="020F0502020204030204"/>
                  <a:ea typeface="+mn-ea"/>
                  <a:cs typeface="+mn-cs"/>
                </a:rPr>
                <a:t>ZOO</a:t>
              </a:r>
            </a:p>
          </p:txBody>
        </p:sp>
        <p:sp>
          <p:nvSpPr>
            <p:cNvPr id="125" name="Diagonal Stripe 124">
              <a:extLst>
                <a:ext uri="{FF2B5EF4-FFF2-40B4-BE49-F238E27FC236}">
                  <a16:creationId xmlns:a16="http://schemas.microsoft.com/office/drawing/2014/main" id="{981E2A56-0722-4D1A-A6EE-D3FA58F2A431}"/>
                </a:ext>
              </a:extLst>
            </p:cNvPr>
            <p:cNvSpPr/>
            <p:nvPr/>
          </p:nvSpPr>
          <p:spPr>
            <a:xfrm>
              <a:off x="5390768" y="2772150"/>
              <a:ext cx="440271" cy="1121463"/>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Diagonal Stripe 125">
              <a:extLst>
                <a:ext uri="{FF2B5EF4-FFF2-40B4-BE49-F238E27FC236}">
                  <a16:creationId xmlns:a16="http://schemas.microsoft.com/office/drawing/2014/main" id="{21401D6E-6A89-42B4-B73E-67F3918DF158}"/>
                </a:ext>
              </a:extLst>
            </p:cNvPr>
            <p:cNvSpPr/>
            <p:nvPr/>
          </p:nvSpPr>
          <p:spPr>
            <a:xfrm flipH="1">
              <a:off x="6908034" y="2772150"/>
              <a:ext cx="473227" cy="1121463"/>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7" name="Rectangle 126">
            <a:extLst>
              <a:ext uri="{FF2B5EF4-FFF2-40B4-BE49-F238E27FC236}">
                <a16:creationId xmlns:a16="http://schemas.microsoft.com/office/drawing/2014/main" id="{080E1346-C0F6-4C24-B362-E63C5EAA20AB}"/>
              </a:ext>
            </a:extLst>
          </p:cNvPr>
          <p:cNvSpPr/>
          <p:nvPr/>
        </p:nvSpPr>
        <p:spPr>
          <a:xfrm>
            <a:off x="157242" y="800920"/>
            <a:ext cx="351911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just use what you know about how to pronounce French.  </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8" name="Rectangle 127">
            <a:extLst>
              <a:ext uri="{FF2B5EF4-FFF2-40B4-BE49-F238E27FC236}">
                <a16:creationId xmlns:a16="http://schemas.microsoft.com/office/drawing/2014/main" id="{E9401E2D-893B-42F1-9FE0-E8C4ED304787}"/>
              </a:ext>
            </a:extLst>
          </p:cNvPr>
          <p:cNvSpPr/>
          <p:nvPr/>
        </p:nvSpPr>
        <p:spPr>
          <a:xfrm>
            <a:off x="151257" y="1572091"/>
            <a:ext cx="32223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Remember </a:t>
            </a:r>
            <a:r>
              <a:rPr kumimoji="0" lang="en-GB" sz="14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t>
            </a:r>
            <a:r>
              <a:rPr kumimoji="0" lang="en-GB" sz="1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ilent </a:t>
            </a:r>
            <a:r>
              <a:rPr kumimoji="0" lang="en-GB" sz="14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t>
            </a:r>
            <a:r>
              <a:rPr kumimoji="0" lang="en-GB" sz="1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inal </a:t>
            </a:r>
            <a:r>
              <a:rPr kumimoji="0" lang="en-GB" sz="14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t>
            </a:r>
            <a:r>
              <a:rPr kumimoji="0" lang="en-GB" sz="1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onsonants</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0" name="Rectangle 129">
            <a:extLst>
              <a:ext uri="{FF2B5EF4-FFF2-40B4-BE49-F238E27FC236}">
                <a16:creationId xmlns:a16="http://schemas.microsoft.com/office/drawing/2014/main" id="{6ED70479-DB1C-4150-9309-454E007F0EA3}"/>
              </a:ext>
            </a:extLst>
          </p:cNvPr>
          <p:cNvSpPr/>
          <p:nvPr/>
        </p:nvSpPr>
        <p:spPr>
          <a:xfrm>
            <a:off x="6768234" y="207666"/>
            <a:ext cx="436190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 zoo</a:t>
            </a:r>
            <a:b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French name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each animal.</a:t>
            </a:r>
            <a:b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131" name="Table 9">
            <a:extLst>
              <a:ext uri="{FF2B5EF4-FFF2-40B4-BE49-F238E27FC236}">
                <a16:creationId xmlns:a16="http://schemas.microsoft.com/office/drawing/2014/main" id="{888B00AC-2166-4198-89B0-5912122EF26F}"/>
              </a:ext>
            </a:extLst>
          </p:cNvPr>
          <p:cNvGraphicFramePr>
            <a:graphicFrameLocks noGrp="1"/>
          </p:cNvGraphicFramePr>
          <p:nvPr/>
        </p:nvGraphicFramePr>
        <p:xfrm>
          <a:off x="6826842" y="2049298"/>
          <a:ext cx="5010261" cy="2992256"/>
        </p:xfrm>
        <a:graphic>
          <a:graphicData uri="http://schemas.openxmlformats.org/drawingml/2006/table">
            <a:tbl>
              <a:tblPr firstRow="1" bandRow="1">
                <a:tableStyleId>{5940675A-B579-460E-94D1-54222C63F5DA}</a:tableStyleId>
              </a:tblPr>
              <a:tblGrid>
                <a:gridCol w="1670087">
                  <a:extLst>
                    <a:ext uri="{9D8B030D-6E8A-4147-A177-3AD203B41FA5}">
                      <a16:colId xmlns:a16="http://schemas.microsoft.com/office/drawing/2014/main" val="2363703958"/>
                    </a:ext>
                  </a:extLst>
                </a:gridCol>
                <a:gridCol w="1670087">
                  <a:extLst>
                    <a:ext uri="{9D8B030D-6E8A-4147-A177-3AD203B41FA5}">
                      <a16:colId xmlns:a16="http://schemas.microsoft.com/office/drawing/2014/main" val="698041092"/>
                    </a:ext>
                  </a:extLst>
                </a:gridCol>
                <a:gridCol w="1670087">
                  <a:extLst>
                    <a:ext uri="{9D8B030D-6E8A-4147-A177-3AD203B41FA5}">
                      <a16:colId xmlns:a16="http://schemas.microsoft.com/office/drawing/2014/main" val="1995150519"/>
                    </a:ext>
                  </a:extLst>
                </a:gridCol>
              </a:tblGrid>
              <a:tr h="1496128">
                <a:tc>
                  <a:txBody>
                    <a:bodyPr/>
                    <a:lstStyle/>
                    <a:p>
                      <a:r>
                        <a:rPr lang="en-GB" sz="1400" dirty="0">
                          <a:solidFill>
                            <a:srgbClr val="002060"/>
                          </a:solidFill>
                          <a:latin typeface="Century Gothic" panose="020B0502020202020204" pitchFamily="34" charset="0"/>
                        </a:rPr>
                        <a:t>1</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2</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3</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03792677"/>
                  </a:ext>
                </a:extLst>
              </a:tr>
              <a:tr h="1496128">
                <a:tc>
                  <a:txBody>
                    <a:bodyPr/>
                    <a:lstStyle/>
                    <a:p>
                      <a:r>
                        <a:rPr lang="en-GB" sz="1400" dirty="0">
                          <a:solidFill>
                            <a:srgbClr val="002060"/>
                          </a:solidFill>
                          <a:latin typeface="Century Gothic" panose="020B0502020202020204" pitchFamily="34" charset="0"/>
                        </a:rPr>
                        <a:t>4</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5</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6</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40734451"/>
                  </a:ext>
                </a:extLst>
              </a:tr>
            </a:tbl>
          </a:graphicData>
        </a:graphic>
      </p:graphicFrame>
      <p:sp>
        <p:nvSpPr>
          <p:cNvPr id="132" name="TextBox 131">
            <a:extLst>
              <a:ext uri="{FF2B5EF4-FFF2-40B4-BE49-F238E27FC236}">
                <a16:creationId xmlns:a16="http://schemas.microsoft.com/office/drawing/2014/main" id="{2C2C1E3A-AE2E-43BA-8F0D-3A6C8277FAD6}"/>
              </a:ext>
            </a:extLst>
          </p:cNvPr>
          <p:cNvSpPr txBox="1"/>
          <p:nvPr/>
        </p:nvSpPr>
        <p:spPr>
          <a:xfrm>
            <a:off x="6826842" y="3178998"/>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3" name="Picture 132">
            <a:extLst>
              <a:ext uri="{FF2B5EF4-FFF2-40B4-BE49-F238E27FC236}">
                <a16:creationId xmlns:a16="http://schemas.microsoft.com/office/drawing/2014/main" id="{ACC9961F-5FEA-4447-B4AA-0DE8A9DA503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072015" y="2283041"/>
            <a:ext cx="1179188" cy="817271"/>
          </a:xfrm>
          <a:prstGeom prst="rect">
            <a:avLst/>
          </a:prstGeom>
        </p:spPr>
      </p:pic>
      <p:sp>
        <p:nvSpPr>
          <p:cNvPr id="134" name="TextBox 133">
            <a:extLst>
              <a:ext uri="{FF2B5EF4-FFF2-40B4-BE49-F238E27FC236}">
                <a16:creationId xmlns:a16="http://schemas.microsoft.com/office/drawing/2014/main" id="{F68E4847-0715-4445-AD15-C9521D32AB5D}"/>
              </a:ext>
            </a:extLst>
          </p:cNvPr>
          <p:cNvSpPr txBox="1"/>
          <p:nvPr/>
        </p:nvSpPr>
        <p:spPr>
          <a:xfrm>
            <a:off x="8418743" y="3178998"/>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ret</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5" name="TextBox 134">
            <a:extLst>
              <a:ext uri="{FF2B5EF4-FFF2-40B4-BE49-F238E27FC236}">
                <a16:creationId xmlns:a16="http://schemas.microsoft.com/office/drawing/2014/main" id="{E447E7CD-FE96-4EBA-AFD7-F89B7EAD81A1}"/>
              </a:ext>
            </a:extLst>
          </p:cNvPr>
          <p:cNvSpPr txBox="1"/>
          <p:nvPr/>
        </p:nvSpPr>
        <p:spPr>
          <a:xfrm>
            <a:off x="10150922" y="3189964"/>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trit</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a:t>
            </a:r>
          </a:p>
        </p:txBody>
      </p:sp>
      <p:sp>
        <p:nvSpPr>
          <p:cNvPr id="136" name="TextBox 135">
            <a:extLst>
              <a:ext uri="{FF2B5EF4-FFF2-40B4-BE49-F238E27FC236}">
                <a16:creationId xmlns:a16="http://schemas.microsoft.com/office/drawing/2014/main" id="{B6D18991-C659-4269-A921-DF7C00B31883}"/>
              </a:ext>
            </a:extLst>
          </p:cNvPr>
          <p:cNvSpPr txBox="1"/>
          <p:nvPr/>
        </p:nvSpPr>
        <p:spPr>
          <a:xfrm>
            <a:off x="6773857" y="4665613"/>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7" name="TextBox 136">
            <a:extLst>
              <a:ext uri="{FF2B5EF4-FFF2-40B4-BE49-F238E27FC236}">
                <a16:creationId xmlns:a16="http://schemas.microsoft.com/office/drawing/2014/main" id="{6E98406F-9987-4403-80C7-76EEF9093D0D}"/>
              </a:ext>
            </a:extLst>
          </p:cNvPr>
          <p:cNvSpPr txBox="1"/>
          <p:nvPr/>
        </p:nvSpPr>
        <p:spPr>
          <a:xfrm>
            <a:off x="8497205" y="4473687"/>
            <a:ext cx="16695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manchot</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em</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pereur</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8" name="TextBox 137">
            <a:extLst>
              <a:ext uri="{FF2B5EF4-FFF2-40B4-BE49-F238E27FC236}">
                <a16:creationId xmlns:a16="http://schemas.microsoft.com/office/drawing/2014/main" id="{B231C889-6F43-4AD1-9F21-7470AED3CF73}"/>
              </a:ext>
            </a:extLst>
          </p:cNvPr>
          <p:cNvSpPr txBox="1"/>
          <p:nvPr/>
        </p:nvSpPr>
        <p:spPr>
          <a:xfrm>
            <a:off x="10097937" y="4676579"/>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col</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9" name="TextBox 138">
            <a:extLst>
              <a:ext uri="{FF2B5EF4-FFF2-40B4-BE49-F238E27FC236}">
                <a16:creationId xmlns:a16="http://schemas.microsoft.com/office/drawing/2014/main" id="{8F0C24B6-E7DF-4A19-8E76-46C387C45D27}"/>
              </a:ext>
            </a:extLst>
          </p:cNvPr>
          <p:cNvSpPr txBox="1"/>
          <p:nvPr/>
        </p:nvSpPr>
        <p:spPr>
          <a:xfrm>
            <a:off x="6608050" y="6188162"/>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rong</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eu</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140" name="TextBox 139">
            <a:extLst>
              <a:ext uri="{FF2B5EF4-FFF2-40B4-BE49-F238E27FC236}">
                <a16:creationId xmlns:a16="http://schemas.microsoft.com/office/drawing/2014/main" id="{AC2CC033-EB90-48E0-937B-49D9C31BC21F}"/>
              </a:ext>
            </a:extLst>
          </p:cNvPr>
          <p:cNvSpPr txBox="1"/>
          <p:nvPr/>
        </p:nvSpPr>
        <p:spPr>
          <a:xfrm>
            <a:off x="8110614" y="6199128"/>
            <a:ext cx="12038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nard</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1" name="TextBox 140">
            <a:extLst>
              <a:ext uri="{FF2B5EF4-FFF2-40B4-BE49-F238E27FC236}">
                <a16:creationId xmlns:a16="http://schemas.microsoft.com/office/drawing/2014/main" id="{60F021FD-E882-4639-A9EA-026D45BF84BE}"/>
              </a:ext>
            </a:extLst>
          </p:cNvPr>
          <p:cNvSpPr txBox="1"/>
          <p:nvPr/>
        </p:nvSpPr>
        <p:spPr>
          <a:xfrm>
            <a:off x="9099211" y="6182220"/>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eau</a:t>
            </a:r>
            <a:endPar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2" name="TextBox 141">
            <a:extLst>
              <a:ext uri="{FF2B5EF4-FFF2-40B4-BE49-F238E27FC236}">
                <a16:creationId xmlns:a16="http://schemas.microsoft.com/office/drawing/2014/main" id="{4BAD95E5-0385-409A-AF8B-888FCB2D6D23}"/>
              </a:ext>
            </a:extLst>
          </p:cNvPr>
          <p:cNvSpPr txBox="1"/>
          <p:nvPr/>
        </p:nvSpPr>
        <p:spPr>
          <a:xfrm>
            <a:off x="10327414" y="6182220"/>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43" name="Picture 142">
            <a:extLst>
              <a:ext uri="{FF2B5EF4-FFF2-40B4-BE49-F238E27FC236}">
                <a16:creationId xmlns:a16="http://schemas.microsoft.com/office/drawing/2014/main" id="{203FF7CC-3146-45C0-BB37-1F4B650096E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787582" y="5276942"/>
            <a:ext cx="926248" cy="922186"/>
          </a:xfrm>
          <a:prstGeom prst="rect">
            <a:avLst/>
          </a:prstGeom>
        </p:spPr>
      </p:pic>
      <p:pic>
        <p:nvPicPr>
          <p:cNvPr id="144" name="Picture 143">
            <a:extLst>
              <a:ext uri="{FF2B5EF4-FFF2-40B4-BE49-F238E27FC236}">
                <a16:creationId xmlns:a16="http://schemas.microsoft.com/office/drawing/2014/main" id="{8DA6B0E9-083D-45F3-9143-0768B117C9EB}"/>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706285" y="2352214"/>
            <a:ext cx="1251374" cy="817271"/>
          </a:xfrm>
          <a:prstGeom prst="rect">
            <a:avLst/>
          </a:prstGeom>
        </p:spPr>
      </p:pic>
      <p:pic>
        <p:nvPicPr>
          <p:cNvPr id="145" name="Picture 144">
            <a:extLst>
              <a:ext uri="{FF2B5EF4-FFF2-40B4-BE49-F238E27FC236}">
                <a16:creationId xmlns:a16="http://schemas.microsoft.com/office/drawing/2014/main" id="{128E754B-D398-4A44-9F5C-B0737D379AFE}"/>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0372176" y="2386604"/>
            <a:ext cx="1308002" cy="817272"/>
          </a:xfrm>
          <a:prstGeom prst="rect">
            <a:avLst/>
          </a:prstGeom>
        </p:spPr>
      </p:pic>
      <p:pic>
        <p:nvPicPr>
          <p:cNvPr id="146" name="Picture 145">
            <a:extLst>
              <a:ext uri="{FF2B5EF4-FFF2-40B4-BE49-F238E27FC236}">
                <a16:creationId xmlns:a16="http://schemas.microsoft.com/office/drawing/2014/main" id="{BFB8609C-89C6-4D72-810A-A01453539E95}"/>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8251203" y="5353274"/>
            <a:ext cx="1063238" cy="791559"/>
          </a:xfrm>
          <a:prstGeom prst="rect">
            <a:avLst/>
          </a:prstGeom>
        </p:spPr>
      </p:pic>
      <p:pic>
        <p:nvPicPr>
          <p:cNvPr id="147" name="Picture 146">
            <a:extLst>
              <a:ext uri="{FF2B5EF4-FFF2-40B4-BE49-F238E27FC236}">
                <a16:creationId xmlns:a16="http://schemas.microsoft.com/office/drawing/2014/main" id="{4A44B879-9684-4DD9-93F8-8AE6572DB99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7120297" y="3812364"/>
            <a:ext cx="1229301" cy="819534"/>
          </a:xfrm>
          <a:prstGeom prst="rect">
            <a:avLst/>
          </a:prstGeom>
        </p:spPr>
      </p:pic>
      <p:pic>
        <p:nvPicPr>
          <p:cNvPr id="148" name="Picture 147">
            <a:extLst>
              <a:ext uri="{FF2B5EF4-FFF2-40B4-BE49-F238E27FC236}">
                <a16:creationId xmlns:a16="http://schemas.microsoft.com/office/drawing/2014/main" id="{1E03EE2A-F261-40C5-AB01-41AE47DB7C8B}"/>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7120297" y="5135078"/>
            <a:ext cx="771525" cy="1059815"/>
          </a:xfrm>
          <a:prstGeom prst="rect">
            <a:avLst/>
          </a:prstGeom>
        </p:spPr>
      </p:pic>
      <p:pic>
        <p:nvPicPr>
          <p:cNvPr id="149" name="Picture 148">
            <a:extLst>
              <a:ext uri="{FF2B5EF4-FFF2-40B4-BE49-F238E27FC236}">
                <a16:creationId xmlns:a16="http://schemas.microsoft.com/office/drawing/2014/main" id="{D60020DF-5BED-4AE4-98E3-02B9D83E9950}"/>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9414123" y="5305032"/>
            <a:ext cx="1063239" cy="833859"/>
          </a:xfrm>
          <a:prstGeom prst="rect">
            <a:avLst/>
          </a:prstGeom>
        </p:spPr>
      </p:pic>
      <p:pic>
        <p:nvPicPr>
          <p:cNvPr id="150" name="Picture 149">
            <a:extLst>
              <a:ext uri="{FF2B5EF4-FFF2-40B4-BE49-F238E27FC236}">
                <a16:creationId xmlns:a16="http://schemas.microsoft.com/office/drawing/2014/main" id="{3AEB1E91-B2C8-40DC-8EC7-0EE76A3B1126}"/>
              </a:ext>
            </a:extLst>
          </p:cNvPr>
          <p:cNvPicPr/>
          <p:nvPr/>
        </p:nvPicPr>
        <p:blipFill rotWithShape="1">
          <a:blip r:embed="rId11" cstate="print">
            <a:extLst>
              <a:ext uri="{28A0092B-C50C-407E-A947-70E740481C1C}">
                <a14:useLocalDpi xmlns:a14="http://schemas.microsoft.com/office/drawing/2010/main" val="0"/>
              </a:ext>
            </a:extLst>
          </a:blip>
          <a:srcRect l="18427" r="13363"/>
          <a:stretch/>
        </p:blipFill>
        <p:spPr bwMode="auto">
          <a:xfrm>
            <a:off x="10347233" y="3835621"/>
            <a:ext cx="787911" cy="760928"/>
          </a:xfrm>
          <a:prstGeom prst="rect">
            <a:avLst/>
          </a:prstGeom>
          <a:ln>
            <a:noFill/>
          </a:ln>
          <a:extLst>
            <a:ext uri="{53640926-AAD7-44D8-BBD7-CCE9431645EC}">
              <a14:shadowObscured xmlns:a14="http://schemas.microsoft.com/office/drawing/2010/main"/>
            </a:ext>
          </a:extLst>
        </p:spPr>
      </p:pic>
      <p:pic>
        <p:nvPicPr>
          <p:cNvPr id="151" name="Picture 150">
            <a:extLst>
              <a:ext uri="{FF2B5EF4-FFF2-40B4-BE49-F238E27FC236}">
                <a16:creationId xmlns:a16="http://schemas.microsoft.com/office/drawing/2014/main" id="{A4F0E0C8-1AE8-4547-8824-B3F02080F761}"/>
              </a:ext>
            </a:extLst>
          </p:cNvPr>
          <p:cNvPicPr/>
          <p:nvPr/>
        </p:nvPicPr>
        <p:blipFill rotWithShape="1">
          <a:blip r:embed="rId12" cstate="print">
            <a:extLst>
              <a:ext uri="{28A0092B-C50C-407E-A947-70E740481C1C}">
                <a14:useLocalDpi xmlns:a14="http://schemas.microsoft.com/office/drawing/2010/main" val="0"/>
              </a:ext>
            </a:extLst>
          </a:blip>
          <a:srcRect l="18427" r="13363"/>
          <a:stretch/>
        </p:blipFill>
        <p:spPr bwMode="auto">
          <a:xfrm>
            <a:off x="11019809" y="4007236"/>
            <a:ext cx="747661" cy="682535"/>
          </a:xfrm>
          <a:prstGeom prst="rect">
            <a:avLst/>
          </a:prstGeom>
          <a:ln>
            <a:noFill/>
          </a:ln>
          <a:extLst>
            <a:ext uri="{53640926-AAD7-44D8-BBD7-CCE9431645EC}">
              <a14:shadowObscured xmlns:a14="http://schemas.microsoft.com/office/drawing/2010/main"/>
            </a:ext>
          </a:extLst>
        </p:spPr>
      </p:pic>
      <p:pic>
        <p:nvPicPr>
          <p:cNvPr id="152" name="Picture 151" descr="A picture containing penguin, bird, aquatic bird, ground&#10;&#10;Description automatically generated">
            <a:extLst>
              <a:ext uri="{FF2B5EF4-FFF2-40B4-BE49-F238E27FC236}">
                <a16:creationId xmlns:a16="http://schemas.microsoft.com/office/drawing/2014/main" id="{900044F9-9F22-4591-8DB4-2D78DC13369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9017" t="12805" r="27261"/>
          <a:stretch/>
        </p:blipFill>
        <p:spPr>
          <a:xfrm>
            <a:off x="8978513" y="3579501"/>
            <a:ext cx="789972" cy="961633"/>
          </a:xfrm>
          <a:prstGeom prst="rect">
            <a:avLst/>
          </a:prstGeom>
        </p:spPr>
      </p:pic>
      <p:grpSp>
        <p:nvGrpSpPr>
          <p:cNvPr id="153" name="Group 152">
            <a:extLst>
              <a:ext uri="{FF2B5EF4-FFF2-40B4-BE49-F238E27FC236}">
                <a16:creationId xmlns:a16="http://schemas.microsoft.com/office/drawing/2014/main" id="{297A17B0-172C-4936-9AF3-8B95D0DE4085}"/>
              </a:ext>
            </a:extLst>
          </p:cNvPr>
          <p:cNvGrpSpPr/>
          <p:nvPr/>
        </p:nvGrpSpPr>
        <p:grpSpPr>
          <a:xfrm>
            <a:off x="10226666" y="789502"/>
            <a:ext cx="1653489" cy="1081846"/>
            <a:chOff x="5390768" y="2772150"/>
            <a:chExt cx="1990493" cy="1302341"/>
          </a:xfrm>
        </p:grpSpPr>
        <p:pic>
          <p:nvPicPr>
            <p:cNvPr id="154" name="Picture 153">
              <a:extLst>
                <a:ext uri="{FF2B5EF4-FFF2-40B4-BE49-F238E27FC236}">
                  <a16:creationId xmlns:a16="http://schemas.microsoft.com/office/drawing/2014/main" id="{FA739B4C-3E94-47EE-A69F-BCD04104BB0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74723" y="3097613"/>
              <a:ext cx="1786291" cy="976878"/>
            </a:xfrm>
            <a:prstGeom prst="rect">
              <a:avLst/>
            </a:prstGeom>
          </p:spPr>
        </p:pic>
        <p:pic>
          <p:nvPicPr>
            <p:cNvPr id="155" name="Picture 154">
              <a:extLst>
                <a:ext uri="{FF2B5EF4-FFF2-40B4-BE49-F238E27FC236}">
                  <a16:creationId xmlns:a16="http://schemas.microsoft.com/office/drawing/2014/main" id="{02D51F92-361D-46E9-8740-778B1346598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09899" y="3354446"/>
              <a:ext cx="858321" cy="686657"/>
            </a:xfrm>
            <a:prstGeom prst="rect">
              <a:avLst/>
            </a:prstGeom>
          </p:spPr>
        </p:pic>
        <p:pic>
          <p:nvPicPr>
            <p:cNvPr id="156" name="Picture 155">
              <a:extLst>
                <a:ext uri="{FF2B5EF4-FFF2-40B4-BE49-F238E27FC236}">
                  <a16:creationId xmlns:a16="http://schemas.microsoft.com/office/drawing/2014/main" id="{1E0D5BAA-64D4-4444-B01D-F7C9CD693C5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03803" y="3366868"/>
              <a:ext cx="858321" cy="686657"/>
            </a:xfrm>
            <a:prstGeom prst="rect">
              <a:avLst/>
            </a:prstGeom>
          </p:spPr>
        </p:pic>
        <p:sp>
          <p:nvSpPr>
            <p:cNvPr id="157" name="Rounded Rectangle 28">
              <a:extLst>
                <a:ext uri="{FF2B5EF4-FFF2-40B4-BE49-F238E27FC236}">
                  <a16:creationId xmlns:a16="http://schemas.microsoft.com/office/drawing/2014/main" id="{BA65CDD8-E727-42B3-9687-2D6F4207B5BF}"/>
                </a:ext>
              </a:extLst>
            </p:cNvPr>
            <p:cNvSpPr/>
            <p:nvPr/>
          </p:nvSpPr>
          <p:spPr>
            <a:xfrm>
              <a:off x="5684973" y="2772151"/>
              <a:ext cx="1495316" cy="3880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alibri" panose="020F0502020204030204"/>
                  <a:ea typeface="+mn-ea"/>
                  <a:cs typeface="+mn-cs"/>
                </a:rPr>
                <a:t>ZOO</a:t>
              </a:r>
            </a:p>
          </p:txBody>
        </p:sp>
        <p:sp>
          <p:nvSpPr>
            <p:cNvPr id="158" name="Diagonal Stripe 157">
              <a:extLst>
                <a:ext uri="{FF2B5EF4-FFF2-40B4-BE49-F238E27FC236}">
                  <a16:creationId xmlns:a16="http://schemas.microsoft.com/office/drawing/2014/main" id="{8D66EA05-438F-409F-8766-BE977E89BEA4}"/>
                </a:ext>
              </a:extLst>
            </p:cNvPr>
            <p:cNvSpPr/>
            <p:nvPr/>
          </p:nvSpPr>
          <p:spPr>
            <a:xfrm>
              <a:off x="5390768" y="2772150"/>
              <a:ext cx="440271" cy="1121463"/>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Diagonal Stripe 158">
              <a:extLst>
                <a:ext uri="{FF2B5EF4-FFF2-40B4-BE49-F238E27FC236}">
                  <a16:creationId xmlns:a16="http://schemas.microsoft.com/office/drawing/2014/main" id="{F6D135A3-3BD6-48D4-A7BF-132CD9A8265E}"/>
                </a:ext>
              </a:extLst>
            </p:cNvPr>
            <p:cNvSpPr/>
            <p:nvPr/>
          </p:nvSpPr>
          <p:spPr>
            <a:xfrm flipH="1">
              <a:off x="6908034" y="2772150"/>
              <a:ext cx="473227" cy="1121463"/>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0" name="Rectangle 159">
            <a:extLst>
              <a:ext uri="{FF2B5EF4-FFF2-40B4-BE49-F238E27FC236}">
                <a16:creationId xmlns:a16="http://schemas.microsoft.com/office/drawing/2014/main" id="{0B1DE52D-22EE-4E5F-B5E9-CF92F74D1B82}"/>
              </a:ext>
            </a:extLst>
          </p:cNvPr>
          <p:cNvSpPr/>
          <p:nvPr/>
        </p:nvSpPr>
        <p:spPr>
          <a:xfrm>
            <a:off x="6768234" y="792400"/>
            <a:ext cx="351911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just use what you know about how to pronounce French.  </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1" name="Rectangle 160">
            <a:extLst>
              <a:ext uri="{FF2B5EF4-FFF2-40B4-BE49-F238E27FC236}">
                <a16:creationId xmlns:a16="http://schemas.microsoft.com/office/drawing/2014/main" id="{D28472C7-896E-410B-9DEA-7866F01B3C96}"/>
              </a:ext>
            </a:extLst>
          </p:cNvPr>
          <p:cNvSpPr/>
          <p:nvPr/>
        </p:nvSpPr>
        <p:spPr>
          <a:xfrm>
            <a:off x="6762249" y="1563571"/>
            <a:ext cx="32223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Remember </a:t>
            </a:r>
            <a:r>
              <a:rPr kumimoji="0" lang="en-GB" sz="14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t>
            </a:r>
            <a:r>
              <a:rPr kumimoji="0" lang="en-GB" sz="1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ilent </a:t>
            </a:r>
            <a:r>
              <a:rPr kumimoji="0" lang="en-GB" sz="14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t>
            </a:r>
            <a:r>
              <a:rPr kumimoji="0" lang="en-GB" sz="1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inal </a:t>
            </a:r>
            <a:r>
              <a:rPr kumimoji="0" lang="en-GB" sz="14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t>
            </a:r>
            <a:r>
              <a:rPr kumimoji="0" lang="en-GB" sz="1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onsonants</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63643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5880</TotalTime>
  <Words>1680</Words>
  <Application>Microsoft Office PowerPoint</Application>
  <PresentationFormat>Widescreen</PresentationFormat>
  <Paragraphs>388</Paragraphs>
  <Slides>10</Slides>
  <Notes>10</Notes>
  <HiddenSlides>0</HiddenSlides>
  <MMClips>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vt:i4>
      </vt:variant>
    </vt:vector>
  </HeadingPairs>
  <TitlesOfParts>
    <vt:vector size="21" baseType="lpstr">
      <vt:lpstr>Arial</vt:lpstr>
      <vt:lpstr>Bookshelf Symbol 7</vt:lpstr>
      <vt:lpstr>Calibri</vt:lpstr>
      <vt:lpstr>Calibri Light</vt:lpstr>
      <vt:lpstr>Century Gothic</vt:lpstr>
      <vt:lpstr>Century Gothic</vt:lpstr>
      <vt:lpstr>Modern Love</vt:lpstr>
      <vt:lpstr>Symbol</vt:lpstr>
      <vt:lpstr>Wingdings</vt:lpstr>
      <vt:lpstr>1_Office Theme</vt:lpstr>
      <vt:lpstr>Office Theme</vt:lpstr>
      <vt:lpstr>Saying what I and others have</vt:lpstr>
      <vt:lpstr>prononcer</vt:lpstr>
      <vt:lpstr>lire</vt:lpstr>
      <vt:lpstr>lire</vt:lpstr>
      <vt:lpstr>lire</vt:lpstr>
      <vt:lpstr>lire</vt:lpstr>
      <vt:lpstr>Au revoir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194</cp:revision>
  <dcterms:created xsi:type="dcterms:W3CDTF">2021-07-02T19:27:01Z</dcterms:created>
  <dcterms:modified xsi:type="dcterms:W3CDTF">2023-07-13T15:20:32Z</dcterms:modified>
</cp:coreProperties>
</file>