
<file path=[Content_Types].xml><?xml version="1.0" encoding="utf-8"?>
<Types xmlns="http://schemas.openxmlformats.org/package/2006/content-types">
  <Default Extension="gif" ContentType="image/gif"/>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5"/>
  </p:notesMasterIdLst>
  <p:sldIdLst>
    <p:sldId id="275" r:id="rId4"/>
    <p:sldId id="370" r:id="rId5"/>
    <p:sldId id="510" r:id="rId6"/>
    <p:sldId id="599" r:id="rId7"/>
    <p:sldId id="778" r:id="rId8"/>
    <p:sldId id="514" r:id="rId9"/>
    <p:sldId id="553" r:id="rId10"/>
    <p:sldId id="610" r:id="rId11"/>
    <p:sldId id="611" r:id="rId12"/>
    <p:sldId id="612" r:id="rId13"/>
    <p:sldId id="613" r:id="rId14"/>
    <p:sldId id="614" r:id="rId15"/>
    <p:sldId id="615" r:id="rId16"/>
    <p:sldId id="616" r:id="rId17"/>
    <p:sldId id="617" r:id="rId18"/>
    <p:sldId id="606" r:id="rId19"/>
    <p:sldId id="493" r:id="rId20"/>
    <p:sldId id="618" r:id="rId21"/>
    <p:sldId id="619" r:id="rId22"/>
    <p:sldId id="281"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AA"/>
    <a:srgbClr val="EFF9FB"/>
    <a:srgbClr val="DDDDCD"/>
    <a:srgbClr val="1D9A78"/>
    <a:srgbClr val="FF0066"/>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42" autoAdjust="0"/>
  </p:normalViewPr>
  <p:slideViewPr>
    <p:cSldViewPr snapToGrid="0">
      <p:cViewPr varScale="1">
        <p:scale>
          <a:sx n="104" d="100"/>
          <a:sy n="104" d="100"/>
        </p:scale>
        <p:origin x="732"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revisit [</a:t>
            </a:r>
            <a:r>
              <a:rPr lang="en-GB" sz="1200" b="1" strike="noStrike" spc="-1" dirty="0" err="1">
                <a:solidFill>
                  <a:srgbClr val="002060"/>
                </a:solidFill>
                <a:latin typeface="Century Gothic"/>
                <a:ea typeface="Century Gothic"/>
              </a:rPr>
              <a:t>ch</a:t>
            </a:r>
            <a:r>
              <a:rPr lang="en-GB" sz="1200" b="1" strike="noStrike" spc="-1" dirty="0">
                <a:solidFill>
                  <a:srgbClr val="002060"/>
                </a:solidFill>
                <a:latin typeface="Century Gothic"/>
                <a:ea typeface="Century Gothic"/>
              </a:rPr>
              <a:t>] - </a:t>
            </a:r>
            <a:r>
              <a:rPr lang="fr-FR" sz="1200" b="0" strike="noStrike" spc="-1" dirty="0">
                <a:solidFill>
                  <a:srgbClr val="002060"/>
                </a:solidFill>
                <a:latin typeface="Century Gothic"/>
                <a:ea typeface="Century Gothic"/>
              </a:rPr>
              <a:t>dimanche [1235] marché [280] chercher [336] chat [3138] bouche [1838]</a:t>
            </a: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bouche</a:t>
            </a:r>
            <a:r>
              <a:rPr lang="it-IT" sz="1200" b="1" strike="noStrike" spc="-1" dirty="0">
                <a:solidFill>
                  <a:srgbClr val="FF0066"/>
                </a:solidFill>
                <a:latin typeface="Century Gothic"/>
                <a:ea typeface="Century Gothic"/>
              </a:rPr>
              <a:t> </a:t>
            </a:r>
            <a:r>
              <a:rPr lang="it-IT" sz="1200" b="0" strike="noStrike" spc="-1" dirty="0">
                <a:solidFill>
                  <a:srgbClr val="FF0066"/>
                </a:solidFill>
                <a:latin typeface="Century Gothic"/>
                <a:ea typeface="Century Gothic"/>
              </a:rPr>
              <a:t>[1938] </a:t>
            </a:r>
            <a:r>
              <a:rPr lang="fr-FR" sz="1200" b="1" i="0" strike="noStrike" spc="-1" dirty="0">
                <a:solidFill>
                  <a:srgbClr val="FF0066"/>
                </a:solidFill>
                <a:latin typeface="Century Gothic"/>
                <a:ea typeface="Century Gothic"/>
              </a:rPr>
              <a:t>cheveu [2296] médecin [827]</a:t>
            </a:r>
            <a:r>
              <a:rPr lang="fr-FR" sz="1200" b="0" i="0" strike="noStrike" spc="-1" dirty="0">
                <a:solidFill>
                  <a:srgbClr val="FF0066"/>
                </a:solidFill>
                <a:latin typeface="Century Gothic"/>
                <a:ea typeface="Century Gothic"/>
              </a:rPr>
              <a:t> </a:t>
            </a:r>
            <a:r>
              <a:rPr lang="fr-FR" sz="1200" b="1" i="0" strike="noStrike" spc="-1" dirty="0">
                <a:solidFill>
                  <a:srgbClr val="FF0066"/>
                </a:solidFill>
                <a:latin typeface="Century Gothic"/>
                <a:ea typeface="Century Gothic"/>
              </a:rPr>
              <a:t>nez</a:t>
            </a:r>
            <a:r>
              <a:rPr lang="fr-FR" sz="1200" b="0" i="0" strike="noStrike" spc="-1" dirty="0">
                <a:solidFill>
                  <a:srgbClr val="FF0066"/>
                </a:solidFill>
                <a:latin typeface="Century Gothic"/>
                <a:ea typeface="Century Gothic"/>
              </a:rPr>
              <a:t> </a:t>
            </a:r>
            <a:r>
              <a:rPr lang="fr-FR" sz="1200" b="1" i="0" strike="noStrike" spc="-1" dirty="0">
                <a:solidFill>
                  <a:srgbClr val="FF0066"/>
                </a:solidFill>
                <a:latin typeface="Century Gothic"/>
                <a:ea typeface="Century Gothic"/>
              </a:rPr>
              <a:t>[2661] </a:t>
            </a:r>
            <a:r>
              <a:rPr lang="fr-FR" sz="1200" b="0" i="0" strike="noStrike" spc="-1" dirty="0">
                <a:solidFill>
                  <a:srgbClr val="FF0066"/>
                </a:solidFill>
                <a:latin typeface="Century Gothic"/>
                <a:ea typeface="Century Gothic"/>
              </a:rPr>
              <a:t>œil, yeux</a:t>
            </a:r>
            <a:r>
              <a:rPr lang="fr-FR" sz="1200" b="1" i="0" strike="noStrike" spc="-1" dirty="0">
                <a:solidFill>
                  <a:srgbClr val="FF0066"/>
                </a:solidFill>
                <a:latin typeface="Century Gothic"/>
                <a:ea typeface="Century Gothic"/>
              </a:rPr>
              <a:t> [474] visage [1292] </a:t>
            </a:r>
            <a:r>
              <a:rPr lang="fr-FR" sz="1200" b="0" i="0" strike="noStrike" spc="-1" dirty="0">
                <a:solidFill>
                  <a:srgbClr val="FF0066"/>
                </a:solidFill>
                <a:latin typeface="Century Gothic"/>
                <a:ea typeface="Century Gothic"/>
              </a:rPr>
              <a:t>bleu</a:t>
            </a:r>
            <a:r>
              <a:rPr lang="fr-FR" sz="1200" b="1" i="0" strike="noStrike" spc="-1" dirty="0">
                <a:solidFill>
                  <a:srgbClr val="FF0066"/>
                </a:solidFill>
                <a:latin typeface="Century Gothic"/>
                <a:ea typeface="Century Gothic"/>
              </a:rPr>
              <a:t> [1216] </a:t>
            </a:r>
            <a:r>
              <a:rPr lang="fr-FR" sz="1200" b="0" i="0" strike="noStrike" spc="-1" dirty="0">
                <a:solidFill>
                  <a:srgbClr val="FF0066"/>
                </a:solidFill>
                <a:latin typeface="Century Gothic"/>
                <a:ea typeface="Century Gothic"/>
              </a:rPr>
              <a:t>blond</a:t>
            </a:r>
            <a:r>
              <a:rPr lang="fr-FR" sz="1200" b="1" i="0" strike="noStrike" spc="-1" dirty="0">
                <a:solidFill>
                  <a:srgbClr val="FF0066"/>
                </a:solidFill>
                <a:latin typeface="Century Gothic"/>
                <a:ea typeface="Century Gothic"/>
              </a:rPr>
              <a:t> [4585] brun [&gt;5000] </a:t>
            </a:r>
            <a:r>
              <a:rPr lang="fr-FR" sz="1200" b="0" i="0" strike="noStrike" spc="-1" dirty="0">
                <a:solidFill>
                  <a:srgbClr val="FF0066"/>
                </a:solidFill>
                <a:latin typeface="Century Gothic"/>
                <a:ea typeface="Century Gothic"/>
              </a:rPr>
              <a:t>court</a:t>
            </a:r>
            <a:r>
              <a:rPr lang="fr-FR" sz="1200" b="1" i="0" strike="noStrike" spc="-1" dirty="0">
                <a:solidFill>
                  <a:srgbClr val="FF0066"/>
                </a:solidFill>
                <a:latin typeface="Century Gothic"/>
                <a:ea typeface="Century Gothic"/>
              </a:rPr>
              <a:t> [545] crépu [&gt;5000] </a:t>
            </a:r>
            <a:r>
              <a:rPr lang="fr-FR" sz="1200" b="0" i="0" strike="noStrike" spc="-1" dirty="0">
                <a:solidFill>
                  <a:srgbClr val="FF0066"/>
                </a:solidFill>
                <a:latin typeface="Century Gothic"/>
                <a:ea typeface="Century Gothic"/>
              </a:rPr>
              <a:t>gris </a:t>
            </a:r>
            <a:r>
              <a:rPr lang="fr-FR" sz="1200" b="1" i="0" strike="noStrike" spc="-1" dirty="0">
                <a:solidFill>
                  <a:srgbClr val="FF0066"/>
                </a:solidFill>
                <a:latin typeface="Century Gothic"/>
                <a:ea typeface="Century Gothic"/>
              </a:rPr>
              <a:t>[2769] long [202] marron [&gt;5000] </a:t>
            </a:r>
            <a:r>
              <a:rPr lang="fr-FR" sz="1200" b="0" i="0" strike="noStrike" spc="-1" dirty="0">
                <a:solidFill>
                  <a:srgbClr val="FF0066"/>
                </a:solidFill>
                <a:latin typeface="Century Gothic"/>
                <a:ea typeface="Century Gothic"/>
              </a:rPr>
              <a:t>noir </a:t>
            </a:r>
            <a:r>
              <a:rPr lang="fr-FR" sz="1200" b="1" i="0" strike="noStrike" spc="-1" dirty="0">
                <a:solidFill>
                  <a:srgbClr val="FF0066"/>
                </a:solidFill>
                <a:latin typeface="Century Gothic"/>
                <a:ea typeface="Century Gothic"/>
              </a:rPr>
              <a:t>[572] ovale &gt;5000] rond [2268] roux [-] </a:t>
            </a:r>
            <a:r>
              <a:rPr lang="fr-FR" sz="1200" b="0" i="0" strike="noStrike" spc="-1" dirty="0">
                <a:solidFill>
                  <a:srgbClr val="FF0066"/>
                </a:solidFill>
                <a:latin typeface="Century Gothic"/>
                <a:ea typeface="Century Gothic"/>
              </a:rPr>
              <a:t>vert </a:t>
            </a:r>
            <a:r>
              <a:rPr lang="fr-FR" sz="1200" b="1" i="0" strike="noStrike" spc="-1" dirty="0">
                <a:solidFill>
                  <a:srgbClr val="FF0066"/>
                </a:solidFill>
                <a:latin typeface="Century Gothic"/>
                <a:ea typeface="Century Gothic"/>
              </a:rPr>
              <a:t>[1060] </a:t>
            </a:r>
            <a:endParaRPr lang="fr-FR" sz="1200" b="0" i="0" strike="noStrike" spc="-1" dirty="0">
              <a:solidFill>
                <a:srgbClr val="FF0066"/>
              </a:solidFill>
              <a:latin typeface="Century Gothic"/>
              <a:ea typeface="Century Gothic"/>
            </a:endParaRP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as [8] a [8] donner [46] organiser [791] parler [106] poser [218] préparer [368] trouver [83] utiliser [345]  livre [358] question [144] phrase [2074] problème [188] sac [2343] réponse [456] </a:t>
            </a:r>
            <a:r>
              <a:rPr lang="fr-FR" sz="1100" b="1" dirty="0">
                <a:solidFill>
                  <a:srgbClr val="FF0066"/>
                </a:solidFill>
                <a:effectLst/>
                <a:latin typeface="Century Gothic" panose="020B0502020202020204" pitchFamily="34" charset="0"/>
                <a:ea typeface="+mn-ea"/>
                <a:cs typeface="+mn-cs"/>
              </a:rPr>
              <a:t>solution </a:t>
            </a:r>
            <a:r>
              <a:rPr lang="fr-FR" sz="1100" dirty="0">
                <a:solidFill>
                  <a:srgbClr val="FF0066"/>
                </a:solidFill>
                <a:effectLst/>
                <a:latin typeface="Century Gothic" panose="020B0502020202020204" pitchFamily="34" charset="0"/>
                <a:ea typeface="+mn-ea"/>
                <a:cs typeface="+mn-cs"/>
              </a:rPr>
              <a:t>[608] </a:t>
            </a:r>
            <a:r>
              <a:rPr lang="fr-FR" sz="1100" b="1" dirty="0">
                <a:solidFill>
                  <a:srgbClr val="FF0066"/>
                </a:solidFill>
                <a:effectLst/>
                <a:latin typeface="Century Gothic" panose="020B0502020202020204" pitchFamily="34" charset="0"/>
                <a:ea typeface="+mn-ea"/>
                <a:cs typeface="+mn-cs"/>
              </a:rPr>
              <a:t>court</a:t>
            </a:r>
            <a:r>
              <a:rPr lang="fr-FR" sz="1100" dirty="0">
                <a:solidFill>
                  <a:srgbClr val="FF0066"/>
                </a:solidFill>
                <a:effectLst/>
                <a:latin typeface="Century Gothic" panose="020B0502020202020204" pitchFamily="34" charset="0"/>
                <a:ea typeface="+mn-ea"/>
                <a:cs typeface="+mn-cs"/>
              </a:rPr>
              <a:t> [545] </a:t>
            </a:r>
            <a:r>
              <a:rPr lang="fr-FR" sz="1100" b="1" dirty="0">
                <a:solidFill>
                  <a:srgbClr val="FF0066"/>
                </a:solidFill>
                <a:effectLst/>
                <a:latin typeface="Century Gothic" panose="020B0502020202020204" pitchFamily="34" charset="0"/>
                <a:ea typeface="+mn-ea"/>
                <a:cs typeface="+mn-cs"/>
              </a:rPr>
              <a:t>simple</a:t>
            </a:r>
            <a:r>
              <a:rPr lang="fr-FR" sz="1100" dirty="0">
                <a:solidFill>
                  <a:srgbClr val="FF0066"/>
                </a:solidFill>
                <a:effectLst/>
                <a:latin typeface="Century Gothic" panose="020B0502020202020204" pitchFamily="34" charset="0"/>
                <a:ea typeface="+mn-ea"/>
                <a:cs typeface="+mn-cs"/>
              </a:rPr>
              <a:t> [212] </a:t>
            </a:r>
            <a:r>
              <a:rPr lang="fr-FR" sz="1100" b="1" dirty="0">
                <a:solidFill>
                  <a:srgbClr val="FF0066"/>
                </a:solidFill>
                <a:effectLst/>
                <a:latin typeface="Century Gothic" panose="020B0502020202020204" pitchFamily="34" charset="0"/>
                <a:ea typeface="+mn-ea"/>
                <a:cs typeface="+mn-cs"/>
              </a:rPr>
              <a:t>spécial </a:t>
            </a:r>
            <a:r>
              <a:rPr lang="fr-FR" sz="1100" dirty="0">
                <a:solidFill>
                  <a:srgbClr val="FF0066"/>
                </a:solidFill>
                <a:effectLst/>
                <a:latin typeface="Century Gothic" panose="020B0502020202020204" pitchFamily="34" charset="0"/>
                <a:ea typeface="+mn-ea"/>
                <a:cs typeface="+mn-cs"/>
              </a:rPr>
              <a:t>[726] vrai [292] faux [555] des [de-2] calme [1731] difficile [296] facile [822] important [215] indépendant [854] intéressant [1244] rapide [672] utile [1003]</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a:solidFill>
                  <a:srgbClr val="FF0066"/>
                </a:solidFill>
                <a:effectLst/>
                <a:latin typeface="Century Gothic" panose="020B0502020202020204" pitchFamily="34" charset="0"/>
                <a:ea typeface="+mn-ea"/>
                <a:cs typeface="+mn-cs"/>
              </a:rPr>
              <a:t>anniversaire [2043] mois [179] janvier [939] février [1139] mars [868] avril [1022] mai [943] juin [931] juillet [1326] aout [1445] septembre [944] octobre [826] novembre [982] décembre [891] quand [119] </a:t>
            </a:r>
            <a:r>
              <a:rPr lang="fr-FR" sz="1100" b="1">
                <a:solidFill>
                  <a:srgbClr val="FF0066"/>
                </a:solidFill>
                <a:effectLst/>
                <a:latin typeface="Century Gothic" panose="020B0502020202020204" pitchFamily="34" charset="0"/>
                <a:ea typeface="+mn-ea"/>
                <a:cs typeface="+mn-cs"/>
              </a:rPr>
              <a:t>treize</a:t>
            </a:r>
            <a:r>
              <a:rPr lang="fr-FR" sz="1100" b="0">
                <a:solidFill>
                  <a:srgbClr val="FF0066"/>
                </a:solidFill>
                <a:effectLst/>
                <a:latin typeface="Century Gothic" panose="020B0502020202020204" pitchFamily="34" charset="0"/>
                <a:ea typeface="+mn-ea"/>
                <a:cs typeface="+mn-cs"/>
              </a:rPr>
              <a:t> [3285] </a:t>
            </a:r>
            <a:r>
              <a:rPr lang="fr-FR" sz="1100" b="1">
                <a:solidFill>
                  <a:srgbClr val="FF0066"/>
                </a:solidFill>
                <a:effectLst/>
                <a:latin typeface="Century Gothic" panose="020B0502020202020204" pitchFamily="34" charset="0"/>
                <a:ea typeface="+mn-ea"/>
                <a:cs typeface="+mn-cs"/>
              </a:rPr>
              <a:t>quatorze </a:t>
            </a:r>
            <a:r>
              <a:rPr lang="fr-FR" sz="1100" b="0">
                <a:solidFill>
                  <a:srgbClr val="FF0066"/>
                </a:solidFill>
                <a:effectLst/>
                <a:latin typeface="Century Gothic" panose="020B0502020202020204" pitchFamily="34" charset="0"/>
                <a:ea typeface="+mn-ea"/>
                <a:cs typeface="+mn-cs"/>
              </a:rPr>
              <a:t>[3359] </a:t>
            </a:r>
            <a:r>
              <a:rPr lang="fr-FR" sz="1100" b="1">
                <a:solidFill>
                  <a:srgbClr val="FF0066"/>
                </a:solidFill>
                <a:effectLst/>
                <a:latin typeface="Century Gothic" panose="020B0502020202020204" pitchFamily="34" charset="0"/>
                <a:ea typeface="+mn-ea"/>
                <a:cs typeface="+mn-cs"/>
              </a:rPr>
              <a:t>quinze</a:t>
            </a:r>
            <a:r>
              <a:rPr lang="fr-FR" sz="1100" b="0">
                <a:solidFill>
                  <a:srgbClr val="FF0066"/>
                </a:solidFill>
                <a:effectLst/>
                <a:latin typeface="Century Gothic" panose="020B0502020202020204" pitchFamily="34" charset="0"/>
                <a:ea typeface="+mn-ea"/>
                <a:cs typeface="+mn-cs"/>
              </a:rPr>
              <a:t> [1472] </a:t>
            </a:r>
            <a:r>
              <a:rPr lang="fr-FR" sz="1100" b="1">
                <a:solidFill>
                  <a:srgbClr val="FF0066"/>
                </a:solidFill>
                <a:effectLst/>
                <a:latin typeface="Century Gothic" panose="020B0502020202020204" pitchFamily="34" charset="0"/>
                <a:ea typeface="+mn-ea"/>
                <a:cs typeface="+mn-cs"/>
              </a:rPr>
              <a:t>seize</a:t>
            </a:r>
            <a:r>
              <a:rPr lang="fr-FR" sz="1100" b="0">
                <a:solidFill>
                  <a:srgbClr val="FF0066"/>
                </a:solidFill>
                <a:effectLst/>
                <a:latin typeface="Century Gothic" panose="020B0502020202020204" pitchFamily="34" charset="0"/>
                <a:ea typeface="+mn-ea"/>
                <a:cs typeface="+mn-cs"/>
              </a:rPr>
              <a:t> [3285] dix-sept [3812] dix-huit [3592] dix-neuf [4851] </a:t>
            </a:r>
            <a:r>
              <a:rPr lang="fr-FR" sz="1100" b="1">
                <a:solidFill>
                  <a:srgbClr val="FF0066"/>
                </a:solidFill>
                <a:effectLst/>
                <a:latin typeface="Century Gothic" panose="020B0502020202020204" pitchFamily="34" charset="0"/>
                <a:ea typeface="+mn-ea"/>
                <a:cs typeface="+mn-cs"/>
              </a:rPr>
              <a:t>vingt</a:t>
            </a:r>
            <a:r>
              <a:rPr lang="fr-FR" sz="1100" b="0">
                <a:solidFill>
                  <a:srgbClr val="FF0066"/>
                </a:solidFill>
                <a:effectLst/>
                <a:latin typeface="Century Gothic" panose="020B0502020202020204" pitchFamily="34" charset="0"/>
                <a:ea typeface="+mn-ea"/>
                <a:cs typeface="+mn-cs"/>
              </a:rPr>
              <a:t> [1273] </a:t>
            </a:r>
            <a:r>
              <a:rPr lang="fr-FR" sz="1100" b="1">
                <a:solidFill>
                  <a:srgbClr val="FF0066"/>
                </a:solidFill>
                <a:effectLst/>
                <a:latin typeface="Century Gothic" panose="020B0502020202020204" pitchFamily="34" charset="0"/>
                <a:ea typeface="+mn-ea"/>
                <a:cs typeface="+mn-cs"/>
              </a:rPr>
              <a:t>vingt-et-un</a:t>
            </a:r>
            <a:r>
              <a:rPr lang="fr-FR" sz="1100" b="0">
                <a:solidFill>
                  <a:srgbClr val="FF0066"/>
                </a:solidFill>
                <a:effectLst/>
                <a:latin typeface="Century Gothic" panose="020B0502020202020204" pitchFamily="34" charset="0"/>
                <a:ea typeface="+mn-ea"/>
                <a:cs typeface="+mn-cs"/>
              </a:rPr>
              <a:t> [1273/6/3] vingt-deux, vingt-trois vingt-quatre vingt-cinq vingt-six vingt-sept vingt-huit vingt-neuf</a:t>
            </a:r>
            <a:r>
              <a:rPr lang="fr-FR" sz="1100" b="1">
                <a:solidFill>
                  <a:srgbClr val="FF0066"/>
                </a:solidFill>
                <a:effectLst/>
                <a:latin typeface="Century Gothic" panose="020B0502020202020204" pitchFamily="34" charset="0"/>
                <a:ea typeface="+mn-ea"/>
                <a:cs typeface="+mn-cs"/>
              </a:rPr>
              <a:t> trente </a:t>
            </a:r>
            <a:r>
              <a:rPr lang="fr-FR" sz="1100" b="0">
                <a:solidFill>
                  <a:srgbClr val="FF0066"/>
                </a:solidFill>
                <a:effectLst/>
                <a:latin typeface="Century Gothic" panose="020B0502020202020204" pitchFamily="34" charset="0"/>
                <a:ea typeface="+mn-ea"/>
                <a:cs typeface="+mn-cs"/>
              </a:rPr>
              <a:t>[1646]</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ACB62E7-27F6-47A6-95AA-454B24EF9B70}"/>
              </a:ext>
            </a:extLst>
          </p:cNvPr>
          <p:cNvSpPr>
            <a:spLocks noGrp="1"/>
          </p:cNvSpPr>
          <p:nvPr>
            <p:ph type="body" idx="1"/>
          </p:nvPr>
        </p:nvSpPr>
        <p:spPr/>
        <p:txBody>
          <a:bodyPr/>
          <a:lstStyle/>
          <a:p>
            <a:r>
              <a:rPr lang="en-GB" dirty="0"/>
              <a:t>awaiting audio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D6DBD8-E0F9-41F2-AECD-B3E613E722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awaiting audio</a:t>
            </a:r>
          </a:p>
          <a:p>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F70D9A-F63A-4969-93C0-477DFAC2EC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awaiting audio</a:t>
            </a:r>
          </a:p>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feminine and masculine forms of new and previously taught prenominal adjectives.</a:t>
            </a:r>
          </a:p>
          <a:p>
            <a:endParaRPr lang="en-US" b="0" dirty="0"/>
          </a:p>
          <a:p>
            <a:r>
              <a:rPr lang="en-US" b="1" dirty="0"/>
              <a:t>Procedure</a:t>
            </a:r>
          </a:p>
          <a:p>
            <a:pPr marL="228600" indent="-228600">
              <a:buAutoNum type="arabicPeriod"/>
            </a:pPr>
            <a:r>
              <a:rPr lang="en-US" b="0" dirty="0"/>
              <a:t>Pupils listen to the short sentences and decide which noun they are describing, based on the adjective form (and gender of the noun).</a:t>
            </a:r>
          </a:p>
          <a:p>
            <a:pPr marL="228600" indent="-228600">
              <a:buAutoNum type="arabicPeriod"/>
            </a:pPr>
            <a:r>
              <a:rPr lang="en-US" b="0" dirty="0"/>
              <a:t>Click to check.</a:t>
            </a:r>
          </a:p>
          <a:p>
            <a:pPr marL="228600" indent="-228600">
              <a:buAutoNum type="arabicPeriod"/>
            </a:pPr>
            <a:r>
              <a:rPr lang="en-US" b="0" dirty="0"/>
              <a:t>Click again to bring up a 2</a:t>
            </a:r>
            <a:r>
              <a:rPr lang="en-US" b="0" baseline="30000" dirty="0"/>
              <a:t>nd</a:t>
            </a:r>
            <a:r>
              <a:rPr lang="en-US" b="0" dirty="0"/>
              <a:t> set of audio buttons. Pupils listen again – this time to the full sentences - and note in English the noun and description.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Transcript 1:</a:t>
            </a: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longs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a:t>
            </a:r>
            <a:r>
              <a:rPr lang="en-GB" sz="1200" b="0" kern="1200" dirty="0" err="1">
                <a:solidFill>
                  <a:schemeClr val="tx1"/>
                </a:solidFill>
                <a:effectLst/>
                <a:latin typeface="+mn-lt"/>
                <a:ea typeface="+mn-ea"/>
                <a:cs typeface="+mn-cs"/>
              </a:rPr>
              <a:t>bleue</a:t>
            </a:r>
            <a:r>
              <a:rPr lang="en-GB" sz="1200" b="0" kern="1200" dirty="0">
                <a:solidFill>
                  <a:schemeClr val="tx1"/>
                </a:solidFill>
                <a:effectLst/>
                <a:latin typeface="+mn-lt"/>
                <a:ea typeface="+mn-ea"/>
                <a:cs typeface="+mn-cs"/>
              </a:rPr>
              <a:t>].</a:t>
            </a:r>
          </a:p>
          <a:p>
            <a:endParaRPr lang="en-GB"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b="1" dirty="0"/>
              <a:t>Transcript 2:</a:t>
            </a: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longs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a:t>
            </a:r>
            <a:r>
              <a:rPr lang="en-GB" sz="1200" b="0" kern="1200" dirty="0" err="1">
                <a:solidFill>
                  <a:schemeClr val="tx1"/>
                </a:solidFill>
                <a:effectLst/>
                <a:latin typeface="+mn-lt"/>
                <a:ea typeface="+mn-ea"/>
                <a:cs typeface="+mn-cs"/>
              </a:rPr>
              <a:t>bleue</a:t>
            </a:r>
            <a:r>
              <a:rPr lang="en-GB" sz="1200" b="0" kern="1200" dirty="0">
                <a:solidFill>
                  <a:schemeClr val="tx1"/>
                </a:solidFill>
                <a:effectLst/>
                <a:latin typeface="+mn-lt"/>
                <a:ea typeface="+mn-ea"/>
                <a:cs typeface="+mn-cs"/>
              </a:rPr>
              <a:t>].</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219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3543E8-C6C8-4BF6-A916-B8D7137D50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number 1 as an example.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2-6. Elicit answers from pupils and click to reveal written answers.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US" b="1" dirty="0"/>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US"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b="1" dirty="0"/>
              <a:t>Transcript 3:</a:t>
            </a: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longs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a:t>
            </a:r>
            <a:r>
              <a:rPr lang="en-GB" sz="1200" b="0" kern="1200" dirty="0" err="1">
                <a:solidFill>
                  <a:schemeClr val="tx1"/>
                </a:solidFill>
                <a:effectLst/>
                <a:latin typeface="+mn-lt"/>
                <a:ea typeface="+mn-ea"/>
                <a:cs typeface="+mn-cs"/>
              </a:rPr>
              <a:t>bleue</a:t>
            </a:r>
            <a:r>
              <a:rPr lang="en-GB" sz="1200" b="0" kern="1200" dirty="0">
                <a:solidFill>
                  <a:schemeClr val="tx1"/>
                </a:solidFill>
                <a:effectLst/>
                <a:latin typeface="+mn-lt"/>
                <a:ea typeface="+mn-ea"/>
                <a:cs typeface="+mn-cs"/>
              </a:rPr>
              <a:t>.</a:t>
            </a:r>
          </a:p>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7F35403-2CEC-4B7E-8D68-026DC62C5C5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three new (</a:t>
            </a:r>
            <a:r>
              <a:rPr lang="en-GB" b="0" dirty="0" err="1"/>
              <a:t>crépus</a:t>
            </a:r>
            <a:r>
              <a:rPr lang="en-GB" b="0" dirty="0"/>
              <a:t>, roux, longs) and five previously taught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French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animate the French word and picture again and elicit pupil repetition of the word (without first hearing the teacher voice, so that pupils connect the written form with the pronunciation more independently).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1-3 for the remaining four items.</a:t>
            </a:r>
          </a:p>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err="1"/>
              <a:t>ch</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and the source word </a:t>
            </a:r>
            <a:r>
              <a:rPr lang="en-GB" i="1" dirty="0" err="1"/>
              <a:t>chercher</a:t>
            </a:r>
            <a:r>
              <a:rPr lang="en-GB" i="1" dirty="0"/>
              <a:t> </a:t>
            </a:r>
            <a:r>
              <a:rPr lang="en-GB" dirty="0"/>
              <a:t>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BF5D806-781F-42F9-B4BE-4DA64A2417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connection of the definitive article with an appropriate noun and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noun based on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They 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a:t>
            </a:r>
            <a:r>
              <a:rPr lang="en-GB" b="0"/>
              <a:t>the purple </a:t>
            </a:r>
            <a:r>
              <a:rPr lang="en-GB" b="0" dirty="0"/>
              <a:t>buttons to hear the answers, too.</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a:p>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SSC [</a:t>
            </a:r>
            <a:r>
              <a:rPr lang="en-GB" b="1" dirty="0" err="1"/>
              <a:t>ch</a:t>
            </a:r>
            <a:r>
              <a:rPr lang="en-GB" b="0" dirty="0"/>
              <a:t>]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with the class and the source word </a:t>
            </a:r>
            <a:r>
              <a:rPr lang="en-GB" i="1" dirty="0" err="1"/>
              <a:t>chercher</a:t>
            </a:r>
            <a:r>
              <a:rPr lang="en-GB" i="1" dirty="0"/>
              <a:t>.</a:t>
            </a:r>
            <a:endParaRPr lang="en-GB" b="1" i="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Do the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each cluster word in turn: </a:t>
            </a:r>
            <a:r>
              <a:rPr lang="en-GB" i="1" dirty="0"/>
              <a:t>bouche, chat, </a:t>
            </a:r>
            <a:r>
              <a:rPr lang="en-GB" i="1" dirty="0" err="1"/>
              <a:t>marché</a:t>
            </a:r>
            <a:r>
              <a:rPr lang="en-GB" i="1" dirty="0"/>
              <a:t>, </a:t>
            </a:r>
            <a:r>
              <a:rPr lang="en-GB" i="1" dirty="0" err="1"/>
              <a:t>dimanche</a:t>
            </a:r>
            <a:r>
              <a:rPr lang="en-GB" i="1" dirty="0"/>
              <a:t>. </a:t>
            </a:r>
            <a:br>
              <a:rPr lang="en-GB" i="1" dirty="0"/>
            </a:b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Suggested gesture:</a:t>
            </a:r>
            <a:br>
              <a:rPr lang="en-GB" dirty="0"/>
            </a:br>
            <a:r>
              <a:rPr lang="en-GB" dirty="0"/>
              <a:t>The 3</a:t>
            </a:r>
            <a:r>
              <a:rPr lang="en-GB" baseline="30000" dirty="0"/>
              <a:t>rd</a:t>
            </a:r>
            <a:r>
              <a:rPr lang="en-GB" dirty="0"/>
              <a:t> video (the woman)’s version is the one I like the best for search, look for: https://www.signbsl.com/sign/search </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0" dirty="0" err="1"/>
              <a:t>avons</a:t>
            </a:r>
            <a:r>
              <a:rPr lang="en-US" b="0" dirty="0"/>
              <a:t> and </a:t>
            </a:r>
            <a:r>
              <a:rPr lang="en-US" b="0" dirty="0" err="1"/>
              <a:t>ont</a:t>
            </a:r>
            <a:r>
              <a:rPr lang="en-US" b="0" dirty="0"/>
              <a:t>, and previously taught nouns and adjectives.</a:t>
            </a:r>
          </a:p>
          <a:p>
            <a:endParaRPr lang="en-US" b="0" dirty="0"/>
          </a:p>
          <a:p>
            <a:r>
              <a:rPr lang="en-US" b="1" dirty="0"/>
              <a:t>Procedure</a:t>
            </a:r>
          </a:p>
          <a:p>
            <a:pPr marL="228600" indent="-228600">
              <a:buAutoNum type="arabicPeriod"/>
            </a:pPr>
            <a:r>
              <a:rPr lang="en-US" b="0" dirty="0"/>
              <a:t>Pupils listen to the short sentences and decide if they hear the verb form for ‘we have’ or ‘they have’.</a:t>
            </a:r>
          </a:p>
          <a:p>
            <a:pPr marL="228600" indent="-228600">
              <a:buAutoNum type="arabicPeriod"/>
            </a:pPr>
            <a:r>
              <a:rPr lang="en-US" b="0" dirty="0"/>
              <a:t>Click to check.</a:t>
            </a:r>
          </a:p>
          <a:p>
            <a:pPr marL="228600" indent="-228600">
              <a:buAutoNum type="arabicPeriod"/>
            </a:pPr>
            <a:r>
              <a:rPr lang="en-US" b="0" dirty="0"/>
              <a:t>Pupils listen again and note in English the noun and description.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Transcript:</a:t>
            </a:r>
          </a:p>
          <a:p>
            <a:pPr marL="0" indent="0">
              <a:buNone/>
            </a:pPr>
            <a:r>
              <a:rPr lang="en-US" b="0" dirty="0"/>
              <a:t>[Nous] </a:t>
            </a:r>
            <a:r>
              <a:rPr lang="en-US" b="0" dirty="0" err="1"/>
              <a:t>avons</a:t>
            </a:r>
            <a:r>
              <a:rPr lang="en-US" b="0" dirty="0"/>
              <a:t> </a:t>
            </a:r>
            <a:r>
              <a:rPr lang="en-US" b="0" dirty="0" err="1"/>
              <a:t>une</a:t>
            </a:r>
            <a:r>
              <a:rPr lang="en-US" b="0" dirty="0"/>
              <a:t> </a:t>
            </a:r>
            <a:r>
              <a:rPr lang="en-US" b="0" dirty="0" err="1"/>
              <a:t>maison</a:t>
            </a:r>
            <a:r>
              <a:rPr lang="en-US" b="0" dirty="0"/>
              <a:t>.</a:t>
            </a:r>
            <a:br>
              <a:rPr lang="en-US" b="0" dirty="0"/>
            </a:br>
            <a:r>
              <a:rPr lang="en-US" b="0" dirty="0"/>
              <a:t>[</a:t>
            </a:r>
            <a:r>
              <a:rPr lang="en-US" b="0" dirty="0" err="1"/>
              <a:t>Ils</a:t>
            </a:r>
            <a:r>
              <a:rPr lang="en-US" b="0" dirty="0"/>
              <a:t>] </a:t>
            </a:r>
            <a:r>
              <a:rPr lang="en-US" b="0" dirty="0" err="1"/>
              <a:t>ont</a:t>
            </a:r>
            <a:r>
              <a:rPr lang="en-US" b="0" dirty="0"/>
              <a:t> un </a:t>
            </a:r>
            <a:r>
              <a:rPr lang="en-US" b="0" dirty="0" err="1"/>
              <a:t>jardin</a:t>
            </a:r>
            <a:r>
              <a:rPr lang="en-US" b="0" dirty="0"/>
              <a:t>.</a:t>
            </a:r>
          </a:p>
          <a:p>
            <a:pPr marL="0" indent="0">
              <a:buNone/>
            </a:pPr>
            <a:r>
              <a:rPr lang="en-US" b="0" dirty="0"/>
              <a:t>[</a:t>
            </a:r>
            <a:r>
              <a:rPr lang="en-US" b="0" dirty="0" err="1"/>
              <a:t>Ils</a:t>
            </a:r>
            <a:r>
              <a:rPr lang="en-US" b="0" dirty="0"/>
              <a:t>] </a:t>
            </a:r>
            <a:r>
              <a:rPr lang="en-US" b="0" dirty="0" err="1"/>
              <a:t>ont</a:t>
            </a:r>
            <a:r>
              <a:rPr lang="en-US" b="0" dirty="0"/>
              <a:t> </a:t>
            </a:r>
            <a:r>
              <a:rPr lang="en-US" b="0" dirty="0" err="1"/>
              <a:t>une</a:t>
            </a:r>
            <a:r>
              <a:rPr lang="en-US" b="0" dirty="0"/>
              <a:t> salle.</a:t>
            </a:r>
          </a:p>
          <a:p>
            <a:pPr marL="0" indent="0">
              <a:buNone/>
            </a:pPr>
            <a:r>
              <a:rPr lang="en-US" b="0" dirty="0"/>
              <a:t>[Nous] </a:t>
            </a:r>
            <a:r>
              <a:rPr lang="en-US" b="0" dirty="0" err="1"/>
              <a:t>avons</a:t>
            </a:r>
            <a:r>
              <a:rPr lang="en-US" b="0" dirty="0"/>
              <a:t> un bureau.</a:t>
            </a:r>
          </a:p>
          <a:p>
            <a:pPr marL="0" indent="0">
              <a:buNone/>
            </a:pPr>
            <a:r>
              <a:rPr lang="en-US" b="0" dirty="0"/>
              <a:t>[Nous] </a:t>
            </a:r>
            <a:r>
              <a:rPr lang="en-US" b="0" dirty="0" err="1"/>
              <a:t>avons</a:t>
            </a:r>
            <a:r>
              <a:rPr lang="en-US" b="0" dirty="0"/>
              <a:t> </a:t>
            </a:r>
            <a:r>
              <a:rPr lang="en-US" b="0" dirty="0" err="1"/>
              <a:t>uns</a:t>
            </a:r>
            <a:r>
              <a:rPr lang="en-US" b="0" dirty="0"/>
              <a:t> chamber.</a:t>
            </a:r>
            <a:br>
              <a:rPr lang="en-US" b="0" dirty="0"/>
            </a:br>
            <a:r>
              <a:rPr lang="en-US" b="0" dirty="0"/>
              <a:t>[</a:t>
            </a:r>
            <a:r>
              <a:rPr lang="en-US" b="0" dirty="0" err="1"/>
              <a:t>Ils</a:t>
            </a:r>
            <a:r>
              <a:rPr lang="en-US" b="0" dirty="0"/>
              <a:t>] </a:t>
            </a:r>
            <a:r>
              <a:rPr lang="en-US" b="0" dirty="0" err="1"/>
              <a:t>ont</a:t>
            </a:r>
            <a:r>
              <a:rPr lang="en-US" b="0" dirty="0"/>
              <a:t> beaucoup </a:t>
            </a:r>
            <a:r>
              <a:rPr lang="en-US" b="0" dirty="0" err="1"/>
              <a:t>d’espace</a:t>
            </a:r>
            <a:r>
              <a:rPr lang="en-US" b="0" dirty="0"/>
              <a:t>!</a:t>
            </a:r>
          </a:p>
          <a:p>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414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production of the [</a:t>
            </a:r>
            <a:r>
              <a:rPr lang="en-GB" b="0" dirty="0" err="1"/>
              <a:t>ch</a:t>
            </a:r>
            <a:r>
              <a:rPr lang="en-GB" b="0" dirty="0"/>
              <a:t>] and soft [c] sounds in a well-known tongue twister.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first in pairs.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click to listen to the tongue twister said by a native speaker at three different speeds: slow, medium, fast.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30 seconds more to practise saying it.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previously taught vocabulary and to introduce three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start the timer.</a:t>
            </a:r>
          </a:p>
          <a:p>
            <a:pPr marL="0" marR="0" lvl="0" indent="0" algn="l" rtl="0">
              <a:lnSpc>
                <a:spcPct val="100000"/>
              </a:lnSpc>
              <a:spcBef>
                <a:spcPts val="0"/>
              </a:spcBef>
              <a:spcAft>
                <a:spcPts val="0"/>
              </a:spcAft>
              <a:buClr>
                <a:schemeClr val="dk1"/>
              </a:buClr>
              <a:buSzPts val="1200"/>
              <a:buFont typeface="Calibri"/>
              <a:buNone/>
            </a:pPr>
            <a:r>
              <a:rPr lang="en-GB" b="0" dirty="0"/>
              <a:t>2. Pupils try in pairs to name the three words in French before the timer runs out.</a:t>
            </a:r>
          </a:p>
          <a:p>
            <a:pPr marL="0" marR="0" lvl="0" indent="0" algn="l" rtl="0">
              <a:lnSpc>
                <a:spcPct val="100000"/>
              </a:lnSpc>
              <a:spcBef>
                <a:spcPts val="0"/>
              </a:spcBef>
              <a:spcAft>
                <a:spcPts val="0"/>
              </a:spcAft>
              <a:buClr>
                <a:schemeClr val="dk1"/>
              </a:buClr>
              <a:buSzPts val="1200"/>
              <a:buFont typeface="Calibri"/>
              <a:buNone/>
            </a:pPr>
            <a:r>
              <a:rPr lang="en-GB" b="0" dirty="0"/>
              <a:t>3. Elicit words from pupils, then click to reveal the full written words.</a:t>
            </a:r>
          </a:p>
          <a:p>
            <a:pPr marL="0" marR="0" lvl="0" indent="0" algn="l" rtl="0">
              <a:lnSpc>
                <a:spcPct val="100000"/>
              </a:lnSpc>
              <a:spcBef>
                <a:spcPts val="0"/>
              </a:spcBef>
              <a:spcAft>
                <a:spcPts val="0"/>
              </a:spcAft>
              <a:buClr>
                <a:schemeClr val="dk1"/>
              </a:buClr>
              <a:buSzPts val="1200"/>
              <a:buFont typeface="Calibri"/>
              <a:buNone/>
            </a:pPr>
            <a:r>
              <a:rPr lang="en-GB" b="0" dirty="0"/>
              <a:t>4. If desired, click on the picture to hear the words pronounced.</a:t>
            </a:r>
          </a:p>
          <a:p>
            <a:pPr marL="0" marR="0" lvl="0" indent="0" algn="l" rtl="0">
              <a:lnSpc>
                <a:spcPct val="100000"/>
              </a:lnSpc>
              <a:spcBef>
                <a:spcPts val="0"/>
              </a:spcBef>
              <a:spcAft>
                <a:spcPts val="0"/>
              </a:spcAft>
              <a:buClr>
                <a:schemeClr val="dk1"/>
              </a:buClr>
              <a:buSzPts val="1200"/>
              <a:buFont typeface="Calibri"/>
              <a:buNone/>
            </a:pPr>
            <a:r>
              <a:rPr lang="en-GB" b="0" dirty="0"/>
              <a:t>5. Continue for the next two slides.</a:t>
            </a:r>
          </a:p>
          <a:p>
            <a:pPr>
              <a:lnSpc>
                <a:spcPct val="100000"/>
              </a:lnSpc>
            </a:pPr>
            <a:endParaRPr lang="en-GB" sz="1200" b="1"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err="1">
                <a:latin typeface="Arial"/>
              </a:rPr>
              <a:t>une</a:t>
            </a:r>
            <a:r>
              <a:rPr lang="en-GB" sz="1200" b="0" strike="noStrike" spc="-1" dirty="0">
                <a:latin typeface="Arial"/>
              </a:rPr>
              <a:t> </a:t>
            </a:r>
            <a:r>
              <a:rPr lang="en-GB" sz="1200" b="0" strike="noStrike" spc="-1" dirty="0" err="1">
                <a:latin typeface="Arial"/>
              </a:rPr>
              <a:t>chambre</a:t>
            </a:r>
            <a:br>
              <a:rPr lang="en-GB" sz="1200" b="0" strike="noStrike" spc="-1" dirty="0">
                <a:latin typeface="Arial"/>
              </a:rPr>
            </a:br>
            <a:r>
              <a:rPr lang="en-GB" sz="1200" b="0" strike="noStrike" spc="-1" dirty="0">
                <a:latin typeface="Arial"/>
              </a:rPr>
              <a:t>un </a:t>
            </a:r>
            <a:r>
              <a:rPr lang="en-GB" sz="1200" b="0" strike="noStrike" spc="-1" dirty="0" err="1">
                <a:latin typeface="Arial"/>
              </a:rPr>
              <a:t>ordinateur</a:t>
            </a:r>
            <a:endParaRPr lang="en-GB" sz="1200" b="0" strike="noStrike" spc="-1" dirty="0">
              <a:latin typeface="Arial"/>
            </a:endParaRPr>
          </a:p>
          <a:p>
            <a:pPr>
              <a:lnSpc>
                <a:spcPct val="100000"/>
              </a:lnSpc>
            </a:pPr>
            <a:r>
              <a:rPr lang="en-GB" sz="1200" b="0" strike="noStrike" spc="-1" dirty="0" err="1">
                <a:latin typeface="Arial"/>
              </a:rPr>
              <a:t>une</a:t>
            </a:r>
            <a:r>
              <a:rPr lang="en-GB" sz="1200" b="0" strike="noStrike" spc="-1" dirty="0">
                <a:latin typeface="Arial"/>
              </a:rPr>
              <a:t> idée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906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1454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805484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494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736547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81671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21639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82769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0415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8378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98588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599495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820915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7007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37796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69111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4012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927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25183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8257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859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84329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43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56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29/09/2023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6142742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203015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3.wav"/><Relationship Id="rId7"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20.wav"/><Relationship Id="rId5" Type="http://schemas.openxmlformats.org/officeDocument/2006/relationships/image" Target="../media/image2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20.wav"/><Relationship Id="rId5" Type="http://schemas.openxmlformats.org/officeDocument/2006/relationships/image" Target="../media/image2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4.wav"/><Relationship Id="rId7" Type="http://schemas.openxmlformats.org/officeDocument/2006/relationships/audio" Target="../media/audio20.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0.gif"/><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5.wav"/><Relationship Id="rId7" Type="http://schemas.openxmlformats.org/officeDocument/2006/relationships/audio" Target="../media/audio20.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32.wav"/><Relationship Id="rId18" Type="http://schemas.openxmlformats.org/officeDocument/2006/relationships/audio" Target="../media/audio37.wav"/><Relationship Id="rId3" Type="http://schemas.openxmlformats.org/officeDocument/2006/relationships/image" Target="../media/image14.png"/><Relationship Id="rId21"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16.xml"/><Relationship Id="rId16" Type="http://schemas.openxmlformats.org/officeDocument/2006/relationships/audio" Target="../media/audio35.wav"/><Relationship Id="rId20"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audio" Target="../media/audio30.wav"/><Relationship Id="rId5" Type="http://schemas.openxmlformats.org/officeDocument/2006/relationships/image" Target="../media/image16.gif"/><Relationship Id="rId15" Type="http://schemas.openxmlformats.org/officeDocument/2006/relationships/audio" Target="../media/audio34.wav"/><Relationship Id="rId23" Type="http://schemas.openxmlformats.org/officeDocument/2006/relationships/audio" Target="../media/audio38.wav"/><Relationship Id="rId10" Type="http://schemas.openxmlformats.org/officeDocument/2006/relationships/audio" Target="../media/audio29.wav"/><Relationship Id="rId19" Type="http://schemas.openxmlformats.org/officeDocument/2006/relationships/image" Target="../media/image26.png"/><Relationship Id="rId4" Type="http://schemas.openxmlformats.org/officeDocument/2006/relationships/audio" Target="../media/audio26.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9.wav"/><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40.wav"/></Relationships>
</file>

<file path=ppt/slides/_rels/slide18.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audio" Target="../media/audio44.wav"/><Relationship Id="rId12"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audio" Target="../media/audio48.wav"/><Relationship Id="rId5" Type="http://schemas.openxmlformats.org/officeDocument/2006/relationships/image" Target="../media/image16.gif"/><Relationship Id="rId10" Type="http://schemas.openxmlformats.org/officeDocument/2006/relationships/audio" Target="../media/audio47.wav"/><Relationship Id="rId4" Type="http://schemas.openxmlformats.org/officeDocument/2006/relationships/audio" Target="../media/audio43.wav"/><Relationship Id="rId9" Type="http://schemas.openxmlformats.org/officeDocument/2006/relationships/audio" Target="../media/audio46.wav"/><Relationship Id="rId14" Type="http://schemas.openxmlformats.org/officeDocument/2006/relationships/audio" Target="../media/audio49.wav"/></Relationships>
</file>

<file path=ppt/slides/_rels/slide19.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26.png"/><Relationship Id="rId18" Type="http://schemas.openxmlformats.org/officeDocument/2006/relationships/image" Target="../media/image37.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audio" Target="../media/audio57.wav"/><Relationship Id="rId17" Type="http://schemas.openxmlformats.org/officeDocument/2006/relationships/image" Target="../media/image36.png"/><Relationship Id="rId2" Type="http://schemas.openxmlformats.org/officeDocument/2006/relationships/notesSlide" Target="../notesSlides/notesSlide19.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image" Target="../media/image23.png"/><Relationship Id="rId5" Type="http://schemas.openxmlformats.org/officeDocument/2006/relationships/audio" Target="../media/audio52.wav"/><Relationship Id="rId15"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3" Type="http://schemas.openxmlformats.org/officeDocument/2006/relationships/image" Target="../media/image12.png"/><Relationship Id="rId7" Type="http://schemas.openxmlformats.org/officeDocument/2006/relationships/audio" Target="../media/audio59.wav"/><Relationship Id="rId12" Type="http://schemas.openxmlformats.org/officeDocument/2006/relationships/audio" Target="../media/audio64.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audio" Target="../media/audio63.wav"/><Relationship Id="rId5" Type="http://schemas.openxmlformats.org/officeDocument/2006/relationships/audio" Target="../media/audio58.wav"/><Relationship Id="rId10" Type="http://schemas.openxmlformats.org/officeDocument/2006/relationships/audio" Target="../media/audio62.wav"/><Relationship Id="rId4" Type="http://schemas.openxmlformats.org/officeDocument/2006/relationships/image" Target="../media/image13.svg"/><Relationship Id="rId9" Type="http://schemas.openxmlformats.org/officeDocument/2006/relationships/audio" Target="../media/audio61.wav"/><Relationship Id="rId14" Type="http://schemas.openxmlformats.org/officeDocument/2006/relationships/audio" Target="../media/audio66.wav"/></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2.wav"/><Relationship Id="rId3" Type="http://schemas.openxmlformats.org/officeDocument/2006/relationships/image" Target="../media/image12.png"/><Relationship Id="rId7" Type="http://schemas.openxmlformats.org/officeDocument/2006/relationships/audio" Target="../media/audio7.wav"/><Relationship Id="rId12"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audio" Target="../media/audio11.wav"/><Relationship Id="rId5" Type="http://schemas.openxmlformats.org/officeDocument/2006/relationships/image" Target="../media/image14.png"/><Relationship Id="rId10" Type="http://schemas.openxmlformats.org/officeDocument/2006/relationships/audio" Target="../media/audio10.wav"/><Relationship Id="rId4" Type="http://schemas.openxmlformats.org/officeDocument/2006/relationships/image" Target="../media/image13.svg"/><Relationship Id="rId9"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0.gif"/><Relationship Id="rId3" Type="http://schemas.openxmlformats.org/officeDocument/2006/relationships/image" Target="../media/image3.png"/><Relationship Id="rId7" Type="http://schemas.openxmlformats.org/officeDocument/2006/relationships/audio" Target="../media/audio14.wav"/><Relationship Id="rId12"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3.svg"/><Relationship Id="rId11" Type="http://schemas.openxmlformats.org/officeDocument/2006/relationships/audio" Target="../media/audio16.wav"/><Relationship Id="rId5" Type="http://schemas.openxmlformats.org/officeDocument/2006/relationships/image" Target="../media/image17.png"/><Relationship Id="rId10" Type="http://schemas.openxmlformats.org/officeDocument/2006/relationships/audio" Target="../media/audio15.wav"/><Relationship Id="rId4" Type="http://schemas.openxmlformats.org/officeDocument/2006/relationships/audio" Target="../media/audio1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9.wav"/><Relationship Id="rId7" Type="http://schemas.openxmlformats.org/officeDocument/2006/relationships/audio" Target="../media/audio20.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1.wav"/><Relationship Id="rId7"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2.wav"/><Relationship Id="rId7" Type="http://schemas.openxmlformats.org/officeDocument/2006/relationships/audio" Target="../media/audio20.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51654" y="5074330"/>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err="1">
                <a:solidFill>
                  <a:prstClr val="white"/>
                </a:solidFill>
                <a:latin typeface="Century Gothic" panose="020B0502020202020204" pitchFamily="34" charset="0"/>
                <a:ea typeface="Century Gothic"/>
              </a:rPr>
              <a:t>physical</a:t>
            </a:r>
            <a:r>
              <a:rPr lang="fr-FR" sz="2800" b="1" spc="-1" dirty="0">
                <a:solidFill>
                  <a:prstClr val="white"/>
                </a:solidFill>
                <a:latin typeface="Century Gothic" panose="020B0502020202020204" pitchFamily="34" charset="0"/>
                <a:ea typeface="Century Gothic"/>
              </a:rPr>
              <a:t> description</a:t>
            </a:r>
          </a:p>
          <a:p>
            <a:pPr marL="457920" lvl="0" indent="-457200">
              <a:buClr>
                <a:prstClr val="white"/>
              </a:buClr>
              <a:buFont typeface="Wingdings" panose="05000000000000000000" pitchFamily="2" charset="2"/>
              <a:buChar char="§"/>
              <a:defRPr/>
            </a:pPr>
            <a:r>
              <a:rPr lang="fr-FR" sz="2800" b="1" spc="-1" dirty="0" err="1">
                <a:solidFill>
                  <a:prstClr val="white"/>
                </a:solidFill>
                <a:latin typeface="Century Gothic" panose="020B0502020202020204" pitchFamily="34" charset="0"/>
                <a:ea typeface="Century Gothic"/>
              </a:rPr>
              <a:t>singular</a:t>
            </a:r>
            <a:r>
              <a:rPr lang="fr-FR" sz="2800" b="1" spc="-1" dirty="0">
                <a:solidFill>
                  <a:prstClr val="white"/>
                </a:solidFill>
                <a:latin typeface="Century Gothic" panose="020B0502020202020204" pitchFamily="34" charset="0"/>
                <a:ea typeface="Century Gothic"/>
              </a:rPr>
              <a:t> and plural adjective agreement</a:t>
            </a:r>
          </a:p>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ch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5" name="Picture 14">
            <a:extLst>
              <a:ext uri="{FF2B5EF4-FFF2-40B4-BE49-F238E27FC236}">
                <a16:creationId xmlns:a16="http://schemas.microsoft.com/office/drawing/2014/main" id="{2A89C152-B83C-4C61-B0A4-9093637CEEFC}"/>
              </a:ext>
            </a:extLst>
          </p:cNvPr>
          <p:cNvPicPr>
            <a:picLocks noChangeAspect="1"/>
          </p:cNvPicPr>
          <p:nvPr/>
        </p:nvPicPr>
        <p:blipFill>
          <a:blip r:embed="rId4"/>
          <a:stretch>
            <a:fillRect/>
          </a:stretch>
        </p:blipFill>
        <p:spPr>
          <a:xfrm>
            <a:off x="843226" y="2039737"/>
            <a:ext cx="2664531" cy="2290200"/>
          </a:xfrm>
          <a:prstGeom prst="rect">
            <a:avLst/>
          </a:prstGeom>
        </p:spPr>
      </p:pic>
      <p:sp>
        <p:nvSpPr>
          <p:cNvPr id="8" name="TextBox 7">
            <a:extLst>
              <a:ext uri="{FF2B5EF4-FFF2-40B4-BE49-F238E27FC236}">
                <a16:creationId xmlns:a16="http://schemas.microsoft.com/office/drawing/2014/main" id="{976EFC7B-3542-4DE1-9912-4836EE24EEFA}"/>
              </a:ext>
            </a:extLst>
          </p:cNvPr>
          <p:cNvSpPr txBox="1"/>
          <p:nvPr/>
        </p:nvSpPr>
        <p:spPr>
          <a:xfrm>
            <a:off x="9649838" y="6442623"/>
            <a:ext cx="254216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04690" y="2715082"/>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929777"/>
            <a:ext cx="3451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doctor</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196585"/>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 doctor</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890996" y="3566238"/>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483272" y="3950959"/>
            <a:ext cx="29631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médecin</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Hospital, Salud, Profesional, Médico, Diagnóstico">
            <a:extLst>
              <a:ext uri="{FF2B5EF4-FFF2-40B4-BE49-F238E27FC236}">
                <a16:creationId xmlns:a16="http://schemas.microsoft.com/office/drawing/2014/main" id="{DC559832-082D-4E94-A641-E23F2AD5F8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4071" y="714244"/>
            <a:ext cx="1745914" cy="2978811"/>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 action="ppaction://noaction">
              <a:snd r:embed="rId7" name="T1_W12_6.1.wav"/>
            </a:hlinkClick>
            <a:extLst>
              <a:ext uri="{FF2B5EF4-FFF2-40B4-BE49-F238E27FC236}">
                <a16:creationId xmlns:a16="http://schemas.microsoft.com/office/drawing/2014/main" id="{46025B21-3320-4078-8453-E01888DBBD5A}"/>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1" name="Graphic 20" descr="Teacher">
            <a:extLst>
              <a:ext uri="{FF2B5EF4-FFF2-40B4-BE49-F238E27FC236}">
                <a16:creationId xmlns:a16="http://schemas.microsoft.com/office/drawing/2014/main" id="{93F85897-C1FA-43E9-B3F2-F5CD911C1F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22" name="TextBox 21">
            <a:hlinkClick r:id="" action="ppaction://noaction">
              <a:snd r:embed="rId7" name="T1_W12_6.1.wav"/>
            </a:hlinkClick>
            <a:extLst>
              <a:ext uri="{FF2B5EF4-FFF2-40B4-BE49-F238E27FC236}">
                <a16:creationId xmlns:a16="http://schemas.microsoft.com/office/drawing/2014/main" id="{C6876DEF-FF12-4287-9EC1-DD4AE5972266}"/>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[4/9] </a:t>
            </a:r>
          </a:p>
        </p:txBody>
      </p:sp>
    </p:spTree>
    <p:extLst>
      <p:ext uri="{BB962C8B-B14F-4D97-AF65-F5344CB8AC3E}">
        <p14:creationId xmlns:p14="http://schemas.microsoft.com/office/powerpoint/2010/main" val="757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5_la_medec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798766" y="3566238"/>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206096"/>
            <a:ext cx="36952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teacher</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831566"/>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teachers</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890996" y="3566238"/>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483272" y="3950959"/>
            <a:ext cx="378695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8" descr="Crecimiento, Hombre, Chico, Avatar, Avatar Chico">
            <a:extLst>
              <a:ext uri="{FF2B5EF4-FFF2-40B4-BE49-F238E27FC236}">
                <a16:creationId xmlns:a16="http://schemas.microsoft.com/office/drawing/2014/main" id="{7EB10038-9137-4F7C-991B-B03A44CF3F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00"/>
          <a:stretch/>
        </p:blipFill>
        <p:spPr bwMode="auto">
          <a:xfrm>
            <a:off x="6455198" y="484056"/>
            <a:ext cx="1364649" cy="33184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recimiento, Hombre, Chico, Avatar, Avatar Chico">
            <a:extLst>
              <a:ext uri="{FF2B5EF4-FFF2-40B4-BE49-F238E27FC236}">
                <a16:creationId xmlns:a16="http://schemas.microsoft.com/office/drawing/2014/main" id="{05E376E5-8A45-474A-8676-1F6F3AEDE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00"/>
          <a:stretch/>
        </p:blipFill>
        <p:spPr bwMode="auto">
          <a:xfrm>
            <a:off x="7912077" y="484056"/>
            <a:ext cx="1364649" cy="3318486"/>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hlinkClick r:id="" action="ppaction://noaction">
              <a:snd r:embed="rId6" name="T1_W12_6.1.wav"/>
            </a:hlinkClick>
            <a:extLst>
              <a:ext uri="{FF2B5EF4-FFF2-40B4-BE49-F238E27FC236}">
                <a16:creationId xmlns:a16="http://schemas.microsoft.com/office/drawing/2014/main" id="{851CF255-66C4-4FA2-A286-D782C43ECBA9}"/>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5B4A5ED3-710F-470C-AA7A-1ACF596A5F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2" y="-90681"/>
            <a:ext cx="914400" cy="914400"/>
          </a:xfrm>
          <a:prstGeom prst="rect">
            <a:avLst/>
          </a:prstGeom>
        </p:spPr>
      </p:pic>
      <p:sp>
        <p:nvSpPr>
          <p:cNvPr id="23" name="TextBox 22">
            <a:hlinkClick r:id="" action="ppaction://noaction">
              <a:snd r:embed="rId6" name="T1_W12_6.1.wav"/>
            </a:hlinkClick>
            <a:extLst>
              <a:ext uri="{FF2B5EF4-FFF2-40B4-BE49-F238E27FC236}">
                <a16:creationId xmlns:a16="http://schemas.microsoft.com/office/drawing/2014/main" id="{C81300D9-8E22-456F-902A-0F557857A9F2}"/>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[5/9] </a:t>
            </a:r>
          </a:p>
        </p:txBody>
      </p:sp>
    </p:spTree>
    <p:extLst>
      <p:ext uri="{BB962C8B-B14F-4D97-AF65-F5344CB8AC3E}">
        <p14:creationId xmlns:p14="http://schemas.microsoft.com/office/powerpoint/2010/main" val="27979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04690" y="1697034"/>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81445" y="5641582"/>
            <a:ext cx="20794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noses</a:t>
            </a:r>
          </a:p>
        </p:txBody>
      </p:sp>
      <p:sp>
        <p:nvSpPr>
          <p:cNvPr id="41" name="TextBox 40">
            <a:extLst>
              <a:ext uri="{FF2B5EF4-FFF2-40B4-BE49-F238E27FC236}">
                <a16:creationId xmlns:a16="http://schemas.microsoft.com/office/drawing/2014/main" id="{B791E562-ECAE-4DC1-877E-2E9B87216097}"/>
              </a:ext>
            </a:extLst>
          </p:cNvPr>
          <p:cNvSpPr txBox="1"/>
          <p:nvPr/>
        </p:nvSpPr>
        <p:spPr>
          <a:xfrm>
            <a:off x="7898684" y="5604991"/>
            <a:ext cx="21958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nose</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nez</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Nariz, Caucásico, Piel, Blanco">
            <a:extLst>
              <a:ext uri="{FF2B5EF4-FFF2-40B4-BE49-F238E27FC236}">
                <a16:creationId xmlns:a16="http://schemas.microsoft.com/office/drawing/2014/main" id="{6FF02C0E-19A0-42F1-BE24-1F2E384CE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050" y="1802389"/>
            <a:ext cx="1623154" cy="2061148"/>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 action="ppaction://noaction">
              <a:snd r:embed="rId6" name="T1_W12_6.1.wav"/>
            </a:hlinkClick>
            <a:extLst>
              <a:ext uri="{FF2B5EF4-FFF2-40B4-BE49-F238E27FC236}">
                <a16:creationId xmlns:a16="http://schemas.microsoft.com/office/drawing/2014/main" id="{D4E0D0E4-7630-4921-87C7-1B495837664E}"/>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1" name="Graphic 20" descr="Teacher">
            <a:extLst>
              <a:ext uri="{FF2B5EF4-FFF2-40B4-BE49-F238E27FC236}">
                <a16:creationId xmlns:a16="http://schemas.microsoft.com/office/drawing/2014/main" id="{439FB5FF-9174-44FE-BB50-57C732AC6C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2" y="-90681"/>
            <a:ext cx="914400" cy="914400"/>
          </a:xfrm>
          <a:prstGeom prst="rect">
            <a:avLst/>
          </a:prstGeom>
        </p:spPr>
      </p:pic>
      <p:sp>
        <p:nvSpPr>
          <p:cNvPr id="22" name="TextBox 21">
            <a:hlinkClick r:id="" action="ppaction://noaction">
              <a:snd r:embed="rId6" name="T1_W12_6.1.wav"/>
            </a:hlinkClick>
            <a:extLst>
              <a:ext uri="{FF2B5EF4-FFF2-40B4-BE49-F238E27FC236}">
                <a16:creationId xmlns:a16="http://schemas.microsoft.com/office/drawing/2014/main" id="{59A7CF77-D2D1-412B-97D6-471E9049C14F}"/>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[6/9] </a:t>
            </a:r>
          </a:p>
        </p:txBody>
      </p:sp>
    </p:spTree>
    <p:extLst>
      <p:ext uri="{BB962C8B-B14F-4D97-AF65-F5344CB8AC3E}">
        <p14:creationId xmlns:p14="http://schemas.microsoft.com/office/powerpoint/2010/main" val="31733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04689" y="2684467"/>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104607"/>
            <a:ext cx="42482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 teachers</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700856"/>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female</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teacher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23EDFC5F-0481-4E88-AF56-0104D91D2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972" y="1449705"/>
            <a:ext cx="1154559" cy="2466474"/>
          </a:xfrm>
          <a:prstGeom prst="rect">
            <a:avLst/>
          </a:prstGeom>
        </p:spPr>
      </p:pic>
      <p:sp>
        <p:nvSpPr>
          <p:cNvPr id="19" name="Speech Bubble: Rectangle with Corners Rounded 18">
            <a:hlinkClick r:id="" action="ppaction://noaction">
              <a:snd r:embed="rId7" name="T1_W12_6.1.wav"/>
            </a:hlinkClick>
            <a:extLst>
              <a:ext uri="{FF2B5EF4-FFF2-40B4-BE49-F238E27FC236}">
                <a16:creationId xmlns:a16="http://schemas.microsoft.com/office/drawing/2014/main" id="{4992536F-6462-4DFD-ADD8-B263F8928CCC}"/>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Graphic 19" descr="Teacher">
            <a:extLst>
              <a:ext uri="{FF2B5EF4-FFF2-40B4-BE49-F238E27FC236}">
                <a16:creationId xmlns:a16="http://schemas.microsoft.com/office/drawing/2014/main" id="{ABA0A459-9C5C-43C2-9FD1-93BDA4089C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21" name="TextBox 20">
            <a:hlinkClick r:id="" action="ppaction://noaction">
              <a:snd r:embed="rId7" name="T1_W12_6.1.wav"/>
            </a:hlinkClick>
            <a:extLst>
              <a:ext uri="{FF2B5EF4-FFF2-40B4-BE49-F238E27FC236}">
                <a16:creationId xmlns:a16="http://schemas.microsoft.com/office/drawing/2014/main" id="{3333843B-634F-4ED5-B201-0C83E4A354A4}"/>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[7/9] </a:t>
            </a:r>
          </a:p>
        </p:txBody>
      </p:sp>
    </p:spTree>
    <p:extLst>
      <p:ext uri="{BB962C8B-B14F-4D97-AF65-F5344CB8AC3E}">
        <p14:creationId xmlns:p14="http://schemas.microsoft.com/office/powerpoint/2010/main" val="33016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5_la_prof.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41288" y="3528543"/>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8505381" y="5670793"/>
            <a:ext cx="19175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30" y="5700856"/>
            <a:ext cx="21803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faces</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visages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Girl, Face, Head, Ponytail, Pigtails">
            <a:extLst>
              <a:ext uri="{FF2B5EF4-FFF2-40B4-BE49-F238E27FC236}">
                <a16:creationId xmlns:a16="http://schemas.microsoft.com/office/drawing/2014/main" id="{2A62DF4C-24C6-4472-B0EB-E54BC9B26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025" y="1746615"/>
            <a:ext cx="2180324" cy="18258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ico, Hombre, Brown, Cabello, Sonriente, Contento">
            <a:extLst>
              <a:ext uri="{FF2B5EF4-FFF2-40B4-BE49-F238E27FC236}">
                <a16:creationId xmlns:a16="http://schemas.microsoft.com/office/drawing/2014/main" id="{C6E6102E-DB99-4214-854B-CEDCE18AC0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611" y="1746615"/>
            <a:ext cx="1679926" cy="1922968"/>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hlinkClick r:id="" action="ppaction://noaction">
              <a:snd r:embed="rId7" name="T1_W12_6.1.wav"/>
            </a:hlinkClick>
            <a:extLst>
              <a:ext uri="{FF2B5EF4-FFF2-40B4-BE49-F238E27FC236}">
                <a16:creationId xmlns:a16="http://schemas.microsoft.com/office/drawing/2014/main" id="{7ABEEB19-E01C-480C-98BE-223D616EC11D}"/>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402562B0-9948-43A0-A1E3-76A217EA4E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23" name="TextBox 22">
            <a:hlinkClick r:id="" action="ppaction://noaction">
              <a:snd r:embed="rId7" name="T1_W12_6.1.wav"/>
            </a:hlinkClick>
            <a:extLst>
              <a:ext uri="{FF2B5EF4-FFF2-40B4-BE49-F238E27FC236}">
                <a16:creationId xmlns:a16="http://schemas.microsoft.com/office/drawing/2014/main" id="{ECB7E6D9-3D6E-4DFD-83F5-1EEEEB8B0182}"/>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[8/9] </a:t>
            </a:r>
          </a:p>
        </p:txBody>
      </p:sp>
    </p:spTree>
    <p:extLst>
      <p:ext uri="{BB962C8B-B14F-4D97-AF65-F5344CB8AC3E}">
        <p14:creationId xmlns:p14="http://schemas.microsoft.com/office/powerpoint/2010/main" val="32349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861919" y="1627674"/>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5437329" y="5104607"/>
            <a:ext cx="36102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doctors</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437329" y="5700856"/>
            <a:ext cx="45510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 doctor</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926553" y="3478817"/>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7D9CD574-88EF-4942-91E1-5F7219900AF2}"/>
              </a:ext>
            </a:extLst>
          </p:cNvPr>
          <p:cNvSpPr txBox="1"/>
          <p:nvPr/>
        </p:nvSpPr>
        <p:spPr>
          <a:xfrm>
            <a:off x="6181151" y="3816811"/>
            <a:ext cx="37869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médecin</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Médico, Abrigo Blanco, Estetoscopio, Salud, Healthcare">
            <a:extLst>
              <a:ext uri="{FF2B5EF4-FFF2-40B4-BE49-F238E27FC236}">
                <a16:creationId xmlns:a16="http://schemas.microsoft.com/office/drawing/2014/main" id="{6B8809F2-B917-4443-A2CF-926A11864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50" y="312642"/>
            <a:ext cx="1699752" cy="3399504"/>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 action="ppaction://noaction">
              <a:snd r:embed="rId7" name="T1_W12_6.1.wav"/>
            </a:hlinkClick>
            <a:extLst>
              <a:ext uri="{FF2B5EF4-FFF2-40B4-BE49-F238E27FC236}">
                <a16:creationId xmlns:a16="http://schemas.microsoft.com/office/drawing/2014/main" id="{07379BF3-5C88-4175-B3EF-5A47A70C7B2D}"/>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1" name="Graphic 20" descr="Teacher">
            <a:extLst>
              <a:ext uri="{FF2B5EF4-FFF2-40B4-BE49-F238E27FC236}">
                <a16:creationId xmlns:a16="http://schemas.microsoft.com/office/drawing/2014/main" id="{39D28AC6-1E90-4382-A640-8DE7FD702A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22" name="TextBox 21">
            <a:hlinkClick r:id="" action="ppaction://noaction">
              <a:snd r:embed="rId7" name="T1_W12_6.1.wav"/>
            </a:hlinkClick>
            <a:extLst>
              <a:ext uri="{FF2B5EF4-FFF2-40B4-BE49-F238E27FC236}">
                <a16:creationId xmlns:a16="http://schemas.microsoft.com/office/drawing/2014/main" id="{BE6125E3-C7B5-4EF1-B5A1-A123279FA6DF}"/>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[9/9] </a:t>
            </a:r>
          </a:p>
        </p:txBody>
      </p:sp>
    </p:spTree>
    <p:extLst>
      <p:ext uri="{BB962C8B-B14F-4D97-AF65-F5344CB8AC3E}">
        <p14:creationId xmlns:p14="http://schemas.microsoft.com/office/powerpoint/2010/main" val="25777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5_le_medec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TextBox 22">
            <a:hlinkClick r:id="" action="ppaction://noaction">
              <a:snd r:embed="rId4" name="Add_W12_16.1.wav"/>
            </a:hlinkClick>
            <a:extLst>
              <a:ext uri="{FF2B5EF4-FFF2-40B4-BE49-F238E27FC236}">
                <a16:creationId xmlns:a16="http://schemas.microsoft.com/office/drawing/2014/main" id="{7DFFF0A6-6F90-49B2-A8E3-F520A25FB4FD}"/>
              </a:ext>
            </a:extLst>
          </p:cNvPr>
          <p:cNvSpPr txBox="1"/>
          <p:nvPr/>
        </p:nvSpPr>
        <p:spPr>
          <a:xfrm>
            <a:off x="88755" y="9978"/>
            <a:ext cx="11281087"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Jean-Michel </a:t>
            </a:r>
            <a:r>
              <a:rPr lang="en-GB" sz="2400" dirty="0" err="1">
                <a:solidFill>
                  <a:srgbClr val="002060"/>
                </a:solidFill>
                <a:latin typeface="Century Gothic" panose="020B0502020202020204" pitchFamily="34" charset="0"/>
              </a:rPr>
              <a:t>décrit</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personnes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y a un </a:t>
            </a:r>
            <a:r>
              <a:rPr lang="en-GB" sz="2400" dirty="0" err="1">
                <a:solidFill>
                  <a:srgbClr val="002060"/>
                </a:solidFill>
                <a:latin typeface="Century Gothic" panose="020B0502020202020204" pitchFamily="34" charset="0"/>
              </a:rPr>
              <a:t>problème</a:t>
            </a:r>
            <a:r>
              <a:rPr lang="en-GB" sz="2400" dirty="0">
                <a:solidFill>
                  <a:srgbClr val="002060"/>
                </a:solidFill>
                <a:latin typeface="Century Gothic" panose="020B0502020202020204" pitchFamily="34" charset="0"/>
              </a:rPr>
              <a:t> avec le son*.</a:t>
            </a:r>
          </a:p>
        </p:txBody>
      </p:sp>
      <p:pic>
        <p:nvPicPr>
          <p:cNvPr id="35" name="Picture 34">
            <a:extLst>
              <a:ext uri="{FF2B5EF4-FFF2-40B4-BE49-F238E27FC236}">
                <a16:creationId xmlns:a16="http://schemas.microsoft.com/office/drawing/2014/main" id="{5FC553BE-7885-4191-B58E-5CC051FE6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2688" y="527665"/>
            <a:ext cx="1121111" cy="1138359"/>
          </a:xfrm>
          <a:prstGeom prst="rect">
            <a:avLst/>
          </a:prstGeom>
        </p:spPr>
      </p:pic>
      <p:sp>
        <p:nvSpPr>
          <p:cNvPr id="37" name="CustomShape 14">
            <a:extLst>
              <a:ext uri="{FF2B5EF4-FFF2-40B4-BE49-F238E27FC236}">
                <a16:creationId xmlns:a16="http://schemas.microsoft.com/office/drawing/2014/main" id="{D39FC5C7-191A-4C9B-B870-6533DD19035C}"/>
              </a:ext>
            </a:extLst>
          </p:cNvPr>
          <p:cNvSpPr/>
          <p:nvPr/>
        </p:nvSpPr>
        <p:spPr>
          <a:xfrm>
            <a:off x="8244250" y="407426"/>
            <a:ext cx="1857271" cy="769500"/>
          </a:xfrm>
          <a:prstGeom prst="wedgeEllipseCallout">
            <a:avLst>
              <a:gd name="adj1" fmla="val 68213"/>
              <a:gd name="adj2" fmla="val 3568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sym typeface="Arial"/>
            </a:endParaRPr>
          </a:p>
        </p:txBody>
      </p:sp>
      <p:graphicFrame>
        <p:nvGraphicFramePr>
          <p:cNvPr id="38" name="Table 37">
            <a:extLst>
              <a:ext uri="{FF2B5EF4-FFF2-40B4-BE49-F238E27FC236}">
                <a16:creationId xmlns:a16="http://schemas.microsoft.com/office/drawing/2014/main" id="{DC95FD44-11FF-4D8A-9368-047929911B6D}"/>
              </a:ext>
            </a:extLst>
          </p:cNvPr>
          <p:cNvGraphicFramePr>
            <a:graphicFrameLocks noGrp="1"/>
          </p:cNvGraphicFramePr>
          <p:nvPr>
            <p:extLst>
              <p:ext uri="{D42A27DB-BD31-4B8C-83A1-F6EECF244321}">
                <p14:modId xmlns:p14="http://schemas.microsoft.com/office/powerpoint/2010/main" val="3235938972"/>
              </p:ext>
            </p:extLst>
          </p:nvPr>
        </p:nvGraphicFramePr>
        <p:xfrm>
          <a:off x="717165" y="1707765"/>
          <a:ext cx="8187946" cy="4862322"/>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41" name="Rectangle 40">
            <a:hlinkClick r:id="" action="ppaction://noaction">
              <a:snd r:embed="rId6" name="il_a_le_beep.wav"/>
            </a:hlinkClick>
            <a:extLst>
              <a:ext uri="{FF2B5EF4-FFF2-40B4-BE49-F238E27FC236}">
                <a16:creationId xmlns:a16="http://schemas.microsoft.com/office/drawing/2014/main" id="{18ACA3BF-3E2D-4335-A1FB-A0B422D98333}"/>
              </a:ext>
            </a:extLst>
          </p:cNvPr>
          <p:cNvSpPr/>
          <p:nvPr/>
        </p:nvSpPr>
        <p:spPr>
          <a:xfrm>
            <a:off x="813606" y="186471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0" name="Rectangle: Rounded Corners 59">
            <a:extLst>
              <a:ext uri="{FF2B5EF4-FFF2-40B4-BE49-F238E27FC236}">
                <a16:creationId xmlns:a16="http://schemas.microsoft.com/office/drawing/2014/main" id="{8864FACE-F70E-4079-B02A-B879872E0E84}"/>
              </a:ext>
            </a:extLst>
          </p:cNvPr>
          <p:cNvSpPr/>
          <p:nvPr/>
        </p:nvSpPr>
        <p:spPr>
          <a:xfrm>
            <a:off x="1696128" y="2015605"/>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E27267A-372E-411A-A155-F7C8A6923464}"/>
              </a:ext>
            </a:extLst>
          </p:cNvPr>
          <p:cNvSpPr/>
          <p:nvPr/>
        </p:nvSpPr>
        <p:spPr>
          <a:xfrm>
            <a:off x="2955115" y="2828435"/>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A2FA3BD-1347-4AA3-BC03-A45D8BF2F7F6}"/>
              </a:ext>
            </a:extLst>
          </p:cNvPr>
          <p:cNvSpPr/>
          <p:nvPr/>
        </p:nvSpPr>
        <p:spPr>
          <a:xfrm>
            <a:off x="3060044" y="3634991"/>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7073890A-B4FB-4757-88B9-FA4665BCE82E}"/>
              </a:ext>
            </a:extLst>
          </p:cNvPr>
          <p:cNvSpPr/>
          <p:nvPr/>
        </p:nvSpPr>
        <p:spPr>
          <a:xfrm>
            <a:off x="1755333" y="4436853"/>
            <a:ext cx="746057" cy="44224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8450BFD1-0671-4396-9BDD-0A3E6AD2EE08}"/>
              </a:ext>
            </a:extLst>
          </p:cNvPr>
          <p:cNvSpPr/>
          <p:nvPr/>
        </p:nvSpPr>
        <p:spPr>
          <a:xfrm>
            <a:off x="1798090" y="5222319"/>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13927581-4F9A-4830-911E-C2CA69DA36A2}"/>
              </a:ext>
            </a:extLst>
          </p:cNvPr>
          <p:cNvSpPr/>
          <p:nvPr/>
        </p:nvSpPr>
        <p:spPr>
          <a:xfrm>
            <a:off x="4529818" y="1994658"/>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A581DF63-AF3B-4532-BF73-3398E5E4AB6C}"/>
              </a:ext>
            </a:extLst>
          </p:cNvPr>
          <p:cNvSpPr/>
          <p:nvPr/>
        </p:nvSpPr>
        <p:spPr>
          <a:xfrm>
            <a:off x="4361995" y="2837310"/>
            <a:ext cx="17084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0B4C15B4-30AD-4DDD-B458-9B75EB22843F}"/>
              </a:ext>
            </a:extLst>
          </p:cNvPr>
          <p:cNvSpPr/>
          <p:nvPr/>
        </p:nvSpPr>
        <p:spPr>
          <a:xfrm>
            <a:off x="4536641" y="3611349"/>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892B8064-0A03-4F7F-B027-59C8EBBBA5C9}"/>
              </a:ext>
            </a:extLst>
          </p:cNvPr>
          <p:cNvSpPr/>
          <p:nvPr/>
        </p:nvSpPr>
        <p:spPr>
          <a:xfrm>
            <a:off x="6994697" y="4449106"/>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4FC9756B-3A7B-4FB5-AEB9-1E355EF0370B}"/>
              </a:ext>
            </a:extLst>
          </p:cNvPr>
          <p:cNvSpPr/>
          <p:nvPr/>
        </p:nvSpPr>
        <p:spPr>
          <a:xfrm>
            <a:off x="7016434" y="5244849"/>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5" name="Picture 2" descr="Abstract, Eyes, Look, Ocular, Optical">
            <a:extLst>
              <a:ext uri="{FF2B5EF4-FFF2-40B4-BE49-F238E27FC236}">
                <a16:creationId xmlns:a16="http://schemas.microsoft.com/office/drawing/2014/main" id="{63DF8498-1FF0-4049-8786-AF43FCDE3A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6589" y="3554351"/>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Girl, Face, Head, Ponytail, Pigtails">
            <a:extLst>
              <a:ext uri="{FF2B5EF4-FFF2-40B4-BE49-F238E27FC236}">
                <a16:creationId xmlns:a16="http://schemas.microsoft.com/office/drawing/2014/main" id="{B8A7E5F2-F1D9-4249-B5AA-77E5CCD6F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691" y="1801738"/>
            <a:ext cx="750692" cy="6286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532169-C2C8-42BA-AE75-9ED86144B05C}"/>
              </a:ext>
            </a:extLst>
          </p:cNvPr>
          <p:cNvSpPr/>
          <p:nvPr/>
        </p:nvSpPr>
        <p:spPr>
          <a:xfrm>
            <a:off x="8457268" y="414313"/>
            <a:ext cx="1437933" cy="707886"/>
          </a:xfrm>
          <a:prstGeom prst="rect">
            <a:avLst/>
          </a:prstGeom>
        </p:spPr>
        <p:txBody>
          <a:bodyPr wrap="square">
            <a:spAutoFit/>
          </a:bodyPr>
          <a:lstStyle/>
          <a:p>
            <a:pPr lvl="0" algn="ctr">
              <a:buClr>
                <a:srgbClr val="000000"/>
              </a:buClr>
              <a:defRPr/>
            </a:pPr>
            <a:r>
              <a:rPr lang="en-GB" sz="2000" b="1" kern="0" spc="-1" dirty="0">
                <a:solidFill>
                  <a:srgbClr val="FFFFFF"/>
                </a:solidFill>
                <a:latin typeface="Century Gothic"/>
                <a:sym typeface="Arial"/>
              </a:rPr>
              <a:t>le son – the sound</a:t>
            </a:r>
            <a:endParaRPr lang="en-GB" sz="2000" kern="0" spc="-1" dirty="0">
              <a:solidFill>
                <a:srgbClr val="000000"/>
              </a:solidFill>
              <a:sym typeface="Arial"/>
            </a:endParaRPr>
          </a:p>
        </p:txBody>
      </p:sp>
      <p:sp>
        <p:nvSpPr>
          <p:cNvPr id="88" name="Rectangle 87">
            <a:hlinkClick r:id="" action="ppaction://noaction">
              <a:snd r:embed="rId9" name="Il_a_les_beep.wav"/>
            </a:hlinkClick>
            <a:extLst>
              <a:ext uri="{FF2B5EF4-FFF2-40B4-BE49-F238E27FC236}">
                <a16:creationId xmlns:a16="http://schemas.microsoft.com/office/drawing/2014/main" id="{9D0B3D6D-BFB5-4F17-80FC-F8F0F47E542E}"/>
              </a:ext>
            </a:extLst>
          </p:cNvPr>
          <p:cNvSpPr/>
          <p:nvPr/>
        </p:nvSpPr>
        <p:spPr>
          <a:xfrm>
            <a:off x="808189" y="265749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9" name="Rectangle 88">
            <a:hlinkClick r:id="" action="ppaction://noaction">
              <a:snd r:embed="rId10" name="elle_a_les_beep.wav"/>
            </a:hlinkClick>
            <a:extLst>
              <a:ext uri="{FF2B5EF4-FFF2-40B4-BE49-F238E27FC236}">
                <a16:creationId xmlns:a16="http://schemas.microsoft.com/office/drawing/2014/main" id="{2BB0317D-75ED-4F0F-9D38-ABC8A73DDC1D}"/>
              </a:ext>
            </a:extLst>
          </p:cNvPr>
          <p:cNvSpPr/>
          <p:nvPr/>
        </p:nvSpPr>
        <p:spPr>
          <a:xfrm>
            <a:off x="796875" y="3486628"/>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0" name="Rectangle 89">
            <a:hlinkClick r:id="" action="ppaction://noaction">
              <a:snd r:embed="rId11" name="elle_a_le_beep.wav"/>
            </a:hlinkClick>
            <a:extLst>
              <a:ext uri="{FF2B5EF4-FFF2-40B4-BE49-F238E27FC236}">
                <a16:creationId xmlns:a16="http://schemas.microsoft.com/office/drawing/2014/main" id="{3CF78758-8A70-435C-AF3E-0777F3CC4652}"/>
              </a:ext>
            </a:extLst>
          </p:cNvPr>
          <p:cNvSpPr/>
          <p:nvPr/>
        </p:nvSpPr>
        <p:spPr>
          <a:xfrm>
            <a:off x="796875" y="4291726"/>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1" name="Rectangle 90">
            <a:hlinkClick r:id="" action="ppaction://noaction">
              <a:snd r:embed="rId10" name="elle_a_les_beep.wav"/>
            </a:hlinkClick>
            <a:extLst>
              <a:ext uri="{FF2B5EF4-FFF2-40B4-BE49-F238E27FC236}">
                <a16:creationId xmlns:a16="http://schemas.microsoft.com/office/drawing/2014/main" id="{CB789824-CF00-4A16-9A84-6D4B0022E15D}"/>
              </a:ext>
            </a:extLst>
          </p:cNvPr>
          <p:cNvSpPr/>
          <p:nvPr/>
        </p:nvSpPr>
        <p:spPr>
          <a:xfrm>
            <a:off x="796874" y="512292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92" name="Rectangle 91">
            <a:hlinkClick r:id="" action="ppaction://noaction">
              <a:snd r:embed="rId12" name="il_a_la_beep.wav"/>
            </a:hlinkClick>
            <a:extLst>
              <a:ext uri="{FF2B5EF4-FFF2-40B4-BE49-F238E27FC236}">
                <a16:creationId xmlns:a16="http://schemas.microsoft.com/office/drawing/2014/main" id="{43BD01CC-4EBF-4B9C-B77B-51CFD1A5BA57}"/>
              </a:ext>
            </a:extLst>
          </p:cNvPr>
          <p:cNvSpPr/>
          <p:nvPr/>
        </p:nvSpPr>
        <p:spPr>
          <a:xfrm>
            <a:off x="796874" y="5915710"/>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93" name="Rectangle 92">
            <a:hlinkClick r:id="" action="ppaction://noaction">
              <a:snd r:embed="rId13" name="il_a_le_visage_beep.wav"/>
            </a:hlinkClick>
            <a:extLst>
              <a:ext uri="{FF2B5EF4-FFF2-40B4-BE49-F238E27FC236}">
                <a16:creationId xmlns:a16="http://schemas.microsoft.com/office/drawing/2014/main" id="{81CF3EEC-1DFB-472A-B6EE-C708B9CF7CF3}"/>
              </a:ext>
            </a:extLst>
          </p:cNvPr>
          <p:cNvSpPr/>
          <p:nvPr/>
        </p:nvSpPr>
        <p:spPr>
          <a:xfrm>
            <a:off x="9065525" y="1886710"/>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94" name="Rectangle 93">
            <a:hlinkClick r:id="" action="ppaction://noaction">
              <a:snd r:embed="rId14" name="il_a_les_cheveux_beep.wav"/>
            </a:hlinkClick>
            <a:extLst>
              <a:ext uri="{FF2B5EF4-FFF2-40B4-BE49-F238E27FC236}">
                <a16:creationId xmlns:a16="http://schemas.microsoft.com/office/drawing/2014/main" id="{9BFC9C36-9829-450F-A6FB-4E363AED0B29}"/>
              </a:ext>
            </a:extLst>
          </p:cNvPr>
          <p:cNvSpPr/>
          <p:nvPr/>
        </p:nvSpPr>
        <p:spPr>
          <a:xfrm>
            <a:off x="9060108" y="2679493"/>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5" name="Rectangle 94">
            <a:hlinkClick r:id="" action="ppaction://noaction">
              <a:snd r:embed="rId15" name="elle_a_les_yeux_beep_2.wav"/>
            </a:hlinkClick>
            <a:extLst>
              <a:ext uri="{FF2B5EF4-FFF2-40B4-BE49-F238E27FC236}">
                <a16:creationId xmlns:a16="http://schemas.microsoft.com/office/drawing/2014/main" id="{4C8BE71C-66F8-4071-8B68-0109C0C1A82F}"/>
              </a:ext>
            </a:extLst>
          </p:cNvPr>
          <p:cNvSpPr/>
          <p:nvPr/>
        </p:nvSpPr>
        <p:spPr>
          <a:xfrm>
            <a:off x="9048794" y="3508627"/>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6" name="Rectangle 95">
            <a:hlinkClick r:id="" action="ppaction://noaction">
              <a:snd r:embed="rId16" name="elle_a_le_visage_beep.wav"/>
            </a:hlinkClick>
            <a:extLst>
              <a:ext uri="{FF2B5EF4-FFF2-40B4-BE49-F238E27FC236}">
                <a16:creationId xmlns:a16="http://schemas.microsoft.com/office/drawing/2014/main" id="{77742E04-F184-4AFC-923B-6F7679D8D610}"/>
              </a:ext>
            </a:extLst>
          </p:cNvPr>
          <p:cNvSpPr/>
          <p:nvPr/>
        </p:nvSpPr>
        <p:spPr>
          <a:xfrm>
            <a:off x="9048794" y="4313725"/>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7" name="Rectangle 96">
            <a:hlinkClick r:id="" action="ppaction://noaction">
              <a:snd r:embed="rId17" name="elle_a_les_yeux_beep.wav"/>
            </a:hlinkClick>
            <a:extLst>
              <a:ext uri="{FF2B5EF4-FFF2-40B4-BE49-F238E27FC236}">
                <a16:creationId xmlns:a16="http://schemas.microsoft.com/office/drawing/2014/main" id="{375D90F8-74A4-4D40-8E7B-AF482F041E16}"/>
              </a:ext>
            </a:extLst>
          </p:cNvPr>
          <p:cNvSpPr/>
          <p:nvPr/>
        </p:nvSpPr>
        <p:spPr>
          <a:xfrm>
            <a:off x="9048793" y="5144926"/>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98" name="Rectangle 97">
            <a:hlinkClick r:id="" action="ppaction://noaction">
              <a:snd r:embed="rId18" name="il_a_la_bouche.wav"/>
            </a:hlinkClick>
            <a:extLst>
              <a:ext uri="{FF2B5EF4-FFF2-40B4-BE49-F238E27FC236}">
                <a16:creationId xmlns:a16="http://schemas.microsoft.com/office/drawing/2014/main" id="{681EDE0C-2535-4423-8792-720EAC606BCB}"/>
              </a:ext>
            </a:extLst>
          </p:cNvPr>
          <p:cNvSpPr/>
          <p:nvPr/>
        </p:nvSpPr>
        <p:spPr>
          <a:xfrm>
            <a:off x="9048793" y="5937709"/>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99" name="Rectangle: Rounded Corners 98">
            <a:extLst>
              <a:ext uri="{FF2B5EF4-FFF2-40B4-BE49-F238E27FC236}">
                <a16:creationId xmlns:a16="http://schemas.microsoft.com/office/drawing/2014/main" id="{6A14ABB5-1920-4605-8DC2-9905220E80C3}"/>
              </a:ext>
            </a:extLst>
          </p:cNvPr>
          <p:cNvSpPr/>
          <p:nvPr/>
        </p:nvSpPr>
        <p:spPr>
          <a:xfrm>
            <a:off x="3060043" y="6033741"/>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D6E233AA-0183-41C3-B470-A2F77CAC7251}"/>
              </a:ext>
            </a:extLst>
          </p:cNvPr>
          <p:cNvSpPr/>
          <p:nvPr/>
        </p:nvSpPr>
        <p:spPr>
          <a:xfrm>
            <a:off x="4438109" y="6036266"/>
            <a:ext cx="153611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97F9523-276C-4FCD-8167-D6980EE1DA87}"/>
              </a:ext>
            </a:extLst>
          </p:cNvPr>
          <p:cNvGrpSpPr/>
          <p:nvPr/>
        </p:nvGrpSpPr>
        <p:grpSpPr>
          <a:xfrm>
            <a:off x="6170213" y="2462724"/>
            <a:ext cx="846221" cy="853765"/>
            <a:chOff x="7154779" y="1540189"/>
            <a:chExt cx="1792987" cy="1808971"/>
          </a:xfrm>
        </p:grpSpPr>
        <p:pic>
          <p:nvPicPr>
            <p:cNvPr id="101" name="Picture 2" descr="Face, Black, Man, Smile, Afro, Hair">
              <a:extLst>
                <a:ext uri="{FF2B5EF4-FFF2-40B4-BE49-F238E27FC236}">
                  <a16:creationId xmlns:a16="http://schemas.microsoft.com/office/drawing/2014/main" id="{85698D3B-0252-413F-97FC-F01B4CC614B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Arrow Connector 101">
              <a:extLst>
                <a:ext uri="{FF2B5EF4-FFF2-40B4-BE49-F238E27FC236}">
                  <a16:creationId xmlns:a16="http://schemas.microsoft.com/office/drawing/2014/main" id="{FD3F2DC8-4D9C-44AC-9516-67B876738F50}"/>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03" name="Picture 2" descr="Girl, Face, Head, Ponytail, Pigtails">
            <a:extLst>
              <a:ext uri="{FF2B5EF4-FFF2-40B4-BE49-F238E27FC236}">
                <a16:creationId xmlns:a16="http://schemas.microsoft.com/office/drawing/2014/main" id="{45A3BF17-411C-4BCE-AAC1-BB6AC89E1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2837" y="4293166"/>
            <a:ext cx="750692" cy="62865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Abstract, Eyes, Look, Ocular, Optical">
            <a:extLst>
              <a:ext uri="{FF2B5EF4-FFF2-40B4-BE49-F238E27FC236}">
                <a16:creationId xmlns:a16="http://schemas.microsoft.com/office/drawing/2014/main" id="{AF8F9949-63C3-4D5E-8F2B-C0FA31DF7E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0327" y="5201846"/>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descr="A picture containing icon&#10;&#10;Description automatically generated">
            <a:extLst>
              <a:ext uri="{FF2B5EF4-FFF2-40B4-BE49-F238E27FC236}">
                <a16:creationId xmlns:a16="http://schemas.microsoft.com/office/drawing/2014/main" id="{D8706D08-4D84-4904-8F53-412C71D0A9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10008" y="5953216"/>
            <a:ext cx="415617" cy="578250"/>
          </a:xfrm>
          <a:prstGeom prst="rect">
            <a:avLst/>
          </a:prstGeom>
        </p:spPr>
      </p:pic>
      <p:pic>
        <p:nvPicPr>
          <p:cNvPr id="43" name="Graphic 42" descr="Teacher">
            <a:extLst>
              <a:ext uri="{FF2B5EF4-FFF2-40B4-BE49-F238E27FC236}">
                <a16:creationId xmlns:a16="http://schemas.microsoft.com/office/drawing/2014/main" id="{69FBDF37-536A-4879-BAD1-7541CF5F6BA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1066" y="599889"/>
            <a:ext cx="914400" cy="914400"/>
          </a:xfrm>
          <a:prstGeom prst="rect">
            <a:avLst/>
          </a:prstGeom>
        </p:spPr>
      </p:pic>
      <p:sp>
        <p:nvSpPr>
          <p:cNvPr id="44" name="Speech Bubble: Rectangle with Corners Rounded 43">
            <a:extLst>
              <a:ext uri="{FF2B5EF4-FFF2-40B4-BE49-F238E27FC236}">
                <a16:creationId xmlns:a16="http://schemas.microsoft.com/office/drawing/2014/main" id="{3E0C8009-D8B6-4AF3-BC34-ECCA056363F9}"/>
              </a:ext>
            </a:extLst>
          </p:cNvPr>
          <p:cNvSpPr/>
          <p:nvPr/>
        </p:nvSpPr>
        <p:spPr>
          <a:xfrm>
            <a:off x="947364" y="580201"/>
            <a:ext cx="4975607" cy="401615"/>
          </a:xfrm>
          <a:prstGeom prst="wedgeRoundRectCallout">
            <a:avLst>
              <a:gd name="adj1" fmla="val -53730"/>
              <a:gd name="adj2" fmla="val 2890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spc="-1" dirty="0" err="1">
                <a:solidFill>
                  <a:schemeClr val="bg1"/>
                </a:solidFill>
                <a:latin typeface="Century gothic"/>
                <a:ea typeface="Century Gothic"/>
              </a:rPr>
              <a:t>Écoute</a:t>
            </a:r>
            <a:r>
              <a:rPr lang="en-GB" sz="2400" b="1" spc="-1" dirty="0">
                <a:solidFill>
                  <a:schemeClr val="bg1"/>
                </a:solidFill>
                <a:latin typeface="Century gothic"/>
                <a:ea typeface="Century Gothic"/>
              </a:rPr>
              <a:t>. </a:t>
            </a:r>
            <a:r>
              <a:rPr lang="en-GB" sz="2400" dirty="0" err="1">
                <a:solidFill>
                  <a:schemeClr val="bg1"/>
                </a:solidFill>
                <a:latin typeface="Century Gothic" panose="020B0502020202020204" pitchFamily="34" charset="0"/>
              </a:rPr>
              <a:t>C’est</a:t>
            </a:r>
            <a:r>
              <a:rPr lang="en-GB" sz="2400" dirty="0">
                <a:solidFill>
                  <a:schemeClr val="bg1"/>
                </a:solidFill>
                <a:latin typeface="Century Gothic" panose="020B0502020202020204" pitchFamily="34" charset="0"/>
              </a:rPr>
              <a:t> ‘le’, ‘la’ </a:t>
            </a:r>
            <a:r>
              <a:rPr lang="en-GB" sz="2400" dirty="0" err="1">
                <a:solidFill>
                  <a:schemeClr val="bg1"/>
                </a:solidFill>
                <a:latin typeface="Century Gothic" panose="020B0502020202020204" pitchFamily="34" charset="0"/>
              </a:rPr>
              <a:t>ou</a:t>
            </a:r>
            <a:r>
              <a:rPr lang="en-GB" sz="2400" dirty="0">
                <a:solidFill>
                  <a:schemeClr val="bg1"/>
                </a:solidFill>
                <a:latin typeface="Century Gothic" panose="020B0502020202020204" pitchFamily="34" charset="0"/>
              </a:rPr>
              <a:t> ‘les’ ?</a:t>
            </a:r>
            <a:endParaRPr lang="en-GB" sz="2400" dirty="0">
              <a:solidFill>
                <a:schemeClr val="bg1"/>
              </a:solidFill>
              <a:latin typeface="Tw Cen MT" panose="020B0602020104020603"/>
            </a:endParaRPr>
          </a:p>
        </p:txBody>
      </p:sp>
      <p:sp>
        <p:nvSpPr>
          <p:cNvPr id="45" name="Speech Bubble: Rectangle with Corners Rounded 44">
            <a:hlinkClick r:id="" action="ppaction://noaction">
              <a:snd r:embed="rId23" name="Add_W12_18.2.wav"/>
            </a:hlinkClick>
            <a:extLst>
              <a:ext uri="{FF2B5EF4-FFF2-40B4-BE49-F238E27FC236}">
                <a16:creationId xmlns:a16="http://schemas.microsoft.com/office/drawing/2014/main" id="{74B92473-ABCA-48B2-B4B9-9E2266433BD9}"/>
              </a:ext>
            </a:extLst>
          </p:cNvPr>
          <p:cNvSpPr/>
          <p:nvPr/>
        </p:nvSpPr>
        <p:spPr>
          <a:xfrm>
            <a:off x="945267" y="1137443"/>
            <a:ext cx="4975607" cy="401615"/>
          </a:xfrm>
          <a:prstGeom prst="wedgeRoundRectCallout">
            <a:avLst>
              <a:gd name="adj1" fmla="val -54566"/>
              <a:gd name="adj2" fmla="val -4354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solidFill>
                  <a:schemeClr val="bg1"/>
                </a:solidFill>
                <a:latin typeface="Century Gothic" panose="020B0502020202020204" pitchFamily="34" charset="0"/>
              </a:rPr>
              <a:t>Lis.  </a:t>
            </a:r>
            <a:r>
              <a:rPr lang="en-GB" sz="2400" dirty="0">
                <a:solidFill>
                  <a:schemeClr val="bg1"/>
                </a:solidFill>
                <a:latin typeface="Century Gothic" panose="020B0502020202020204" pitchFamily="34" charset="0"/>
              </a:rPr>
              <a:t>Jean-Michel </a:t>
            </a:r>
            <a:r>
              <a:rPr lang="en-GB" sz="2400" dirty="0" err="1">
                <a:solidFill>
                  <a:schemeClr val="bg1"/>
                </a:solidFill>
                <a:latin typeface="Century Gothic" panose="020B0502020202020204" pitchFamily="34" charset="0"/>
              </a:rPr>
              <a:t>décrit</a:t>
            </a:r>
            <a:r>
              <a:rPr lang="en-GB" sz="2400" dirty="0">
                <a:solidFill>
                  <a:schemeClr val="bg1"/>
                </a:solidFill>
                <a:latin typeface="Century Gothic" panose="020B0502020202020204" pitchFamily="34" charset="0"/>
              </a:rPr>
              <a:t> quoi ?</a:t>
            </a:r>
          </a:p>
        </p:txBody>
      </p:sp>
    </p:spTree>
    <p:extLst>
      <p:ext uri="{BB962C8B-B14F-4D97-AF65-F5344CB8AC3E}">
        <p14:creationId xmlns:p14="http://schemas.microsoft.com/office/powerpoint/2010/main" val="123632564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ppt_x"/>
                                          </p:val>
                                        </p:tav>
                                        <p:tav tm="100000">
                                          <p:val>
                                            <p:strVal val="#ppt_x"/>
                                          </p:val>
                                        </p:tav>
                                      </p:tavLst>
                                    </p:anim>
                                    <p:anim calcmode="lin" valueType="num">
                                      <p:cBhvr additive="base">
                                        <p:cTn id="3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additive="base">
                                        <p:cTn id="37" dur="500" fill="hold"/>
                                        <p:tgtEl>
                                          <p:spTgt spid="99"/>
                                        </p:tgtEl>
                                        <p:attrNameLst>
                                          <p:attrName>ppt_x</p:attrName>
                                        </p:attrNameLst>
                                      </p:cBhvr>
                                      <p:tavLst>
                                        <p:tav tm="0">
                                          <p:val>
                                            <p:strVal val="#ppt_x"/>
                                          </p:val>
                                        </p:tav>
                                        <p:tav tm="100000">
                                          <p:val>
                                            <p:strVal val="#ppt_x"/>
                                          </p:val>
                                        </p:tav>
                                      </p:tavLst>
                                    </p:anim>
                                    <p:anim calcmode="lin" valueType="num">
                                      <p:cBhvr additive="base">
                                        <p:cTn id="38"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additive="base">
                                        <p:cTn id="57" dur="500" fill="hold"/>
                                        <p:tgtEl>
                                          <p:spTgt spid="67"/>
                                        </p:tgtEl>
                                        <p:attrNameLst>
                                          <p:attrName>ppt_x</p:attrName>
                                        </p:attrNameLst>
                                      </p:cBhvr>
                                      <p:tavLst>
                                        <p:tav tm="0">
                                          <p:val>
                                            <p:strVal val="#ppt_x"/>
                                          </p:val>
                                        </p:tav>
                                        <p:tav tm="100000">
                                          <p:val>
                                            <p:strVal val="#ppt_x"/>
                                          </p:val>
                                        </p:tav>
                                      </p:tavLst>
                                    </p:anim>
                                    <p:anim calcmode="lin" valueType="num">
                                      <p:cBhvr additive="base">
                                        <p:cTn id="5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ppt_x"/>
                                          </p:val>
                                        </p:tav>
                                        <p:tav tm="100000">
                                          <p:val>
                                            <p:strVal val="#ppt_x"/>
                                          </p:val>
                                        </p:tav>
                                      </p:tavLst>
                                    </p:anim>
                                    <p:anim calcmode="lin" valueType="num">
                                      <p:cBhvr additive="base">
                                        <p:cTn id="6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9"/>
                                        </p:tgtEl>
                                        <p:attrNameLst>
                                          <p:attrName>style.visibility</p:attrName>
                                        </p:attrNameLst>
                                      </p:cBhvr>
                                      <p:to>
                                        <p:strVal val="visible"/>
                                      </p:to>
                                    </p:set>
                                    <p:anim calcmode="lin" valueType="num">
                                      <p:cBhvr additive="base">
                                        <p:cTn id="69" dur="500" fill="hold"/>
                                        <p:tgtEl>
                                          <p:spTgt spid="69"/>
                                        </p:tgtEl>
                                        <p:attrNameLst>
                                          <p:attrName>ppt_x</p:attrName>
                                        </p:attrNameLst>
                                      </p:cBhvr>
                                      <p:tavLst>
                                        <p:tav tm="0">
                                          <p:val>
                                            <p:strVal val="#ppt_x"/>
                                          </p:val>
                                        </p:tav>
                                        <p:tav tm="100000">
                                          <p:val>
                                            <p:strVal val="#ppt_x"/>
                                          </p:val>
                                        </p:tav>
                                      </p:tavLst>
                                    </p:anim>
                                    <p:anim calcmode="lin" valueType="num">
                                      <p:cBhvr additive="base">
                                        <p:cTn id="7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additive="base">
                                        <p:cTn id="75" dur="500" fill="hold"/>
                                        <p:tgtEl>
                                          <p:spTgt spid="70"/>
                                        </p:tgtEl>
                                        <p:attrNameLst>
                                          <p:attrName>ppt_x</p:attrName>
                                        </p:attrNameLst>
                                      </p:cBhvr>
                                      <p:tavLst>
                                        <p:tav tm="0">
                                          <p:val>
                                            <p:strVal val="#ppt_x"/>
                                          </p:val>
                                        </p:tav>
                                        <p:tav tm="100000">
                                          <p:val>
                                            <p:strVal val="#ppt_x"/>
                                          </p:val>
                                        </p:tav>
                                      </p:tavLst>
                                    </p:anim>
                                    <p:anim calcmode="lin" valueType="num">
                                      <p:cBhvr additive="base">
                                        <p:cTn id="7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1"/>
                                        </p:tgtEl>
                                        <p:attrNameLst>
                                          <p:attrName>style.visibility</p:attrName>
                                        </p:attrNameLst>
                                      </p:cBhvr>
                                      <p:to>
                                        <p:strVal val="visible"/>
                                      </p:to>
                                    </p:set>
                                    <p:anim calcmode="lin" valueType="num">
                                      <p:cBhvr additive="base">
                                        <p:cTn id="81" dur="500" fill="hold"/>
                                        <p:tgtEl>
                                          <p:spTgt spid="71"/>
                                        </p:tgtEl>
                                        <p:attrNameLst>
                                          <p:attrName>ppt_x</p:attrName>
                                        </p:attrNameLst>
                                      </p:cBhvr>
                                      <p:tavLst>
                                        <p:tav tm="0">
                                          <p:val>
                                            <p:strVal val="#ppt_x"/>
                                          </p:val>
                                        </p:tav>
                                        <p:tav tm="100000">
                                          <p:val>
                                            <p:strVal val="#ppt_x"/>
                                          </p:val>
                                        </p:tav>
                                      </p:tavLst>
                                    </p:anim>
                                    <p:anim calcmode="lin" valueType="num">
                                      <p:cBhvr additive="base">
                                        <p:cTn id="8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00"/>
                                        </p:tgtEl>
                                        <p:attrNameLst>
                                          <p:attrName>style.visibility</p:attrName>
                                        </p:attrNameLst>
                                      </p:cBhvr>
                                      <p:to>
                                        <p:strVal val="visible"/>
                                      </p:to>
                                    </p:set>
                                    <p:anim calcmode="lin" valueType="num">
                                      <p:cBhvr additive="base">
                                        <p:cTn id="87" dur="500" fill="hold"/>
                                        <p:tgtEl>
                                          <p:spTgt spid="100"/>
                                        </p:tgtEl>
                                        <p:attrNameLst>
                                          <p:attrName>ppt_x</p:attrName>
                                        </p:attrNameLst>
                                      </p:cBhvr>
                                      <p:tavLst>
                                        <p:tav tm="0">
                                          <p:val>
                                            <p:strVal val="#ppt_x"/>
                                          </p:val>
                                        </p:tav>
                                        <p:tav tm="100000">
                                          <p:val>
                                            <p:strVal val="#ppt_x"/>
                                          </p:val>
                                        </p:tav>
                                      </p:tavLst>
                                    </p:anim>
                                    <p:anim calcmode="lin" valueType="num">
                                      <p:cBhvr additive="base">
                                        <p:cTn id="8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0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7" grpId="0" animBg="1"/>
      <p:bldP spid="68" grpId="0" animBg="1"/>
      <p:bldP spid="69" grpId="0" animBg="1"/>
      <p:bldP spid="70" grpId="0" animBg="1"/>
      <p:bldP spid="71" grpId="0" animBg="1"/>
      <p:bldP spid="93" grpId="0" animBg="1"/>
      <p:bldP spid="94" grpId="0" animBg="1"/>
      <p:bldP spid="95" grpId="0" animBg="1"/>
      <p:bldP spid="96" grpId="0" animBg="1"/>
      <p:bldP spid="97" grpId="0" animBg="1"/>
      <p:bldP spid="98" grpId="0" animBg="1"/>
      <p:bldP spid="99" grpId="0" animBg="1"/>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Examples:</a:t>
            </a:r>
          </a:p>
        </p:txBody>
      </p:sp>
      <p:sp>
        <p:nvSpPr>
          <p:cNvPr id="27" name="TextBox 26">
            <a:extLst>
              <a:ext uri="{FF2B5EF4-FFF2-40B4-BE49-F238E27FC236}">
                <a16:creationId xmlns:a16="http://schemas.microsoft.com/office/drawing/2014/main" id="{716F5205-3BCE-48E5-9195-83767D01971B}"/>
              </a:ext>
            </a:extLst>
          </p:cNvPr>
          <p:cNvSpPr txBox="1"/>
          <p:nvPr/>
        </p:nvSpPr>
        <p:spPr>
          <a:xfrm>
            <a:off x="353447" y="272840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192488"/>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 </a:t>
            </a:r>
            <a:r>
              <a:rPr lang="en-GB" sz="2800" b="1" dirty="0">
                <a:solidFill>
                  <a:srgbClr val="002060"/>
                </a:solidFill>
                <a:latin typeface="Century Gothic" panose="020B0502020202020204" pitchFamily="34" charset="0"/>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320927" y="4300097"/>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8">
            <a:alphaModFix/>
          </a:blip>
          <a:srcRect/>
          <a:stretch/>
        </p:blipFill>
        <p:spPr>
          <a:xfrm>
            <a:off x="493927" y="3129998"/>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8">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30000" y="4727396"/>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eyes.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95003" y="5702992"/>
            <a:ext cx="1164329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Remember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1761423" y="2789180"/>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B1BB4D2-AB5B-4C74-B822-704051700E40}"/>
              </a:ext>
            </a:extLst>
          </p:cNvPr>
          <p:cNvSpPr/>
          <p:nvPr/>
        </p:nvSpPr>
        <p:spPr>
          <a:xfrm>
            <a:off x="1761423" y="4349935"/>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a:off x="1293787" y="2574113"/>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a:off x="1358015" y="4017899"/>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5650832" y="82904"/>
            <a:ext cx="4782247" cy="2080877"/>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we often use the definite article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these descriptions.  In English, we leave it out or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round face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59BD7F9-81D7-45CA-BADE-C6406828B590}"/>
              </a:ext>
            </a:extLst>
          </p:cNvPr>
          <p:cNvSpPr txBox="1"/>
          <p:nvPr/>
        </p:nvSpPr>
        <p:spPr>
          <a:xfrm>
            <a:off x="6184926" y="271517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0365BBE-BC22-443D-B241-5223248347D8}"/>
              </a:ext>
            </a:extLst>
          </p:cNvPr>
          <p:cNvSpPr txBox="1"/>
          <p:nvPr/>
        </p:nvSpPr>
        <p:spPr>
          <a:xfrm>
            <a:off x="6872878" y="3156292"/>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an </a:t>
            </a:r>
            <a:r>
              <a:rPr lang="en-GB" sz="2800" b="1" dirty="0">
                <a:solidFill>
                  <a:srgbClr val="002060"/>
                </a:solidFill>
                <a:latin typeface="Century Gothic" panose="020B0502020202020204" pitchFamily="34" charset="0"/>
              </a:rPr>
              <a:t>oval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0AE0FDFD-B529-4736-AF45-4187C6FAD8F8}"/>
              </a:ext>
            </a:extLst>
          </p:cNvPr>
          <p:cNvPicPr preferRelativeResize="0"/>
          <p:nvPr/>
        </p:nvPicPr>
        <p:blipFill rotWithShape="1">
          <a:blip r:embed="rId8">
            <a:alphaModFix/>
          </a:blip>
          <a:srcRect/>
          <a:stretch/>
        </p:blipFill>
        <p:spPr>
          <a:xfrm>
            <a:off x="6236805" y="3093802"/>
            <a:ext cx="634523" cy="671647"/>
          </a:xfrm>
          <a:prstGeom prst="rect">
            <a:avLst/>
          </a:prstGeom>
          <a:noFill/>
          <a:ln>
            <a:noFill/>
          </a:ln>
        </p:spPr>
      </p:pic>
      <p:sp>
        <p:nvSpPr>
          <p:cNvPr id="36" name="Oval 35">
            <a:extLst>
              <a:ext uri="{FF2B5EF4-FFF2-40B4-BE49-F238E27FC236}">
                <a16:creationId xmlns:a16="http://schemas.microsoft.com/office/drawing/2014/main" id="{8D81D2C6-9FE9-45E9-98C4-947BAE91CAE1}"/>
              </a:ext>
            </a:extLst>
          </p:cNvPr>
          <p:cNvSpPr/>
          <p:nvPr/>
        </p:nvSpPr>
        <p:spPr>
          <a:xfrm>
            <a:off x="7536123" y="2763503"/>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89964D35-86C4-47B1-B23D-BBEC3AD1795A}"/>
              </a:ext>
            </a:extLst>
          </p:cNvPr>
          <p:cNvCxnSpPr>
            <a:cxnSpLocks/>
          </p:cNvCxnSpPr>
          <p:nvPr/>
        </p:nvCxnSpPr>
        <p:spPr>
          <a:xfrm>
            <a:off x="7068487" y="2548436"/>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F60DAEC-7E76-46AE-B7D0-9EB3D1E99801}"/>
              </a:ext>
            </a:extLst>
          </p:cNvPr>
          <p:cNvSpPr txBox="1"/>
          <p:nvPr/>
        </p:nvSpPr>
        <p:spPr>
          <a:xfrm>
            <a:off x="5448433" y="4234378"/>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9" name="Google Shape;183;p8">
            <a:extLst>
              <a:ext uri="{FF2B5EF4-FFF2-40B4-BE49-F238E27FC236}">
                <a16:creationId xmlns:a16="http://schemas.microsoft.com/office/drawing/2014/main" id="{2D43C35C-5B7D-4177-8C2D-5D54B3632888}"/>
              </a:ext>
            </a:extLst>
          </p:cNvPr>
          <p:cNvPicPr preferRelativeResize="0"/>
          <p:nvPr/>
        </p:nvPicPr>
        <p:blipFill rotWithShape="1">
          <a:blip r:embed="rId8">
            <a:alphaModFix/>
          </a:blip>
          <a:srcRect/>
          <a:stretch/>
        </p:blipFill>
        <p:spPr>
          <a:xfrm>
            <a:off x="5157013" y="4633314"/>
            <a:ext cx="634523" cy="671647"/>
          </a:xfrm>
          <a:prstGeom prst="rect">
            <a:avLst/>
          </a:prstGeom>
          <a:noFill/>
          <a:ln>
            <a:noFill/>
          </a:ln>
        </p:spPr>
      </p:pic>
      <p:sp>
        <p:nvSpPr>
          <p:cNvPr id="40" name="TextBox 39">
            <a:extLst>
              <a:ext uri="{FF2B5EF4-FFF2-40B4-BE49-F238E27FC236}">
                <a16:creationId xmlns:a16="http://schemas.microsoft.com/office/drawing/2014/main" id="{1D4AC602-0D81-4E30-A58C-324F725F51CB}"/>
              </a:ext>
            </a:extLst>
          </p:cNvPr>
          <p:cNvSpPr txBox="1"/>
          <p:nvPr/>
        </p:nvSpPr>
        <p:spPr>
          <a:xfrm>
            <a:off x="5831346" y="473358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 brown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hair.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Oval 40">
            <a:extLst>
              <a:ext uri="{FF2B5EF4-FFF2-40B4-BE49-F238E27FC236}">
                <a16:creationId xmlns:a16="http://schemas.microsoft.com/office/drawing/2014/main" id="{FA85C5F9-AAF3-4556-90F0-F2A8E20D4325}"/>
              </a:ext>
            </a:extLst>
          </p:cNvPr>
          <p:cNvSpPr/>
          <p:nvPr/>
        </p:nvSpPr>
        <p:spPr>
          <a:xfrm>
            <a:off x="6433965" y="4284119"/>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8714B4A4-AA7F-4913-B200-FFF4E55BA1E0}"/>
              </a:ext>
            </a:extLst>
          </p:cNvPr>
          <p:cNvCxnSpPr>
            <a:cxnSpLocks/>
          </p:cNvCxnSpPr>
          <p:nvPr/>
        </p:nvCxnSpPr>
        <p:spPr>
          <a:xfrm>
            <a:off x="6030557" y="3952083"/>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37045256-B18D-4A39-BC7B-6B6F86E961DF}"/>
              </a:ext>
            </a:extLst>
          </p:cNvPr>
          <p:cNvSpPr/>
          <p:nvPr/>
        </p:nvSpPr>
        <p:spPr>
          <a:xfrm>
            <a:off x="3200252" y="4349935"/>
            <a:ext cx="115518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331F74A9-3860-4BEB-967B-CE7B6A15A7B5}"/>
              </a:ext>
            </a:extLst>
          </p:cNvPr>
          <p:cNvSpPr/>
          <p:nvPr/>
        </p:nvSpPr>
        <p:spPr>
          <a:xfrm>
            <a:off x="8609472" y="4308203"/>
            <a:ext cx="1021643"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1B431C3F-B6E7-4FFD-BC87-A28E62141A2F}"/>
              </a:ext>
            </a:extLst>
          </p:cNvPr>
          <p:cNvSpPr/>
          <p:nvPr/>
        </p:nvSpPr>
        <p:spPr>
          <a:xfrm>
            <a:off x="10054201" y="4306655"/>
            <a:ext cx="114884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42">
            <a:extLst>
              <a:ext uri="{FF2B5EF4-FFF2-40B4-BE49-F238E27FC236}">
                <a16:creationId xmlns:a16="http://schemas.microsoft.com/office/drawing/2014/main" id="{74C74FD8-24F4-47AD-ADE4-0A447CF90D5B}"/>
              </a:ext>
            </a:extLst>
          </p:cNvPr>
          <p:cNvSpPr/>
          <p:nvPr/>
        </p:nvSpPr>
        <p:spPr>
          <a:xfrm>
            <a:off x="7197436" y="3005424"/>
            <a:ext cx="4782247" cy="1150713"/>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there are two adjectives after the noun, join them with ‘et’ (and).</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49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l_a_le_visage_rond.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Il_a_le_visage_ovale.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Il_yeux_rond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il_a_les_cheveux_longs_bruns.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 presetClass="entr" presetSubtype="0" fill="hold" grpId="0" nodeType="withEffect">
                                  <p:stCondLst>
                                    <p:cond delay="0"/>
                                  </p:stCondLst>
                                  <p:childTnLst>
                                    <p:set>
                                      <p:cBhvr>
                                        <p:cTn id="103" dur="1" fill="hold">
                                          <p:stCondLst>
                                            <p:cond delay="0"/>
                                          </p:stCondLst>
                                        </p:cTn>
                                        <p:tgtEl>
                                          <p:spTgt spid="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additive="base">
                                        <p:cTn id="112" dur="500" fill="hold"/>
                                        <p:tgtEl>
                                          <p:spTgt spid="43"/>
                                        </p:tgtEl>
                                        <p:attrNameLst>
                                          <p:attrName>ppt_x</p:attrName>
                                        </p:attrNameLst>
                                      </p:cBhvr>
                                      <p:tavLst>
                                        <p:tav tm="0">
                                          <p:val>
                                            <p:strVal val="#ppt_x"/>
                                          </p:val>
                                        </p:tav>
                                        <p:tav tm="100000">
                                          <p:val>
                                            <p:strVal val="#ppt_x"/>
                                          </p:val>
                                        </p:tav>
                                      </p:tavLst>
                                    </p:anim>
                                    <p:anim calcmode="lin" valueType="num">
                                      <p:cBhvr additive="base">
                                        <p:cTn id="1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P spid="21" grpId="1" animBg="1"/>
      <p:bldP spid="36" grpId="0" animBg="1"/>
      <p:bldP spid="41" grpId="0" animBg="1"/>
      <p:bldP spid="7" grpId="0" animBg="1"/>
      <p:bldP spid="44" grpId="0" animBg="1"/>
      <p:bldP spid="45"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TextBox 22">
            <a:hlinkClick r:id="" action="ppaction://noaction">
              <a:snd r:embed="rId4" name="Add_W12_18.3M.wav"/>
            </a:hlinkClick>
            <a:extLst>
              <a:ext uri="{FF2B5EF4-FFF2-40B4-BE49-F238E27FC236}">
                <a16:creationId xmlns:a16="http://schemas.microsoft.com/office/drawing/2014/main" id="{7DFFF0A6-6F90-49B2-A8E3-F520A25FB4FD}"/>
              </a:ext>
            </a:extLst>
          </p:cNvPr>
          <p:cNvSpPr txBox="1"/>
          <p:nvPr/>
        </p:nvSpPr>
        <p:spPr>
          <a:xfrm>
            <a:off x="88755" y="9978"/>
            <a:ext cx="11281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son*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bon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maintenant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5" name="Picture 34">
            <a:extLst>
              <a:ext uri="{FF2B5EF4-FFF2-40B4-BE49-F238E27FC236}">
                <a16:creationId xmlns:a16="http://schemas.microsoft.com/office/drawing/2014/main" id="{5FC553BE-7885-4191-B58E-5CC051FE6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2688" y="527665"/>
            <a:ext cx="1121111" cy="1138359"/>
          </a:xfrm>
          <a:prstGeom prst="rect">
            <a:avLst/>
          </a:prstGeom>
        </p:spPr>
      </p:pic>
      <p:sp>
        <p:nvSpPr>
          <p:cNvPr id="37" name="CustomShape 14">
            <a:extLst>
              <a:ext uri="{FF2B5EF4-FFF2-40B4-BE49-F238E27FC236}">
                <a16:creationId xmlns:a16="http://schemas.microsoft.com/office/drawing/2014/main" id="{D39FC5C7-191A-4C9B-B870-6533DD19035C}"/>
              </a:ext>
            </a:extLst>
          </p:cNvPr>
          <p:cNvSpPr/>
          <p:nvPr/>
        </p:nvSpPr>
        <p:spPr>
          <a:xfrm>
            <a:off x="8244250" y="407426"/>
            <a:ext cx="1857271" cy="769500"/>
          </a:xfrm>
          <a:prstGeom prst="wedgeEllipseCallout">
            <a:avLst>
              <a:gd name="adj1" fmla="val 68213"/>
              <a:gd name="adj2" fmla="val 3568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sym typeface="Arial"/>
            </a:endParaRPr>
          </a:p>
        </p:txBody>
      </p:sp>
      <p:graphicFrame>
        <p:nvGraphicFramePr>
          <p:cNvPr id="38" name="Table 37">
            <a:extLst>
              <a:ext uri="{FF2B5EF4-FFF2-40B4-BE49-F238E27FC236}">
                <a16:creationId xmlns:a16="http://schemas.microsoft.com/office/drawing/2014/main" id="{DC95FD44-11FF-4D8A-9368-047929911B6D}"/>
              </a:ext>
            </a:extLst>
          </p:cNvPr>
          <p:cNvGraphicFramePr>
            <a:graphicFrameLocks noGrp="1"/>
          </p:cNvGraphicFramePr>
          <p:nvPr>
            <p:extLst>
              <p:ext uri="{D42A27DB-BD31-4B8C-83A1-F6EECF244321}">
                <p14:modId xmlns:p14="http://schemas.microsoft.com/office/powerpoint/2010/main" val="1633381187"/>
              </p:ext>
            </p:extLst>
          </p:nvPr>
        </p:nvGraphicFramePr>
        <p:xfrm>
          <a:off x="66276" y="1639886"/>
          <a:ext cx="11957676" cy="4862322"/>
        </p:xfrm>
        <a:graphic>
          <a:graphicData uri="http://schemas.openxmlformats.org/drawingml/2006/table">
            <a:tbl>
              <a:tblPr firstRow="1" bandRow="1"/>
              <a:tblGrid>
                <a:gridCol w="972701">
                  <a:extLst>
                    <a:ext uri="{9D8B030D-6E8A-4147-A177-3AD203B41FA5}">
                      <a16:colId xmlns:a16="http://schemas.microsoft.com/office/drawing/2014/main" val="3798252510"/>
                    </a:ext>
                  </a:extLst>
                </a:gridCol>
                <a:gridCol w="2089234">
                  <a:extLst>
                    <a:ext uri="{9D8B030D-6E8A-4147-A177-3AD203B41FA5}">
                      <a16:colId xmlns:a16="http://schemas.microsoft.com/office/drawing/2014/main" val="2138714969"/>
                    </a:ext>
                  </a:extLst>
                </a:gridCol>
                <a:gridCol w="2406315">
                  <a:extLst>
                    <a:ext uri="{9D8B030D-6E8A-4147-A177-3AD203B41FA5}">
                      <a16:colId xmlns:a16="http://schemas.microsoft.com/office/drawing/2014/main" val="833131367"/>
                    </a:ext>
                  </a:extLst>
                </a:gridCol>
                <a:gridCol w="2466474">
                  <a:extLst>
                    <a:ext uri="{9D8B030D-6E8A-4147-A177-3AD203B41FA5}">
                      <a16:colId xmlns:a16="http://schemas.microsoft.com/office/drawing/2014/main" val="4140372380"/>
                    </a:ext>
                  </a:extLst>
                </a:gridCol>
                <a:gridCol w="4022952">
                  <a:extLst>
                    <a:ext uri="{9D8B030D-6E8A-4147-A177-3AD203B41FA5}">
                      <a16:colId xmlns:a16="http://schemas.microsoft.com/office/drawing/2014/main" val="2195971386"/>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round </a:t>
                      </a:r>
                      <a:r>
                        <a:rPr lang="en-GB" sz="2800" b="0" dirty="0">
                          <a:solidFill>
                            <a:srgbClr val="002060"/>
                          </a:solidFill>
                          <a:latin typeface="Century Gothic" panose="020B0502020202020204" pitchFamily="34" charset="0"/>
                        </a:rPr>
                        <a:t>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long  </a:t>
                      </a:r>
                      <a:r>
                        <a:rPr lang="en-GB" sz="2800" b="0" dirty="0">
                          <a:solidFill>
                            <a:srgbClr val="002060"/>
                          </a:solidFill>
                          <a:latin typeface="Century Gothic" panose="020B0502020202020204" pitchFamily="34" charset="0"/>
                        </a:rPr>
                        <a:t>hair</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round</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green </a:t>
                      </a:r>
                      <a:r>
                        <a:rPr lang="en-GB" sz="2800" b="0" dirty="0">
                          <a:solidFill>
                            <a:srgbClr val="002060"/>
                          </a:solidFill>
                          <a:latin typeface="Century Gothic" panose="020B0502020202020204" pitchFamily="34" charset="0"/>
                        </a:rPr>
                        <a:t>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grey</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blue </a:t>
                      </a:r>
                      <a:r>
                        <a:rPr lang="en-GB" sz="2800" b="0" dirty="0">
                          <a:solidFill>
                            <a:srgbClr val="002060"/>
                          </a:solidFill>
                          <a:latin typeface="Century Gothic" panose="020B0502020202020204" pitchFamily="34" charset="0"/>
                        </a:rPr>
                        <a:t>mouth</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41" name="Rectangle 40">
            <a:hlinkClick r:id="" action="ppaction://noaction">
              <a:snd r:embed="rId6" name="il_a_le_visage_rond.wav"/>
            </a:hlinkClick>
            <a:extLst>
              <a:ext uri="{FF2B5EF4-FFF2-40B4-BE49-F238E27FC236}">
                <a16:creationId xmlns:a16="http://schemas.microsoft.com/office/drawing/2014/main" id="{18ACA3BF-3E2D-4335-A1FB-A0B422D98333}"/>
              </a:ext>
            </a:extLst>
          </p:cNvPr>
          <p:cNvSpPr/>
          <p:nvPr/>
        </p:nvSpPr>
        <p:spPr>
          <a:xfrm>
            <a:off x="237098" y="177572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0" name="Rectangle: Rounded Corners 59">
            <a:extLst>
              <a:ext uri="{FF2B5EF4-FFF2-40B4-BE49-F238E27FC236}">
                <a16:creationId xmlns:a16="http://schemas.microsoft.com/office/drawing/2014/main" id="{8864FACE-F70E-4079-B02A-B879872E0E84}"/>
              </a:ext>
            </a:extLst>
          </p:cNvPr>
          <p:cNvSpPr/>
          <p:nvPr/>
        </p:nvSpPr>
        <p:spPr>
          <a:xfrm>
            <a:off x="1097932" y="1950405"/>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E27267A-372E-411A-A155-F7C8A6923464}"/>
              </a:ext>
            </a:extLst>
          </p:cNvPr>
          <p:cNvSpPr/>
          <p:nvPr/>
        </p:nvSpPr>
        <p:spPr>
          <a:xfrm>
            <a:off x="2327157" y="2808204"/>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A2FA3BD-1347-4AA3-BC03-A45D8BF2F7F6}"/>
              </a:ext>
            </a:extLst>
          </p:cNvPr>
          <p:cNvSpPr/>
          <p:nvPr/>
        </p:nvSpPr>
        <p:spPr>
          <a:xfrm>
            <a:off x="2356918" y="3582244"/>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7073890A-B4FB-4757-88B9-FA4665BCE82E}"/>
              </a:ext>
            </a:extLst>
          </p:cNvPr>
          <p:cNvSpPr/>
          <p:nvPr/>
        </p:nvSpPr>
        <p:spPr>
          <a:xfrm>
            <a:off x="1157137" y="4371653"/>
            <a:ext cx="746057" cy="44224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8450BFD1-0671-4396-9BDD-0A3E6AD2EE08}"/>
              </a:ext>
            </a:extLst>
          </p:cNvPr>
          <p:cNvSpPr/>
          <p:nvPr/>
        </p:nvSpPr>
        <p:spPr>
          <a:xfrm>
            <a:off x="1199894" y="5157119"/>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13927581-4F9A-4830-911E-C2CA69DA36A2}"/>
              </a:ext>
            </a:extLst>
          </p:cNvPr>
          <p:cNvSpPr/>
          <p:nvPr/>
        </p:nvSpPr>
        <p:spPr>
          <a:xfrm>
            <a:off x="3674805" y="1950405"/>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A581DF63-AF3B-4532-BF73-3398E5E4AB6C}"/>
              </a:ext>
            </a:extLst>
          </p:cNvPr>
          <p:cNvSpPr/>
          <p:nvPr/>
        </p:nvSpPr>
        <p:spPr>
          <a:xfrm>
            <a:off x="3506982" y="2793057"/>
            <a:ext cx="17084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0B4C15B4-30AD-4DDD-B458-9B75EB22843F}"/>
              </a:ext>
            </a:extLst>
          </p:cNvPr>
          <p:cNvSpPr/>
          <p:nvPr/>
        </p:nvSpPr>
        <p:spPr>
          <a:xfrm>
            <a:off x="3681628" y="3567096"/>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892B8064-0A03-4F7F-B027-59C8EBBBA5C9}"/>
              </a:ext>
            </a:extLst>
          </p:cNvPr>
          <p:cNvSpPr/>
          <p:nvPr/>
        </p:nvSpPr>
        <p:spPr>
          <a:xfrm>
            <a:off x="6096000" y="4397739"/>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4FC9756B-3A7B-4FB5-AEB9-1E355EF0370B}"/>
              </a:ext>
            </a:extLst>
          </p:cNvPr>
          <p:cNvSpPr/>
          <p:nvPr/>
        </p:nvSpPr>
        <p:spPr>
          <a:xfrm>
            <a:off x="6250084" y="5199232"/>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4532169-C2C8-42BA-AE75-9ED86144B05C}"/>
              </a:ext>
            </a:extLst>
          </p:cNvPr>
          <p:cNvSpPr/>
          <p:nvPr/>
        </p:nvSpPr>
        <p:spPr>
          <a:xfrm>
            <a:off x="8457268" y="414313"/>
            <a:ext cx="143793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0" cap="none" spc="-1" normalizeH="0" baseline="0" noProof="0" dirty="0">
                <a:ln>
                  <a:noFill/>
                </a:ln>
                <a:solidFill>
                  <a:srgbClr val="FFFFFF"/>
                </a:solidFill>
                <a:effectLst/>
                <a:uLnTx/>
                <a:uFillTx/>
                <a:latin typeface="Century Gothic"/>
                <a:sym typeface="Arial"/>
              </a:rPr>
              <a:t>le son – the sound</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88" name="Rectangle 87">
            <a:hlinkClick r:id="" action="ppaction://noaction">
              <a:snd r:embed="rId7" name="il_a_les_cheveux_longs.wav"/>
            </a:hlinkClick>
            <a:extLst>
              <a:ext uri="{FF2B5EF4-FFF2-40B4-BE49-F238E27FC236}">
                <a16:creationId xmlns:a16="http://schemas.microsoft.com/office/drawing/2014/main" id="{9D0B3D6D-BFB5-4F17-80FC-F8F0F47E542E}"/>
              </a:ext>
            </a:extLst>
          </p:cNvPr>
          <p:cNvSpPr/>
          <p:nvPr/>
        </p:nvSpPr>
        <p:spPr>
          <a:xfrm>
            <a:off x="231681" y="256850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9" name="Rectangle 88">
            <a:hlinkClick r:id="" action="ppaction://noaction">
              <a:snd r:embed="rId8" name="elle_a_les_yeux_ronds.wav"/>
            </a:hlinkClick>
            <a:extLst>
              <a:ext uri="{FF2B5EF4-FFF2-40B4-BE49-F238E27FC236}">
                <a16:creationId xmlns:a16="http://schemas.microsoft.com/office/drawing/2014/main" id="{2BB0317D-75ED-4F0F-9D38-ABC8A73DDC1D}"/>
              </a:ext>
            </a:extLst>
          </p:cNvPr>
          <p:cNvSpPr/>
          <p:nvPr/>
        </p:nvSpPr>
        <p:spPr>
          <a:xfrm>
            <a:off x="220367" y="339764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0" name="Rectangle 89">
            <a:hlinkClick r:id="" action="ppaction://noaction">
              <a:snd r:embed="rId9" name="Elle_a_le_visage_vert.wav"/>
            </a:hlinkClick>
            <a:extLst>
              <a:ext uri="{FF2B5EF4-FFF2-40B4-BE49-F238E27FC236}">
                <a16:creationId xmlns:a16="http://schemas.microsoft.com/office/drawing/2014/main" id="{3CF78758-8A70-435C-AF3E-0777F3CC4652}"/>
              </a:ext>
            </a:extLst>
          </p:cNvPr>
          <p:cNvSpPr/>
          <p:nvPr/>
        </p:nvSpPr>
        <p:spPr>
          <a:xfrm>
            <a:off x="220367" y="4202739"/>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1" name="Rectangle 90">
            <a:hlinkClick r:id="" action="ppaction://noaction">
              <a:snd r:embed="rId10" name="Elle_a_les_yeux_gris.wav"/>
            </a:hlinkClick>
            <a:extLst>
              <a:ext uri="{FF2B5EF4-FFF2-40B4-BE49-F238E27FC236}">
                <a16:creationId xmlns:a16="http://schemas.microsoft.com/office/drawing/2014/main" id="{CB789824-CF00-4A16-9A84-6D4B0022E15D}"/>
              </a:ext>
            </a:extLst>
          </p:cNvPr>
          <p:cNvSpPr/>
          <p:nvPr/>
        </p:nvSpPr>
        <p:spPr>
          <a:xfrm>
            <a:off x="220366" y="5033940"/>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92" name="Rectangle 91">
            <a:hlinkClick r:id="" action="ppaction://noaction">
              <a:snd r:embed="rId11" name="il_a_la_bouche_bleue.wav"/>
            </a:hlinkClick>
            <a:extLst>
              <a:ext uri="{FF2B5EF4-FFF2-40B4-BE49-F238E27FC236}">
                <a16:creationId xmlns:a16="http://schemas.microsoft.com/office/drawing/2014/main" id="{43BD01CC-4EBF-4B9C-B77B-51CFD1A5BA57}"/>
              </a:ext>
            </a:extLst>
          </p:cNvPr>
          <p:cNvSpPr/>
          <p:nvPr/>
        </p:nvSpPr>
        <p:spPr>
          <a:xfrm>
            <a:off x="220366" y="5826723"/>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99" name="Rectangle: Rounded Corners 98">
            <a:extLst>
              <a:ext uri="{FF2B5EF4-FFF2-40B4-BE49-F238E27FC236}">
                <a16:creationId xmlns:a16="http://schemas.microsoft.com/office/drawing/2014/main" id="{6A14ABB5-1920-4605-8DC2-9905220E80C3}"/>
              </a:ext>
            </a:extLst>
          </p:cNvPr>
          <p:cNvSpPr/>
          <p:nvPr/>
        </p:nvSpPr>
        <p:spPr>
          <a:xfrm>
            <a:off x="2340360" y="5971065"/>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D6E233AA-0183-41C3-B470-A2F77CAC7251}"/>
              </a:ext>
            </a:extLst>
          </p:cNvPr>
          <p:cNvSpPr/>
          <p:nvPr/>
        </p:nvSpPr>
        <p:spPr>
          <a:xfrm>
            <a:off x="3583096" y="6017903"/>
            <a:ext cx="153611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7694C5EE-3A8E-467E-958C-B72DD4BE80A5}"/>
              </a:ext>
            </a:extLst>
          </p:cNvPr>
          <p:cNvSpPr/>
          <p:nvPr/>
        </p:nvSpPr>
        <p:spPr>
          <a:xfrm>
            <a:off x="9166458" y="2025361"/>
            <a:ext cx="1457485" cy="31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6" name="Rectangle: Rounded Corners 45">
            <a:extLst>
              <a:ext uri="{FF2B5EF4-FFF2-40B4-BE49-F238E27FC236}">
                <a16:creationId xmlns:a16="http://schemas.microsoft.com/office/drawing/2014/main" id="{FCC4E6F9-5518-4E58-9F90-F43DB5035E43}"/>
              </a:ext>
            </a:extLst>
          </p:cNvPr>
          <p:cNvSpPr/>
          <p:nvPr/>
        </p:nvSpPr>
        <p:spPr>
          <a:xfrm>
            <a:off x="9402131" y="2750938"/>
            <a:ext cx="1121112"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7" name="Rectangle: Rounded Corners 46">
            <a:extLst>
              <a:ext uri="{FF2B5EF4-FFF2-40B4-BE49-F238E27FC236}">
                <a16:creationId xmlns:a16="http://schemas.microsoft.com/office/drawing/2014/main" id="{AC99FBA8-F0A5-4802-827B-8D63836ABC7D}"/>
              </a:ext>
            </a:extLst>
          </p:cNvPr>
          <p:cNvSpPr/>
          <p:nvPr/>
        </p:nvSpPr>
        <p:spPr>
          <a:xfrm>
            <a:off x="9334644" y="3522634"/>
            <a:ext cx="1121112"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8" name="Rectangle: Rounded Corners 47">
            <a:extLst>
              <a:ext uri="{FF2B5EF4-FFF2-40B4-BE49-F238E27FC236}">
                <a16:creationId xmlns:a16="http://schemas.microsoft.com/office/drawing/2014/main" id="{98DCBCEE-46E2-4647-A012-2D3D6B15134C}"/>
              </a:ext>
            </a:extLst>
          </p:cNvPr>
          <p:cNvSpPr/>
          <p:nvPr/>
        </p:nvSpPr>
        <p:spPr>
          <a:xfrm>
            <a:off x="9172885" y="4330546"/>
            <a:ext cx="1451058"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9" name="Rectangle: Rounded Corners 48">
            <a:extLst>
              <a:ext uri="{FF2B5EF4-FFF2-40B4-BE49-F238E27FC236}">
                <a16:creationId xmlns:a16="http://schemas.microsoft.com/office/drawing/2014/main" id="{8BDE38EC-5965-41E1-8780-536D1F995030}"/>
              </a:ext>
            </a:extLst>
          </p:cNvPr>
          <p:cNvSpPr/>
          <p:nvPr/>
        </p:nvSpPr>
        <p:spPr>
          <a:xfrm>
            <a:off x="9334645" y="5164911"/>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50" name="Rectangle: Rounded Corners 49">
            <a:extLst>
              <a:ext uri="{FF2B5EF4-FFF2-40B4-BE49-F238E27FC236}">
                <a16:creationId xmlns:a16="http://schemas.microsoft.com/office/drawing/2014/main" id="{77778A37-45E3-49C4-94F4-06E339483A9D}"/>
              </a:ext>
            </a:extLst>
          </p:cNvPr>
          <p:cNvSpPr/>
          <p:nvPr/>
        </p:nvSpPr>
        <p:spPr>
          <a:xfrm>
            <a:off x="9161453" y="5971065"/>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pic>
        <p:nvPicPr>
          <p:cNvPr id="34" name="Graphic 33" descr="Teacher">
            <a:extLst>
              <a:ext uri="{FF2B5EF4-FFF2-40B4-BE49-F238E27FC236}">
                <a16:creationId xmlns:a16="http://schemas.microsoft.com/office/drawing/2014/main" id="{141E65AB-4E8C-4D92-8B79-E5DF82AF60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709" y="379137"/>
            <a:ext cx="914400" cy="914400"/>
          </a:xfrm>
          <a:prstGeom prst="rect">
            <a:avLst/>
          </a:prstGeom>
        </p:spPr>
      </p:pic>
      <p:sp>
        <p:nvSpPr>
          <p:cNvPr id="36" name="Speech Bubble: Rectangle with Corners Rounded 35">
            <a:hlinkClick r:id="" action="ppaction://noaction">
              <a:snd r:embed="rId14" name="Add_W12_18.4.wav"/>
            </a:hlinkClick>
            <a:extLst>
              <a:ext uri="{FF2B5EF4-FFF2-40B4-BE49-F238E27FC236}">
                <a16:creationId xmlns:a16="http://schemas.microsoft.com/office/drawing/2014/main" id="{9E2E2D87-191E-44DC-95DD-33974801D625}"/>
              </a:ext>
            </a:extLst>
          </p:cNvPr>
          <p:cNvSpPr/>
          <p:nvPr/>
        </p:nvSpPr>
        <p:spPr>
          <a:xfrm>
            <a:off x="998562" y="574082"/>
            <a:ext cx="5021000" cy="353318"/>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000" b="1" i="0" u="none" strike="noStrike" kern="1200" cap="none" spc="-1" normalizeH="0" baseline="0" noProof="0" dirty="0" err="1">
                <a:ln>
                  <a:noFill/>
                </a:ln>
                <a:solidFill>
                  <a:schemeClr val="bg1"/>
                </a:solidFill>
                <a:effectLst/>
                <a:uLnTx/>
                <a:uFillTx/>
                <a:latin typeface="Century gothic"/>
                <a:ea typeface="Century Gothic"/>
              </a:rPr>
              <a:t>Écoute</a:t>
            </a:r>
            <a:r>
              <a:rPr kumimoji="0" lang="en-GB" sz="2000" b="1" i="0" u="none" strike="noStrike" kern="1200" cap="none" spc="-1" normalizeH="0" baseline="0" noProof="0" dirty="0">
                <a:ln>
                  <a:noFill/>
                </a:ln>
                <a:solidFill>
                  <a:schemeClr val="bg1"/>
                </a:solidFill>
                <a:effectLst/>
                <a:uLnTx/>
                <a:uFillTx/>
                <a:latin typeface="Century gothic"/>
                <a:ea typeface="Century Gothic"/>
              </a:rPr>
              <a:t>. </a:t>
            </a:r>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rPr>
              <a:t>Comment </a:t>
            </a:r>
            <a:r>
              <a:rPr kumimoji="0" lang="en-GB" sz="2000" b="0" i="0" u="none" strike="noStrike" kern="1200" cap="none" spc="0" normalizeH="0" baseline="0" noProof="0" dirty="0" err="1">
                <a:ln>
                  <a:noFill/>
                </a:ln>
                <a:solidFill>
                  <a:schemeClr val="bg1"/>
                </a:solidFill>
                <a:effectLst/>
                <a:uLnTx/>
                <a:uFillTx/>
                <a:latin typeface="Century Gothic" panose="020B0502020202020204" pitchFamily="34" charset="0"/>
              </a:rPr>
              <a:t>sont</a:t>
            </a:r>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rPr>
              <a:t> les </a:t>
            </a:r>
            <a:r>
              <a:rPr kumimoji="0" lang="en-GB" sz="2000" b="0" i="0" u="none" strike="noStrike" kern="1200" cap="none" spc="0" normalizeH="0" baseline="0" noProof="0" dirty="0" err="1">
                <a:ln>
                  <a:noFill/>
                </a:ln>
                <a:solidFill>
                  <a:schemeClr val="bg1"/>
                </a:solidFill>
                <a:effectLst/>
                <a:uLnTx/>
                <a:uFillTx/>
                <a:latin typeface="Century Gothic" panose="020B0502020202020204" pitchFamily="34" charset="0"/>
              </a:rPr>
              <a:t>personnes</a:t>
            </a:r>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chemeClr val="bg1"/>
              </a:solidFill>
              <a:effectLst/>
              <a:uLnTx/>
              <a:uFillTx/>
              <a:latin typeface="Tw Cen MT" panose="020B0602020104020603"/>
            </a:endParaRPr>
          </a:p>
        </p:txBody>
      </p:sp>
    </p:spTree>
    <p:extLst>
      <p:ext uri="{BB962C8B-B14F-4D97-AF65-F5344CB8AC3E}">
        <p14:creationId xmlns:p14="http://schemas.microsoft.com/office/powerpoint/2010/main" val="40587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hlinkClick r:id="" action="ppaction://noaction">
              <a:snd r:embed="rId12" name="Add_W12_18.5.wav"/>
            </a:hlinkClick>
            <a:extLst>
              <a:ext uri="{FF2B5EF4-FFF2-40B4-BE49-F238E27FC236}">
                <a16:creationId xmlns:a16="http://schemas.microsoft.com/office/drawing/2014/main" id="{7020F0A8-7E70-4E92-899C-73D5C07DB25C}"/>
              </a:ext>
            </a:extLst>
          </p:cNvPr>
          <p:cNvSpPr txBox="1"/>
          <p:nvPr/>
        </p:nvSpPr>
        <p:spPr>
          <a:xfrm>
            <a:off x="19802" y="-20814"/>
            <a:ext cx="6784230"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ont</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comment ?</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2" descr="Face, Black, Man, Smile, Afro, Hair">
            <a:extLst>
              <a:ext uri="{FF2B5EF4-FFF2-40B4-BE49-F238E27FC236}">
                <a16:creationId xmlns:a16="http://schemas.microsoft.com/office/drawing/2014/main" id="{C93BF022-95D6-4B59-9FE0-31876912F8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1907" y="4162961"/>
            <a:ext cx="1619249" cy="16836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aceless, Black, Hair, Caucasian, Goth">
            <a:extLst>
              <a:ext uri="{FF2B5EF4-FFF2-40B4-BE49-F238E27FC236}">
                <a16:creationId xmlns:a16="http://schemas.microsoft.com/office/drawing/2014/main" id="{D05FD214-AA12-41A4-AC45-779D2FF9BC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364" y="1160372"/>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56B1AA8-5E16-4176-A16B-14FDA988205C}"/>
              </a:ext>
            </a:extLst>
          </p:cNvPr>
          <p:cNvSpPr txBox="1"/>
          <p:nvPr/>
        </p:nvSpPr>
        <p:spPr>
          <a:xfrm>
            <a:off x="1765398" y="5846583"/>
            <a:ext cx="1529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crépus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8BD5BB2-ECF5-4216-812E-1C5DEC06BD42}"/>
              </a:ext>
            </a:extLst>
          </p:cNvPr>
          <p:cNvSpPr txBox="1"/>
          <p:nvPr/>
        </p:nvSpPr>
        <p:spPr>
          <a:xfrm>
            <a:off x="5278345" y="5777905"/>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a:t>
            </a:r>
          </a:p>
        </p:txBody>
      </p:sp>
      <p:sp>
        <p:nvSpPr>
          <p:cNvPr id="22" name="TextBox 21">
            <a:extLst>
              <a:ext uri="{FF2B5EF4-FFF2-40B4-BE49-F238E27FC236}">
                <a16:creationId xmlns:a16="http://schemas.microsoft.com/office/drawing/2014/main" id="{309C3322-449D-4B1B-92DE-D3D6879E929B}"/>
              </a:ext>
            </a:extLst>
          </p:cNvPr>
          <p:cNvSpPr txBox="1"/>
          <p:nvPr/>
        </p:nvSpPr>
        <p:spPr>
          <a:xfrm>
            <a:off x="292545" y="2733406"/>
            <a:ext cx="1398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noirs</a:t>
            </a:r>
          </a:p>
        </p:txBody>
      </p:sp>
      <p:pic>
        <p:nvPicPr>
          <p:cNvPr id="23" name="Picture 2" descr="Usuario, Avatar, Mujer, Rubio, Niña, Dama">
            <a:extLst>
              <a:ext uri="{FF2B5EF4-FFF2-40B4-BE49-F238E27FC236}">
                <a16:creationId xmlns:a16="http://schemas.microsoft.com/office/drawing/2014/main" id="{AAB735BA-941A-4882-ACA4-6AA3B7C3AA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2685" y="1160372"/>
            <a:ext cx="1511618" cy="1515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ECA5C15-94A7-48E5-8551-6C216B28AB7D}"/>
              </a:ext>
            </a:extLst>
          </p:cNvPr>
          <p:cNvSpPr txBox="1"/>
          <p:nvPr/>
        </p:nvSpPr>
        <p:spPr>
          <a:xfrm>
            <a:off x="3773619" y="2737288"/>
            <a:ext cx="15055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blonds</a:t>
            </a:r>
          </a:p>
        </p:txBody>
      </p:sp>
      <p:pic>
        <p:nvPicPr>
          <p:cNvPr id="25" name="Picture 4" descr="Chico, Hombre, Brown, Cabello, Sonriente, Contento">
            <a:extLst>
              <a:ext uri="{FF2B5EF4-FFF2-40B4-BE49-F238E27FC236}">
                <a16:creationId xmlns:a16="http://schemas.microsoft.com/office/drawing/2014/main" id="{61DDF316-9973-4CAB-AED8-B64155F889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52075" y="1332545"/>
            <a:ext cx="1198177" cy="1371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5017BF0-D5FD-42BF-803D-61A75BFFB5B4}"/>
              </a:ext>
            </a:extLst>
          </p:cNvPr>
          <p:cNvSpPr txBox="1"/>
          <p:nvPr/>
        </p:nvSpPr>
        <p:spPr>
          <a:xfrm>
            <a:off x="6271062" y="2664393"/>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BD46004-5A1D-4842-8D73-F4E2632CDAE4}"/>
              </a:ext>
            </a:extLst>
          </p:cNvPr>
          <p:cNvSpPr txBox="1"/>
          <p:nvPr/>
        </p:nvSpPr>
        <p:spPr>
          <a:xfrm>
            <a:off x="269315" y="324916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a:t>
            </a:r>
          </a:p>
        </p:txBody>
      </p:sp>
      <p:sp>
        <p:nvSpPr>
          <p:cNvPr id="28" name="TextBox 27">
            <a:extLst>
              <a:ext uri="{FF2B5EF4-FFF2-40B4-BE49-F238E27FC236}">
                <a16:creationId xmlns:a16="http://schemas.microsoft.com/office/drawing/2014/main" id="{12B6814E-2E5F-4A07-B505-B5D8D6A62843}"/>
              </a:ext>
            </a:extLst>
          </p:cNvPr>
          <p:cNvSpPr txBox="1"/>
          <p:nvPr/>
        </p:nvSpPr>
        <p:spPr>
          <a:xfrm>
            <a:off x="3754332" y="3179515"/>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a:t>
            </a:r>
          </a:p>
        </p:txBody>
      </p:sp>
      <p:sp>
        <p:nvSpPr>
          <p:cNvPr id="29" name="TextBox 28">
            <a:extLst>
              <a:ext uri="{FF2B5EF4-FFF2-40B4-BE49-F238E27FC236}">
                <a16:creationId xmlns:a16="http://schemas.microsoft.com/office/drawing/2014/main" id="{2B3361D3-F2DE-4279-A431-C22CD9CDD7FA}"/>
              </a:ext>
            </a:extLst>
          </p:cNvPr>
          <p:cNvSpPr txBox="1"/>
          <p:nvPr/>
        </p:nvSpPr>
        <p:spPr>
          <a:xfrm>
            <a:off x="5973241" y="3148954"/>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[brown]</a:t>
            </a:r>
          </a:p>
        </p:txBody>
      </p:sp>
      <p:sp>
        <p:nvSpPr>
          <p:cNvPr id="30" name="TextBox 29">
            <a:extLst>
              <a:ext uri="{FF2B5EF4-FFF2-40B4-BE49-F238E27FC236}">
                <a16:creationId xmlns:a16="http://schemas.microsoft.com/office/drawing/2014/main" id="{4DBD17BC-CF30-40C5-8583-29E7DA2A67E0}"/>
              </a:ext>
            </a:extLst>
          </p:cNvPr>
          <p:cNvSpPr txBox="1"/>
          <p:nvPr/>
        </p:nvSpPr>
        <p:spPr>
          <a:xfrm>
            <a:off x="1676099" y="6288336"/>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a:t>
            </a:r>
          </a:p>
        </p:txBody>
      </p:sp>
      <p:sp>
        <p:nvSpPr>
          <p:cNvPr id="31" name="TextBox 30">
            <a:extLst>
              <a:ext uri="{FF2B5EF4-FFF2-40B4-BE49-F238E27FC236}">
                <a16:creationId xmlns:a16="http://schemas.microsoft.com/office/drawing/2014/main" id="{47F027B8-F22B-4409-A278-506BC4ECFC31}"/>
              </a:ext>
            </a:extLst>
          </p:cNvPr>
          <p:cNvSpPr txBox="1"/>
          <p:nvPr/>
        </p:nvSpPr>
        <p:spPr>
          <a:xfrm>
            <a:off x="5278345" y="621965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pic>
        <p:nvPicPr>
          <p:cNvPr id="32" name="Picture 31" descr="A picture containing text, vector graphics&#10;&#10;Description automatically generated">
            <a:extLst>
              <a:ext uri="{FF2B5EF4-FFF2-40B4-BE49-F238E27FC236}">
                <a16:creationId xmlns:a16="http://schemas.microsoft.com/office/drawing/2014/main" id="{85265992-61D4-4756-8FB4-968186B274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45303" y="3825378"/>
            <a:ext cx="1385308" cy="2071488"/>
          </a:xfrm>
          <a:prstGeom prst="rect">
            <a:avLst/>
          </a:prstGeom>
        </p:spPr>
      </p:pic>
      <p:cxnSp>
        <p:nvCxnSpPr>
          <p:cNvPr id="33" name="Straight Arrow Connector 32">
            <a:extLst>
              <a:ext uri="{FF2B5EF4-FFF2-40B4-BE49-F238E27FC236}">
                <a16:creationId xmlns:a16="http://schemas.microsoft.com/office/drawing/2014/main" id="{63A9D5DC-7B63-471B-9195-E186FC7FBC71}"/>
              </a:ext>
            </a:extLst>
          </p:cNvPr>
          <p:cNvCxnSpPr/>
          <p:nvPr/>
        </p:nvCxnSpPr>
        <p:spPr>
          <a:xfrm>
            <a:off x="3297764" y="4318604"/>
            <a:ext cx="0" cy="841811"/>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032E3B-D783-4AFF-8688-3FBD21071A20}"/>
              </a:ext>
            </a:extLst>
          </p:cNvPr>
          <p:cNvCxnSpPr>
            <a:cxnSpLocks/>
          </p:cNvCxnSpPr>
          <p:nvPr/>
        </p:nvCxnSpPr>
        <p:spPr>
          <a:xfrm>
            <a:off x="6648956" y="3760670"/>
            <a:ext cx="0" cy="225425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2E5175B-6D48-4B9E-A934-C9F29E6FFFBE}"/>
              </a:ext>
            </a:extLst>
          </p:cNvPr>
          <p:cNvSpPr txBox="1"/>
          <p:nvPr/>
        </p:nvSpPr>
        <p:spPr>
          <a:xfrm>
            <a:off x="9179331" y="5610742"/>
            <a:ext cx="139172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courts</a:t>
            </a:r>
          </a:p>
        </p:txBody>
      </p:sp>
      <p:sp>
        <p:nvSpPr>
          <p:cNvPr id="46" name="TextBox 45">
            <a:extLst>
              <a:ext uri="{FF2B5EF4-FFF2-40B4-BE49-F238E27FC236}">
                <a16:creationId xmlns:a16="http://schemas.microsoft.com/office/drawing/2014/main" id="{7523645D-B563-47DA-8A44-E447FC4DDE61}"/>
              </a:ext>
            </a:extLst>
          </p:cNvPr>
          <p:cNvSpPr txBox="1"/>
          <p:nvPr/>
        </p:nvSpPr>
        <p:spPr>
          <a:xfrm>
            <a:off x="9068699" y="6086169"/>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p>
        </p:txBody>
      </p:sp>
      <p:pic>
        <p:nvPicPr>
          <p:cNvPr id="47" name="Picture 46" descr="Logo, icon&#10;&#10;Description automatically generated">
            <a:extLst>
              <a:ext uri="{FF2B5EF4-FFF2-40B4-BE49-F238E27FC236}">
                <a16:creationId xmlns:a16="http://schemas.microsoft.com/office/drawing/2014/main" id="{141ADC12-A453-4C2D-87CE-0964FAD4EB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02907" y="4071480"/>
            <a:ext cx="1607186" cy="1594629"/>
          </a:xfrm>
          <a:prstGeom prst="rect">
            <a:avLst/>
          </a:prstGeom>
        </p:spPr>
      </p:pic>
      <p:sp>
        <p:nvSpPr>
          <p:cNvPr id="48" name="TextBox 47">
            <a:extLst>
              <a:ext uri="{FF2B5EF4-FFF2-40B4-BE49-F238E27FC236}">
                <a16:creationId xmlns:a16="http://schemas.microsoft.com/office/drawing/2014/main" id="{91467B65-E08E-4D08-9404-702D3F2ACBEF}"/>
              </a:ext>
            </a:extLst>
          </p:cNvPr>
          <p:cNvSpPr txBox="1"/>
          <p:nvPr/>
        </p:nvSpPr>
        <p:spPr>
          <a:xfrm>
            <a:off x="9195361" y="2682596"/>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roux</a:t>
            </a:r>
          </a:p>
        </p:txBody>
      </p:sp>
      <p:sp>
        <p:nvSpPr>
          <p:cNvPr id="49" name="TextBox 48">
            <a:extLst>
              <a:ext uri="{FF2B5EF4-FFF2-40B4-BE49-F238E27FC236}">
                <a16:creationId xmlns:a16="http://schemas.microsoft.com/office/drawing/2014/main" id="{B72D0CF9-0BEB-41DF-ACB7-1A8CA08CDA8B}"/>
              </a:ext>
            </a:extLst>
          </p:cNvPr>
          <p:cNvSpPr txBox="1"/>
          <p:nvPr/>
        </p:nvSpPr>
        <p:spPr>
          <a:xfrm>
            <a:off x="8897540" y="3167157"/>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ginge</a:t>
            </a:r>
            <a:r>
              <a:rPr lang="en-GB" sz="2800" dirty="0">
                <a:solidFill>
                  <a:srgbClr val="002060"/>
                </a:solidFill>
                <a:latin typeface="Century Gothic" panose="020B0502020202020204" pitchFamily="34" charset="0"/>
              </a:rPr>
              <a:t>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a:t>
            </a:r>
          </a:p>
        </p:txBody>
      </p:sp>
      <p:pic>
        <p:nvPicPr>
          <p:cNvPr id="8" name="Picture 7" descr="A picture containing text, vector graphics&#10;&#10;Description automatically generated">
            <a:extLst>
              <a:ext uri="{FF2B5EF4-FFF2-40B4-BE49-F238E27FC236}">
                <a16:creationId xmlns:a16="http://schemas.microsoft.com/office/drawing/2014/main" id="{1088E160-6E85-4FD7-BA63-192E40DE9D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77874" y="1295885"/>
            <a:ext cx="1199009" cy="1371521"/>
          </a:xfrm>
          <a:prstGeom prst="rect">
            <a:avLst/>
          </a:prstGeom>
        </p:spPr>
      </p:pic>
      <p:sp>
        <p:nvSpPr>
          <p:cNvPr id="50" name="Speech Bubble: Rectangle with Corners Rounded 49">
            <a:extLst>
              <a:ext uri="{FF2B5EF4-FFF2-40B4-BE49-F238E27FC236}">
                <a16:creationId xmlns:a16="http://schemas.microsoft.com/office/drawing/2014/main" id="{8C4E4AA4-12FE-41E6-8739-85A9A9E07879}"/>
              </a:ext>
            </a:extLst>
          </p:cNvPr>
          <p:cNvSpPr/>
          <p:nvPr/>
        </p:nvSpPr>
        <p:spPr>
          <a:xfrm>
            <a:off x="6682679" y="40138"/>
            <a:ext cx="4239668" cy="1087036"/>
          </a:xfrm>
          <a:prstGeom prst="wedgeRoundRectCallout">
            <a:avLst>
              <a:gd name="adj1" fmla="val -30761"/>
              <a:gd name="adj2" fmla="val 872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for hair. For brown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eyes, use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marron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which doesn’t change for plural. </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84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noir.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22"/>
                                        </p:tgtEl>
                                        <p:attrNameLst>
                                          <p:attrName>r</p:attrName>
                                        </p:attrNameLst>
                                      </p:cBhvr>
                                    </p:animRot>
                                    <p:animRot by="-240000">
                                      <p:cBhvr>
                                        <p:cTn id="26" dur="200" fill="hold">
                                          <p:stCondLst>
                                            <p:cond delay="200"/>
                                          </p:stCondLst>
                                        </p:cTn>
                                        <p:tgtEl>
                                          <p:spTgt spid="22"/>
                                        </p:tgtEl>
                                        <p:attrNameLst>
                                          <p:attrName>r</p:attrName>
                                        </p:attrNameLst>
                                      </p:cBhvr>
                                    </p:animRot>
                                    <p:animRot by="240000">
                                      <p:cBhvr>
                                        <p:cTn id="27" dur="200" fill="hold">
                                          <p:stCondLst>
                                            <p:cond delay="400"/>
                                          </p:stCondLst>
                                        </p:cTn>
                                        <p:tgtEl>
                                          <p:spTgt spid="22"/>
                                        </p:tgtEl>
                                        <p:attrNameLst>
                                          <p:attrName>r</p:attrName>
                                        </p:attrNameLst>
                                      </p:cBhvr>
                                    </p:animRot>
                                    <p:animRot by="-240000">
                                      <p:cBhvr>
                                        <p:cTn id="28" dur="200" fill="hold">
                                          <p:stCondLst>
                                            <p:cond delay="600"/>
                                          </p:stCondLst>
                                        </p:cTn>
                                        <p:tgtEl>
                                          <p:spTgt spid="22"/>
                                        </p:tgtEl>
                                        <p:attrNameLst>
                                          <p:attrName>r</p:attrName>
                                        </p:attrNameLst>
                                      </p:cBhvr>
                                    </p:animRot>
                                    <p:animRot by="120000">
                                      <p:cBhvr>
                                        <p:cTn id="29" dur="200" fill="hold">
                                          <p:stCondLst>
                                            <p:cond delay="800"/>
                                          </p:stCondLst>
                                        </p:cTn>
                                        <p:tgtEl>
                                          <p:spTgt spid="2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4" name="blond.wav"/>
                                        </p:tgtEl>
                                      </p:cMediaNode>
                                    </p:audio>
                                  </p:sub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24"/>
                                        </p:tgtEl>
                                        <p:attrNameLst>
                                          <p:attrName>r</p:attrName>
                                        </p:attrNameLst>
                                      </p:cBhvr>
                                    </p:animRot>
                                    <p:animRot by="-240000">
                                      <p:cBhvr>
                                        <p:cTn id="47" dur="200" fill="hold">
                                          <p:stCondLst>
                                            <p:cond delay="200"/>
                                          </p:stCondLst>
                                        </p:cTn>
                                        <p:tgtEl>
                                          <p:spTgt spid="24"/>
                                        </p:tgtEl>
                                        <p:attrNameLst>
                                          <p:attrName>r</p:attrName>
                                        </p:attrNameLst>
                                      </p:cBhvr>
                                    </p:animRot>
                                    <p:animRot by="240000">
                                      <p:cBhvr>
                                        <p:cTn id="48" dur="200" fill="hold">
                                          <p:stCondLst>
                                            <p:cond delay="400"/>
                                          </p:stCondLst>
                                        </p:cTn>
                                        <p:tgtEl>
                                          <p:spTgt spid="24"/>
                                        </p:tgtEl>
                                        <p:attrNameLst>
                                          <p:attrName>r</p:attrName>
                                        </p:attrNameLst>
                                      </p:cBhvr>
                                    </p:animRot>
                                    <p:animRot by="-240000">
                                      <p:cBhvr>
                                        <p:cTn id="49" dur="200" fill="hold">
                                          <p:stCondLst>
                                            <p:cond delay="600"/>
                                          </p:stCondLst>
                                        </p:cTn>
                                        <p:tgtEl>
                                          <p:spTgt spid="24"/>
                                        </p:tgtEl>
                                        <p:attrNameLst>
                                          <p:attrName>r</p:attrName>
                                        </p:attrNameLst>
                                      </p:cBhvr>
                                    </p:animRot>
                                    <p:animRot by="120000">
                                      <p:cBhvr>
                                        <p:cTn id="50" dur="200" fill="hold">
                                          <p:stCondLst>
                                            <p:cond delay="800"/>
                                          </p:stCondLst>
                                        </p:cTn>
                                        <p:tgtEl>
                                          <p:spTgt spid="24"/>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subTnLst>
                                    <p:audio>
                                      <p:cMediaNode>
                                        <p:cTn display="0" masterRel="sameClick">
                                          <p:stCondLst>
                                            <p:cond evt="begin" delay="0">
                                              <p:tn val="59"/>
                                            </p:cond>
                                          </p:stCondLst>
                                          <p:endCondLst>
                                            <p:cond evt="onStopAudio" delay="0">
                                              <p:tgtEl>
                                                <p:sldTgt/>
                                              </p:tgtEl>
                                            </p:cond>
                                          </p:endCondLst>
                                        </p:cTn>
                                        <p:tgtEl>
                                          <p:sndTgt r:embed="rId5" name="brun.wav"/>
                                        </p:tgtEl>
                                      </p:cMediaNode>
                                    </p:audio>
                                  </p:sub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grpId="1" nodeType="clickEffect">
                                  <p:stCondLst>
                                    <p:cond delay="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25"/>
                                        </p:tgtEl>
                                        <p:attrNameLst>
                                          <p:attrName>r</p:attrName>
                                        </p:attrNameLst>
                                      </p:cBhvr>
                                    </p:animRot>
                                    <p:animRot by="-240000">
                                      <p:cBhvr>
                                        <p:cTn id="80" dur="200" fill="hold">
                                          <p:stCondLst>
                                            <p:cond delay="200"/>
                                          </p:stCondLst>
                                        </p:cTn>
                                        <p:tgtEl>
                                          <p:spTgt spid="25"/>
                                        </p:tgtEl>
                                        <p:attrNameLst>
                                          <p:attrName>r</p:attrName>
                                        </p:attrNameLst>
                                      </p:cBhvr>
                                    </p:animRot>
                                    <p:animRot by="240000">
                                      <p:cBhvr>
                                        <p:cTn id="81" dur="200" fill="hold">
                                          <p:stCondLst>
                                            <p:cond delay="400"/>
                                          </p:stCondLst>
                                        </p:cTn>
                                        <p:tgtEl>
                                          <p:spTgt spid="25"/>
                                        </p:tgtEl>
                                        <p:attrNameLst>
                                          <p:attrName>r</p:attrName>
                                        </p:attrNameLst>
                                      </p:cBhvr>
                                    </p:animRot>
                                    <p:animRot by="-240000">
                                      <p:cBhvr>
                                        <p:cTn id="82" dur="200" fill="hold">
                                          <p:stCondLst>
                                            <p:cond delay="600"/>
                                          </p:stCondLst>
                                        </p:cTn>
                                        <p:tgtEl>
                                          <p:spTgt spid="25"/>
                                        </p:tgtEl>
                                        <p:attrNameLst>
                                          <p:attrName>r</p:attrName>
                                        </p:attrNameLst>
                                      </p:cBhvr>
                                    </p:animRot>
                                    <p:animRot by="120000">
                                      <p:cBhvr>
                                        <p:cTn id="83" dur="200" fill="hold">
                                          <p:stCondLst>
                                            <p:cond delay="800"/>
                                          </p:stCondLst>
                                        </p:cTn>
                                        <p:tgtEl>
                                          <p:spTgt spid="25"/>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subTnLst>
                                    <p:audio>
                                      <p:cMediaNode>
                                        <p:cTn display="0" masterRel="sameClick">
                                          <p:stCondLst>
                                            <p:cond evt="begin" delay="0">
                                              <p:tn val="92"/>
                                            </p:cond>
                                          </p:stCondLst>
                                          <p:endCondLst>
                                            <p:cond evt="onStopAudio" delay="0">
                                              <p:tgtEl>
                                                <p:sldTgt/>
                                              </p:tgtEl>
                                            </p:cond>
                                          </p:endCondLst>
                                        </p:cTn>
                                        <p:tgtEl>
                                          <p:sndTgt r:embed="rId6" name="roux.wav"/>
                                        </p:tgtEl>
                                      </p:cMediaNode>
                                    </p:audio>
                                  </p:subTnLst>
                                </p:cTn>
                              </p:par>
                              <p:par>
                                <p:cTn id="95" presetID="1"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grpId="1" nodeType="clickEffect">
                                  <p:stCondLst>
                                    <p:cond delay="0"/>
                                  </p:stCondLst>
                                  <p:childTnLst>
                                    <p:animRot by="120000">
                                      <p:cBhvr>
                                        <p:cTn id="105" dur="100" fill="hold">
                                          <p:stCondLst>
                                            <p:cond delay="0"/>
                                          </p:stCondLst>
                                        </p:cTn>
                                        <p:tgtEl>
                                          <p:spTgt spid="48"/>
                                        </p:tgtEl>
                                        <p:attrNameLst>
                                          <p:attrName>r</p:attrName>
                                        </p:attrNameLst>
                                      </p:cBhvr>
                                    </p:animRot>
                                    <p:animRot by="-240000">
                                      <p:cBhvr>
                                        <p:cTn id="106" dur="200" fill="hold">
                                          <p:stCondLst>
                                            <p:cond delay="200"/>
                                          </p:stCondLst>
                                        </p:cTn>
                                        <p:tgtEl>
                                          <p:spTgt spid="48"/>
                                        </p:tgtEl>
                                        <p:attrNameLst>
                                          <p:attrName>r</p:attrName>
                                        </p:attrNameLst>
                                      </p:cBhvr>
                                    </p:animRot>
                                    <p:animRot by="240000">
                                      <p:cBhvr>
                                        <p:cTn id="107" dur="200" fill="hold">
                                          <p:stCondLst>
                                            <p:cond delay="400"/>
                                          </p:stCondLst>
                                        </p:cTn>
                                        <p:tgtEl>
                                          <p:spTgt spid="48"/>
                                        </p:tgtEl>
                                        <p:attrNameLst>
                                          <p:attrName>r</p:attrName>
                                        </p:attrNameLst>
                                      </p:cBhvr>
                                    </p:animRot>
                                    <p:animRot by="-240000">
                                      <p:cBhvr>
                                        <p:cTn id="108" dur="200" fill="hold">
                                          <p:stCondLst>
                                            <p:cond delay="600"/>
                                          </p:stCondLst>
                                        </p:cTn>
                                        <p:tgtEl>
                                          <p:spTgt spid="48"/>
                                        </p:tgtEl>
                                        <p:attrNameLst>
                                          <p:attrName>r</p:attrName>
                                        </p:attrNameLst>
                                      </p:cBhvr>
                                    </p:animRot>
                                    <p:animRot by="120000">
                                      <p:cBhvr>
                                        <p:cTn id="109" dur="200" fill="hold">
                                          <p:stCondLst>
                                            <p:cond delay="800"/>
                                          </p:stCondLst>
                                        </p:cTn>
                                        <p:tgtEl>
                                          <p:spTgt spid="48"/>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8"/>
                                        </p:tgtEl>
                                        <p:attrNameLst>
                                          <p:attrName>r</p:attrName>
                                        </p:attrNameLst>
                                      </p:cBhvr>
                                    </p:animRot>
                                    <p:animRot by="-240000">
                                      <p:cBhvr>
                                        <p:cTn id="112" dur="200" fill="hold">
                                          <p:stCondLst>
                                            <p:cond delay="200"/>
                                          </p:stCondLst>
                                        </p:cTn>
                                        <p:tgtEl>
                                          <p:spTgt spid="8"/>
                                        </p:tgtEl>
                                        <p:attrNameLst>
                                          <p:attrName>r</p:attrName>
                                        </p:attrNameLst>
                                      </p:cBhvr>
                                    </p:animRot>
                                    <p:animRot by="240000">
                                      <p:cBhvr>
                                        <p:cTn id="113" dur="200" fill="hold">
                                          <p:stCondLst>
                                            <p:cond delay="400"/>
                                          </p:stCondLst>
                                        </p:cTn>
                                        <p:tgtEl>
                                          <p:spTgt spid="8"/>
                                        </p:tgtEl>
                                        <p:attrNameLst>
                                          <p:attrName>r</p:attrName>
                                        </p:attrNameLst>
                                      </p:cBhvr>
                                    </p:animRot>
                                    <p:animRot by="-240000">
                                      <p:cBhvr>
                                        <p:cTn id="114" dur="200" fill="hold">
                                          <p:stCondLst>
                                            <p:cond delay="600"/>
                                          </p:stCondLst>
                                        </p:cTn>
                                        <p:tgtEl>
                                          <p:spTgt spid="8"/>
                                        </p:tgtEl>
                                        <p:attrNameLst>
                                          <p:attrName>r</p:attrName>
                                        </p:attrNameLst>
                                      </p:cBhvr>
                                    </p:animRot>
                                    <p:animRot by="120000">
                                      <p:cBhvr>
                                        <p:cTn id="115" dur="200" fill="hold">
                                          <p:stCondLst>
                                            <p:cond delay="800"/>
                                          </p:stCondLst>
                                        </p:cTn>
                                        <p:tgtEl>
                                          <p:spTgt spid="8"/>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500"/>
                                        <p:tgtEl>
                                          <p:spTgt spid="20"/>
                                        </p:tgtEl>
                                      </p:cBhvr>
                                    </p:animEffect>
                                  </p:childTnLst>
                                  <p:subTnLst>
                                    <p:audio>
                                      <p:cMediaNode>
                                        <p:cTn display="0" masterRel="sameClick">
                                          <p:stCondLst>
                                            <p:cond evt="begin" delay="0">
                                              <p:tn val="118"/>
                                            </p:cond>
                                          </p:stCondLst>
                                          <p:endCondLst>
                                            <p:cond evt="onStopAudio" delay="0">
                                              <p:tgtEl>
                                                <p:sldTgt/>
                                              </p:tgtEl>
                                            </p:cond>
                                          </p:endCondLst>
                                        </p:cTn>
                                        <p:tgtEl>
                                          <p:sndTgt r:embed="rId7" name="crepu.wav"/>
                                        </p:tgtEl>
                                      </p:cMediaNode>
                                    </p:audio>
                                  </p:subTnLst>
                                </p:cTn>
                              </p:par>
                              <p:par>
                                <p:cTn id="121" presetID="10"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500"/>
                                        <p:tgtEl>
                                          <p:spTgt spid="18"/>
                                        </p:tgtEl>
                                      </p:cBhvr>
                                    </p:animEffect>
                                  </p:childTnLst>
                                </p:cTn>
                              </p:par>
                              <p:par>
                                <p:cTn id="124" presetID="1" presetClass="entr" presetSubtype="0"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fade">
                                      <p:cBhvr>
                                        <p:cTn id="130" dur="500"/>
                                        <p:tgtEl>
                                          <p:spTgt spid="30"/>
                                        </p:tgtEl>
                                      </p:cBhvr>
                                    </p:animEffect>
                                  </p:childTnLst>
                                </p:cTn>
                              </p:par>
                            </p:childTnLst>
                          </p:cTn>
                        </p:par>
                      </p:childTnLst>
                    </p:cTn>
                  </p:par>
                  <p:par>
                    <p:cTn id="131" fill="hold">
                      <p:stCondLst>
                        <p:cond delay="indefinite"/>
                      </p:stCondLst>
                      <p:childTnLst>
                        <p:par>
                          <p:cTn id="132" fill="hold">
                            <p:stCondLst>
                              <p:cond delay="0"/>
                            </p:stCondLst>
                            <p:childTnLst>
                              <p:par>
                                <p:cTn id="133" presetID="32" presetClass="emph" presetSubtype="0" fill="hold" grpId="1" nodeType="clickEffect">
                                  <p:stCondLst>
                                    <p:cond delay="0"/>
                                  </p:stCondLst>
                                  <p:childTnLst>
                                    <p:animRot by="120000">
                                      <p:cBhvr>
                                        <p:cTn id="134" dur="100" fill="hold">
                                          <p:stCondLst>
                                            <p:cond delay="0"/>
                                          </p:stCondLst>
                                        </p:cTn>
                                        <p:tgtEl>
                                          <p:spTgt spid="20"/>
                                        </p:tgtEl>
                                        <p:attrNameLst>
                                          <p:attrName>r</p:attrName>
                                        </p:attrNameLst>
                                      </p:cBhvr>
                                    </p:animRot>
                                    <p:animRot by="-240000">
                                      <p:cBhvr>
                                        <p:cTn id="135" dur="200" fill="hold">
                                          <p:stCondLst>
                                            <p:cond delay="200"/>
                                          </p:stCondLst>
                                        </p:cTn>
                                        <p:tgtEl>
                                          <p:spTgt spid="20"/>
                                        </p:tgtEl>
                                        <p:attrNameLst>
                                          <p:attrName>r</p:attrName>
                                        </p:attrNameLst>
                                      </p:cBhvr>
                                    </p:animRot>
                                    <p:animRot by="240000">
                                      <p:cBhvr>
                                        <p:cTn id="136" dur="200" fill="hold">
                                          <p:stCondLst>
                                            <p:cond delay="400"/>
                                          </p:stCondLst>
                                        </p:cTn>
                                        <p:tgtEl>
                                          <p:spTgt spid="20"/>
                                        </p:tgtEl>
                                        <p:attrNameLst>
                                          <p:attrName>r</p:attrName>
                                        </p:attrNameLst>
                                      </p:cBhvr>
                                    </p:animRot>
                                    <p:animRot by="-240000">
                                      <p:cBhvr>
                                        <p:cTn id="137" dur="200" fill="hold">
                                          <p:stCondLst>
                                            <p:cond delay="600"/>
                                          </p:stCondLst>
                                        </p:cTn>
                                        <p:tgtEl>
                                          <p:spTgt spid="20"/>
                                        </p:tgtEl>
                                        <p:attrNameLst>
                                          <p:attrName>r</p:attrName>
                                        </p:attrNameLst>
                                      </p:cBhvr>
                                    </p:animRot>
                                    <p:animRot by="120000">
                                      <p:cBhvr>
                                        <p:cTn id="138" dur="200" fill="hold">
                                          <p:stCondLst>
                                            <p:cond delay="800"/>
                                          </p:stCondLst>
                                        </p:cTn>
                                        <p:tgtEl>
                                          <p:spTgt spid="20"/>
                                        </p:tgtEl>
                                        <p:attrNameLst>
                                          <p:attrName>r</p:attrName>
                                        </p:attrNameLst>
                                      </p:cBhvr>
                                    </p:animRot>
                                  </p:childTnLst>
                                </p:cTn>
                              </p:par>
                              <p:par>
                                <p:cTn id="139" presetID="32" presetClass="emph" presetSubtype="0" fill="hold" nodeType="withEffect">
                                  <p:stCondLst>
                                    <p:cond delay="0"/>
                                  </p:stCondLst>
                                  <p:childTnLst>
                                    <p:animRot by="120000">
                                      <p:cBhvr>
                                        <p:cTn id="140" dur="100" fill="hold">
                                          <p:stCondLst>
                                            <p:cond delay="0"/>
                                          </p:stCondLst>
                                        </p:cTn>
                                        <p:tgtEl>
                                          <p:spTgt spid="18"/>
                                        </p:tgtEl>
                                        <p:attrNameLst>
                                          <p:attrName>r</p:attrName>
                                        </p:attrNameLst>
                                      </p:cBhvr>
                                    </p:animRot>
                                    <p:animRot by="-240000">
                                      <p:cBhvr>
                                        <p:cTn id="141" dur="200" fill="hold">
                                          <p:stCondLst>
                                            <p:cond delay="200"/>
                                          </p:stCondLst>
                                        </p:cTn>
                                        <p:tgtEl>
                                          <p:spTgt spid="18"/>
                                        </p:tgtEl>
                                        <p:attrNameLst>
                                          <p:attrName>r</p:attrName>
                                        </p:attrNameLst>
                                      </p:cBhvr>
                                    </p:animRot>
                                    <p:animRot by="240000">
                                      <p:cBhvr>
                                        <p:cTn id="142" dur="200" fill="hold">
                                          <p:stCondLst>
                                            <p:cond delay="400"/>
                                          </p:stCondLst>
                                        </p:cTn>
                                        <p:tgtEl>
                                          <p:spTgt spid="18"/>
                                        </p:tgtEl>
                                        <p:attrNameLst>
                                          <p:attrName>r</p:attrName>
                                        </p:attrNameLst>
                                      </p:cBhvr>
                                    </p:animRot>
                                    <p:animRot by="-240000">
                                      <p:cBhvr>
                                        <p:cTn id="143" dur="200" fill="hold">
                                          <p:stCondLst>
                                            <p:cond delay="600"/>
                                          </p:stCondLst>
                                        </p:cTn>
                                        <p:tgtEl>
                                          <p:spTgt spid="18"/>
                                        </p:tgtEl>
                                        <p:attrNameLst>
                                          <p:attrName>r</p:attrName>
                                        </p:attrNameLst>
                                      </p:cBhvr>
                                    </p:animRot>
                                    <p:animRot by="120000">
                                      <p:cBhvr>
                                        <p:cTn id="144" dur="200" fill="hold">
                                          <p:stCondLst>
                                            <p:cond delay="800"/>
                                          </p:stCondLst>
                                        </p:cTn>
                                        <p:tgtEl>
                                          <p:spTgt spid="18"/>
                                        </p:tgtEl>
                                        <p:attrNameLst>
                                          <p:attrName>r</p:attrName>
                                        </p:attrNameLst>
                                      </p:cBhvr>
                                    </p:animRot>
                                  </p:childTnLst>
                                </p:cTn>
                              </p:par>
                              <p:par>
                                <p:cTn id="145" presetID="32" presetClass="emph" presetSubtype="0" fill="hold" nodeType="withEffect">
                                  <p:stCondLst>
                                    <p:cond delay="0"/>
                                  </p:stCondLst>
                                  <p:childTnLst>
                                    <p:animRot by="120000">
                                      <p:cBhvr>
                                        <p:cTn id="146" dur="100" fill="hold">
                                          <p:stCondLst>
                                            <p:cond delay="0"/>
                                          </p:stCondLst>
                                        </p:cTn>
                                        <p:tgtEl>
                                          <p:spTgt spid="33"/>
                                        </p:tgtEl>
                                        <p:attrNameLst>
                                          <p:attrName>r</p:attrName>
                                        </p:attrNameLst>
                                      </p:cBhvr>
                                    </p:animRot>
                                    <p:animRot by="-240000">
                                      <p:cBhvr>
                                        <p:cTn id="147" dur="200" fill="hold">
                                          <p:stCondLst>
                                            <p:cond delay="200"/>
                                          </p:stCondLst>
                                        </p:cTn>
                                        <p:tgtEl>
                                          <p:spTgt spid="33"/>
                                        </p:tgtEl>
                                        <p:attrNameLst>
                                          <p:attrName>r</p:attrName>
                                        </p:attrNameLst>
                                      </p:cBhvr>
                                    </p:animRot>
                                    <p:animRot by="240000">
                                      <p:cBhvr>
                                        <p:cTn id="148" dur="200" fill="hold">
                                          <p:stCondLst>
                                            <p:cond delay="400"/>
                                          </p:stCondLst>
                                        </p:cTn>
                                        <p:tgtEl>
                                          <p:spTgt spid="33"/>
                                        </p:tgtEl>
                                        <p:attrNameLst>
                                          <p:attrName>r</p:attrName>
                                        </p:attrNameLst>
                                      </p:cBhvr>
                                    </p:animRot>
                                    <p:animRot by="-240000">
                                      <p:cBhvr>
                                        <p:cTn id="149" dur="200" fill="hold">
                                          <p:stCondLst>
                                            <p:cond delay="600"/>
                                          </p:stCondLst>
                                        </p:cTn>
                                        <p:tgtEl>
                                          <p:spTgt spid="33"/>
                                        </p:tgtEl>
                                        <p:attrNameLst>
                                          <p:attrName>r</p:attrName>
                                        </p:attrNameLst>
                                      </p:cBhvr>
                                    </p:animRot>
                                    <p:animRot by="120000">
                                      <p:cBhvr>
                                        <p:cTn id="150" dur="200" fill="hold">
                                          <p:stCondLst>
                                            <p:cond delay="800"/>
                                          </p:stCondLst>
                                        </p:cTn>
                                        <p:tgtEl>
                                          <p:spTgt spid="33"/>
                                        </p:tgtEl>
                                        <p:attrNameLst>
                                          <p:attrName>r</p:attrName>
                                        </p:attrNameLst>
                                      </p:cBhvr>
                                    </p:animRo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fade">
                                      <p:cBhvr>
                                        <p:cTn id="155" dur="500"/>
                                        <p:tgtEl>
                                          <p:spTgt spid="21"/>
                                        </p:tgtEl>
                                      </p:cBhvr>
                                    </p:animEffect>
                                  </p:childTnLst>
                                  <p:subTnLst>
                                    <p:audio>
                                      <p:cMediaNode>
                                        <p:cTn display="0" masterRel="sameClick">
                                          <p:stCondLst>
                                            <p:cond evt="begin" delay="0">
                                              <p:tn val="153"/>
                                            </p:cond>
                                          </p:stCondLst>
                                          <p:endCondLst>
                                            <p:cond evt="onStopAudio" delay="0">
                                              <p:tgtEl>
                                                <p:sldTgt/>
                                              </p:tgtEl>
                                            </p:cond>
                                          </p:endCondLst>
                                        </p:cTn>
                                        <p:tgtEl>
                                          <p:sndTgt r:embed="rId8" name="long.wav"/>
                                        </p:tgtEl>
                                      </p:cMediaNode>
                                    </p:audio>
                                  </p:subTnLst>
                                </p:cTn>
                              </p:par>
                              <p:par>
                                <p:cTn id="156" presetID="1" presetClass="entr" presetSubtype="0" fill="hold" nodeType="withEffect">
                                  <p:stCondLst>
                                    <p:cond delay="0"/>
                                  </p:stCondLst>
                                  <p:childTnLst>
                                    <p:set>
                                      <p:cBhvr>
                                        <p:cTn id="157" dur="1" fill="hold">
                                          <p:stCondLst>
                                            <p:cond delay="0"/>
                                          </p:stCondLst>
                                        </p:cTn>
                                        <p:tgtEl>
                                          <p:spTgt spid="32"/>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4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500"/>
                                        <p:tgtEl>
                                          <p:spTgt spid="31"/>
                                        </p:tgtEl>
                                      </p:cBhvr>
                                    </p:animEffec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grpId="1" nodeType="clickEffect">
                                  <p:stCondLst>
                                    <p:cond delay="0"/>
                                  </p:stCondLst>
                                  <p:childTnLst>
                                    <p:animRot by="120000">
                                      <p:cBhvr>
                                        <p:cTn id="168" dur="100" fill="hold">
                                          <p:stCondLst>
                                            <p:cond delay="0"/>
                                          </p:stCondLst>
                                        </p:cTn>
                                        <p:tgtEl>
                                          <p:spTgt spid="21"/>
                                        </p:tgtEl>
                                        <p:attrNameLst>
                                          <p:attrName>r</p:attrName>
                                        </p:attrNameLst>
                                      </p:cBhvr>
                                    </p:animRot>
                                    <p:animRot by="-240000">
                                      <p:cBhvr>
                                        <p:cTn id="169" dur="200" fill="hold">
                                          <p:stCondLst>
                                            <p:cond delay="200"/>
                                          </p:stCondLst>
                                        </p:cTn>
                                        <p:tgtEl>
                                          <p:spTgt spid="21"/>
                                        </p:tgtEl>
                                        <p:attrNameLst>
                                          <p:attrName>r</p:attrName>
                                        </p:attrNameLst>
                                      </p:cBhvr>
                                    </p:animRot>
                                    <p:animRot by="240000">
                                      <p:cBhvr>
                                        <p:cTn id="170" dur="200" fill="hold">
                                          <p:stCondLst>
                                            <p:cond delay="400"/>
                                          </p:stCondLst>
                                        </p:cTn>
                                        <p:tgtEl>
                                          <p:spTgt spid="21"/>
                                        </p:tgtEl>
                                        <p:attrNameLst>
                                          <p:attrName>r</p:attrName>
                                        </p:attrNameLst>
                                      </p:cBhvr>
                                    </p:animRot>
                                    <p:animRot by="-240000">
                                      <p:cBhvr>
                                        <p:cTn id="171" dur="200" fill="hold">
                                          <p:stCondLst>
                                            <p:cond delay="600"/>
                                          </p:stCondLst>
                                        </p:cTn>
                                        <p:tgtEl>
                                          <p:spTgt spid="21"/>
                                        </p:tgtEl>
                                        <p:attrNameLst>
                                          <p:attrName>r</p:attrName>
                                        </p:attrNameLst>
                                      </p:cBhvr>
                                    </p:animRot>
                                    <p:animRot by="120000">
                                      <p:cBhvr>
                                        <p:cTn id="172" dur="200" fill="hold">
                                          <p:stCondLst>
                                            <p:cond delay="800"/>
                                          </p:stCondLst>
                                        </p:cTn>
                                        <p:tgtEl>
                                          <p:spTgt spid="21"/>
                                        </p:tgtEl>
                                        <p:attrNameLst>
                                          <p:attrName>r</p:attrName>
                                        </p:attrNameLst>
                                      </p:cBhvr>
                                    </p:animRot>
                                  </p:childTnLst>
                                </p:cTn>
                              </p:par>
                              <p:par>
                                <p:cTn id="173" presetID="32" presetClass="emph" presetSubtype="0" fill="hold" nodeType="withEffect">
                                  <p:stCondLst>
                                    <p:cond delay="0"/>
                                  </p:stCondLst>
                                  <p:childTnLst>
                                    <p:animRot by="120000">
                                      <p:cBhvr>
                                        <p:cTn id="174" dur="100" fill="hold">
                                          <p:stCondLst>
                                            <p:cond delay="0"/>
                                          </p:stCondLst>
                                        </p:cTn>
                                        <p:tgtEl>
                                          <p:spTgt spid="32"/>
                                        </p:tgtEl>
                                        <p:attrNameLst>
                                          <p:attrName>r</p:attrName>
                                        </p:attrNameLst>
                                      </p:cBhvr>
                                    </p:animRot>
                                    <p:animRot by="-240000">
                                      <p:cBhvr>
                                        <p:cTn id="175" dur="200" fill="hold">
                                          <p:stCondLst>
                                            <p:cond delay="200"/>
                                          </p:stCondLst>
                                        </p:cTn>
                                        <p:tgtEl>
                                          <p:spTgt spid="32"/>
                                        </p:tgtEl>
                                        <p:attrNameLst>
                                          <p:attrName>r</p:attrName>
                                        </p:attrNameLst>
                                      </p:cBhvr>
                                    </p:animRot>
                                    <p:animRot by="240000">
                                      <p:cBhvr>
                                        <p:cTn id="176" dur="200" fill="hold">
                                          <p:stCondLst>
                                            <p:cond delay="400"/>
                                          </p:stCondLst>
                                        </p:cTn>
                                        <p:tgtEl>
                                          <p:spTgt spid="32"/>
                                        </p:tgtEl>
                                        <p:attrNameLst>
                                          <p:attrName>r</p:attrName>
                                        </p:attrNameLst>
                                      </p:cBhvr>
                                    </p:animRot>
                                    <p:animRot by="-240000">
                                      <p:cBhvr>
                                        <p:cTn id="177" dur="200" fill="hold">
                                          <p:stCondLst>
                                            <p:cond delay="600"/>
                                          </p:stCondLst>
                                        </p:cTn>
                                        <p:tgtEl>
                                          <p:spTgt spid="32"/>
                                        </p:tgtEl>
                                        <p:attrNameLst>
                                          <p:attrName>r</p:attrName>
                                        </p:attrNameLst>
                                      </p:cBhvr>
                                    </p:animRot>
                                    <p:animRot by="120000">
                                      <p:cBhvr>
                                        <p:cTn id="178" dur="200" fill="hold">
                                          <p:stCondLst>
                                            <p:cond delay="800"/>
                                          </p:stCondLst>
                                        </p:cTn>
                                        <p:tgtEl>
                                          <p:spTgt spid="32"/>
                                        </p:tgtEl>
                                        <p:attrNameLst>
                                          <p:attrName>r</p:attrName>
                                        </p:attrNameLst>
                                      </p:cBhvr>
                                    </p:animRot>
                                  </p:childTnLst>
                                </p:cTn>
                              </p:par>
                              <p:par>
                                <p:cTn id="179" presetID="32" presetClass="emph" presetSubtype="0" fill="hold" nodeType="withEffect">
                                  <p:stCondLst>
                                    <p:cond delay="0"/>
                                  </p:stCondLst>
                                  <p:childTnLst>
                                    <p:animRot by="120000">
                                      <p:cBhvr>
                                        <p:cTn id="180" dur="100" fill="hold">
                                          <p:stCondLst>
                                            <p:cond delay="0"/>
                                          </p:stCondLst>
                                        </p:cTn>
                                        <p:tgtEl>
                                          <p:spTgt spid="43"/>
                                        </p:tgtEl>
                                        <p:attrNameLst>
                                          <p:attrName>r</p:attrName>
                                        </p:attrNameLst>
                                      </p:cBhvr>
                                    </p:animRot>
                                    <p:animRot by="-240000">
                                      <p:cBhvr>
                                        <p:cTn id="181" dur="200" fill="hold">
                                          <p:stCondLst>
                                            <p:cond delay="200"/>
                                          </p:stCondLst>
                                        </p:cTn>
                                        <p:tgtEl>
                                          <p:spTgt spid="43"/>
                                        </p:tgtEl>
                                        <p:attrNameLst>
                                          <p:attrName>r</p:attrName>
                                        </p:attrNameLst>
                                      </p:cBhvr>
                                    </p:animRot>
                                    <p:animRot by="240000">
                                      <p:cBhvr>
                                        <p:cTn id="182" dur="200" fill="hold">
                                          <p:stCondLst>
                                            <p:cond delay="400"/>
                                          </p:stCondLst>
                                        </p:cTn>
                                        <p:tgtEl>
                                          <p:spTgt spid="43"/>
                                        </p:tgtEl>
                                        <p:attrNameLst>
                                          <p:attrName>r</p:attrName>
                                        </p:attrNameLst>
                                      </p:cBhvr>
                                    </p:animRot>
                                    <p:animRot by="-240000">
                                      <p:cBhvr>
                                        <p:cTn id="183" dur="200" fill="hold">
                                          <p:stCondLst>
                                            <p:cond delay="600"/>
                                          </p:stCondLst>
                                        </p:cTn>
                                        <p:tgtEl>
                                          <p:spTgt spid="43"/>
                                        </p:tgtEl>
                                        <p:attrNameLst>
                                          <p:attrName>r</p:attrName>
                                        </p:attrNameLst>
                                      </p:cBhvr>
                                    </p:animRot>
                                    <p:animRot by="120000">
                                      <p:cBhvr>
                                        <p:cTn id="184" dur="200" fill="hold">
                                          <p:stCondLst>
                                            <p:cond delay="800"/>
                                          </p:stCondLst>
                                        </p:cTn>
                                        <p:tgtEl>
                                          <p:spTgt spid="43"/>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45"/>
                                        </p:tgtEl>
                                        <p:attrNameLst>
                                          <p:attrName>style.visibility</p:attrName>
                                        </p:attrNameLst>
                                      </p:cBhvr>
                                      <p:to>
                                        <p:strVal val="visible"/>
                                      </p:to>
                                    </p:set>
                                    <p:animEffect transition="in" filter="fade">
                                      <p:cBhvr>
                                        <p:cTn id="189" dur="500"/>
                                        <p:tgtEl>
                                          <p:spTgt spid="45"/>
                                        </p:tgtEl>
                                      </p:cBhvr>
                                    </p:animEffect>
                                  </p:childTnLst>
                                  <p:subTnLst>
                                    <p:audio>
                                      <p:cMediaNode>
                                        <p:cTn display="0" masterRel="sameClick">
                                          <p:stCondLst>
                                            <p:cond evt="begin" delay="0">
                                              <p:tn val="187"/>
                                            </p:cond>
                                          </p:stCondLst>
                                          <p:endCondLst>
                                            <p:cond evt="onStopAudio" delay="0">
                                              <p:tgtEl>
                                                <p:sldTgt/>
                                              </p:tgtEl>
                                            </p:cond>
                                          </p:endCondLst>
                                        </p:cTn>
                                        <p:tgtEl>
                                          <p:sndTgt r:embed="rId9" name="court.wav"/>
                                        </p:tgtEl>
                                      </p:cMediaNode>
                                    </p:audio>
                                  </p:subTnLst>
                                </p:cTn>
                              </p:par>
                              <p:par>
                                <p:cTn id="190" presetID="1" presetClass="entr" presetSubtype="0" fill="hold" nodeType="withEffect">
                                  <p:stCondLst>
                                    <p:cond delay="0"/>
                                  </p:stCondLst>
                                  <p:childTnLst>
                                    <p:set>
                                      <p:cBhvr>
                                        <p:cTn id="191" dur="1" fill="hold">
                                          <p:stCondLst>
                                            <p:cond delay="0"/>
                                          </p:stCondLst>
                                        </p:cTn>
                                        <p:tgtEl>
                                          <p:spTgt spid="4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46"/>
                                        </p:tgtEl>
                                        <p:attrNameLst>
                                          <p:attrName>style.visibility</p:attrName>
                                        </p:attrNameLst>
                                      </p:cBhvr>
                                      <p:to>
                                        <p:strVal val="visible"/>
                                      </p:to>
                                    </p:set>
                                    <p:animEffect transition="in" filter="fade">
                                      <p:cBhvr>
                                        <p:cTn id="196" dur="500"/>
                                        <p:tgtEl>
                                          <p:spTgt spid="46"/>
                                        </p:tgtEl>
                                      </p:cBhvr>
                                    </p:animEffect>
                                  </p:childTnLst>
                                </p:cTn>
                              </p:par>
                            </p:childTnLst>
                          </p:cTn>
                        </p:par>
                      </p:childTnLst>
                    </p:cTn>
                  </p:par>
                  <p:par>
                    <p:cTn id="197" fill="hold">
                      <p:stCondLst>
                        <p:cond delay="indefinite"/>
                      </p:stCondLst>
                      <p:childTnLst>
                        <p:par>
                          <p:cTn id="198" fill="hold">
                            <p:stCondLst>
                              <p:cond delay="0"/>
                            </p:stCondLst>
                            <p:childTnLst>
                              <p:par>
                                <p:cTn id="199" presetID="32" presetClass="emph" presetSubtype="0" fill="hold" grpId="1" nodeType="clickEffect">
                                  <p:stCondLst>
                                    <p:cond delay="0"/>
                                  </p:stCondLst>
                                  <p:childTnLst>
                                    <p:animRot by="120000">
                                      <p:cBhvr>
                                        <p:cTn id="200" dur="100" fill="hold">
                                          <p:stCondLst>
                                            <p:cond delay="0"/>
                                          </p:stCondLst>
                                        </p:cTn>
                                        <p:tgtEl>
                                          <p:spTgt spid="45"/>
                                        </p:tgtEl>
                                        <p:attrNameLst>
                                          <p:attrName>r</p:attrName>
                                        </p:attrNameLst>
                                      </p:cBhvr>
                                    </p:animRot>
                                    <p:animRot by="-240000">
                                      <p:cBhvr>
                                        <p:cTn id="201" dur="200" fill="hold">
                                          <p:stCondLst>
                                            <p:cond delay="200"/>
                                          </p:stCondLst>
                                        </p:cTn>
                                        <p:tgtEl>
                                          <p:spTgt spid="45"/>
                                        </p:tgtEl>
                                        <p:attrNameLst>
                                          <p:attrName>r</p:attrName>
                                        </p:attrNameLst>
                                      </p:cBhvr>
                                    </p:animRot>
                                    <p:animRot by="240000">
                                      <p:cBhvr>
                                        <p:cTn id="202" dur="200" fill="hold">
                                          <p:stCondLst>
                                            <p:cond delay="400"/>
                                          </p:stCondLst>
                                        </p:cTn>
                                        <p:tgtEl>
                                          <p:spTgt spid="45"/>
                                        </p:tgtEl>
                                        <p:attrNameLst>
                                          <p:attrName>r</p:attrName>
                                        </p:attrNameLst>
                                      </p:cBhvr>
                                    </p:animRot>
                                    <p:animRot by="-240000">
                                      <p:cBhvr>
                                        <p:cTn id="203" dur="200" fill="hold">
                                          <p:stCondLst>
                                            <p:cond delay="600"/>
                                          </p:stCondLst>
                                        </p:cTn>
                                        <p:tgtEl>
                                          <p:spTgt spid="45"/>
                                        </p:tgtEl>
                                        <p:attrNameLst>
                                          <p:attrName>r</p:attrName>
                                        </p:attrNameLst>
                                      </p:cBhvr>
                                    </p:animRot>
                                    <p:animRot by="120000">
                                      <p:cBhvr>
                                        <p:cTn id="204" dur="200" fill="hold">
                                          <p:stCondLst>
                                            <p:cond delay="800"/>
                                          </p:stCondLst>
                                        </p:cTn>
                                        <p:tgtEl>
                                          <p:spTgt spid="45"/>
                                        </p:tgtEl>
                                        <p:attrNameLst>
                                          <p:attrName>r</p:attrName>
                                        </p:attrNameLst>
                                      </p:cBhvr>
                                    </p:animRot>
                                  </p:childTnLst>
                                </p:cTn>
                              </p:par>
                              <p:par>
                                <p:cTn id="205" presetID="32" presetClass="emph" presetSubtype="0" fill="hold" nodeType="withEffect">
                                  <p:stCondLst>
                                    <p:cond delay="0"/>
                                  </p:stCondLst>
                                  <p:childTnLst>
                                    <p:animRot by="120000">
                                      <p:cBhvr>
                                        <p:cTn id="206" dur="100" fill="hold">
                                          <p:stCondLst>
                                            <p:cond delay="0"/>
                                          </p:stCondLst>
                                        </p:cTn>
                                        <p:tgtEl>
                                          <p:spTgt spid="47"/>
                                        </p:tgtEl>
                                        <p:attrNameLst>
                                          <p:attrName>r</p:attrName>
                                        </p:attrNameLst>
                                      </p:cBhvr>
                                    </p:animRot>
                                    <p:animRot by="-240000">
                                      <p:cBhvr>
                                        <p:cTn id="207" dur="200" fill="hold">
                                          <p:stCondLst>
                                            <p:cond delay="200"/>
                                          </p:stCondLst>
                                        </p:cTn>
                                        <p:tgtEl>
                                          <p:spTgt spid="47"/>
                                        </p:tgtEl>
                                        <p:attrNameLst>
                                          <p:attrName>r</p:attrName>
                                        </p:attrNameLst>
                                      </p:cBhvr>
                                    </p:animRot>
                                    <p:animRot by="240000">
                                      <p:cBhvr>
                                        <p:cTn id="208" dur="200" fill="hold">
                                          <p:stCondLst>
                                            <p:cond delay="400"/>
                                          </p:stCondLst>
                                        </p:cTn>
                                        <p:tgtEl>
                                          <p:spTgt spid="47"/>
                                        </p:tgtEl>
                                        <p:attrNameLst>
                                          <p:attrName>r</p:attrName>
                                        </p:attrNameLst>
                                      </p:cBhvr>
                                    </p:animRot>
                                    <p:animRot by="-240000">
                                      <p:cBhvr>
                                        <p:cTn id="209" dur="200" fill="hold">
                                          <p:stCondLst>
                                            <p:cond delay="600"/>
                                          </p:stCondLst>
                                        </p:cTn>
                                        <p:tgtEl>
                                          <p:spTgt spid="47"/>
                                        </p:tgtEl>
                                        <p:attrNameLst>
                                          <p:attrName>r</p:attrName>
                                        </p:attrNameLst>
                                      </p:cBhvr>
                                    </p:animRot>
                                    <p:animRot by="120000">
                                      <p:cBhvr>
                                        <p:cTn id="210"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4" grpId="0"/>
      <p:bldP spid="24" grpId="1"/>
      <p:bldP spid="26" grpId="0"/>
      <p:bldP spid="26" grpId="1"/>
      <p:bldP spid="27" grpId="0"/>
      <p:bldP spid="28" grpId="0"/>
      <p:bldP spid="29" grpId="0"/>
      <p:bldP spid="30" grpId="0"/>
      <p:bldP spid="31" grpId="0"/>
      <p:bldP spid="45" grpId="0"/>
      <p:bldP spid="45" grpId="1"/>
      <p:bldP spid="46" grpId="0"/>
      <p:bldP spid="48" grpId="0"/>
      <p:bldP spid="48" grpId="1"/>
      <p:bldP spid="49" grpId="0"/>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899476"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9086" y="2770756"/>
            <a:ext cx="2743710" cy="2769676"/>
          </a:xfrm>
          <a:prstGeom prst="rect">
            <a:avLst/>
          </a:prstGeom>
        </p:spPr>
      </p:pic>
      <p:pic>
        <p:nvPicPr>
          <p:cNvPr id="5" name="ch">
            <a:hlinkClick r:id="" action="ppaction://media"/>
            <a:extLst>
              <a:ext uri="{FF2B5EF4-FFF2-40B4-BE49-F238E27FC236}">
                <a16:creationId xmlns:a16="http://schemas.microsoft.com/office/drawing/2014/main" id="{BFE66C66-7BA3-4EF5-88E5-B1D0D785F38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75476" y="1627756"/>
            <a:ext cx="2224137" cy="1668103"/>
          </a:xfrm>
          <a:prstGeom prst="rect">
            <a:avLst/>
          </a:prstGeom>
        </p:spPr>
      </p:pic>
      <p:pic>
        <p:nvPicPr>
          <p:cNvPr id="6" name="chercher">
            <a:hlinkClick r:id="" action="ppaction://media"/>
            <a:extLst>
              <a:ext uri="{FF2B5EF4-FFF2-40B4-BE49-F238E27FC236}">
                <a16:creationId xmlns:a16="http://schemas.microsoft.com/office/drawing/2014/main" id="{2DAF08FB-AB43-45FE-A58B-99BE5FF8436A}"/>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606142" y="3017537"/>
            <a:ext cx="3112528" cy="2334396"/>
          </a:xfrm>
          <a:prstGeom prst="rect">
            <a:avLst/>
          </a:prstGeom>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48"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584"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3_3.wav"/>
                                        </p:tgtEl>
                                      </p:cMediaNode>
                                    </p:audio>
                                  </p:sub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
                </p:tgtEl>
              </p:cMediaNode>
            </p:video>
            <p:video>
              <p:cMediaNode vol="80000">
                <p:cTn id="34" fill="hold" display="0">
                  <p:stCondLst>
                    <p:cond delay="indefinite"/>
                  </p:stCondLst>
                </p:cTn>
                <p:tgtEl>
                  <p:spTgt spid="6"/>
                </p:tgtEl>
              </p:cMediaNode>
            </p:video>
          </p:childTnLst>
        </p:cTn>
      </p:par>
    </p:tnLst>
    <p:bldLst>
      <p:bldP spid="2"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Teacher">
            <a:extLst>
              <a:ext uri="{FF2B5EF4-FFF2-40B4-BE49-F238E27FC236}">
                <a16:creationId xmlns:a16="http://schemas.microsoft.com/office/drawing/2014/main" id="{70651B92-C393-4DA9-9643-266E19824B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88276"/>
            <a:ext cx="914400" cy="914400"/>
          </a:xfrm>
          <a:prstGeom prst="rect">
            <a:avLst/>
          </a:prstGeom>
        </p:spPr>
      </p:pic>
      <p:sp>
        <p:nvSpPr>
          <p:cNvPr id="31" name="Speech Bubble: Rectangle with Corners Rounded 30">
            <a:extLst>
              <a:ext uri="{FF2B5EF4-FFF2-40B4-BE49-F238E27FC236}">
                <a16:creationId xmlns:a16="http://schemas.microsoft.com/office/drawing/2014/main" id="{F6A62D53-F660-4F14-82CC-C9F3C8BF9F37}"/>
              </a:ext>
            </a:extLst>
          </p:cNvPr>
          <p:cNvSpPr/>
          <p:nvPr/>
        </p:nvSpPr>
        <p:spPr>
          <a:xfrm>
            <a:off x="914400" y="694404"/>
            <a:ext cx="4886036" cy="456481"/>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graphicFrame>
        <p:nvGraphicFramePr>
          <p:cNvPr id="111" name="Table 5"/>
          <p:cNvGraphicFramePr/>
          <p:nvPr>
            <p:extLst>
              <p:ext uri="{D42A27DB-BD31-4B8C-83A1-F6EECF244321}">
                <p14:modId xmlns:p14="http://schemas.microsoft.com/office/powerpoint/2010/main" val="1691847680"/>
              </p:ext>
            </p:extLst>
          </p:nvPr>
        </p:nvGraphicFramePr>
        <p:xfrm>
          <a:off x="276726" y="1408955"/>
          <a:ext cx="11285620" cy="4871545"/>
        </p:xfrm>
        <a:graphic>
          <a:graphicData uri="http://schemas.openxmlformats.org/drawingml/2006/table">
            <a:tbl>
              <a:tblPr/>
              <a:tblGrid>
                <a:gridCol w="489605">
                  <a:extLst>
                    <a:ext uri="{9D8B030D-6E8A-4147-A177-3AD203B41FA5}">
                      <a16:colId xmlns:a16="http://schemas.microsoft.com/office/drawing/2014/main" val="20000"/>
                    </a:ext>
                  </a:extLst>
                </a:gridCol>
                <a:gridCol w="2614543">
                  <a:extLst>
                    <a:ext uri="{9D8B030D-6E8A-4147-A177-3AD203B41FA5}">
                      <a16:colId xmlns:a16="http://schemas.microsoft.com/office/drawing/2014/main" val="20001"/>
                    </a:ext>
                  </a:extLst>
                </a:gridCol>
                <a:gridCol w="687872">
                  <a:extLst>
                    <a:ext uri="{9D8B030D-6E8A-4147-A177-3AD203B41FA5}">
                      <a16:colId xmlns:a16="http://schemas.microsoft.com/office/drawing/2014/main" val="20002"/>
                    </a:ext>
                  </a:extLst>
                </a:gridCol>
                <a:gridCol w="3808426">
                  <a:extLst>
                    <a:ext uri="{9D8B030D-6E8A-4147-A177-3AD203B41FA5}">
                      <a16:colId xmlns:a16="http://schemas.microsoft.com/office/drawing/2014/main" val="20003"/>
                    </a:ext>
                  </a:extLst>
                </a:gridCol>
                <a:gridCol w="3685174">
                  <a:extLst>
                    <a:ext uri="{9D8B030D-6E8A-4147-A177-3AD203B41FA5}">
                      <a16:colId xmlns:a16="http://schemas.microsoft.com/office/drawing/2014/main" val="1639558980"/>
                    </a:ext>
                  </a:extLst>
                </a:gridCol>
              </a:tblGrid>
              <a:tr h="695935">
                <a:tc>
                  <a:txBody>
                    <a:bodyPr/>
                    <a:lstStyle/>
                    <a:p>
                      <a:pPr algn="ctr">
                        <a:lnSpc>
                          <a:spcPct val="100000"/>
                        </a:lnSpc>
                      </a:pPr>
                      <a:r>
                        <a:rPr lang="en-GB" sz="2400" b="1" strike="noStrike" spc="-1" dirty="0">
                          <a:solidFill>
                            <a:srgbClr val="002060"/>
                          </a:solidFill>
                          <a:latin typeface="Century gothic"/>
                        </a:rPr>
                        <a:t>1</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Jean-Michel a</a:t>
                      </a: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visage  |  </a:t>
                      </a:r>
                      <a:r>
                        <a:rPr lang="en-GB" sz="2400" b="0" strike="noStrike" spc="-1" dirty="0" err="1">
                          <a:solidFill>
                            <a:srgbClr val="002060"/>
                          </a:solidFill>
                          <a:latin typeface="Century gothic"/>
                        </a:rPr>
                        <a:t>cheveux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crépus</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rond</a:t>
                      </a:r>
                      <a:endParaRPr lang="en-GB" sz="24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0"/>
                  </a:ext>
                </a:extLst>
              </a:tr>
              <a:tr h="695935">
                <a:tc>
                  <a:txBody>
                    <a:bodyPr/>
                    <a:lstStyle/>
                    <a:p>
                      <a:pPr algn="ctr">
                        <a:lnSpc>
                          <a:spcPct val="100000"/>
                        </a:lnSpc>
                      </a:pPr>
                      <a:r>
                        <a:rPr lang="en-GB" sz="2400" b="1" strike="noStrike" spc="-1" dirty="0">
                          <a:solidFill>
                            <a:srgbClr val="002060"/>
                          </a:solidFill>
                          <a:latin typeface="Century gothic"/>
                        </a:rPr>
                        <a:t>2</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La </a:t>
                      </a:r>
                      <a:r>
                        <a:rPr lang="en-GB" sz="2400" b="0" strike="noStrike" spc="-1" dirty="0" err="1">
                          <a:solidFill>
                            <a:srgbClr val="002060"/>
                          </a:solidFill>
                          <a:latin typeface="Century gothic"/>
                        </a:rPr>
                        <a:t>professeure</a:t>
                      </a:r>
                      <a:r>
                        <a:rPr lang="en-GB" sz="2400" b="0" strike="noStrike" spc="-1" dirty="0">
                          <a:solidFill>
                            <a:srgbClr val="002060"/>
                          </a:solidFill>
                          <a:latin typeface="Century gothic"/>
                        </a:rPr>
                        <a:t>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yeux</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nez</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verts | vert</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1"/>
                  </a:ext>
                </a:extLst>
              </a:tr>
              <a:tr h="695935">
                <a:tc>
                  <a:txBody>
                    <a:bodyPr/>
                    <a:lstStyle/>
                    <a:p>
                      <a:pPr algn="ctr">
                        <a:lnSpc>
                          <a:spcPct val="100000"/>
                        </a:lnSpc>
                      </a:pPr>
                      <a:r>
                        <a:rPr lang="en-GB" sz="2400" b="1" strike="noStrike" spc="-1" dirty="0">
                          <a:solidFill>
                            <a:srgbClr val="002060"/>
                          </a:solidFill>
                          <a:latin typeface="Century gothic"/>
                        </a:rPr>
                        <a:t>3</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Le </a:t>
                      </a:r>
                      <a:r>
                        <a:rPr lang="en-GB" sz="2400" b="0" strike="noStrike" spc="-1" dirty="0" err="1">
                          <a:solidFill>
                            <a:srgbClr val="002060"/>
                          </a:solidFill>
                          <a:latin typeface="Century gothic"/>
                        </a:rPr>
                        <a:t>médecin</a:t>
                      </a:r>
                      <a:r>
                        <a:rPr lang="en-GB" sz="2400" b="0" strike="noStrike" spc="-1" dirty="0">
                          <a:solidFill>
                            <a:srgbClr val="002060"/>
                          </a:solidFill>
                          <a:latin typeface="Century gothic"/>
                        </a:rPr>
                        <a:t>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visage | </a:t>
                      </a:r>
                      <a:r>
                        <a:rPr lang="en-GB" sz="2400" b="0" strike="noStrike" spc="-1" dirty="0" err="1">
                          <a:solidFill>
                            <a:srgbClr val="002060"/>
                          </a:solidFill>
                          <a:latin typeface="Century gothic"/>
                        </a:rPr>
                        <a:t>yeux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rond</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ronds</a:t>
                      </a:r>
                      <a:endParaRPr lang="en-GB" sz="2400" b="0"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2"/>
                  </a:ext>
                </a:extLst>
              </a:tr>
              <a:tr h="695935">
                <a:tc>
                  <a:txBody>
                    <a:bodyPr/>
                    <a:lstStyle/>
                    <a:p>
                      <a:pPr algn="ctr">
                        <a:lnSpc>
                          <a:spcPct val="100000"/>
                        </a:lnSpc>
                      </a:pPr>
                      <a:r>
                        <a:rPr lang="en-GB" sz="2400" b="1" strike="noStrike" spc="-1" dirty="0">
                          <a:solidFill>
                            <a:srgbClr val="002060"/>
                          </a:solidFill>
                          <a:latin typeface="Century gothic"/>
                        </a:rPr>
                        <a:t>4</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Claudine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la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cheveux</a:t>
                      </a:r>
                      <a:r>
                        <a:rPr lang="en-GB" sz="2400" b="0" strike="noStrike" spc="-1" dirty="0">
                          <a:solidFill>
                            <a:srgbClr val="002060"/>
                          </a:solidFill>
                          <a:latin typeface="Century gothic"/>
                        </a:rPr>
                        <a:t>  |   bouche</a:t>
                      </a: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roux  |  rouge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3"/>
                  </a:ext>
                </a:extLst>
              </a:tr>
              <a:tr h="695935">
                <a:tc>
                  <a:txBody>
                    <a:bodyPr/>
                    <a:lstStyle/>
                    <a:p>
                      <a:pPr algn="ctr">
                        <a:lnSpc>
                          <a:spcPct val="100000"/>
                        </a:lnSpc>
                      </a:pPr>
                      <a:r>
                        <a:rPr lang="en-GB" sz="2400" b="1" strike="noStrike" spc="-1" dirty="0">
                          <a:solidFill>
                            <a:srgbClr val="002060"/>
                          </a:solidFill>
                          <a:latin typeface="Century gothic"/>
                        </a:rPr>
                        <a:t>5</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Adèle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visage | </a:t>
                      </a:r>
                      <a:r>
                        <a:rPr lang="en-GB" sz="2400" b="0" strike="noStrike" spc="-1" dirty="0" err="1">
                          <a:solidFill>
                            <a:srgbClr val="002060"/>
                          </a:solidFill>
                          <a:latin typeface="Century gothic"/>
                        </a:rPr>
                        <a:t>cheveux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err="1">
                          <a:solidFill>
                            <a:srgbClr val="002060"/>
                          </a:solidFill>
                          <a:latin typeface="Century gothic"/>
                        </a:rPr>
                        <a:t>ovale</a:t>
                      </a:r>
                      <a:r>
                        <a:rPr lang="en-GB" sz="2400" b="0" strike="noStrike" spc="-1" dirty="0">
                          <a:solidFill>
                            <a:srgbClr val="002060"/>
                          </a:solidFill>
                          <a:latin typeface="Century gothic"/>
                        </a:rPr>
                        <a:t> | blonds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4"/>
                  </a:ext>
                </a:extLst>
              </a:tr>
              <a:tr h="695935">
                <a:tc>
                  <a:txBody>
                    <a:bodyPr/>
                    <a:lstStyle/>
                    <a:p>
                      <a:pPr algn="ctr">
                        <a:lnSpc>
                          <a:spcPct val="100000"/>
                        </a:lnSpc>
                      </a:pPr>
                      <a:r>
                        <a:rPr lang="en-GB" sz="2400" b="1" strike="noStrike" spc="-1" dirty="0">
                          <a:solidFill>
                            <a:srgbClr val="002060"/>
                          </a:solidFill>
                          <a:latin typeface="Century gothic"/>
                        </a:rPr>
                        <a:t>6</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l">
                        <a:lnSpc>
                          <a:spcPct val="100000"/>
                        </a:lnSpc>
                      </a:pPr>
                      <a:r>
                        <a:rPr lang="en-GB" sz="2400" b="0" strike="noStrike" spc="-1" dirty="0" err="1">
                          <a:solidFill>
                            <a:srgbClr val="002060"/>
                          </a:solidFill>
                          <a:latin typeface="Century gothic"/>
                        </a:rPr>
                        <a:t>Léa</a:t>
                      </a:r>
                      <a:r>
                        <a:rPr lang="en-GB" sz="2400" b="0" strike="noStrike" spc="-1" dirty="0">
                          <a:solidFill>
                            <a:srgbClr val="002060"/>
                          </a:solidFill>
                          <a:latin typeface="Century gothic"/>
                        </a:rPr>
                        <a:t> 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err="1">
                          <a:solidFill>
                            <a:srgbClr val="002060"/>
                          </a:solidFill>
                          <a:latin typeface="Century gothic"/>
                        </a:rPr>
                        <a:t>cheveu</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yeux</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noir | noirs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5"/>
                  </a:ext>
                </a:extLst>
              </a:tr>
              <a:tr h="695935">
                <a:tc>
                  <a:txBody>
                    <a:bodyPr/>
                    <a:lstStyle/>
                    <a:p>
                      <a:pPr algn="ctr">
                        <a:lnSpc>
                          <a:spcPct val="100000"/>
                        </a:lnSpc>
                      </a:pPr>
                      <a:r>
                        <a:rPr lang="en-GB" sz="2400" b="1" strike="noStrike" spc="-1" dirty="0">
                          <a:solidFill>
                            <a:srgbClr val="002060"/>
                          </a:solidFill>
                          <a:latin typeface="Century gothic"/>
                        </a:rPr>
                        <a:t>7</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l">
                        <a:lnSpc>
                          <a:spcPct val="100000"/>
                        </a:lnSpc>
                      </a:pPr>
                      <a:r>
                        <a:rPr lang="en-GB" sz="2400" b="0" strike="noStrike" spc="-1" dirty="0">
                          <a:solidFill>
                            <a:srgbClr val="002060"/>
                          </a:solidFill>
                          <a:latin typeface="Century gothic"/>
                        </a:rPr>
                        <a:t>Pierre a</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les</a:t>
                      </a: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r>
                        <a:rPr lang="en-GB" sz="2400" b="0" strike="noStrike" spc="-1" dirty="0" err="1">
                          <a:solidFill>
                            <a:srgbClr val="002060"/>
                          </a:solidFill>
                          <a:latin typeface="Century gothic"/>
                        </a:rPr>
                        <a:t>cheveux</a:t>
                      </a:r>
                      <a:r>
                        <a:rPr lang="en-GB" sz="2400" b="0" strike="noStrike" spc="-1" dirty="0">
                          <a:solidFill>
                            <a:srgbClr val="002060"/>
                          </a:solidFill>
                          <a:latin typeface="Century gothic"/>
                        </a:rPr>
                        <a:t> | </a:t>
                      </a:r>
                      <a:r>
                        <a:rPr lang="en-GB" sz="2400" b="0" strike="noStrike" spc="-1" dirty="0" err="1">
                          <a:solidFill>
                            <a:srgbClr val="002060"/>
                          </a:solidFill>
                          <a:latin typeface="Century gothic"/>
                        </a:rPr>
                        <a:t>nez</a:t>
                      </a:r>
                      <a:endParaRPr lang="en-GB" sz="2400" b="0" strike="noStrike" spc="-1" dirty="0">
                        <a:solidFill>
                          <a:srgbClr val="002060"/>
                        </a:solidFill>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ctr">
                        <a:lnSpc>
                          <a:spcPct val="100000"/>
                        </a:lnSpc>
                      </a:pPr>
                      <a:r>
                        <a:rPr lang="en-GB" sz="2400" b="0" strike="noStrike" spc="-1" dirty="0">
                          <a:solidFill>
                            <a:srgbClr val="002060"/>
                          </a:solidFill>
                          <a:latin typeface="Century gothic"/>
                        </a:rPr>
                        <a:t>courts | long</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5" name="Add_W12_18.6.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Lis</a:t>
            </a:r>
            <a:r>
              <a:rPr kumimoji="0" lang="en-GB" sz="2800" b="1" i="0" u="none" strike="noStrike" kern="1200" cap="none" spc="-1" normalizeH="0" noProof="0" dirty="0">
                <a:ln>
                  <a:noFill/>
                </a:ln>
                <a:solidFill>
                  <a:srgbClr val="002060"/>
                </a:solidFill>
                <a:effectLst/>
                <a:uLnTx/>
                <a:uFillTx/>
                <a:latin typeface="Century gothic"/>
                <a:ea typeface="Century Gothic"/>
              </a:rPr>
              <a:t> les descriptions et </a:t>
            </a:r>
            <a:r>
              <a:rPr kumimoji="0" lang="en-GB" sz="2800" b="1" i="0" u="none" strike="noStrike" kern="1200" cap="none" spc="-1" normalizeH="0" noProof="0" dirty="0" err="1">
                <a:ln>
                  <a:noFill/>
                </a:ln>
                <a:solidFill>
                  <a:srgbClr val="002060"/>
                </a:solidFill>
                <a:effectLst/>
                <a:uLnTx/>
                <a:uFillTx/>
                <a:latin typeface="Century gothic"/>
                <a:ea typeface="Century Gothic"/>
              </a:rPr>
              <a:t>complète</a:t>
            </a:r>
            <a:r>
              <a:rPr kumimoji="0" lang="en-GB" sz="2800" b="1" i="0" u="none" strike="noStrike" kern="1200" cap="none" spc="-1" normalizeH="0" noProof="0" dirty="0">
                <a:ln>
                  <a:noFill/>
                </a:ln>
                <a:solidFill>
                  <a:srgbClr val="002060"/>
                </a:solidFill>
                <a:effectLst/>
                <a:uLnTx/>
                <a:uFillTx/>
                <a:latin typeface="Century gothic"/>
                <a:ea typeface="Century Gothic"/>
              </a:rPr>
              <a:t> les phrases.</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7" name="Add_W12_18.7M.wav"/>
            </a:hlinkClick>
            <a:extLst>
              <a:ext uri="{FF2B5EF4-FFF2-40B4-BE49-F238E27FC236}">
                <a16:creationId xmlns:a16="http://schemas.microsoft.com/office/drawing/2014/main" id="{977D9DC2-7212-4C61-B9B9-2FECC03F6397}"/>
              </a:ext>
            </a:extLst>
          </p:cNvPr>
          <p:cNvSpPr/>
          <p:nvPr/>
        </p:nvSpPr>
        <p:spPr>
          <a:xfrm>
            <a:off x="935023" y="653405"/>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Choisis</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les bons mots de 1à 7.</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Rectangle: Rounded Corners 7">
            <a:extLst>
              <a:ext uri="{FF2B5EF4-FFF2-40B4-BE49-F238E27FC236}">
                <a16:creationId xmlns:a16="http://schemas.microsoft.com/office/drawing/2014/main" id="{DA8D8215-8855-4647-A85D-9FC935F0C22A}"/>
              </a:ext>
            </a:extLst>
          </p:cNvPr>
          <p:cNvSpPr/>
          <p:nvPr/>
        </p:nvSpPr>
        <p:spPr>
          <a:xfrm>
            <a:off x="5975598" y="1515980"/>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C10ACBF-CB85-4306-8ACF-7F15ED06E23A}"/>
              </a:ext>
            </a:extLst>
          </p:cNvPr>
          <p:cNvSpPr/>
          <p:nvPr/>
        </p:nvSpPr>
        <p:spPr>
          <a:xfrm>
            <a:off x="8482263" y="1515980"/>
            <a:ext cx="127133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13192F53-413E-43B0-B1C3-A2A0C0306608}"/>
              </a:ext>
            </a:extLst>
          </p:cNvPr>
          <p:cNvSpPr/>
          <p:nvPr/>
        </p:nvSpPr>
        <p:spPr>
          <a:xfrm>
            <a:off x="4972967" y="2189928"/>
            <a:ext cx="100263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A805586-413E-4543-BF27-CB84E237E20C}"/>
              </a:ext>
            </a:extLst>
          </p:cNvPr>
          <p:cNvSpPr/>
          <p:nvPr/>
        </p:nvSpPr>
        <p:spPr>
          <a:xfrm>
            <a:off x="8819147" y="2202140"/>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3B109CC-0D08-48E4-9569-F3CB437BADAF}"/>
              </a:ext>
            </a:extLst>
          </p:cNvPr>
          <p:cNvSpPr/>
          <p:nvPr/>
        </p:nvSpPr>
        <p:spPr>
          <a:xfrm>
            <a:off x="4864683" y="2905525"/>
            <a:ext cx="111091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898995C-6BC2-456A-8CAF-A4E3E2557646}"/>
              </a:ext>
            </a:extLst>
          </p:cNvPr>
          <p:cNvSpPr/>
          <p:nvPr/>
        </p:nvSpPr>
        <p:spPr>
          <a:xfrm>
            <a:off x="8628763" y="2939512"/>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28D77A3-FA1D-4834-B91C-0DBE15062017}"/>
              </a:ext>
            </a:extLst>
          </p:cNvPr>
          <p:cNvSpPr/>
          <p:nvPr/>
        </p:nvSpPr>
        <p:spPr>
          <a:xfrm>
            <a:off x="6224251" y="3562187"/>
            <a:ext cx="136767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2624E8D8-1982-4539-93BE-15923AD6EAFB}"/>
              </a:ext>
            </a:extLst>
          </p:cNvPr>
          <p:cNvSpPr/>
          <p:nvPr/>
        </p:nvSpPr>
        <p:spPr>
          <a:xfrm>
            <a:off x="9760199" y="3597026"/>
            <a:ext cx="1044159"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E4D4777-D8FC-4CFF-AD68-498649822F92}"/>
              </a:ext>
            </a:extLst>
          </p:cNvPr>
          <p:cNvSpPr/>
          <p:nvPr/>
        </p:nvSpPr>
        <p:spPr>
          <a:xfrm>
            <a:off x="5931716" y="4293098"/>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C2CA424D-BE34-474D-AAD7-8D39077CFD18}"/>
              </a:ext>
            </a:extLst>
          </p:cNvPr>
          <p:cNvSpPr/>
          <p:nvPr/>
        </p:nvSpPr>
        <p:spPr>
          <a:xfrm>
            <a:off x="9760200" y="4314985"/>
            <a:ext cx="117650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B72FA6B2-0C1F-4E17-80F1-B9CD32B14594}"/>
              </a:ext>
            </a:extLst>
          </p:cNvPr>
          <p:cNvSpPr/>
          <p:nvPr/>
        </p:nvSpPr>
        <p:spPr>
          <a:xfrm>
            <a:off x="6224251" y="4985719"/>
            <a:ext cx="107891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E31A668A-B0F5-418B-8023-728D79774F2A}"/>
              </a:ext>
            </a:extLst>
          </p:cNvPr>
          <p:cNvSpPr/>
          <p:nvPr/>
        </p:nvSpPr>
        <p:spPr>
          <a:xfrm>
            <a:off x="9753600" y="4985719"/>
            <a:ext cx="84622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469DF44E-E25A-4137-920B-ED922FB6A0EA}"/>
              </a:ext>
            </a:extLst>
          </p:cNvPr>
          <p:cNvSpPr/>
          <p:nvPr/>
        </p:nvSpPr>
        <p:spPr>
          <a:xfrm>
            <a:off x="4864683" y="5715419"/>
            <a:ext cx="1371685"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A2010E1-47E6-4CA1-BFD6-89F44323320B}"/>
              </a:ext>
            </a:extLst>
          </p:cNvPr>
          <p:cNvSpPr/>
          <p:nvPr/>
        </p:nvSpPr>
        <p:spPr>
          <a:xfrm>
            <a:off x="8616732" y="5715419"/>
            <a:ext cx="114346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CustomShape 22">
            <a:hlinkClick r:id="" action="ppaction://noaction">
              <a:snd r:embed="rId8" name="Add_W12_18.8.wav"/>
            </a:hlinkClick>
            <a:extLst>
              <a:ext uri="{FF2B5EF4-FFF2-40B4-BE49-F238E27FC236}">
                <a16:creationId xmlns:a16="http://schemas.microsoft.com/office/drawing/2014/main" id="{2D7D2382-E77F-4C32-B384-695B49A7857F}"/>
              </a:ext>
            </a:extLst>
          </p:cNvPr>
          <p:cNvSpPr/>
          <p:nvPr/>
        </p:nvSpPr>
        <p:spPr>
          <a:xfrm>
            <a:off x="281906" y="1565501"/>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
        <p:nvSpPr>
          <p:cNvPr id="23" name="CustomShape 22">
            <a:hlinkClick r:id="" action="ppaction://noaction">
              <a:snd r:embed="rId9" name="Add_W12_18.9.wav"/>
            </a:hlinkClick>
            <a:extLst>
              <a:ext uri="{FF2B5EF4-FFF2-40B4-BE49-F238E27FC236}">
                <a16:creationId xmlns:a16="http://schemas.microsoft.com/office/drawing/2014/main" id="{07427918-C1D9-426F-9269-D67D10B7F7B8}"/>
              </a:ext>
            </a:extLst>
          </p:cNvPr>
          <p:cNvSpPr/>
          <p:nvPr/>
        </p:nvSpPr>
        <p:spPr>
          <a:xfrm>
            <a:off x="291807" y="2251661"/>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22">
            <a:hlinkClick r:id="" action="ppaction://noaction">
              <a:snd r:embed="rId10" name="Add_W12_18.11.wav"/>
            </a:hlinkClick>
            <a:extLst>
              <a:ext uri="{FF2B5EF4-FFF2-40B4-BE49-F238E27FC236}">
                <a16:creationId xmlns:a16="http://schemas.microsoft.com/office/drawing/2014/main" id="{9E060277-4F80-4063-AD0A-87CCE8D573E5}"/>
              </a:ext>
            </a:extLst>
          </p:cNvPr>
          <p:cNvSpPr/>
          <p:nvPr/>
        </p:nvSpPr>
        <p:spPr>
          <a:xfrm>
            <a:off x="276726" y="3625708"/>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4</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2">
            <a:hlinkClick r:id="" action="ppaction://noaction">
              <a:snd r:embed="rId11" name="Add_W12_18.10.wav"/>
            </a:hlinkClick>
            <a:extLst>
              <a:ext uri="{FF2B5EF4-FFF2-40B4-BE49-F238E27FC236}">
                <a16:creationId xmlns:a16="http://schemas.microsoft.com/office/drawing/2014/main" id="{3E2362DC-5F5C-43E0-873F-E4F94102316B}"/>
              </a:ext>
            </a:extLst>
          </p:cNvPr>
          <p:cNvSpPr/>
          <p:nvPr/>
        </p:nvSpPr>
        <p:spPr>
          <a:xfrm>
            <a:off x="288413" y="2937263"/>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2">
            <a:hlinkClick r:id="" action="ppaction://noaction">
              <a:snd r:embed="rId12" name="Add_W12_18.12.wav"/>
            </a:hlinkClick>
            <a:extLst>
              <a:ext uri="{FF2B5EF4-FFF2-40B4-BE49-F238E27FC236}">
                <a16:creationId xmlns:a16="http://schemas.microsoft.com/office/drawing/2014/main" id="{4A37864A-AD10-4DBF-9828-7A90516E2667}"/>
              </a:ext>
            </a:extLst>
          </p:cNvPr>
          <p:cNvSpPr/>
          <p:nvPr/>
        </p:nvSpPr>
        <p:spPr>
          <a:xfrm>
            <a:off x="276726" y="4342619"/>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2">
            <a:hlinkClick r:id="" action="ppaction://noaction">
              <a:snd r:embed="rId13" name="Add_W12_18.13.wav"/>
            </a:hlinkClick>
            <a:extLst>
              <a:ext uri="{FF2B5EF4-FFF2-40B4-BE49-F238E27FC236}">
                <a16:creationId xmlns:a16="http://schemas.microsoft.com/office/drawing/2014/main" id="{0D122D8E-0C3B-4294-B1E6-0F0B3CC4FCDE}"/>
              </a:ext>
            </a:extLst>
          </p:cNvPr>
          <p:cNvSpPr/>
          <p:nvPr/>
        </p:nvSpPr>
        <p:spPr>
          <a:xfrm>
            <a:off x="276726" y="5052685"/>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2">
            <a:hlinkClick r:id="" action="ppaction://noaction">
              <a:snd r:embed="rId14" name="Add_W12_18.14.wav"/>
            </a:hlinkClick>
            <a:extLst>
              <a:ext uri="{FF2B5EF4-FFF2-40B4-BE49-F238E27FC236}">
                <a16:creationId xmlns:a16="http://schemas.microsoft.com/office/drawing/2014/main" id="{4B38EE73-FA74-458B-87AF-729FECFCFF40}"/>
              </a:ext>
            </a:extLst>
          </p:cNvPr>
          <p:cNvSpPr/>
          <p:nvPr/>
        </p:nvSpPr>
        <p:spPr>
          <a:xfrm>
            <a:off x="276726" y="5715419"/>
            <a:ext cx="464040" cy="396360"/>
          </a:xfrm>
          <a:prstGeom prst="actionButtonBlank">
            <a:avLst/>
          </a:prstGeom>
          <a:solidFill>
            <a:srgbClr val="786EB1"/>
          </a:solidFill>
          <a:ln w="25400" cap="flat" cmpd="sng" algn="ctr">
            <a:solidFill>
              <a:schemeClr val="bg1"/>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50304" y="31865"/>
            <a:ext cx="2748899"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hlinkClick r:id="" action="ppaction://noaction">
                <a:snd r:embed="rId3" name="ch.wav"/>
              </a:hlinkClick>
            </a:endParaRPr>
          </a:p>
        </p:txBody>
      </p:sp>
      <p:sp>
        <p:nvSpPr>
          <p:cNvPr id="31" name="TextBox 30">
            <a:extLst>
              <a:ext uri="{FF2B5EF4-FFF2-40B4-BE49-F238E27FC236}">
                <a16:creationId xmlns:a16="http://schemas.microsoft.com/office/drawing/2014/main" id="{356FE175-4C52-4ED4-BF56-C19BD5CE0F14}"/>
              </a:ext>
            </a:extLst>
          </p:cNvPr>
          <p:cNvSpPr txBox="1"/>
          <p:nvPr/>
        </p:nvSpPr>
        <p:spPr>
          <a:xfrm>
            <a:off x="4066007" y="5158519"/>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2163" y="2267722"/>
            <a:ext cx="2743710" cy="2769676"/>
          </a:xfrm>
          <a:prstGeom prst="rect">
            <a:avLst/>
          </a:prstGeom>
        </p:spPr>
      </p:pic>
      <p:grpSp>
        <p:nvGrpSpPr>
          <p:cNvPr id="9" name="Group 8">
            <a:extLst>
              <a:ext uri="{FF2B5EF4-FFF2-40B4-BE49-F238E27FC236}">
                <a16:creationId xmlns:a16="http://schemas.microsoft.com/office/drawing/2014/main" id="{59D7CBB7-7EE9-4D95-AE45-0EA61843E272}"/>
              </a:ext>
            </a:extLst>
          </p:cNvPr>
          <p:cNvGrpSpPr/>
          <p:nvPr/>
        </p:nvGrpSpPr>
        <p:grpSpPr>
          <a:xfrm>
            <a:off x="9452999" y="5061629"/>
            <a:ext cx="1805921" cy="1838507"/>
            <a:chOff x="1127534" y="2900047"/>
            <a:chExt cx="2050183" cy="2050183"/>
          </a:xfrm>
        </p:grpSpPr>
        <p:pic>
          <p:nvPicPr>
            <p:cNvPr id="10" name="Graphic 9" descr="Flip calendar">
              <a:extLst>
                <a:ext uri="{FF2B5EF4-FFF2-40B4-BE49-F238E27FC236}">
                  <a16:creationId xmlns:a16="http://schemas.microsoft.com/office/drawing/2014/main" id="{BFA8B6CD-86AE-493B-90B4-2571AD9E84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7534" y="2900047"/>
              <a:ext cx="2050183" cy="2050183"/>
            </a:xfrm>
            <a:prstGeom prst="rect">
              <a:avLst/>
            </a:prstGeom>
          </p:spPr>
        </p:pic>
        <p:sp>
          <p:nvSpPr>
            <p:cNvPr id="11" name="TextBox 10">
              <a:extLst>
                <a:ext uri="{FF2B5EF4-FFF2-40B4-BE49-F238E27FC236}">
                  <a16:creationId xmlns:a16="http://schemas.microsoft.com/office/drawing/2014/main" id="{FDB28869-603C-42FD-8A28-8A422AED5D91}"/>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Sun</a:t>
              </a:r>
            </a:p>
          </p:txBody>
        </p:sp>
      </p:gr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diman</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a:t>
            </a:r>
            <a:r>
              <a:rPr kumimoji="0" lang="en-GB" sz="5400" b="0" i="0" u="none" strike="noStrike" kern="1200" cap="none" spc="-1" normalizeH="0" baseline="0" noProof="0" dirty="0">
                <a:ln>
                  <a:noFill/>
                </a:ln>
                <a:solidFill>
                  <a:prstClr val="white">
                    <a:lumMod val="65000"/>
                  </a:prstClr>
                </a:solidFill>
                <a:effectLst/>
                <a:uLnTx/>
                <a:uFillTx/>
                <a:latin typeface="Century Gothic" panose="020B0502020202020204" pitchFamily="34" charset="0"/>
                <a:ea typeface="Century Gothic"/>
                <a:sym typeface="Arial"/>
              </a:rPr>
              <a:t>t</a:t>
            </a:r>
            <a:endParaRPr kumimoji="0" lang="en-GB" sz="5400" b="0" i="0" u="none" strike="noStrike" kern="1200" cap="none" spc="-1" normalizeH="0" baseline="0" noProof="0" dirty="0">
              <a:ln>
                <a:noFill/>
              </a:ln>
              <a:solidFill>
                <a:prstClr val="white">
                  <a:lumMod val="65000"/>
                </a:prstClr>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bou</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401131" y="4536632"/>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mar</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é</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 name="Picture 4" descr="A picture containing text, vector graphics&#10;&#10;Description automatically generated">
            <a:extLst>
              <a:ext uri="{FF2B5EF4-FFF2-40B4-BE49-F238E27FC236}">
                <a16:creationId xmlns:a16="http://schemas.microsoft.com/office/drawing/2014/main" id="{9F7896E5-5DB5-44B0-BE9D-7E849F7CD3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0814" y="2732968"/>
            <a:ext cx="1299254" cy="1699481"/>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15165313-9C44-4D3A-BF16-FCDC8E5480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5664" y="2865231"/>
            <a:ext cx="1031373" cy="143495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574ECDF6-B96F-485A-87F7-6351A7A7D228}"/>
              </a:ext>
            </a:extLst>
          </p:cNvPr>
          <p:cNvPicPr>
            <a:picLocks noChangeAspect="1"/>
          </p:cNvPicPr>
          <p:nvPr/>
        </p:nvPicPr>
        <p:blipFill rotWithShape="1">
          <a:blip r:embed="rId15">
            <a:extLst>
              <a:ext uri="{28A0092B-C50C-407E-A947-70E740481C1C}">
                <a14:useLocalDpi xmlns:a14="http://schemas.microsoft.com/office/drawing/2010/main" val="0"/>
              </a:ext>
            </a:extLst>
          </a:blip>
          <a:srcRect t="32651"/>
          <a:stretch/>
        </p:blipFill>
        <p:spPr>
          <a:xfrm>
            <a:off x="1603065" y="5529894"/>
            <a:ext cx="1252451" cy="1062698"/>
          </a:xfrm>
          <a:prstGeom prst="rect">
            <a:avLst/>
          </a:prstGeom>
        </p:spPr>
      </p:pic>
    </p:spTree>
    <p:extLst>
      <p:ext uri="{BB962C8B-B14F-4D97-AF65-F5344CB8AC3E}">
        <p14:creationId xmlns:p14="http://schemas.microsoft.com/office/powerpoint/2010/main" val="3589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3.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3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3_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3_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3_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3_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3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3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3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descr="Teacher">
            <a:extLst>
              <a:ext uri="{FF2B5EF4-FFF2-40B4-BE49-F238E27FC236}">
                <a16:creationId xmlns:a16="http://schemas.microsoft.com/office/drawing/2014/main" id="{18320C2B-8962-4BDF-9D10-7425D80844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43" y="2460"/>
            <a:ext cx="914400" cy="914400"/>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2956735123"/>
              </p:ext>
            </p:extLst>
          </p:nvPr>
        </p:nvGraphicFramePr>
        <p:xfrm>
          <a:off x="289587" y="1905882"/>
          <a:ext cx="10432955" cy="3630059"/>
        </p:xfrm>
        <a:graphic>
          <a:graphicData uri="http://schemas.openxmlformats.org/drawingml/2006/table">
            <a:tbl>
              <a:tblPr/>
              <a:tblGrid>
                <a:gridCol w="860630">
                  <a:extLst>
                    <a:ext uri="{9D8B030D-6E8A-4147-A177-3AD203B41FA5}">
                      <a16:colId xmlns:a16="http://schemas.microsoft.com/office/drawing/2014/main" val="20000"/>
                    </a:ext>
                  </a:extLst>
                </a:gridCol>
                <a:gridCol w="2723585">
                  <a:extLst>
                    <a:ext uri="{9D8B030D-6E8A-4147-A177-3AD203B41FA5}">
                      <a16:colId xmlns:a16="http://schemas.microsoft.com/office/drawing/2014/main" val="20001"/>
                    </a:ext>
                  </a:extLst>
                </a:gridCol>
                <a:gridCol w="3424370">
                  <a:extLst>
                    <a:ext uri="{9D8B030D-6E8A-4147-A177-3AD203B41FA5}">
                      <a16:colId xmlns:a16="http://schemas.microsoft.com/office/drawing/2014/main" val="948948563"/>
                    </a:ext>
                  </a:extLst>
                </a:gridCol>
                <a:gridCol w="3424370">
                  <a:extLst>
                    <a:ext uri="{9D8B030D-6E8A-4147-A177-3AD203B41FA5}">
                      <a16:colId xmlns:a16="http://schemas.microsoft.com/office/drawing/2014/main" val="946232385"/>
                    </a:ext>
                  </a:extLst>
                </a:gridCol>
              </a:tblGrid>
              <a:tr h="1022100">
                <a:tc>
                  <a:txBody>
                    <a:bodyPr/>
                    <a:lstStyle/>
                    <a:p>
                      <a:endParaRPr lang="en-US" dirty="0"/>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A</a:t>
                      </a:r>
                      <a:endParaRPr lang="en-GB" sz="32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B</a:t>
                      </a:r>
                      <a:endParaRPr lang="en-GB" sz="32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3200" b="0" strike="noStrike" spc="-1" dirty="0">
                          <a:latin typeface="Century gothic"/>
                        </a:rPr>
                        <a:t>C</a:t>
                      </a: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cinq</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chien</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chat</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chemise</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cheval</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facile</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médecin</a:t>
                      </a:r>
                      <a:r>
                        <a:rPr lang="en-GB" sz="2400" b="0" strike="noStrike" spc="-1" dirty="0">
                          <a:solidFill>
                            <a:srgbClr val="002060"/>
                          </a:solidFill>
                          <a:latin typeface="Century gothic"/>
                        </a:rPr>
                        <a:t>*</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chasser</a:t>
                      </a:r>
                      <a:r>
                        <a:rPr lang="en-GB" sz="2400" b="0" strike="noStrike" spc="-1" dirty="0">
                          <a:solidFill>
                            <a:srgbClr val="002060"/>
                          </a:solidFill>
                          <a:latin typeface="Century gothic"/>
                        </a:rPr>
                        <a:t>*</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chose</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méchant</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difficile</a:t>
                      </a: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dimanche</a:t>
                      </a: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chercher</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prononcer</a:t>
                      </a:r>
                      <a:endParaRPr lang="en-GB" sz="2400" b="0"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chanson</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2" name="Google Shape;248;p34">
            <a:extLst>
              <a:ext uri="{FF2B5EF4-FFF2-40B4-BE49-F238E27FC236}">
                <a16:creationId xmlns:a16="http://schemas.microsoft.com/office/drawing/2014/main" id="{0184689C-596C-4D0F-93FE-0211DA5C6FD6}"/>
              </a:ext>
            </a:extLst>
          </p:cNvPr>
          <p:cNvPicPr/>
          <p:nvPr/>
        </p:nvPicPr>
        <p:blipFill>
          <a:blip r:embed="rId6"/>
          <a:stretch/>
        </p:blipFill>
        <p:spPr>
          <a:xfrm>
            <a:off x="3357578" y="2971241"/>
            <a:ext cx="539280" cy="539280"/>
          </a:xfrm>
          <a:prstGeom prst="rect">
            <a:avLst/>
          </a:prstGeom>
          <a:ln>
            <a:noFill/>
          </a:ln>
        </p:spPr>
      </p:pic>
      <p:sp>
        <p:nvSpPr>
          <p:cNvPr id="15" name="CustomShape 22">
            <a:hlinkClick r:id="" action="ppaction://noaction">
              <a:snd r:embed="rId7" name="4_1.wav"/>
            </a:hlinkClick>
            <a:extLst>
              <a:ext uri="{FF2B5EF4-FFF2-40B4-BE49-F238E27FC236}">
                <a16:creationId xmlns:a16="http://schemas.microsoft.com/office/drawing/2014/main" id="{133A67A6-E4DF-479D-9720-AB32A1293A9F}"/>
              </a:ext>
            </a:extLst>
          </p:cNvPr>
          <p:cNvSpPr/>
          <p:nvPr/>
        </p:nvSpPr>
        <p:spPr>
          <a:xfrm>
            <a:off x="492246" y="29675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8" name="4_2.wav"/>
            </a:hlinkClick>
            <a:extLst>
              <a:ext uri="{FF2B5EF4-FFF2-40B4-BE49-F238E27FC236}">
                <a16:creationId xmlns:a16="http://schemas.microsoft.com/office/drawing/2014/main" id="{0C046E0F-3B48-479D-B14A-49BDC2975F2E}"/>
              </a:ext>
            </a:extLst>
          </p:cNvPr>
          <p:cNvSpPr/>
          <p:nvPr/>
        </p:nvSpPr>
        <p:spPr>
          <a:xfrm>
            <a:off x="492246" y="35405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9" name="4_3.wav"/>
            </a:hlinkClick>
            <a:extLst>
              <a:ext uri="{FF2B5EF4-FFF2-40B4-BE49-F238E27FC236}">
                <a16:creationId xmlns:a16="http://schemas.microsoft.com/office/drawing/2014/main" id="{32D01521-4848-46DD-ACC2-7097A73DB523}"/>
              </a:ext>
            </a:extLst>
          </p:cNvPr>
          <p:cNvSpPr/>
          <p:nvPr/>
        </p:nvSpPr>
        <p:spPr>
          <a:xfrm>
            <a:off x="492246" y="40291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0" name="4_4.wav"/>
            </a:hlinkClick>
            <a:extLst>
              <a:ext uri="{FF2B5EF4-FFF2-40B4-BE49-F238E27FC236}">
                <a16:creationId xmlns:a16="http://schemas.microsoft.com/office/drawing/2014/main" id="{1B45B4C0-727D-4481-B269-8A56635524CF}"/>
              </a:ext>
            </a:extLst>
          </p:cNvPr>
          <p:cNvSpPr/>
          <p:nvPr/>
        </p:nvSpPr>
        <p:spPr>
          <a:xfrm>
            <a:off x="492246" y="454003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1" name="4_5.wav"/>
            </a:hlinkClick>
            <a:extLst>
              <a:ext uri="{FF2B5EF4-FFF2-40B4-BE49-F238E27FC236}">
                <a16:creationId xmlns:a16="http://schemas.microsoft.com/office/drawing/2014/main" id="{CCFDDEBF-0C53-4C91-ACEE-23977C8DC8B6}"/>
              </a:ext>
            </a:extLst>
          </p:cNvPr>
          <p:cNvSpPr/>
          <p:nvPr/>
        </p:nvSpPr>
        <p:spPr>
          <a:xfrm>
            <a:off x="492246" y="50631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107F4005-B959-4D49-8B68-DE0CBA7232BE}"/>
              </a:ext>
            </a:extLst>
          </p:cNvPr>
          <p:cNvSpPr txBox="1"/>
          <p:nvPr/>
        </p:nvSpPr>
        <p:spPr>
          <a:xfrm>
            <a:off x="265891" y="1411616"/>
            <a:ext cx="41606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rPr>
              <a:t>Écris</a:t>
            </a:r>
            <a:r>
              <a:rPr kumimoji="0" lang="en-US" sz="2200" b="0" i="0" u="none" strike="noStrike" kern="1200" cap="none" spc="0" normalizeH="0" baseline="0" noProof="0" dirty="0">
                <a:ln>
                  <a:noFill/>
                </a:ln>
                <a:solidFill>
                  <a:srgbClr val="002060"/>
                </a:solidFill>
                <a:effectLst/>
                <a:uLnTx/>
                <a:uFillTx/>
                <a:latin typeface="Century Gothic" panose="020F0302020204030204"/>
              </a:rPr>
              <a:t> A, B </a:t>
            </a:r>
            <a:r>
              <a:rPr kumimoji="0" lang="en-US" sz="2200" b="0" i="0" u="none" strike="noStrike" kern="1200" cap="none" spc="0" normalizeH="0" baseline="0" noProof="0" dirty="0" err="1">
                <a:ln>
                  <a:noFill/>
                </a:ln>
                <a:solidFill>
                  <a:srgbClr val="002060"/>
                </a:solidFill>
                <a:effectLst/>
                <a:uLnTx/>
                <a:uFillTx/>
                <a:latin typeface="Century Gothic" panose="020F0302020204030204"/>
              </a:rPr>
              <a:t>ou</a:t>
            </a:r>
            <a:r>
              <a:rPr kumimoji="0" lang="en-US" sz="2200" b="0" i="0" u="none" strike="noStrike" kern="1200" cap="none" spc="0" normalizeH="0" baseline="0" noProof="0" dirty="0">
                <a:ln>
                  <a:noFill/>
                </a:ln>
                <a:solidFill>
                  <a:srgbClr val="002060"/>
                </a:solidFill>
                <a:effectLst/>
                <a:uLnTx/>
                <a:uFillTx/>
                <a:latin typeface="Century Gothic" panose="020F0302020204030204"/>
              </a:rPr>
              <a:t> C de 1 à 5.</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F88F25A4-3247-4856-B663-C15880DB5B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7256" y="765751"/>
            <a:ext cx="1121111" cy="1138359"/>
          </a:xfrm>
          <a:prstGeom prst="rect">
            <a:avLst/>
          </a:prstGeom>
        </p:spPr>
      </p:pic>
      <p:sp>
        <p:nvSpPr>
          <p:cNvPr id="41" name="CustomShape 14">
            <a:extLst>
              <a:ext uri="{FF2B5EF4-FFF2-40B4-BE49-F238E27FC236}">
                <a16:creationId xmlns:a16="http://schemas.microsoft.com/office/drawing/2014/main" id="{A7FEFF36-53FD-4897-9B03-BC7C13FCBF87}"/>
              </a:ext>
            </a:extLst>
          </p:cNvPr>
          <p:cNvSpPr/>
          <p:nvPr/>
        </p:nvSpPr>
        <p:spPr>
          <a:xfrm>
            <a:off x="8126380" y="275549"/>
            <a:ext cx="1857271" cy="1097280"/>
          </a:xfrm>
          <a:prstGeom prst="wedgeEllipseCallout">
            <a:avLst>
              <a:gd name="adj1" fmla="val 85056"/>
              <a:gd name="adj2" fmla="val 4194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L’intrus</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 – odd one out!</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3" name="TextBox 2">
            <a:extLst>
              <a:ext uri="{FF2B5EF4-FFF2-40B4-BE49-F238E27FC236}">
                <a16:creationId xmlns:a16="http://schemas.microsoft.com/office/drawing/2014/main" id="{F1E4879A-93DF-469B-B006-6C7391EF3F71}"/>
              </a:ext>
            </a:extLst>
          </p:cNvPr>
          <p:cNvSpPr txBox="1"/>
          <p:nvPr/>
        </p:nvSpPr>
        <p:spPr>
          <a:xfrm>
            <a:off x="289587" y="6197463"/>
            <a:ext cx="6995364" cy="400110"/>
          </a:xfrm>
          <a:prstGeom prst="rect">
            <a:avLst/>
          </a:prstGeom>
          <a:solidFill>
            <a:schemeClr val="accent6">
              <a:lumMod val="20000"/>
              <a:lumOff val="80000"/>
            </a:schemeClr>
          </a:solidFill>
        </p:spPr>
        <p:txBody>
          <a:bodyPr wrap="square" rtlCol="0">
            <a:spAutoFit/>
          </a:bodyPr>
          <a:lstStyle/>
          <a:p>
            <a:r>
              <a:rPr lang="en-GB" sz="2000" dirty="0">
                <a:solidFill>
                  <a:srgbClr val="002060"/>
                </a:solidFill>
                <a:latin typeface="Century Gothic" panose="020B0502020202020204" pitchFamily="34" charset="0"/>
              </a:rPr>
              <a:t>le/la </a:t>
            </a:r>
            <a:r>
              <a:rPr lang="en-GB" sz="2000" dirty="0" err="1">
                <a:solidFill>
                  <a:srgbClr val="002060"/>
                </a:solidFill>
                <a:latin typeface="Century Gothic" panose="020B0502020202020204" pitchFamily="34" charset="0"/>
              </a:rPr>
              <a:t>médecin</a:t>
            </a:r>
            <a:r>
              <a:rPr lang="en-GB" sz="2000" dirty="0">
                <a:solidFill>
                  <a:srgbClr val="002060"/>
                </a:solidFill>
                <a:latin typeface="Century Gothic" panose="020B0502020202020204" pitchFamily="34" charset="0"/>
              </a:rPr>
              <a:t> – doctor   |   chaser – to chase, chasing</a:t>
            </a:r>
          </a:p>
        </p:txBody>
      </p:sp>
      <p:pic>
        <p:nvPicPr>
          <p:cNvPr id="32" name="Google Shape;248;p34">
            <a:extLst>
              <a:ext uri="{FF2B5EF4-FFF2-40B4-BE49-F238E27FC236}">
                <a16:creationId xmlns:a16="http://schemas.microsoft.com/office/drawing/2014/main" id="{2FD48F5D-4B62-403F-99BB-45660AB31F96}"/>
              </a:ext>
            </a:extLst>
          </p:cNvPr>
          <p:cNvPicPr/>
          <p:nvPr/>
        </p:nvPicPr>
        <p:blipFill>
          <a:blip r:embed="rId6"/>
          <a:stretch/>
        </p:blipFill>
        <p:spPr>
          <a:xfrm>
            <a:off x="10214045" y="3469056"/>
            <a:ext cx="539280" cy="539280"/>
          </a:xfrm>
          <a:prstGeom prst="rect">
            <a:avLst/>
          </a:prstGeom>
          <a:ln>
            <a:noFill/>
          </a:ln>
        </p:spPr>
      </p:pic>
      <p:pic>
        <p:nvPicPr>
          <p:cNvPr id="36" name="Google Shape;248;p34">
            <a:extLst>
              <a:ext uri="{FF2B5EF4-FFF2-40B4-BE49-F238E27FC236}">
                <a16:creationId xmlns:a16="http://schemas.microsoft.com/office/drawing/2014/main" id="{72AAE758-2886-40B5-837A-70219C200AA1}"/>
              </a:ext>
            </a:extLst>
          </p:cNvPr>
          <p:cNvPicPr/>
          <p:nvPr/>
        </p:nvPicPr>
        <p:blipFill>
          <a:blip r:embed="rId6"/>
          <a:stretch/>
        </p:blipFill>
        <p:spPr>
          <a:xfrm>
            <a:off x="3357578" y="3957686"/>
            <a:ext cx="539280" cy="539280"/>
          </a:xfrm>
          <a:prstGeom prst="rect">
            <a:avLst/>
          </a:prstGeom>
          <a:ln>
            <a:noFill/>
          </a:ln>
        </p:spPr>
      </p:pic>
      <p:pic>
        <p:nvPicPr>
          <p:cNvPr id="40" name="Google Shape;248;p34">
            <a:extLst>
              <a:ext uri="{FF2B5EF4-FFF2-40B4-BE49-F238E27FC236}">
                <a16:creationId xmlns:a16="http://schemas.microsoft.com/office/drawing/2014/main" id="{6E20BFAB-953B-47DE-8758-306E8A241443}"/>
              </a:ext>
            </a:extLst>
          </p:cNvPr>
          <p:cNvPicPr/>
          <p:nvPr/>
        </p:nvPicPr>
        <p:blipFill>
          <a:blip r:embed="rId6"/>
          <a:stretch/>
        </p:blipFill>
        <p:spPr>
          <a:xfrm>
            <a:off x="6770420" y="4468576"/>
            <a:ext cx="539280" cy="539280"/>
          </a:xfrm>
          <a:prstGeom prst="rect">
            <a:avLst/>
          </a:prstGeom>
          <a:ln>
            <a:noFill/>
          </a:ln>
        </p:spPr>
      </p:pic>
      <p:pic>
        <p:nvPicPr>
          <p:cNvPr id="42" name="Google Shape;248;p34">
            <a:extLst>
              <a:ext uri="{FF2B5EF4-FFF2-40B4-BE49-F238E27FC236}">
                <a16:creationId xmlns:a16="http://schemas.microsoft.com/office/drawing/2014/main" id="{D93C610E-3520-4626-A0AD-FAE888BD2D2C}"/>
              </a:ext>
            </a:extLst>
          </p:cNvPr>
          <p:cNvPicPr/>
          <p:nvPr/>
        </p:nvPicPr>
        <p:blipFill>
          <a:blip r:embed="rId6"/>
          <a:stretch/>
        </p:blipFill>
        <p:spPr>
          <a:xfrm>
            <a:off x="6770420" y="5002259"/>
            <a:ext cx="539280" cy="539280"/>
          </a:xfrm>
          <a:prstGeom prst="rect">
            <a:avLst/>
          </a:prstGeom>
          <a:ln>
            <a:noFill/>
          </a:ln>
        </p:spPr>
      </p:pic>
      <p:sp>
        <p:nvSpPr>
          <p:cNvPr id="7" name="Rectangle: Rounded Corners 6">
            <a:extLst>
              <a:ext uri="{FF2B5EF4-FFF2-40B4-BE49-F238E27FC236}">
                <a16:creationId xmlns:a16="http://schemas.microsoft.com/office/drawing/2014/main" id="{7A93133C-FB47-4374-9ADF-F9969A368359}"/>
              </a:ext>
            </a:extLst>
          </p:cNvPr>
          <p:cNvSpPr/>
          <p:nvPr/>
        </p:nvSpPr>
        <p:spPr>
          <a:xfrm>
            <a:off x="1899920" y="3030893"/>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06FF8BE9-EC61-4451-807A-E9270025D167}"/>
              </a:ext>
            </a:extLst>
          </p:cNvPr>
          <p:cNvSpPr/>
          <p:nvPr/>
        </p:nvSpPr>
        <p:spPr>
          <a:xfrm>
            <a:off x="4855824" y="3025057"/>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8106757F-BD67-435D-831D-97E2CF6DF477}"/>
              </a:ext>
            </a:extLst>
          </p:cNvPr>
          <p:cNvSpPr/>
          <p:nvPr/>
        </p:nvSpPr>
        <p:spPr>
          <a:xfrm>
            <a:off x="8295144" y="3025057"/>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AAC34059-DDB2-4EC1-BEEC-F28DEF7A7D54}"/>
              </a:ext>
            </a:extLst>
          </p:cNvPr>
          <p:cNvSpPr/>
          <p:nvPr/>
        </p:nvSpPr>
        <p:spPr>
          <a:xfrm>
            <a:off x="1899920" y="3506928"/>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0C50B9C1-213F-44E0-8FB9-0D944EC3E68C}"/>
              </a:ext>
            </a:extLst>
          </p:cNvPr>
          <p:cNvSpPr/>
          <p:nvPr/>
        </p:nvSpPr>
        <p:spPr>
          <a:xfrm>
            <a:off x="4855824" y="3501092"/>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2F4BC721-CE8F-4850-8524-2F8DF5557007}"/>
              </a:ext>
            </a:extLst>
          </p:cNvPr>
          <p:cNvSpPr/>
          <p:nvPr/>
        </p:nvSpPr>
        <p:spPr>
          <a:xfrm>
            <a:off x="8295144" y="3501092"/>
            <a:ext cx="130048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0A542F21-C9CB-4803-9AFF-289B7BBC4BA3}"/>
              </a:ext>
            </a:extLst>
          </p:cNvPr>
          <p:cNvSpPr/>
          <p:nvPr/>
        </p:nvSpPr>
        <p:spPr>
          <a:xfrm>
            <a:off x="1706880" y="4046447"/>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0DBBFD44-BF2D-4AE0-9F04-2F20F9CB36A7}"/>
              </a:ext>
            </a:extLst>
          </p:cNvPr>
          <p:cNvSpPr/>
          <p:nvPr/>
        </p:nvSpPr>
        <p:spPr>
          <a:xfrm>
            <a:off x="4662784" y="4040611"/>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D7A135E8-E3C5-4C6D-82B8-1D69F9170B6B}"/>
              </a:ext>
            </a:extLst>
          </p:cNvPr>
          <p:cNvSpPr/>
          <p:nvPr/>
        </p:nvSpPr>
        <p:spPr>
          <a:xfrm>
            <a:off x="8102104" y="4040611"/>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2159402C-C5F2-4850-9139-E34D4C26B7B6}"/>
              </a:ext>
            </a:extLst>
          </p:cNvPr>
          <p:cNvSpPr/>
          <p:nvPr/>
        </p:nvSpPr>
        <p:spPr>
          <a:xfrm>
            <a:off x="1706880" y="4546428"/>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607E8BFB-D93A-4091-B3AC-DC5921ED3C94}"/>
              </a:ext>
            </a:extLst>
          </p:cNvPr>
          <p:cNvSpPr/>
          <p:nvPr/>
        </p:nvSpPr>
        <p:spPr>
          <a:xfrm>
            <a:off x="4662784" y="4540592"/>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8B3E5EE4-6900-4594-8090-A7A7B0771446}"/>
              </a:ext>
            </a:extLst>
          </p:cNvPr>
          <p:cNvSpPr/>
          <p:nvPr/>
        </p:nvSpPr>
        <p:spPr>
          <a:xfrm>
            <a:off x="8102104" y="4540592"/>
            <a:ext cx="1635366"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1B633FAD-378A-4765-B4D2-FAB474407207}"/>
              </a:ext>
            </a:extLst>
          </p:cNvPr>
          <p:cNvSpPr/>
          <p:nvPr/>
        </p:nvSpPr>
        <p:spPr>
          <a:xfrm>
            <a:off x="1706880" y="5073645"/>
            <a:ext cx="177800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64F563A7-8C2D-4EE1-9827-338CA3830687}"/>
              </a:ext>
            </a:extLst>
          </p:cNvPr>
          <p:cNvSpPr/>
          <p:nvPr/>
        </p:nvSpPr>
        <p:spPr>
          <a:xfrm>
            <a:off x="4662784" y="5067809"/>
            <a:ext cx="177800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36372B11-650A-4A48-B588-D1612A16A6B5}"/>
              </a:ext>
            </a:extLst>
          </p:cNvPr>
          <p:cNvSpPr/>
          <p:nvPr/>
        </p:nvSpPr>
        <p:spPr>
          <a:xfrm>
            <a:off x="8102104" y="5067809"/>
            <a:ext cx="177800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peech Bubble: Rectangle with Corners Rounded 36">
            <a:hlinkClick r:id="" action="ppaction://noaction">
              <a:snd r:embed="rId13" name="Add_W12_4.1.wav"/>
            </a:hlinkClick>
            <a:extLst>
              <a:ext uri="{FF2B5EF4-FFF2-40B4-BE49-F238E27FC236}">
                <a16:creationId xmlns:a16="http://schemas.microsoft.com/office/drawing/2014/main" id="{8CED515C-6C37-4B15-B2A0-58D229F1627A}"/>
              </a:ext>
            </a:extLst>
          </p:cNvPr>
          <p:cNvSpPr/>
          <p:nvPr/>
        </p:nvSpPr>
        <p:spPr>
          <a:xfrm>
            <a:off x="1023243" y="117426"/>
            <a:ext cx="4587848" cy="547644"/>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rPr>
              <a:t>Écoute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L’intrus</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quoi ?</a:t>
            </a:r>
            <a:endParaRPr kumimoji="0" lang="en-GB" sz="2400" b="0" i="0" u="none" strike="noStrike" kern="1200" cap="none" spc="-1" normalizeH="0" baseline="0" noProof="0" dirty="0">
              <a:ln>
                <a:noFill/>
              </a:ln>
              <a:solidFill>
                <a:schemeClr val="bg1"/>
              </a:solidFill>
              <a:effectLst/>
              <a:uLnTx/>
              <a:uFillTx/>
              <a:latin typeface="Century gothic"/>
            </a:endParaRPr>
          </a:p>
        </p:txBody>
      </p:sp>
    </p:spTree>
    <p:extLst>
      <p:ext uri="{BB962C8B-B14F-4D97-AF65-F5344CB8AC3E}">
        <p14:creationId xmlns:p14="http://schemas.microsoft.com/office/powerpoint/2010/main" val="32098434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3" grpId="0" animBg="1"/>
      <p:bldP spid="45" grpId="0" animBg="1"/>
      <p:bldP spid="47" grpId="0" animBg="1"/>
      <p:bldP spid="49" grpId="0" animBg="1"/>
      <p:bldP spid="51" grpId="0" animBg="1"/>
      <p:bldP spid="52" grpId="0" animBg="1"/>
      <p:bldP spid="53" grpId="0" animBg="1"/>
      <p:bldP spid="54"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11;p3">
            <a:extLst>
              <a:ext uri="{FF2B5EF4-FFF2-40B4-BE49-F238E27FC236}">
                <a16:creationId xmlns:a16="http://schemas.microsoft.com/office/drawing/2014/main" id="{7D85ED2D-C9F9-40FE-8AE0-84AD26829893}"/>
              </a:ext>
            </a:extLst>
          </p:cNvPr>
          <p:cNvPicPr/>
          <p:nvPr/>
        </p:nvPicPr>
        <p:blipFill>
          <a:blip r:embed="rId3"/>
          <a:stretch/>
        </p:blipFill>
        <p:spPr>
          <a:xfrm>
            <a:off x="11085614" y="71250"/>
            <a:ext cx="775440" cy="775440"/>
          </a:xfrm>
          <a:prstGeom prst="rect">
            <a:avLst/>
          </a:prstGeom>
          <a:ln>
            <a:noFill/>
          </a:ln>
        </p:spPr>
      </p:pic>
      <p:sp>
        <p:nvSpPr>
          <p:cNvPr id="15" name="Title 1">
            <a:extLst>
              <a:ext uri="{FF2B5EF4-FFF2-40B4-BE49-F238E27FC236}">
                <a16:creationId xmlns:a16="http://schemas.microsoft.com/office/drawing/2014/main" id="{EE79FBF1-84E7-41ED-9578-296C4C57AE28}"/>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46" name="Google Shape;342;p5">
            <a:hlinkClick r:id="" action="ppaction://noaction">
              <a:snd r:embed="rId4" name="T1_W12F_3.1.wav"/>
            </a:hlinkClick>
            <a:extLst>
              <a:ext uri="{FF2B5EF4-FFF2-40B4-BE49-F238E27FC236}">
                <a16:creationId xmlns:a16="http://schemas.microsoft.com/office/drawing/2014/main" id="{7AB1EE10-8E97-42E5-B02C-6F066DB684C2}"/>
              </a:ext>
            </a:extLst>
          </p:cNvPr>
          <p:cNvSpPr txBox="1"/>
          <p:nvPr/>
        </p:nvSpPr>
        <p:spPr>
          <a:xfrm>
            <a:off x="-2031" y="-36995"/>
            <a:ext cx="10094255"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virelangue</a:t>
            </a:r>
            <a:endParaRPr kumimoji="0" sz="1400" b="1"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77" name="Graphic 76" descr="Teacher">
            <a:extLst>
              <a:ext uri="{FF2B5EF4-FFF2-40B4-BE49-F238E27FC236}">
                <a16:creationId xmlns:a16="http://schemas.microsoft.com/office/drawing/2014/main" id="{EDB9675F-EE2E-416C-B9A8-5923418E91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2" y="529080"/>
            <a:ext cx="914400" cy="914400"/>
          </a:xfrm>
          <a:prstGeom prst="rect">
            <a:avLst/>
          </a:prstGeom>
        </p:spPr>
      </p:pic>
      <p:sp>
        <p:nvSpPr>
          <p:cNvPr id="78" name="Speech Bubble: Rectangle with Corners Rounded 77">
            <a:hlinkClick r:id="" action="ppaction://noaction">
              <a:snd r:embed="rId7" name="T1_W12F_3.2.wav"/>
            </a:hlinkClick>
            <a:extLst>
              <a:ext uri="{FF2B5EF4-FFF2-40B4-BE49-F238E27FC236}">
                <a16:creationId xmlns:a16="http://schemas.microsoft.com/office/drawing/2014/main" id="{A32983E4-8228-4362-A58A-E4629EB8F8CF}"/>
              </a:ext>
            </a:extLst>
          </p:cNvPr>
          <p:cNvSpPr/>
          <p:nvPr/>
        </p:nvSpPr>
        <p:spPr>
          <a:xfrm>
            <a:off x="1019780" y="731660"/>
            <a:ext cx="7560663" cy="447604"/>
          </a:xfrm>
          <a:prstGeom prst="wedgeRoundRectCallout">
            <a:avLst>
              <a:gd name="adj1" fmla="val -55224"/>
              <a:gd name="adj2" fmla="val -23508"/>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DE1AC67E-D509-49B8-8186-DE3BF7FE36D5}"/>
              </a:ext>
            </a:extLst>
          </p:cNvPr>
          <p:cNvSpPr txBox="1"/>
          <p:nvPr/>
        </p:nvSpPr>
        <p:spPr>
          <a:xfrm>
            <a:off x="171956" y="5833186"/>
            <a:ext cx="112492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4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 chiens chassent six chats. </a:t>
            </a:r>
          </a:p>
        </p:txBody>
      </p:sp>
      <p:sp>
        <p:nvSpPr>
          <p:cNvPr id="55" name="TextBox 54">
            <a:extLst>
              <a:ext uri="{FF2B5EF4-FFF2-40B4-BE49-F238E27FC236}">
                <a16:creationId xmlns:a16="http://schemas.microsoft.com/office/drawing/2014/main" id="{61FC3018-E558-454C-ACAA-DFDC44FDF879}"/>
              </a:ext>
            </a:extLst>
          </p:cNvPr>
          <p:cNvSpPr txBox="1"/>
          <p:nvPr/>
        </p:nvSpPr>
        <p:spPr>
          <a:xfrm>
            <a:off x="123171" y="4518877"/>
            <a:ext cx="112492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4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 chiens chassent six chats. </a:t>
            </a:r>
          </a:p>
        </p:txBody>
      </p:sp>
      <p:pic>
        <p:nvPicPr>
          <p:cNvPr id="80" name="Picture 79" descr="A picture containing nature&#10;&#10;Description automatically generated">
            <a:extLst>
              <a:ext uri="{FF2B5EF4-FFF2-40B4-BE49-F238E27FC236}">
                <a16:creationId xmlns:a16="http://schemas.microsoft.com/office/drawing/2014/main" id="{01C0F43C-551B-44EC-804A-80CE2B59EE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3081" y="725997"/>
            <a:ext cx="590425" cy="417196"/>
          </a:xfrm>
          <a:prstGeom prst="rect">
            <a:avLst/>
          </a:prstGeom>
        </p:spPr>
      </p:pic>
      <p:pic>
        <p:nvPicPr>
          <p:cNvPr id="81" name="Picture 80" descr="A picture containing nature&#10;&#10;Description automatically generated">
            <a:extLst>
              <a:ext uri="{FF2B5EF4-FFF2-40B4-BE49-F238E27FC236}">
                <a16:creationId xmlns:a16="http://schemas.microsoft.com/office/drawing/2014/main" id="{E14DF037-DECC-41ED-BBAA-BACA78E63D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8745" y="962970"/>
            <a:ext cx="826993" cy="584356"/>
          </a:xfrm>
          <a:prstGeom prst="rect">
            <a:avLst/>
          </a:prstGeom>
        </p:spPr>
      </p:pic>
      <p:pic>
        <p:nvPicPr>
          <p:cNvPr id="82" name="Picture 81" descr="A picture containing nature&#10;&#10;Description automatically generated">
            <a:extLst>
              <a:ext uri="{FF2B5EF4-FFF2-40B4-BE49-F238E27FC236}">
                <a16:creationId xmlns:a16="http://schemas.microsoft.com/office/drawing/2014/main" id="{61CFE335-F983-4239-8331-9B5441D872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7470" y="1250177"/>
            <a:ext cx="1020161" cy="720849"/>
          </a:xfrm>
          <a:prstGeom prst="rect">
            <a:avLst/>
          </a:prstGeom>
        </p:spPr>
      </p:pic>
      <p:pic>
        <p:nvPicPr>
          <p:cNvPr id="83" name="Picture 82" descr="A picture containing nature&#10;&#10;Description automatically generated">
            <a:extLst>
              <a:ext uri="{FF2B5EF4-FFF2-40B4-BE49-F238E27FC236}">
                <a16:creationId xmlns:a16="http://schemas.microsoft.com/office/drawing/2014/main" id="{B1142461-3EB8-42AF-B455-68BAD3250F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3268" y="1371204"/>
            <a:ext cx="1471149" cy="1039518"/>
          </a:xfrm>
          <a:prstGeom prst="rect">
            <a:avLst/>
          </a:prstGeom>
        </p:spPr>
      </p:pic>
      <p:pic>
        <p:nvPicPr>
          <p:cNvPr id="84" name="Picture 83" descr="A picture containing nature&#10;&#10;Description automatically generated">
            <a:extLst>
              <a:ext uri="{FF2B5EF4-FFF2-40B4-BE49-F238E27FC236}">
                <a16:creationId xmlns:a16="http://schemas.microsoft.com/office/drawing/2014/main" id="{3A2D3F8E-50B1-48AD-B640-7C6FFE0D10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050" y="1620650"/>
            <a:ext cx="1932092" cy="1365221"/>
          </a:xfrm>
          <a:prstGeom prst="rect">
            <a:avLst/>
          </a:prstGeom>
        </p:spPr>
      </p:pic>
      <p:pic>
        <p:nvPicPr>
          <p:cNvPr id="85" name="Picture 84" descr="Map&#10;&#10;Description automatically generated">
            <a:extLst>
              <a:ext uri="{FF2B5EF4-FFF2-40B4-BE49-F238E27FC236}">
                <a16:creationId xmlns:a16="http://schemas.microsoft.com/office/drawing/2014/main" id="{174034F1-C0CE-4A43-9CF2-93AF024BFE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5683" y="1906548"/>
            <a:ext cx="914770" cy="605483"/>
          </a:xfrm>
          <a:prstGeom prst="rect">
            <a:avLst/>
          </a:prstGeom>
        </p:spPr>
      </p:pic>
      <p:sp>
        <p:nvSpPr>
          <p:cNvPr id="86" name="TextBox 85">
            <a:extLst>
              <a:ext uri="{FF2B5EF4-FFF2-40B4-BE49-F238E27FC236}">
                <a16:creationId xmlns:a16="http://schemas.microsoft.com/office/drawing/2014/main" id="{171176ED-C2DE-47DD-A25F-4FC5B45C2CC6}"/>
              </a:ext>
            </a:extLst>
          </p:cNvPr>
          <p:cNvSpPr txBox="1"/>
          <p:nvPr/>
        </p:nvSpPr>
        <p:spPr>
          <a:xfrm>
            <a:off x="171956" y="3204568"/>
            <a:ext cx="112492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4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 chiens chassent six chats. </a:t>
            </a:r>
          </a:p>
        </p:txBody>
      </p:sp>
      <p:sp>
        <p:nvSpPr>
          <p:cNvPr id="87" name="CustomShape 22">
            <a:hlinkClick r:id="" action="ppaction://noaction">
              <a:snd r:embed="rId10" name="T1_W12F_3.3.wav"/>
            </a:hlinkClick>
            <a:extLst>
              <a:ext uri="{FF2B5EF4-FFF2-40B4-BE49-F238E27FC236}">
                <a16:creationId xmlns:a16="http://schemas.microsoft.com/office/drawing/2014/main" id="{834D7BB5-63F5-4225-9759-C4B6C936BD39}"/>
              </a:ext>
            </a:extLst>
          </p:cNvPr>
          <p:cNvSpPr/>
          <p:nvPr/>
        </p:nvSpPr>
        <p:spPr>
          <a:xfrm>
            <a:off x="564101" y="3391108"/>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8" name="CustomShape 23">
            <a:hlinkClick r:id="" action="ppaction://noaction">
              <a:snd r:embed="rId11" name="T1_W12F_3.4.wav"/>
            </a:hlinkClick>
            <a:extLst>
              <a:ext uri="{FF2B5EF4-FFF2-40B4-BE49-F238E27FC236}">
                <a16:creationId xmlns:a16="http://schemas.microsoft.com/office/drawing/2014/main" id="{7B7C100F-5132-4FD2-AF20-50B67C8BBDF0}"/>
              </a:ext>
            </a:extLst>
          </p:cNvPr>
          <p:cNvSpPr/>
          <p:nvPr/>
        </p:nvSpPr>
        <p:spPr>
          <a:xfrm>
            <a:off x="563785" y="4705418"/>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9" name="CustomShape 24">
            <a:hlinkClick r:id="" action="ppaction://noaction">
              <a:snd r:embed="rId12" name="T1_W12F_3.5.wav"/>
            </a:hlinkClick>
            <a:extLst>
              <a:ext uri="{FF2B5EF4-FFF2-40B4-BE49-F238E27FC236}">
                <a16:creationId xmlns:a16="http://schemas.microsoft.com/office/drawing/2014/main" id="{C441BB14-891D-42CF-9618-93ED30DA7F80}"/>
              </a:ext>
            </a:extLst>
          </p:cNvPr>
          <p:cNvSpPr/>
          <p:nvPr/>
        </p:nvSpPr>
        <p:spPr>
          <a:xfrm>
            <a:off x="563785" y="6019727"/>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0" name="Picture 89" descr="Map&#10;&#10;Description automatically generated">
            <a:extLst>
              <a:ext uri="{FF2B5EF4-FFF2-40B4-BE49-F238E27FC236}">
                <a16:creationId xmlns:a16="http://schemas.microsoft.com/office/drawing/2014/main" id="{8962139F-DD9D-4024-90B5-52A095B2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5242" y="1879752"/>
            <a:ext cx="1604391" cy="1061941"/>
          </a:xfrm>
          <a:prstGeom prst="rect">
            <a:avLst/>
          </a:prstGeom>
        </p:spPr>
      </p:pic>
      <p:pic>
        <p:nvPicPr>
          <p:cNvPr id="91" name="Picture 90" descr="Map&#10;&#10;Description automatically generated">
            <a:extLst>
              <a:ext uri="{FF2B5EF4-FFF2-40B4-BE49-F238E27FC236}">
                <a16:creationId xmlns:a16="http://schemas.microsoft.com/office/drawing/2014/main" id="{3AD777C8-B940-41E3-88C1-7A0223E43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1689" y="1671806"/>
            <a:ext cx="485591" cy="321411"/>
          </a:xfrm>
          <a:prstGeom prst="rect">
            <a:avLst/>
          </a:prstGeom>
        </p:spPr>
      </p:pic>
      <p:pic>
        <p:nvPicPr>
          <p:cNvPr id="92" name="Picture 91" descr="Map&#10;&#10;Description automatically generated">
            <a:extLst>
              <a:ext uri="{FF2B5EF4-FFF2-40B4-BE49-F238E27FC236}">
                <a16:creationId xmlns:a16="http://schemas.microsoft.com/office/drawing/2014/main" id="{F32C42E2-4A41-4B93-98D7-A5BD30FE0B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2079" y="1451268"/>
            <a:ext cx="333191" cy="220538"/>
          </a:xfrm>
          <a:prstGeom prst="rect">
            <a:avLst/>
          </a:prstGeom>
        </p:spPr>
      </p:pic>
      <p:pic>
        <p:nvPicPr>
          <p:cNvPr id="93" name="Picture 92" descr="Map&#10;&#10;Description automatically generated">
            <a:extLst>
              <a:ext uri="{FF2B5EF4-FFF2-40B4-BE49-F238E27FC236}">
                <a16:creationId xmlns:a16="http://schemas.microsoft.com/office/drawing/2014/main" id="{CC31EA0C-DCEC-468A-BDCA-50F3FF3C1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314823" y="1763551"/>
            <a:ext cx="2441230" cy="1615842"/>
          </a:xfrm>
          <a:prstGeom prst="rect">
            <a:avLst/>
          </a:prstGeom>
        </p:spPr>
      </p:pic>
      <p:pic>
        <p:nvPicPr>
          <p:cNvPr id="94" name="Picture 93" descr="A picture containing nature&#10;&#10;Description automatically generated">
            <a:extLst>
              <a:ext uri="{FF2B5EF4-FFF2-40B4-BE49-F238E27FC236}">
                <a16:creationId xmlns:a16="http://schemas.microsoft.com/office/drawing/2014/main" id="{902A6208-4191-47F9-AFAA-12F65D0BAA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6687" y="1539070"/>
            <a:ext cx="2674743" cy="1889980"/>
          </a:xfrm>
          <a:prstGeom prst="rect">
            <a:avLst/>
          </a:prstGeom>
        </p:spPr>
      </p:pic>
      <p:sp>
        <p:nvSpPr>
          <p:cNvPr id="95" name="Google Shape;342;p5">
            <a:hlinkClick r:id="" action="ppaction://noaction">
              <a:snd r:embed="rId7" name="T1_W12F_3.2.wav"/>
            </a:hlinkClick>
            <a:extLst>
              <a:ext uri="{FF2B5EF4-FFF2-40B4-BE49-F238E27FC236}">
                <a16:creationId xmlns:a16="http://schemas.microsoft.com/office/drawing/2014/main" id="{77FDE9D3-BD1F-4B77-8DE5-17B71053328D}"/>
              </a:ext>
            </a:extLst>
          </p:cNvPr>
          <p:cNvSpPr txBox="1"/>
          <p:nvPr/>
        </p:nvSpPr>
        <p:spPr>
          <a:xfrm>
            <a:off x="1005889" y="725997"/>
            <a:ext cx="735918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le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virelangue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Puis</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vérifie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100" b="1"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96" name="Picture 95" descr="A picture containing logo&#10;&#10;Description automatically generated">
            <a:extLst>
              <a:ext uri="{FF2B5EF4-FFF2-40B4-BE49-F238E27FC236}">
                <a16:creationId xmlns:a16="http://schemas.microsoft.com/office/drawing/2014/main" id="{00E0541B-CF33-48A9-9582-D877A1C8A3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16497" y="-160641"/>
            <a:ext cx="1606650" cy="1445741"/>
          </a:xfrm>
          <a:prstGeom prst="rect">
            <a:avLst/>
          </a:prstGeom>
        </p:spPr>
      </p:pic>
      <p:sp>
        <p:nvSpPr>
          <p:cNvPr id="3" name="Title 2">
            <a:extLst>
              <a:ext uri="{FF2B5EF4-FFF2-40B4-BE49-F238E27FC236}">
                <a16:creationId xmlns:a16="http://schemas.microsoft.com/office/drawing/2014/main" id="{0BEEC4FF-3B6C-4DE6-9D49-4A0CCC367D3C}"/>
              </a:ext>
            </a:extLst>
          </p:cNvPr>
          <p:cNvSpPr>
            <a:spLocks noGrp="1"/>
          </p:cNvSpPr>
          <p:nvPr>
            <p:ph type="title"/>
          </p:nvPr>
        </p:nvSpPr>
        <p:spPr>
          <a:xfrm>
            <a:off x="10782733" y="902813"/>
            <a:ext cx="1640041" cy="472721"/>
          </a:xfrm>
        </p:spPr>
        <p:txBody>
          <a:bodyPr>
            <a:normAutofit/>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9813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D</a:t>
            </a:r>
            <a:r>
              <a:rPr lang="en-GB" sz="4400" b="1" dirty="0">
                <a:solidFill>
                  <a:srgbClr val="1E4E79"/>
                </a:solidFill>
                <a:latin typeface="Century Gothic"/>
                <a:ea typeface="Century Gothic"/>
                <a:cs typeface="Century Gothic"/>
                <a:sym typeface="Century Gothic"/>
              </a:rPr>
              <a:t>efinite articles: singular &amp; plural</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[the]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0070C0"/>
                </a:solidFill>
                <a:effectLst/>
                <a:uLnTx/>
                <a:uFillTx/>
                <a:latin typeface="Century Gothic" panose="020B0502020202020204" pitchFamily="34" charset="0"/>
                <a:ea typeface="+mn-ea"/>
                <a:cs typeface="+mn-cs"/>
              </a:rPr>
              <a:t>Masculine</a:t>
            </a:r>
            <a:endParaRPr kumimoji="0" lang="en-US" sz="3000" b="1" i="0" u="none" strike="noStrike" kern="1200" cap="none" spc="0" normalizeH="0" baseline="0" noProof="0" dirty="0">
              <a:ln w="9525">
                <a:solidFill>
                  <a:prstClr val="white"/>
                </a:solidFill>
                <a:prstDash val="solid"/>
              </a:ln>
              <a:solidFill>
                <a:srgbClr val="0070C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4112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cheveu</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a:t>
            </a:r>
          </a:p>
        </p:txBody>
      </p:sp>
      <p:sp>
        <p:nvSpPr>
          <p:cNvPr id="58" name="TextBox 57">
            <a:extLst>
              <a:ext uri="{FF2B5EF4-FFF2-40B4-BE49-F238E27FC236}">
                <a16:creationId xmlns:a16="http://schemas.microsoft.com/office/drawing/2014/main" id="{76C7F20A-B802-4532-99B9-895A8AD06B08}"/>
              </a:ext>
            </a:extLst>
          </p:cNvPr>
          <p:cNvSpPr txBox="1"/>
          <p:nvPr/>
        </p:nvSpPr>
        <p:spPr>
          <a:xfrm>
            <a:off x="5406785" y="4542660"/>
            <a:ext cx="3661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5454929" y="5262460"/>
            <a:ext cx="27506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phrase</a:t>
            </a:r>
          </a:p>
        </p:txBody>
      </p:sp>
      <p:sp>
        <p:nvSpPr>
          <p:cNvPr id="60" name="Rectangle 59">
            <a:extLst>
              <a:ext uri="{FF2B5EF4-FFF2-40B4-BE49-F238E27FC236}">
                <a16:creationId xmlns:a16="http://schemas.microsoft.com/office/drawing/2014/main" id="{D14743D7-B2B9-4654-9C27-7C8D8E734E4F}"/>
              </a:ext>
            </a:extLst>
          </p:cNvPr>
          <p:cNvSpPr/>
          <p:nvPr/>
        </p:nvSpPr>
        <p:spPr>
          <a:xfrm>
            <a:off x="7331060"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5600059" y="4553011"/>
            <a:ext cx="6099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5596235" y="525292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51765" y="4620089"/>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26449" y="5352986"/>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557313" y="454756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566256"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phrase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274753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GB" sz="28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(f).</a:t>
            </a:r>
            <a:endParaRPr kumimoji="0" lang="en-GB" sz="28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grammatical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not biological gender! A house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casa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not female, it is a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all plural nouns (more than one),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111089" y="6055436"/>
            <a:ext cx="3236754" cy="553998"/>
          </a:xfrm>
          <a:prstGeom prst="rect">
            <a:avLst/>
          </a:prstGeom>
          <a:noFill/>
        </p:spPr>
        <p:txBody>
          <a:bodyPr wrap="square" rtlCol="0">
            <a:spAutoFit/>
          </a:bodyPr>
          <a:lstStyle/>
          <a:p>
            <a:pPr lvl="0">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3000" b="1" dirty="0" err="1">
                <a:solidFill>
                  <a:srgbClr val="4472C4">
                    <a:lumMod val="50000"/>
                  </a:srgbClr>
                </a:solidFill>
                <a:latin typeface="Century Gothic" panose="020B0502020202020204" pitchFamily="34" charset="0"/>
              </a:rPr>
              <a:t>œil</a:t>
            </a:r>
            <a:r>
              <a:rPr lang="en-GB" sz="3000" b="1" dirty="0">
                <a:solidFill>
                  <a:srgbClr val="4472C4">
                    <a:lumMod val="50000"/>
                  </a:srgbClr>
                </a:solidFill>
                <a:latin typeface="Century Gothic" panose="020B0502020202020204" pitchFamily="34" charset="0"/>
              </a:rPr>
              <a:t> </a:t>
            </a:r>
          </a:p>
        </p:txBody>
      </p:sp>
      <p:sp>
        <p:nvSpPr>
          <p:cNvPr id="49" name="TextBox 48">
            <a:extLst>
              <a:ext uri="{FF2B5EF4-FFF2-40B4-BE49-F238E27FC236}">
                <a16:creationId xmlns:a16="http://schemas.microsoft.com/office/drawing/2014/main" id="{FC5523CB-A60B-417F-9E52-B73B5E73D511}"/>
              </a:ext>
            </a:extLst>
          </p:cNvPr>
          <p:cNvSpPr txBox="1"/>
          <p:nvPr/>
        </p:nvSpPr>
        <p:spPr>
          <a:xfrm>
            <a:off x="5456272" y="6104658"/>
            <a:ext cx="282952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5552185"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3008649" y="6099949"/>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eye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541084" y="6115262"/>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049ACB9A-B9BE-4099-BE4E-3302A3B68B1A}"/>
              </a:ext>
            </a:extLst>
          </p:cNvPr>
          <p:cNvSpPr txBox="1"/>
          <p:nvPr/>
        </p:nvSpPr>
        <p:spPr>
          <a:xfrm>
            <a:off x="341703" y="4605369"/>
            <a:ext cx="252312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cheveux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E9C8E8B3-C154-488C-B411-CCC01C72C9DD}"/>
              </a:ext>
            </a:extLst>
          </p:cNvPr>
          <p:cNvSpPr txBox="1"/>
          <p:nvPr/>
        </p:nvSpPr>
        <p:spPr>
          <a:xfrm>
            <a:off x="225546" y="5311644"/>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chats</a:t>
            </a:r>
          </a:p>
        </p:txBody>
      </p:sp>
      <p:sp>
        <p:nvSpPr>
          <p:cNvPr id="79" name="TextBox 78">
            <a:extLst>
              <a:ext uri="{FF2B5EF4-FFF2-40B4-BE49-F238E27FC236}">
                <a16:creationId xmlns:a16="http://schemas.microsoft.com/office/drawing/2014/main" id="{82007393-433D-4F2C-B0AA-F13BA93F75BE}"/>
              </a:ext>
            </a:extLst>
          </p:cNvPr>
          <p:cNvSpPr txBox="1"/>
          <p:nvPr/>
        </p:nvSpPr>
        <p:spPr>
          <a:xfrm>
            <a:off x="5406785" y="4545167"/>
            <a:ext cx="42168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65F210A6-272D-4AD7-B846-5CFCE4B9C20C}"/>
              </a:ext>
            </a:extLst>
          </p:cNvPr>
          <p:cNvSpPr txBox="1"/>
          <p:nvPr/>
        </p:nvSpPr>
        <p:spPr>
          <a:xfrm>
            <a:off x="5447643" y="5261799"/>
            <a:ext cx="290286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phrases</a:t>
            </a:r>
          </a:p>
        </p:txBody>
      </p:sp>
      <p:sp>
        <p:nvSpPr>
          <p:cNvPr id="81" name="TextBox 80">
            <a:extLst>
              <a:ext uri="{FF2B5EF4-FFF2-40B4-BE49-F238E27FC236}">
                <a16:creationId xmlns:a16="http://schemas.microsoft.com/office/drawing/2014/main" id="{045F8623-FB56-4D26-8EED-95E55E630920}"/>
              </a:ext>
            </a:extLst>
          </p:cNvPr>
          <p:cNvSpPr txBox="1"/>
          <p:nvPr/>
        </p:nvSpPr>
        <p:spPr>
          <a:xfrm>
            <a:off x="109658" y="6064443"/>
            <a:ext cx="21451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08B7B254-5E2E-4B4B-817D-8D41CC184CB7}"/>
              </a:ext>
            </a:extLst>
          </p:cNvPr>
          <p:cNvSpPr txBox="1"/>
          <p:nvPr/>
        </p:nvSpPr>
        <p:spPr>
          <a:xfrm>
            <a:off x="5454004" y="6113132"/>
            <a:ext cx="259618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8FA4E8B3-9DBB-4966-B18B-FF4372EF0D3E}"/>
              </a:ext>
            </a:extLst>
          </p:cNvPr>
          <p:cNvSpPr txBox="1"/>
          <p:nvPr/>
        </p:nvSpPr>
        <p:spPr>
          <a:xfrm>
            <a:off x="387804" y="4612675"/>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AF9A5D2D-4B8E-4CCF-9E92-7D4A3D3ED3EA}"/>
              </a:ext>
            </a:extLst>
          </p:cNvPr>
          <p:cNvSpPr txBox="1"/>
          <p:nvPr/>
        </p:nvSpPr>
        <p:spPr>
          <a:xfrm>
            <a:off x="394638" y="5324268"/>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3F6DA39-ED1C-4CD9-B205-F3E38CFA5A34}"/>
              </a:ext>
            </a:extLst>
          </p:cNvPr>
          <p:cNvSpPr txBox="1"/>
          <p:nvPr/>
        </p:nvSpPr>
        <p:spPr>
          <a:xfrm>
            <a:off x="310093" y="6042812"/>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8A887BEA-7810-4EE6-A31D-8D7146713294}"/>
              </a:ext>
            </a:extLst>
          </p:cNvPr>
          <p:cNvSpPr txBox="1"/>
          <p:nvPr/>
        </p:nvSpPr>
        <p:spPr>
          <a:xfrm>
            <a:off x="3070008" y="4634169"/>
            <a:ext cx="2336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74D62EA9-FE4B-4329-87DE-1DEB48952200}"/>
              </a:ext>
            </a:extLst>
          </p:cNvPr>
          <p:cNvSpPr txBox="1"/>
          <p:nvPr/>
        </p:nvSpPr>
        <p:spPr>
          <a:xfrm>
            <a:off x="3026449" y="5352787"/>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265D09A-F6A9-4AAB-897E-30A931355784}"/>
              </a:ext>
            </a:extLst>
          </p:cNvPr>
          <p:cNvSpPr txBox="1"/>
          <p:nvPr/>
        </p:nvSpPr>
        <p:spPr>
          <a:xfrm>
            <a:off x="3014417" y="6118146"/>
            <a:ext cx="24964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B410200F-7BC9-48CE-9C7E-DED3CCF4DB8C}"/>
              </a:ext>
            </a:extLst>
          </p:cNvPr>
          <p:cNvSpPr txBox="1"/>
          <p:nvPr/>
        </p:nvSpPr>
        <p:spPr>
          <a:xfrm>
            <a:off x="5603521" y="455096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BAB3BE5-5218-4128-8810-CF64C3D13ADC}"/>
              </a:ext>
            </a:extLst>
          </p:cNvPr>
          <p:cNvSpPr txBox="1"/>
          <p:nvPr/>
        </p:nvSpPr>
        <p:spPr>
          <a:xfrm>
            <a:off x="5603521" y="52655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C6902435-2D1D-4976-AED0-8A2CB792D813}"/>
              </a:ext>
            </a:extLst>
          </p:cNvPr>
          <p:cNvSpPr txBox="1"/>
          <p:nvPr/>
        </p:nvSpPr>
        <p:spPr>
          <a:xfrm>
            <a:off x="5550754"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14B0F9E-24BD-43DF-91C1-14F15596AC2D}"/>
              </a:ext>
            </a:extLst>
          </p:cNvPr>
          <p:cNvSpPr txBox="1"/>
          <p:nvPr/>
        </p:nvSpPr>
        <p:spPr>
          <a:xfrm>
            <a:off x="8573542" y="4550347"/>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D1A0078-8353-4C1B-89AE-4DD34B49C645}"/>
              </a:ext>
            </a:extLst>
          </p:cNvPr>
          <p:cNvSpPr txBox="1"/>
          <p:nvPr/>
        </p:nvSpPr>
        <p:spPr>
          <a:xfrm>
            <a:off x="8573542"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phrases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F6FE3BED-15E9-40E4-8445-221D26E224CF}"/>
              </a:ext>
            </a:extLst>
          </p:cNvPr>
          <p:cNvSpPr txBox="1"/>
          <p:nvPr/>
        </p:nvSpPr>
        <p:spPr>
          <a:xfrm>
            <a:off x="8557313" y="6118048"/>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526801B5-EA2F-43F8-AD68-08BA32011DE0}"/>
              </a:ext>
            </a:extLst>
          </p:cNvPr>
          <p:cNvSpPr/>
          <p:nvPr/>
        </p:nvSpPr>
        <p:spPr>
          <a:xfrm>
            <a:off x="4745421" y="7552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use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4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 noun that begins</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with a vowel. </a:t>
            </a:r>
            <a:b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E.g. </a:t>
            </a:r>
            <a:r>
              <a:rPr kumimoji="0" lang="en-GB" sz="2400" b="1"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l’œil</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(eye), </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rPr>
              <a:t>un</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rPr>
              <a:t>œil</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 eye).</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DF6A7238-80C6-438F-9E05-9509DACC5B1E}"/>
              </a:ext>
            </a:extLst>
          </p:cNvPr>
          <p:cNvSpPr/>
          <p:nvPr/>
        </p:nvSpPr>
        <p:spPr>
          <a:xfrm>
            <a:off x="219794" y="4546580"/>
            <a:ext cx="5082913" cy="1332245"/>
          </a:xfrm>
          <a:prstGeom prst="wedgeRoundRectCallout">
            <a:avLst>
              <a:gd name="adj1" fmla="val -20593"/>
              <a:gd name="adj2" fmla="val 668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that the plural of eye is irregular:</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l’œil</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rPr>
              <a:t>(eye) </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les </a:t>
            </a:r>
            <a:r>
              <a:rPr kumimoji="0" lang="en-GB" sz="2400" b="1" u="none" strike="noStrike" kern="1200" cap="none" spc="0" normalizeH="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yeux</a:t>
            </a:r>
            <a:r>
              <a:rPr kumimoji="0" lang="en-GB" sz="2400"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ction Button: Sound 2">
            <a:hlinkClick r:id="" action="ppaction://noaction" highlightClick="1">
              <a:snd r:embed="rId4" name="un_oeil.wav"/>
            </a:hlinkClick>
            <a:extLst>
              <a:ext uri="{FF2B5EF4-FFF2-40B4-BE49-F238E27FC236}">
                <a16:creationId xmlns:a16="http://schemas.microsoft.com/office/drawing/2014/main" id="{D2416182-EB1F-48A2-AE67-B0C4E5370D1B}"/>
              </a:ext>
            </a:extLst>
          </p:cNvPr>
          <p:cNvSpPr/>
          <p:nvPr/>
        </p:nvSpPr>
        <p:spPr>
          <a:xfrm>
            <a:off x="9908198" y="809199"/>
            <a:ext cx="477981" cy="415615"/>
          </a:xfrm>
          <a:prstGeom prst="actionButtonSound">
            <a:avLst/>
          </a:prstGeom>
          <a:solidFill>
            <a:srgbClr val="EFF9FB"/>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56"/>
                                        </p:tgtEl>
                                      </p:cBhvr>
                                    </p:animEffect>
                                    <p:set>
                                      <p:cBhvr>
                                        <p:cTn id="92" dur="1" fill="hold">
                                          <p:stCondLst>
                                            <p:cond delay="499"/>
                                          </p:stCondLst>
                                        </p:cTn>
                                        <p:tgtEl>
                                          <p:spTgt spid="5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48"/>
                                        </p:tgtEl>
                                      </p:cBhvr>
                                    </p:animEffect>
                                    <p:set>
                                      <p:cBhvr>
                                        <p:cTn id="98" dur="1" fill="hold">
                                          <p:stCondLst>
                                            <p:cond delay="499"/>
                                          </p:stCondLst>
                                        </p:cTn>
                                        <p:tgtEl>
                                          <p:spTgt spid="4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8"/>
                                        </p:tgtEl>
                                      </p:cBhvr>
                                    </p:animEffect>
                                    <p:set>
                                      <p:cBhvr>
                                        <p:cTn id="101" dur="1" fill="hold">
                                          <p:stCondLst>
                                            <p:cond delay="499"/>
                                          </p:stCondLst>
                                        </p:cTn>
                                        <p:tgtEl>
                                          <p:spTgt spid="5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9"/>
                                        </p:tgtEl>
                                      </p:cBhvr>
                                    </p:animEffect>
                                    <p:set>
                                      <p:cBhvr>
                                        <p:cTn id="104" dur="1" fill="hold">
                                          <p:stCondLst>
                                            <p:cond delay="499"/>
                                          </p:stCondLst>
                                        </p:cTn>
                                        <p:tgtEl>
                                          <p:spTgt spid="59"/>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9"/>
                                        </p:tgtEl>
                                      </p:cBhvr>
                                    </p:animEffect>
                                    <p:set>
                                      <p:cBhvr>
                                        <p:cTn id="107" dur="1" fill="hold">
                                          <p:stCondLst>
                                            <p:cond delay="499"/>
                                          </p:stCondLst>
                                        </p:cTn>
                                        <p:tgtEl>
                                          <p:spTgt spid="49"/>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63"/>
                                        </p:tgtEl>
                                      </p:cBhvr>
                                    </p:animEffect>
                                    <p:set>
                                      <p:cBhvr>
                                        <p:cTn id="110" dur="1" fill="hold">
                                          <p:stCondLst>
                                            <p:cond delay="499"/>
                                          </p:stCondLst>
                                        </p:cTn>
                                        <p:tgtEl>
                                          <p:spTgt spid="6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69"/>
                                        </p:tgtEl>
                                      </p:cBhvr>
                                    </p:animEffect>
                                    <p:set>
                                      <p:cBhvr>
                                        <p:cTn id="113" dur="1" fill="hold">
                                          <p:stCondLst>
                                            <p:cond delay="499"/>
                                          </p:stCondLst>
                                        </p:cTn>
                                        <p:tgtEl>
                                          <p:spTgt spid="6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70"/>
                                        </p:tgtEl>
                                      </p:cBhvr>
                                    </p:animEffect>
                                    <p:set>
                                      <p:cBhvr>
                                        <p:cTn id="119" dur="1" fill="hold">
                                          <p:stCondLst>
                                            <p:cond delay="499"/>
                                          </p:stCondLst>
                                        </p:cTn>
                                        <p:tgtEl>
                                          <p:spTgt spid="70"/>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50"/>
                                        </p:tgtEl>
                                      </p:cBhvr>
                                    </p:animEffect>
                                    <p:set>
                                      <p:cBhvr>
                                        <p:cTn id="122" dur="1" fill="hold">
                                          <p:stCondLst>
                                            <p:cond delay="499"/>
                                          </p:stCondLst>
                                        </p:cTn>
                                        <p:tgtEl>
                                          <p:spTgt spid="5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52"/>
                                        </p:tgtEl>
                                      </p:cBhvr>
                                    </p:animEffect>
                                    <p:set>
                                      <p:cBhvr>
                                        <p:cTn id="125" dur="1" fill="hold">
                                          <p:stCondLst>
                                            <p:cond delay="499"/>
                                          </p:stCondLst>
                                        </p:cTn>
                                        <p:tgtEl>
                                          <p:spTgt spid="5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65"/>
                                        </p:tgtEl>
                                      </p:cBhvr>
                                    </p:animEffect>
                                    <p:set>
                                      <p:cBhvr>
                                        <p:cTn id="128" dur="1" fill="hold">
                                          <p:stCondLst>
                                            <p:cond delay="499"/>
                                          </p:stCondLst>
                                        </p:cTn>
                                        <p:tgtEl>
                                          <p:spTgt spid="6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71"/>
                                        </p:tgtEl>
                                      </p:cBhvr>
                                    </p:animEffect>
                                    <p:set>
                                      <p:cBhvr>
                                        <p:cTn id="131" dur="1" fill="hold">
                                          <p:stCondLst>
                                            <p:cond delay="499"/>
                                          </p:stCondLst>
                                        </p:cTn>
                                        <p:tgtEl>
                                          <p:spTgt spid="7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66"/>
                                        </p:tgtEl>
                                      </p:cBhvr>
                                    </p:animEffect>
                                    <p:set>
                                      <p:cBhvr>
                                        <p:cTn id="134" dur="1" fill="hold">
                                          <p:stCondLst>
                                            <p:cond delay="499"/>
                                          </p:stCondLst>
                                        </p:cTn>
                                        <p:tgtEl>
                                          <p:spTgt spid="6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72"/>
                                        </p:tgtEl>
                                      </p:cBhvr>
                                    </p:animEffect>
                                    <p:set>
                                      <p:cBhvr>
                                        <p:cTn id="137" dur="1" fill="hold">
                                          <p:stCondLst>
                                            <p:cond delay="499"/>
                                          </p:stCondLst>
                                        </p:cTn>
                                        <p:tgtEl>
                                          <p:spTgt spid="7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51"/>
                                        </p:tgtEl>
                                      </p:cBhvr>
                                    </p:animEffect>
                                    <p:set>
                                      <p:cBhvr>
                                        <p:cTn id="140" dur="1" fill="hold">
                                          <p:stCondLst>
                                            <p:cond delay="499"/>
                                          </p:stCondLst>
                                        </p:cTn>
                                        <p:tgtEl>
                                          <p:spTgt spid="51"/>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76"/>
                                        </p:tgtEl>
                                      </p:cBhvr>
                                    </p:animEffect>
                                    <p:set>
                                      <p:cBhvr>
                                        <p:cTn id="143" dur="1" fill="hold">
                                          <p:stCondLst>
                                            <p:cond delay="499"/>
                                          </p:stCondLst>
                                        </p:cTn>
                                        <p:tgtEl>
                                          <p:spTgt spid="7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33"/>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7"/>
                                        </p:tgtEl>
                                        <p:attrNameLst>
                                          <p:attrName>style.visibility</p:attrName>
                                        </p:attrNameLst>
                                      </p:cBhvr>
                                      <p:to>
                                        <p:strVal val="visible"/>
                                      </p:to>
                                    </p:set>
                                    <p:animEffect transition="in" filter="fade">
                                      <p:cBhvr>
                                        <p:cTn id="152" dur="500"/>
                                        <p:tgtEl>
                                          <p:spTgt spid="7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78"/>
                                        </p:tgtEl>
                                        <p:attrNameLst>
                                          <p:attrName>style.visibility</p:attrName>
                                        </p:attrNameLst>
                                      </p:cBhvr>
                                      <p:to>
                                        <p:strVal val="visible"/>
                                      </p:to>
                                    </p:set>
                                    <p:animEffect transition="in" filter="fade">
                                      <p:cBhvr>
                                        <p:cTn id="155" dur="500"/>
                                        <p:tgtEl>
                                          <p:spTgt spid="7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81"/>
                                        </p:tgtEl>
                                        <p:attrNameLst>
                                          <p:attrName>style.visibility</p:attrName>
                                        </p:attrNameLst>
                                      </p:cBhvr>
                                      <p:to>
                                        <p:strVal val="visible"/>
                                      </p:to>
                                    </p:set>
                                    <p:animEffect transition="in" filter="fade">
                                      <p:cBhvr>
                                        <p:cTn id="158" dur="500"/>
                                        <p:tgtEl>
                                          <p:spTgt spid="8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79"/>
                                        </p:tgtEl>
                                        <p:attrNameLst>
                                          <p:attrName>style.visibility</p:attrName>
                                        </p:attrNameLst>
                                      </p:cBhvr>
                                      <p:to>
                                        <p:strVal val="visible"/>
                                      </p:to>
                                    </p:set>
                                    <p:animEffect transition="in" filter="fade">
                                      <p:cBhvr>
                                        <p:cTn id="161" dur="500"/>
                                        <p:tgtEl>
                                          <p:spTgt spid="79"/>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500"/>
                                        <p:tgtEl>
                                          <p:spTgt spid="80"/>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83"/>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86"/>
                                        </p:tgtEl>
                                        <p:attrNameLst>
                                          <p:attrName>style.visibility</p:attrName>
                                        </p:attrNameLst>
                                      </p:cBhvr>
                                      <p:to>
                                        <p:strVal val="visible"/>
                                      </p:to>
                                    </p:set>
                                    <p:animEffect transition="in" filter="fade">
                                      <p:cBhvr>
                                        <p:cTn id="176" dur="500"/>
                                        <p:tgtEl>
                                          <p:spTgt spid="86"/>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84"/>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87"/>
                                        </p:tgtEl>
                                        <p:attrNameLst>
                                          <p:attrName>style.visibility</p:attrName>
                                        </p:attrNameLst>
                                      </p:cBhvr>
                                      <p:to>
                                        <p:strVal val="visible"/>
                                      </p:to>
                                    </p:set>
                                    <p:animEffect transition="in" filter="fade">
                                      <p:cBhvr>
                                        <p:cTn id="185" dur="500"/>
                                        <p:tgtEl>
                                          <p:spTgt spid="87"/>
                                        </p:tgtEl>
                                      </p:cBhvr>
                                    </p:animEffec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85"/>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88"/>
                                        </p:tgtEl>
                                        <p:attrNameLst>
                                          <p:attrName>style.visibility</p:attrName>
                                        </p:attrNameLst>
                                      </p:cBhvr>
                                      <p:to>
                                        <p:strVal val="visible"/>
                                      </p:to>
                                    </p:set>
                                    <p:animEffect transition="in" filter="fade">
                                      <p:cBhvr>
                                        <p:cTn id="194" dur="500"/>
                                        <p:tgtEl>
                                          <p:spTgt spid="88"/>
                                        </p:tgtEl>
                                      </p:cBhvr>
                                    </p:animEffec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8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92"/>
                                        </p:tgtEl>
                                        <p:attrNameLst>
                                          <p:attrName>style.visibility</p:attrName>
                                        </p:attrNameLst>
                                      </p:cBhvr>
                                      <p:to>
                                        <p:strVal val="visible"/>
                                      </p:to>
                                    </p:set>
                                    <p:animEffect transition="in" filter="fade">
                                      <p:cBhvr>
                                        <p:cTn id="203" dur="500"/>
                                        <p:tgtEl>
                                          <p:spTgt spid="92"/>
                                        </p:tgtEl>
                                      </p:cBhvr>
                                    </p:animEffect>
                                  </p:childTnLst>
                                </p:cTn>
                              </p:par>
                            </p:childTnLst>
                          </p:cTn>
                        </p:par>
                      </p:childTnLst>
                    </p:cTn>
                  </p:par>
                  <p:par>
                    <p:cTn id="204" fill="hold">
                      <p:stCondLst>
                        <p:cond delay="indefinite"/>
                      </p:stCondLst>
                      <p:childTnLst>
                        <p:par>
                          <p:cTn id="205" fill="hold">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90"/>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93"/>
                                        </p:tgtEl>
                                        <p:attrNameLst>
                                          <p:attrName>style.visibility</p:attrName>
                                        </p:attrNameLst>
                                      </p:cBhvr>
                                      <p:to>
                                        <p:strVal val="visible"/>
                                      </p:to>
                                    </p:set>
                                    <p:animEffect transition="in" filter="fade">
                                      <p:cBhvr>
                                        <p:cTn id="212" dur="500"/>
                                        <p:tgtEl>
                                          <p:spTgt spid="93"/>
                                        </p:tgtEl>
                                      </p:cBhvr>
                                    </p:animEffec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91"/>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94"/>
                                        </p:tgtEl>
                                        <p:attrNameLst>
                                          <p:attrName>style.visibility</p:attrName>
                                        </p:attrNameLst>
                                      </p:cBhvr>
                                      <p:to>
                                        <p:strVal val="visible"/>
                                      </p:to>
                                    </p:set>
                                    <p:animEffect transition="in" filter="fade">
                                      <p:cBhvr>
                                        <p:cTn id="221" dur="500"/>
                                        <p:tgtEl>
                                          <p:spTgt spid="94"/>
                                        </p:tgtEl>
                                      </p:cBhvr>
                                    </p:animEffec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47" grpId="0" animBg="1"/>
      <p:bldP spid="53"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5" name="TextBox 34">
            <a:extLst>
              <a:ext uri="{FF2B5EF4-FFF2-40B4-BE49-F238E27FC236}">
                <a16:creationId xmlns:a16="http://schemas.microsoft.com/office/drawing/2014/main" id="{C0418CF8-213B-4F45-9172-9CF756D4253E}"/>
              </a:ext>
            </a:extLst>
          </p:cNvPr>
          <p:cNvSpPr txBox="1"/>
          <p:nvPr/>
        </p:nvSpPr>
        <p:spPr>
          <a:xfrm>
            <a:off x="6916275" y="4012253"/>
            <a:ext cx="29631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err="1">
                <a:solidFill>
                  <a:srgbClr val="002060"/>
                </a:solidFill>
                <a:latin typeface="Century Gothic" panose="020B0502020202020204" pitchFamily="34" charset="0"/>
              </a:rPr>
              <a:t>yeux</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88BDC58-CA60-49C7-BF09-63AA328BDD77}"/>
              </a:ext>
            </a:extLst>
          </p:cNvPr>
          <p:cNvSpPr txBox="1"/>
          <p:nvPr/>
        </p:nvSpPr>
        <p:spPr>
          <a:xfrm>
            <a:off x="182364" y="5739233"/>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lang="en-GB" sz="2800" b="1" dirty="0">
                <a:solidFill>
                  <a:srgbClr val="002060"/>
                </a:solidFill>
                <a:latin typeface="Century Gothic" panose="020B0502020202020204" pitchFamily="34" charset="0"/>
              </a:rPr>
              <a:t>t </a:t>
            </a:r>
            <a:r>
              <a:rPr lang="en-GB" sz="2800" b="1" dirty="0" err="1">
                <a:solidFill>
                  <a:srgbClr val="002060"/>
                </a:solidFill>
                <a:latin typeface="Century Gothic" panose="020B0502020202020204" pitchFamily="34" charset="0"/>
              </a:rPr>
              <a:t>dit</a:t>
            </a:r>
            <a:r>
              <a:rPr lang="en-GB" sz="2800" b="1" dirty="0">
                <a:solidFill>
                  <a:srgbClr val="002060"/>
                </a:solidFill>
                <a:latin typeface="Century Gothic" panose="020B0502020202020204" pitchFamily="34" charset="0"/>
              </a:rPr>
              <a:t>-on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7" name="TextBox 36">
            <a:extLst>
              <a:ext uri="{FF2B5EF4-FFF2-40B4-BE49-F238E27FC236}">
                <a16:creationId xmlns:a16="http://schemas.microsoft.com/office/drawing/2014/main" id="{B98033B6-5C03-4165-8A08-7A9A0485A35A}"/>
              </a:ext>
            </a:extLst>
          </p:cNvPr>
          <p:cNvSpPr txBox="1"/>
          <p:nvPr/>
        </p:nvSpPr>
        <p:spPr>
          <a:xfrm>
            <a:off x="3991710" y="1652848"/>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791BDC1-114A-43C8-A834-B49CBD651086}"/>
              </a:ext>
            </a:extLst>
          </p:cNvPr>
          <p:cNvSpPr txBox="1"/>
          <p:nvPr/>
        </p:nvSpPr>
        <p:spPr>
          <a:xfrm>
            <a:off x="3991709" y="2659559"/>
            <a:ext cx="7502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C5D4F4AC-7A16-4C1D-8C21-66213BB6F10A}"/>
              </a:ext>
            </a:extLst>
          </p:cNvPr>
          <p:cNvSpPr/>
          <p:nvPr/>
        </p:nvSpPr>
        <p:spPr>
          <a:xfrm>
            <a:off x="3759720" y="3566239"/>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F849AA6-E8B2-4EC4-AB36-004BF4F0215E}"/>
              </a:ext>
            </a:extLst>
          </p:cNvPr>
          <p:cNvSpPr txBox="1"/>
          <p:nvPr/>
        </p:nvSpPr>
        <p:spPr>
          <a:xfrm>
            <a:off x="9121788" y="5631511"/>
            <a:ext cx="1936749"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a:t>
            </a:r>
          </a:p>
        </p:txBody>
      </p:sp>
      <p:sp>
        <p:nvSpPr>
          <p:cNvPr id="41" name="TextBox 40">
            <a:extLst>
              <a:ext uri="{FF2B5EF4-FFF2-40B4-BE49-F238E27FC236}">
                <a16:creationId xmlns:a16="http://schemas.microsoft.com/office/drawing/2014/main" id="{B791E562-ECAE-4DC1-877E-2E9B87216097}"/>
              </a:ext>
            </a:extLst>
          </p:cNvPr>
          <p:cNvSpPr txBox="1"/>
          <p:nvPr/>
        </p:nvSpPr>
        <p:spPr>
          <a:xfrm>
            <a:off x="5531370" y="5633229"/>
            <a:ext cx="226253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eyes</a:t>
            </a:r>
          </a:p>
        </p:txBody>
      </p:sp>
      <p:sp>
        <p:nvSpPr>
          <p:cNvPr id="42" name="TextBox 41">
            <a:extLst>
              <a:ext uri="{FF2B5EF4-FFF2-40B4-BE49-F238E27FC236}">
                <a16:creationId xmlns:a16="http://schemas.microsoft.com/office/drawing/2014/main" id="{825BABE7-1860-41CF-BAAC-F037E5E1D39A}"/>
              </a:ext>
            </a:extLst>
          </p:cNvPr>
          <p:cNvSpPr txBox="1"/>
          <p:nvPr/>
        </p:nvSpPr>
        <p:spPr>
          <a:xfrm>
            <a:off x="3886770" y="3548876"/>
            <a:ext cx="11242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Picture 2" descr="Abstract, Eyes, Look, Ocular, Optical">
            <a:extLst>
              <a:ext uri="{FF2B5EF4-FFF2-40B4-BE49-F238E27FC236}">
                <a16:creationId xmlns:a16="http://schemas.microsoft.com/office/drawing/2014/main" id="{3C1EBC9C-78A0-413A-9122-96630C689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094" y="1799912"/>
            <a:ext cx="3413895" cy="2133684"/>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hlinkClick r:id="" action="ppaction://noaction">
              <a:snd r:embed="rId7" name="T1_W12_6.1.wav"/>
            </a:hlinkClick>
            <a:extLst>
              <a:ext uri="{FF2B5EF4-FFF2-40B4-BE49-F238E27FC236}">
                <a16:creationId xmlns:a16="http://schemas.microsoft.com/office/drawing/2014/main" id="{80EF21E7-03DD-4190-870F-999D59D37C4C}"/>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C66D25A1-5C18-44C2-AFC0-915263D352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20" name="TextBox 19">
            <a:hlinkClick r:id="" action="ppaction://noaction">
              <a:snd r:embed="rId7" name="T1_W12_6.1.wav"/>
            </a:hlinkClick>
            <a:extLst>
              <a:ext uri="{FF2B5EF4-FFF2-40B4-BE49-F238E27FC236}">
                <a16:creationId xmlns:a16="http://schemas.microsoft.com/office/drawing/2014/main" id="{290E5D16-3784-4FFF-BDE5-DC76DB393488}"/>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 </a:t>
            </a:r>
          </a:p>
        </p:txBody>
      </p:sp>
    </p:spTree>
    <p:extLst>
      <p:ext uri="{BB962C8B-B14F-4D97-AF65-F5344CB8AC3E}">
        <p14:creationId xmlns:p14="http://schemas.microsoft.com/office/powerpoint/2010/main" val="90798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5_les_yeux.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1"/>
                                        </p:tgtEl>
                                        <p:attrNameLst>
                                          <p:attrName>fillcolor</p:attrName>
                                        </p:attrNameLst>
                                      </p:cBhvr>
                                      <p:to>
                                        <a:srgbClr val="92D050"/>
                                      </p:to>
                                    </p:animClr>
                                    <p:set>
                                      <p:cBhvr>
                                        <p:cTn id="23" dur="2000" fill="hold"/>
                                        <p:tgtEl>
                                          <p:spTgt spid="41"/>
                                        </p:tgtEl>
                                        <p:attrNameLst>
                                          <p:attrName>fill.type</p:attrName>
                                        </p:attrNameLst>
                                      </p:cBhvr>
                                      <p:to>
                                        <p:strVal val="solid"/>
                                      </p:to>
                                    </p:set>
                                    <p:set>
                                      <p:cBhvr>
                                        <p:cTn id="24" dur="2000" fill="hold"/>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8" name="TextBox 17">
            <a:extLst>
              <a:ext uri="{FF2B5EF4-FFF2-40B4-BE49-F238E27FC236}">
                <a16:creationId xmlns:a16="http://schemas.microsoft.com/office/drawing/2014/main" id="{D9B20F78-E783-4A33-BA4C-D19E7A12746A}"/>
              </a:ext>
            </a:extLst>
          </p:cNvPr>
          <p:cNvSpPr txBox="1"/>
          <p:nvPr/>
        </p:nvSpPr>
        <p:spPr>
          <a:xfrm>
            <a:off x="6380740" y="3830927"/>
            <a:ext cx="2963129"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visage</a:t>
            </a:r>
            <a:endParaRPr lang="en-US" sz="4400" b="1" dirty="0">
              <a:solidFill>
                <a:srgbClr val="002060"/>
              </a:solidFill>
              <a:latin typeface="Century Gothic" panose="020B0502020202020204" pitchFamily="34" charset="0"/>
            </a:endParaRPr>
          </a:p>
        </p:txBody>
      </p:sp>
      <p:pic>
        <p:nvPicPr>
          <p:cNvPr id="20" name="Picture 2" descr="Girl, Face, Head, Ponytail, Pigtails">
            <a:extLst>
              <a:ext uri="{FF2B5EF4-FFF2-40B4-BE49-F238E27FC236}">
                <a16:creationId xmlns:a16="http://schemas.microsoft.com/office/drawing/2014/main" id="{45177769-50AE-4B43-9E5E-5F6D6D434E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930" y="1039515"/>
            <a:ext cx="3056801" cy="25598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685213B-40E1-47C4-BCC6-DE7933FEBA2C}"/>
              </a:ext>
            </a:extLst>
          </p:cNvPr>
          <p:cNvSpPr txBox="1"/>
          <p:nvPr/>
        </p:nvSpPr>
        <p:spPr>
          <a:xfrm>
            <a:off x="5793930" y="5726826"/>
            <a:ext cx="2795434"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faces</a:t>
            </a:r>
          </a:p>
        </p:txBody>
      </p:sp>
      <p:sp>
        <p:nvSpPr>
          <p:cNvPr id="22" name="TextBox 21">
            <a:extLst>
              <a:ext uri="{FF2B5EF4-FFF2-40B4-BE49-F238E27FC236}">
                <a16:creationId xmlns:a16="http://schemas.microsoft.com/office/drawing/2014/main" id="{DE56B126-0FCA-4070-9560-BE18BD7D26E7}"/>
              </a:ext>
            </a:extLst>
          </p:cNvPr>
          <p:cNvSpPr txBox="1"/>
          <p:nvPr/>
        </p:nvSpPr>
        <p:spPr>
          <a:xfrm>
            <a:off x="9732491" y="5723535"/>
            <a:ext cx="214193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a:t>
            </a:r>
          </a:p>
        </p:txBody>
      </p:sp>
      <p:sp>
        <p:nvSpPr>
          <p:cNvPr id="23" name="TextBox 22">
            <a:extLst>
              <a:ext uri="{FF2B5EF4-FFF2-40B4-BE49-F238E27FC236}">
                <a16:creationId xmlns:a16="http://schemas.microsoft.com/office/drawing/2014/main" id="{02C5F6F2-8CC1-4A05-983E-91736B8F3250}"/>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a:t>
            </a:r>
            <a:endParaRPr lang="en-US" sz="4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1012B42-E276-4DDF-A046-E6A0191B3875}"/>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84F2C944-5E81-45EC-BABC-8D433DC8C4A7}"/>
              </a:ext>
            </a:extLst>
          </p:cNvPr>
          <p:cNvSpPr/>
          <p:nvPr/>
        </p:nvSpPr>
        <p:spPr>
          <a:xfrm>
            <a:off x="3804690" y="1638245"/>
            <a:ext cx="1124262" cy="769441"/>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698F30F-98D1-4EA6-A710-8FCFDBE0346D}"/>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les</a:t>
            </a:r>
            <a:endParaRPr lang="en-US" sz="44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D0D62F85-8BCC-4C29-BC14-6BF72865E5FA}"/>
              </a:ext>
            </a:extLst>
          </p:cNvPr>
          <p:cNvSpPr txBox="1"/>
          <p:nvPr/>
        </p:nvSpPr>
        <p:spPr>
          <a:xfrm>
            <a:off x="182364" y="5831257"/>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lang="en-GB" sz="2800" b="1" dirty="0">
                <a:solidFill>
                  <a:srgbClr val="002060"/>
                </a:solidFill>
                <a:latin typeface="Century Gothic" panose="020B0502020202020204" pitchFamily="34" charset="0"/>
              </a:rPr>
              <a:t>t </a:t>
            </a:r>
            <a:r>
              <a:rPr lang="en-GB" sz="2800" b="1" dirty="0" err="1">
                <a:solidFill>
                  <a:srgbClr val="002060"/>
                </a:solidFill>
                <a:latin typeface="Century Gothic" panose="020B0502020202020204" pitchFamily="34" charset="0"/>
              </a:rPr>
              <a:t>dit</a:t>
            </a:r>
            <a:r>
              <a:rPr lang="en-GB" sz="2800" b="1" dirty="0">
                <a:solidFill>
                  <a:srgbClr val="002060"/>
                </a:solidFill>
                <a:latin typeface="Century Gothic" panose="020B0502020202020204" pitchFamily="34" charset="0"/>
              </a:rPr>
              <a:t>-on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9" name="Speech Bubble: Rectangle with Corners Rounded 18">
            <a:hlinkClick r:id="" action="ppaction://noaction">
              <a:snd r:embed="rId7" name="T1_W12_6.1.wav"/>
            </a:hlinkClick>
            <a:extLst>
              <a:ext uri="{FF2B5EF4-FFF2-40B4-BE49-F238E27FC236}">
                <a16:creationId xmlns:a16="http://schemas.microsoft.com/office/drawing/2014/main" id="{EF495ECB-D17A-4454-8B97-CB469FF2F659}"/>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Graphic 26" descr="Teacher">
            <a:extLst>
              <a:ext uri="{FF2B5EF4-FFF2-40B4-BE49-F238E27FC236}">
                <a16:creationId xmlns:a16="http://schemas.microsoft.com/office/drawing/2014/main" id="{7050BFBC-DB77-4DCE-8802-E1980FECAF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29" name="TextBox 28">
            <a:hlinkClick r:id="" action="ppaction://noaction">
              <a:snd r:embed="rId7" name="T1_W12_6.1.wav"/>
            </a:hlinkClick>
            <a:extLst>
              <a:ext uri="{FF2B5EF4-FFF2-40B4-BE49-F238E27FC236}">
                <a16:creationId xmlns:a16="http://schemas.microsoft.com/office/drawing/2014/main" id="{9A490564-793C-40C6-9A5E-29E71E51C586}"/>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[2/9] </a:t>
            </a:r>
          </a:p>
        </p:txBody>
      </p:sp>
    </p:spTree>
    <p:extLst>
      <p:ext uri="{BB962C8B-B14F-4D97-AF65-F5344CB8AC3E}">
        <p14:creationId xmlns:p14="http://schemas.microsoft.com/office/powerpoint/2010/main" val="12228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5_visag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2"/>
                                        </p:tgtEl>
                                        <p:attrNameLst>
                                          <p:attrName>fillcolor</p:attrName>
                                        </p:attrNameLst>
                                      </p:cBhvr>
                                      <p:to>
                                        <a:srgbClr val="92D050"/>
                                      </p:to>
                                    </p:animClr>
                                    <p:set>
                                      <p:cBhvr>
                                        <p:cTn id="23" dur="2000" fill="hold"/>
                                        <p:tgtEl>
                                          <p:spTgt spid="22"/>
                                        </p:tgtEl>
                                        <p:attrNameLst>
                                          <p:attrName>fill.type</p:attrName>
                                        </p:attrNameLst>
                                      </p:cBhvr>
                                      <p:to>
                                        <p:strVal val="solid"/>
                                      </p:to>
                                    </p:set>
                                    <p:set>
                                      <p:cBhvr>
                                        <p:cTn id="24"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A685213B-40E1-47C4-BCC6-DE7933FEBA2C}"/>
              </a:ext>
            </a:extLst>
          </p:cNvPr>
          <p:cNvSpPr txBox="1"/>
          <p:nvPr/>
        </p:nvSpPr>
        <p:spPr>
          <a:xfrm>
            <a:off x="5709985" y="5800479"/>
            <a:ext cx="3886706" cy="58477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t>
            </a:r>
            <a:r>
              <a:rPr lang="en-GB" sz="3200" dirty="0">
                <a:solidFill>
                  <a:srgbClr val="002060"/>
                </a:solidFill>
                <a:latin typeface="Century Gothic" panose="020B0502020202020204" pitchFamily="34" charset="0"/>
              </a:rPr>
              <a:t>(single) hair</a:t>
            </a:r>
          </a:p>
        </p:txBody>
      </p:sp>
      <p:sp>
        <p:nvSpPr>
          <p:cNvPr id="22" name="TextBox 21">
            <a:extLst>
              <a:ext uri="{FF2B5EF4-FFF2-40B4-BE49-F238E27FC236}">
                <a16:creationId xmlns:a16="http://schemas.microsoft.com/office/drawing/2014/main" id="{DE56B126-0FCA-4070-9560-BE18BD7D26E7}"/>
              </a:ext>
            </a:extLst>
          </p:cNvPr>
          <p:cNvSpPr txBox="1"/>
          <p:nvPr/>
        </p:nvSpPr>
        <p:spPr>
          <a:xfrm>
            <a:off x="9732491" y="5723535"/>
            <a:ext cx="2422458"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hair(s)</a:t>
            </a:r>
          </a:p>
        </p:txBody>
      </p:sp>
      <p:sp>
        <p:nvSpPr>
          <p:cNvPr id="23" name="TextBox 22">
            <a:extLst>
              <a:ext uri="{FF2B5EF4-FFF2-40B4-BE49-F238E27FC236}">
                <a16:creationId xmlns:a16="http://schemas.microsoft.com/office/drawing/2014/main" id="{02C5F6F2-8CC1-4A05-983E-91736B8F3250}"/>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a:t>
            </a:r>
            <a:endParaRPr lang="en-US" sz="4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1012B42-E276-4DDF-A046-E6A0191B3875}"/>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84F2C944-5E81-45EC-BABC-8D433DC8C4A7}"/>
              </a:ext>
            </a:extLst>
          </p:cNvPr>
          <p:cNvSpPr/>
          <p:nvPr/>
        </p:nvSpPr>
        <p:spPr>
          <a:xfrm>
            <a:off x="3804690" y="3548876"/>
            <a:ext cx="1124262" cy="769441"/>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698F30F-98D1-4EA6-A710-8FCFDBE0346D}"/>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les</a:t>
            </a:r>
            <a:endParaRPr lang="en-US" sz="44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D0D62F85-8BCC-4C29-BC14-6BF72865E5FA}"/>
              </a:ext>
            </a:extLst>
          </p:cNvPr>
          <p:cNvSpPr txBox="1"/>
          <p:nvPr/>
        </p:nvSpPr>
        <p:spPr>
          <a:xfrm>
            <a:off x="182364" y="5831257"/>
            <a:ext cx="525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Commen</a:t>
            </a:r>
            <a:r>
              <a:rPr lang="en-GB" sz="2800" b="1" dirty="0">
                <a:solidFill>
                  <a:srgbClr val="002060"/>
                </a:solidFill>
                <a:latin typeface="Century Gothic" panose="020B0502020202020204" pitchFamily="34" charset="0"/>
              </a:rPr>
              <a:t>t </a:t>
            </a:r>
            <a:r>
              <a:rPr lang="en-GB" sz="2800" b="1" dirty="0" err="1">
                <a:solidFill>
                  <a:srgbClr val="002060"/>
                </a:solidFill>
                <a:latin typeface="Century Gothic" panose="020B0502020202020204" pitchFamily="34" charset="0"/>
              </a:rPr>
              <a:t>dit</a:t>
            </a:r>
            <a:r>
              <a:rPr lang="en-GB" sz="2800" b="1" dirty="0">
                <a:solidFill>
                  <a:srgbClr val="002060"/>
                </a:solidFill>
                <a:latin typeface="Century Gothic" panose="020B0502020202020204" pitchFamily="34" charset="0"/>
              </a:rPr>
              <a:t>-on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9" name="TextBox 18">
            <a:extLst>
              <a:ext uri="{FF2B5EF4-FFF2-40B4-BE49-F238E27FC236}">
                <a16:creationId xmlns:a16="http://schemas.microsoft.com/office/drawing/2014/main" id="{2889596C-4866-4B83-8EC7-D62C6FF64C02}"/>
              </a:ext>
            </a:extLst>
          </p:cNvPr>
          <p:cNvSpPr txBox="1"/>
          <p:nvPr/>
        </p:nvSpPr>
        <p:spPr>
          <a:xfrm>
            <a:off x="6717507" y="3548876"/>
            <a:ext cx="29631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endParaRPr kumimoji="0" lang="en-US"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Picture 2" descr="Face, Black, Man, Smile, Afro, Hair">
            <a:extLst>
              <a:ext uri="{FF2B5EF4-FFF2-40B4-BE49-F238E27FC236}">
                <a16:creationId xmlns:a16="http://schemas.microsoft.com/office/drawing/2014/main" id="{00CF675C-0B78-4D84-AA59-53FB0F423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83025D3-EFAF-4ABC-899F-327FAD1F7C1E}"/>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Speech Bubble: Rectangle with Corners Rounded 19">
            <a:hlinkClick r:id="" action="ppaction://noaction">
              <a:snd r:embed="rId7" name="T1_W12_6.1.wav"/>
            </a:hlinkClick>
            <a:extLst>
              <a:ext uri="{FF2B5EF4-FFF2-40B4-BE49-F238E27FC236}">
                <a16:creationId xmlns:a16="http://schemas.microsoft.com/office/drawing/2014/main" id="{1D40BC80-6FDB-4C75-844B-B773DF2C340C}"/>
              </a:ext>
            </a:extLst>
          </p:cNvPr>
          <p:cNvSpPr/>
          <p:nvPr/>
        </p:nvSpPr>
        <p:spPr>
          <a:xfrm>
            <a:off x="1116415" y="77103"/>
            <a:ext cx="4414955" cy="612318"/>
          </a:xfrm>
          <a:prstGeom prst="wedgeRoundRectCallout">
            <a:avLst>
              <a:gd name="adj1" fmla="val -58747"/>
              <a:gd name="adj2" fmla="val -7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9" name="Graphic 28" descr="Teacher">
            <a:extLst>
              <a:ext uri="{FF2B5EF4-FFF2-40B4-BE49-F238E27FC236}">
                <a16:creationId xmlns:a16="http://schemas.microsoft.com/office/drawing/2014/main" id="{61B01F49-F16C-4D58-B22C-FAEE86803A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90681"/>
            <a:ext cx="914400" cy="914400"/>
          </a:xfrm>
          <a:prstGeom prst="rect">
            <a:avLst/>
          </a:prstGeom>
        </p:spPr>
      </p:pic>
      <p:sp>
        <p:nvSpPr>
          <p:cNvPr id="31" name="TextBox 30">
            <a:hlinkClick r:id="" action="ppaction://noaction">
              <a:snd r:embed="rId7" name="T1_W12_6.1.wav"/>
            </a:hlinkClick>
            <a:extLst>
              <a:ext uri="{FF2B5EF4-FFF2-40B4-BE49-F238E27FC236}">
                <a16:creationId xmlns:a16="http://schemas.microsoft.com/office/drawing/2014/main" id="{EDD99771-DBF7-4B6A-9E5D-6CEF9D9FD966}"/>
              </a:ext>
            </a:extLst>
          </p:cNvPr>
          <p:cNvSpPr txBox="1"/>
          <p:nvPr/>
        </p:nvSpPr>
        <p:spPr>
          <a:xfrm>
            <a:off x="1198922" y="117386"/>
            <a:ext cx="433244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[3/9] </a:t>
            </a:r>
          </a:p>
        </p:txBody>
      </p:sp>
    </p:spTree>
    <p:extLst>
      <p:ext uri="{BB962C8B-B14F-4D97-AF65-F5344CB8AC3E}">
        <p14:creationId xmlns:p14="http://schemas.microsoft.com/office/powerpoint/2010/main" val="25334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5_cheveux.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2"/>
                                        </p:tgtEl>
                                        <p:attrNameLst>
                                          <p:attrName>fillcolor</p:attrName>
                                        </p:attrNameLst>
                                      </p:cBhvr>
                                      <p:to>
                                        <a:srgbClr val="92D050"/>
                                      </p:to>
                                    </p:animClr>
                                    <p:set>
                                      <p:cBhvr>
                                        <p:cTn id="23" dur="2000" fill="hold"/>
                                        <p:tgtEl>
                                          <p:spTgt spid="22"/>
                                        </p:tgtEl>
                                        <p:attrNameLst>
                                          <p:attrName>fill.type</p:attrName>
                                        </p:attrNameLst>
                                      </p:cBhvr>
                                      <p:to>
                                        <p:strVal val="solid"/>
                                      </p:to>
                                    </p:set>
                                    <p:set>
                                      <p:cBhvr>
                                        <p:cTn id="24"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P spid="2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5441</TotalTime>
  <Words>2640</Words>
  <Application>Microsoft Office PowerPoint</Application>
  <PresentationFormat>Widescreen</PresentationFormat>
  <Paragraphs>469</Paragraphs>
  <Slides>21</Slides>
  <Notes>21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Office Theme</vt:lpstr>
      <vt:lpstr>2_Office Theme</vt:lpstr>
      <vt:lpstr>Saying what I and others have</vt:lpstr>
      <vt:lpstr> [ch]</vt:lpstr>
      <vt:lpstr> [ch]</vt:lpstr>
      <vt:lpstr>écouter</vt:lpstr>
      <vt:lpstr>prononcer</vt:lpstr>
      <vt:lpstr>Definite articles: singular &amp; plural</vt:lpstr>
      <vt:lpstr>vocabulaire</vt:lpstr>
      <vt:lpstr>vocabulaire</vt:lpstr>
      <vt:lpstr>vocabulaire</vt:lpstr>
      <vt:lpstr>vocabulaire</vt:lpstr>
      <vt:lpstr>vocabulaire</vt:lpstr>
      <vt:lpstr>vocabulaire</vt:lpstr>
      <vt:lpstr>vocabulaire</vt:lpstr>
      <vt:lpstr>vocabulaire</vt:lpstr>
      <vt:lpstr>vocabulaire</vt:lpstr>
      <vt:lpstr>écouter</vt:lpstr>
      <vt:lpstr>Adjectives following the noun</vt:lpstr>
      <vt:lpstr>écouter</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175</cp:revision>
  <dcterms:created xsi:type="dcterms:W3CDTF">2021-07-02T19:27:01Z</dcterms:created>
  <dcterms:modified xsi:type="dcterms:W3CDTF">2023-09-29T09:31:08Z</dcterms:modified>
</cp:coreProperties>
</file>