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2"/>
  </p:notesMasterIdLst>
  <p:sldIdLst>
    <p:sldId id="257" r:id="rId4"/>
    <p:sldId id="771" r:id="rId5"/>
    <p:sldId id="778" r:id="rId6"/>
    <p:sldId id="774" r:id="rId7"/>
    <p:sldId id="508" r:id="rId8"/>
    <p:sldId id="779" r:id="rId9"/>
    <p:sldId id="357" r:id="rId10"/>
    <p:sldId id="50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26859D"/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3" autoAdjust="0"/>
    <p:restoredTop sz="96357" autoAdjust="0"/>
  </p:normalViewPr>
  <p:slideViewPr>
    <p:cSldViewPr snapToGrid="0">
      <p:cViewPr varScale="1">
        <p:scale>
          <a:sx n="106" d="100"/>
          <a:sy n="106" d="100"/>
        </p:scale>
        <p:origin x="25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[</a:t>
            </a:r>
            <a:r>
              <a:rPr lang="en-GB" sz="20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ch</a:t>
            </a:r>
            <a:r>
              <a:rPr lang="en-GB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- </a:t>
            </a:r>
            <a:r>
              <a:rPr lang="fr-FR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dimanche [1235] marché [280] chercher [336] chat [3138] bouche [1838]</a:t>
            </a:r>
          </a:p>
          <a:p>
            <a:pPr marL="0" indent="-216000">
              <a:lnSpc>
                <a:spcPct val="100000"/>
              </a:lnSpc>
            </a:pPr>
            <a:endParaRPr lang="it-IT" sz="20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20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20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20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bouche</a:t>
            </a:r>
            <a:r>
              <a:rPr lang="it-IT" sz="20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</a:t>
            </a:r>
            <a:r>
              <a:rPr lang="it-IT" sz="20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[1938] </a:t>
            </a:r>
            <a:r>
              <a:rPr lang="fr-FR" sz="2000" b="1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cheveu [2296] médecin [827]</a:t>
            </a:r>
            <a:r>
              <a:rPr lang="fr-FR" sz="2000" b="0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</a:t>
            </a:r>
            <a:r>
              <a:rPr lang="fr-FR" sz="2000" b="1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nez</a:t>
            </a:r>
            <a:r>
              <a:rPr lang="fr-FR" sz="2000" b="0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</a:t>
            </a:r>
            <a:r>
              <a:rPr lang="fr-FR" sz="2000" b="1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[2661] </a:t>
            </a:r>
            <a:r>
              <a:rPr lang="fr-FR" sz="2000" b="0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œil, yeux</a:t>
            </a:r>
            <a:r>
              <a:rPr lang="fr-FR" sz="2000" b="1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[474] visage [1292] </a:t>
            </a:r>
            <a:r>
              <a:rPr lang="fr-FR" sz="2000" b="0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bleu</a:t>
            </a:r>
            <a:r>
              <a:rPr lang="fr-FR" sz="2000" b="1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[1216] </a:t>
            </a:r>
            <a:r>
              <a:rPr lang="fr-FR" sz="2000" b="0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blond</a:t>
            </a:r>
            <a:r>
              <a:rPr lang="fr-FR" sz="2000" b="1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[4585] brun [&gt;5000] </a:t>
            </a:r>
            <a:r>
              <a:rPr lang="fr-FR" sz="2000" b="0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court</a:t>
            </a:r>
            <a:r>
              <a:rPr lang="fr-FR" sz="2000" b="1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[545] crépu [&gt;5000] </a:t>
            </a:r>
            <a:r>
              <a:rPr lang="fr-FR" sz="2000" b="0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gris </a:t>
            </a:r>
            <a:r>
              <a:rPr lang="fr-FR" sz="2000" b="1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[2769] long [202] marron [&gt;5000] </a:t>
            </a:r>
            <a:r>
              <a:rPr lang="fr-FR" sz="2000" b="0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noir </a:t>
            </a:r>
            <a:r>
              <a:rPr lang="fr-FR" sz="2000" b="1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[572] ovale &gt;5000] rond [2268] roux [-] </a:t>
            </a:r>
            <a:r>
              <a:rPr lang="fr-FR" sz="2000" b="0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vert </a:t>
            </a:r>
            <a:r>
              <a:rPr lang="fr-FR" sz="2000" b="1" i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[1060] </a:t>
            </a:r>
            <a:endParaRPr lang="fr-FR" sz="2000" b="0" i="0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en-GB" sz="18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as [8] a [8] donner [46] organiser [791] parler [106] poser [218] préparer [368] trouver [83] utiliser [345]  livre [358] question [144] phrase [2074] problème [188] sac [2343] réponse [456]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solution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[608]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court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[545]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simple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[212]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spécial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[726] vrai [292] faux [555] des [de-2] calme [1731] difficile [296] facile [822] important [215] indépendant [854] intéressant [1244] rapide [672] utile [1003]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lang="en-GB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800" b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anniversaire [2043] mois [179] janvier [939] février [1139] mars [868] avril [1022] mai [943] juin [931] juillet [1326] aout [1445] septembre [944] octobre [826] novembre [982] décembre [891] quand [119] </a:t>
            </a:r>
            <a:r>
              <a:rPr lang="fr-FR" sz="1800" b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treize</a:t>
            </a:r>
            <a:r>
              <a:rPr lang="fr-FR" sz="1800" b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[3285] </a:t>
            </a:r>
            <a:r>
              <a:rPr lang="fr-FR" sz="1800" b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quatorze </a:t>
            </a:r>
            <a:r>
              <a:rPr lang="fr-FR" sz="1800" b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[3359] </a:t>
            </a:r>
            <a:r>
              <a:rPr lang="fr-FR" sz="1800" b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quinze</a:t>
            </a:r>
            <a:r>
              <a:rPr lang="fr-FR" sz="1800" b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[1472] </a:t>
            </a:r>
            <a:r>
              <a:rPr lang="fr-FR" sz="1800" b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seize</a:t>
            </a:r>
            <a:r>
              <a:rPr lang="fr-FR" sz="1800" b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[3285] dix-sept [3812] dix-huit [3592] dix-neuf [4851] </a:t>
            </a:r>
            <a:r>
              <a:rPr lang="fr-FR" sz="1800" b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vingt</a:t>
            </a:r>
            <a:r>
              <a:rPr lang="fr-FR" sz="1800" b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[1273] </a:t>
            </a:r>
            <a:r>
              <a:rPr lang="fr-FR" sz="1800" b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vingt-et-un</a:t>
            </a:r>
            <a:r>
              <a:rPr lang="fr-FR" sz="1800" b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[1273/6/3] vingt-deux, vingt-trois vingt-quatre vingt-cinq vingt-six vingt-sept vingt-huit vingt-neuf</a:t>
            </a:r>
            <a:r>
              <a:rPr lang="fr-FR" sz="1800" b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trente </a:t>
            </a:r>
            <a:r>
              <a:rPr lang="fr-FR" sz="1800" b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[1646]</a:t>
            </a:r>
          </a:p>
          <a:p>
            <a:pPr marL="0" indent="-216000">
              <a:lnSpc>
                <a:spcPct val="100000"/>
              </a:lnSpc>
            </a:pPr>
            <a:endParaRPr lang="en-GB" sz="16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600" b="0" strike="noStrike" spc="-1" dirty="0">
              <a:solidFill>
                <a:srgbClr val="FF0066"/>
              </a:solidFill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solidFill>
                <a:srgbClr val="FF0066"/>
              </a:solidFill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2-3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read aloud of a mixture of known and unknown words, with the SSC [</a:t>
            </a:r>
            <a:r>
              <a:rPr lang="en-GB" b="0" dirty="0" err="1"/>
              <a:t>ch</a:t>
            </a:r>
            <a:r>
              <a:rPr lang="en-GB" b="0" dirty="0"/>
              <a:t>] and soft [c] with an element of time pressure.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A secretly selects 5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B has 20 seconds to ‘find’ them all by saying them.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If s/he pronounces inaccurately, his/her partner can impose a 2-second penalty.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When time elapses, swap roles.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for several rounds of activity to build up familiarity and fluency in production.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oral production of the [</a:t>
            </a:r>
            <a:r>
              <a:rPr lang="en-GB" b="0" dirty="0" err="1"/>
              <a:t>ch</a:t>
            </a:r>
            <a:r>
              <a:rPr lang="en-GB" b="0" dirty="0"/>
              <a:t>] and soft [c] sounds in a well-known tongue twister.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practise first in pairs.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Then click to listen to the tongue twister said by a native speaker at three different speeds: slow, medium, fast.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Give pupils 30 seconds more to practise saying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3309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written comprehension of this week’s vocabulary in sentences.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Do the example with pupils.  They write (or say) the English sentence meaning (they could do this on mini whiteboards). 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Complete sentences 1-7 and click to correct them.  The English sentence meanings appear on consecutive mouse clicks.</a:t>
            </a:r>
            <a:br>
              <a:rPr lang="en-GB" dirty="0"/>
            </a:br>
            <a:endParaRPr lang="en-GB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407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a wide variety of vocabulary from this and revisited weeks.</a:t>
            </a:r>
            <a:br>
              <a:rPr lang="en-GB" b="0" dirty="0"/>
            </a:b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Click to listen to the example. Pupils complete the sentence in English.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For items 2 and 3, pupils can either turn away from the board and try to write the whole sentence, or use the written support on the board.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After each item, click to reveal the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For items 4 – 7, pupils listen and translate the full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Click to reveal the answer each time.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The final click reveals Max.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vingt-quatre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aout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l’anniversaire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mon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Max.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anglais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a les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cheveux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courts et roux.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a le visage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rond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 le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cahiers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crayons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stylo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bouteille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banane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aussi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112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a wide variety of vocabulary from this and revisited weeks in sentences.</a:t>
            </a:r>
            <a:br>
              <a:rPr lang="en-GB" b="0" dirty="0"/>
            </a:b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Click to listen.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Pupils write </a:t>
            </a:r>
            <a:r>
              <a:rPr lang="en-GB" b="0" u="none" dirty="0" err="1"/>
              <a:t>vrai</a:t>
            </a:r>
            <a:r>
              <a:rPr lang="en-GB" b="0" u="none" dirty="0"/>
              <a:t> (true) or faux (false).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Click to correct.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u="none" dirty="0"/>
              <a:t>Extra: for the incorrect items, pupils can provide a correct sentence.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0" u="non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Léa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les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yeux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ronds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noirs.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Hervé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les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cheveux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courts et blonds.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 a les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yeux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bleus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professeur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visage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ovale.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médecin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nez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rond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Adèle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cheveux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blonds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6162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86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84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198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31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719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449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3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71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995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107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286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808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134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879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76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021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597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307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336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045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722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8494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02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5326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87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10.wav"/><Relationship Id="rId18" Type="http://schemas.openxmlformats.org/officeDocument/2006/relationships/audio" Target="../media/audio15.wav"/><Relationship Id="rId3" Type="http://schemas.openxmlformats.org/officeDocument/2006/relationships/image" Target="../media/image3.png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17" Type="http://schemas.openxmlformats.org/officeDocument/2006/relationships/audio" Target="../media/audio14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3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audio" Target="../media/audio2.wav"/><Relationship Id="rId15" Type="http://schemas.openxmlformats.org/officeDocument/2006/relationships/audio" Target="../media/audio12.wav"/><Relationship Id="rId10" Type="http://schemas.openxmlformats.org/officeDocument/2006/relationships/audio" Target="../media/audio7.wav"/><Relationship Id="rId19" Type="http://schemas.openxmlformats.org/officeDocument/2006/relationships/audio" Target="../media/audio16.wav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audio" Target="../media/audio1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9.wav"/><Relationship Id="rId11" Type="http://schemas.openxmlformats.org/officeDocument/2006/relationships/audio" Target="../media/audio20.wav"/><Relationship Id="rId5" Type="http://schemas.openxmlformats.org/officeDocument/2006/relationships/audio" Target="../media/audio18.wav"/><Relationship Id="rId10" Type="http://schemas.openxmlformats.org/officeDocument/2006/relationships/image" Target="../media/image7.gif"/><Relationship Id="rId4" Type="http://schemas.openxmlformats.org/officeDocument/2006/relationships/audio" Target="../media/audio17.wav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image" Target="../media/image11.svg"/><Relationship Id="rId18" Type="http://schemas.openxmlformats.org/officeDocument/2006/relationships/audio" Target="../media/audio30.wav"/><Relationship Id="rId3" Type="http://schemas.openxmlformats.org/officeDocument/2006/relationships/audio" Target="../media/audio22.wav"/><Relationship Id="rId7" Type="http://schemas.openxmlformats.org/officeDocument/2006/relationships/audio" Target="../media/audio25.wav"/><Relationship Id="rId12" Type="http://schemas.openxmlformats.org/officeDocument/2006/relationships/image" Target="../media/image10.png"/><Relationship Id="rId17" Type="http://schemas.openxmlformats.org/officeDocument/2006/relationships/image" Target="../media/image6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24.wav"/><Relationship Id="rId11" Type="http://schemas.openxmlformats.org/officeDocument/2006/relationships/audio" Target="../media/audio29.wav"/><Relationship Id="rId5" Type="http://schemas.openxmlformats.org/officeDocument/2006/relationships/audio" Target="../media/audio23.wav"/><Relationship Id="rId15" Type="http://schemas.openxmlformats.org/officeDocument/2006/relationships/image" Target="../media/image13.gif"/><Relationship Id="rId10" Type="http://schemas.openxmlformats.org/officeDocument/2006/relationships/audio" Target="../media/audio28.wav"/><Relationship Id="rId19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audio" Target="../media/audio27.wav"/><Relationship Id="rId1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audio" Target="../media/audio32.wav"/><Relationship Id="rId12" Type="http://schemas.openxmlformats.org/officeDocument/2006/relationships/audio" Target="../media/audio37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11" Type="http://schemas.openxmlformats.org/officeDocument/2006/relationships/audio" Target="../media/audio36.wav"/><Relationship Id="rId5" Type="http://schemas.openxmlformats.org/officeDocument/2006/relationships/audio" Target="../media/audio31.wav"/><Relationship Id="rId15" Type="http://schemas.openxmlformats.org/officeDocument/2006/relationships/audio" Target="../media/audio38.wav"/><Relationship Id="rId10" Type="http://schemas.openxmlformats.org/officeDocument/2006/relationships/audio" Target="../media/audio35.wav"/><Relationship Id="rId4" Type="http://schemas.openxmlformats.org/officeDocument/2006/relationships/image" Target="../media/image6.svg"/><Relationship Id="rId9" Type="http://schemas.openxmlformats.org/officeDocument/2006/relationships/audio" Target="../media/audio34.wav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E0BAEEB9-F9C8-475A-8C67-B800A4FD4040}"/>
              </a:ext>
            </a:extLst>
          </p:cNvPr>
          <p:cNvSpPr/>
          <p:nvPr/>
        </p:nvSpPr>
        <p:spPr>
          <a:xfrm>
            <a:off x="-4016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63664"/>
            <a:ext cx="379853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have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540035-664B-4D1C-A372-E3A454E7F6BF}"/>
              </a:ext>
            </a:extLst>
          </p:cNvPr>
          <p:cNvSpPr txBox="1"/>
          <p:nvPr/>
        </p:nvSpPr>
        <p:spPr>
          <a:xfrm>
            <a:off x="9649838" y="6442623"/>
            <a:ext cx="2542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B1933B-BD2A-40EF-8E94-EACF7B509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26" y="2039737"/>
            <a:ext cx="2664531" cy="2290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1A: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7D85ED2D-C9F9-40FE-8AE0-84AD2682989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79FBF1-84E7-41ED-9578-296C4C57AE28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6" name="Google Shape;342;p5">
            <a:extLst>
              <a:ext uri="{FF2B5EF4-FFF2-40B4-BE49-F238E27FC236}">
                <a16:creationId xmlns:a16="http://schemas.microsoft.com/office/drawing/2014/main" id="{7AB1EE10-8E97-42E5-B02C-6F066DB684C2}"/>
              </a:ext>
            </a:extLst>
          </p:cNvPr>
          <p:cNvSpPr txBox="1"/>
          <p:nvPr/>
        </p:nvSpPr>
        <p:spPr>
          <a:xfrm>
            <a:off x="123171" y="683020"/>
            <a:ext cx="1009425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et [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Secrectly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choose 5 of the words. 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Your partner will try to </a:t>
            </a:r>
            <a:r>
              <a:rPr lang="en-GB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them within 20 seconds.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If s/he confuses [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and [c], stop him/her for a 2-second penalty!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87;p19">
            <a:extLst>
              <a:ext uri="{FF2B5EF4-FFF2-40B4-BE49-F238E27FC236}">
                <a16:creationId xmlns:a16="http://schemas.microsoft.com/office/drawing/2014/main" id="{713A62D8-8BDE-4165-B53E-9A6DC4A09CE8}"/>
              </a:ext>
            </a:extLst>
          </p:cNvPr>
          <p:cNvSpPr/>
          <p:nvPr/>
        </p:nvSpPr>
        <p:spPr>
          <a:xfrm>
            <a:off x="10947872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Google Shape;388;p19">
            <a:extLst>
              <a:ext uri="{FF2B5EF4-FFF2-40B4-BE49-F238E27FC236}">
                <a16:creationId xmlns:a16="http://schemas.microsoft.com/office/drawing/2014/main" id="{083457D8-F4AF-40A4-9A07-BB6A0E4DCA72}"/>
              </a:ext>
            </a:extLst>
          </p:cNvPr>
          <p:cNvSpPr/>
          <p:nvPr/>
        </p:nvSpPr>
        <p:spPr>
          <a:xfrm>
            <a:off x="10945505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1" name="Google Shape;389;p19">
            <a:extLst>
              <a:ext uri="{FF2B5EF4-FFF2-40B4-BE49-F238E27FC236}">
                <a16:creationId xmlns:a16="http://schemas.microsoft.com/office/drawing/2014/main" id="{EC15B599-096E-4CC0-89C9-DCD66C29B8DD}"/>
              </a:ext>
            </a:extLst>
          </p:cNvPr>
          <p:cNvCxnSpPr/>
          <p:nvPr/>
        </p:nvCxnSpPr>
        <p:spPr>
          <a:xfrm>
            <a:off x="11631244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390;p19">
            <a:extLst>
              <a:ext uri="{FF2B5EF4-FFF2-40B4-BE49-F238E27FC236}">
                <a16:creationId xmlns:a16="http://schemas.microsoft.com/office/drawing/2014/main" id="{12114620-1207-4EF5-9BD3-7278F0819B17}"/>
              </a:ext>
            </a:extLst>
          </p:cNvPr>
          <p:cNvCxnSpPr/>
          <p:nvPr/>
        </p:nvCxnSpPr>
        <p:spPr>
          <a:xfrm>
            <a:off x="11608635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391;p19">
            <a:extLst>
              <a:ext uri="{FF2B5EF4-FFF2-40B4-BE49-F238E27FC236}">
                <a16:creationId xmlns:a16="http://schemas.microsoft.com/office/drawing/2014/main" id="{9D524B69-7545-4DFB-9344-6EEE1210DC75}"/>
              </a:ext>
            </a:extLst>
          </p:cNvPr>
          <p:cNvCxnSpPr/>
          <p:nvPr/>
        </p:nvCxnSpPr>
        <p:spPr>
          <a:xfrm>
            <a:off x="11631245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" name="Google Shape;393;p19">
            <a:extLst>
              <a:ext uri="{FF2B5EF4-FFF2-40B4-BE49-F238E27FC236}">
                <a16:creationId xmlns:a16="http://schemas.microsoft.com/office/drawing/2014/main" id="{F1086204-2E5C-48A5-B26F-C6C43476D560}"/>
              </a:ext>
            </a:extLst>
          </p:cNvPr>
          <p:cNvSpPr txBox="1"/>
          <p:nvPr/>
        </p:nvSpPr>
        <p:spPr>
          <a:xfrm>
            <a:off x="11748166" y="1666496"/>
            <a:ext cx="95738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394;p19">
            <a:extLst>
              <a:ext uri="{FF2B5EF4-FFF2-40B4-BE49-F238E27FC236}">
                <a16:creationId xmlns:a16="http://schemas.microsoft.com/office/drawing/2014/main" id="{61D9D054-F78B-4F69-843F-344D82B8C205}"/>
              </a:ext>
            </a:extLst>
          </p:cNvPr>
          <p:cNvSpPr txBox="1"/>
          <p:nvPr/>
        </p:nvSpPr>
        <p:spPr>
          <a:xfrm>
            <a:off x="11714209" y="5620178"/>
            <a:ext cx="87261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395;p19">
            <a:extLst>
              <a:ext uri="{FF2B5EF4-FFF2-40B4-BE49-F238E27FC236}">
                <a16:creationId xmlns:a16="http://schemas.microsoft.com/office/drawing/2014/main" id="{4F0B5B71-9AB5-4781-9712-DFE7251694A2}"/>
              </a:ext>
            </a:extLst>
          </p:cNvPr>
          <p:cNvSpPr/>
          <p:nvPr/>
        </p:nvSpPr>
        <p:spPr>
          <a:xfrm>
            <a:off x="10804922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CustomShape 2">
            <a:hlinkClick r:id="" action="ppaction://noaction">
              <a:snd r:embed="rId4" name="bouche.wav"/>
            </a:hlinkClick>
            <a:extLst>
              <a:ext uri="{FF2B5EF4-FFF2-40B4-BE49-F238E27FC236}">
                <a16:creationId xmlns:a16="http://schemas.microsoft.com/office/drawing/2014/main" id="{CA274592-C27C-40BC-AF77-2D6D8D70249C}"/>
              </a:ext>
            </a:extLst>
          </p:cNvPr>
          <p:cNvSpPr/>
          <p:nvPr/>
        </p:nvSpPr>
        <p:spPr>
          <a:xfrm rot="21146026">
            <a:off x="409285" y="2171997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bouche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81" name="CustomShape 2">
            <a:hlinkClick r:id="" action="ppaction://noaction">
              <a:snd r:embed="rId5" name="chanter.wav"/>
            </a:hlinkClick>
            <a:extLst>
              <a:ext uri="{FF2B5EF4-FFF2-40B4-BE49-F238E27FC236}">
                <a16:creationId xmlns:a16="http://schemas.microsoft.com/office/drawing/2014/main" id="{06030563-A0DB-4E37-88B7-74477A837A69}"/>
              </a:ext>
            </a:extLst>
          </p:cNvPr>
          <p:cNvSpPr/>
          <p:nvPr/>
        </p:nvSpPr>
        <p:spPr>
          <a:xfrm rot="442391">
            <a:off x="3042254" y="2175395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chanter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82" name="CustomShape 2">
            <a:hlinkClick r:id="" action="ppaction://noaction">
              <a:snd r:embed="rId6" name="decembre.wav"/>
            </a:hlinkClick>
            <a:extLst>
              <a:ext uri="{FF2B5EF4-FFF2-40B4-BE49-F238E27FC236}">
                <a16:creationId xmlns:a16="http://schemas.microsoft.com/office/drawing/2014/main" id="{51FF89F5-8AC8-4FFE-8E60-4ABED357861C}"/>
              </a:ext>
            </a:extLst>
          </p:cNvPr>
          <p:cNvSpPr/>
          <p:nvPr/>
        </p:nvSpPr>
        <p:spPr>
          <a:xfrm rot="442391">
            <a:off x="8244946" y="2092128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décembre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83" name="CustomShape 2">
            <a:hlinkClick r:id="" action="ppaction://noaction">
              <a:snd r:embed="rId7" name="affiche.wav"/>
            </a:hlinkClick>
            <a:extLst>
              <a:ext uri="{FF2B5EF4-FFF2-40B4-BE49-F238E27FC236}">
                <a16:creationId xmlns:a16="http://schemas.microsoft.com/office/drawing/2014/main" id="{7A43AC54-A1A9-458D-952A-B155E7A2CE63}"/>
              </a:ext>
            </a:extLst>
          </p:cNvPr>
          <p:cNvSpPr/>
          <p:nvPr/>
        </p:nvSpPr>
        <p:spPr>
          <a:xfrm rot="21146026">
            <a:off x="5732959" y="2171997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affiche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84" name="CustomShape 2">
            <a:hlinkClick r:id="" action="ppaction://noaction">
              <a:snd r:embed="rId8" name="chocolat.wav"/>
            </a:hlinkClick>
            <a:extLst>
              <a:ext uri="{FF2B5EF4-FFF2-40B4-BE49-F238E27FC236}">
                <a16:creationId xmlns:a16="http://schemas.microsoft.com/office/drawing/2014/main" id="{9A5A1E85-F414-4AF5-BD90-AAB6B9B8CDF7}"/>
              </a:ext>
            </a:extLst>
          </p:cNvPr>
          <p:cNvSpPr/>
          <p:nvPr/>
        </p:nvSpPr>
        <p:spPr>
          <a:xfrm rot="21146026">
            <a:off x="413436" y="4320444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chocolat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85" name="CustomShape 2">
            <a:hlinkClick r:id="" action="ppaction://noaction">
              <a:snd r:embed="rId9" name="exercice.wav"/>
            </a:hlinkClick>
            <a:extLst>
              <a:ext uri="{FF2B5EF4-FFF2-40B4-BE49-F238E27FC236}">
                <a16:creationId xmlns:a16="http://schemas.microsoft.com/office/drawing/2014/main" id="{7E3B3A59-C96B-427C-9D77-995E96801F73}"/>
              </a:ext>
            </a:extLst>
          </p:cNvPr>
          <p:cNvSpPr/>
          <p:nvPr/>
        </p:nvSpPr>
        <p:spPr>
          <a:xfrm rot="442391">
            <a:off x="2975841" y="4240575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exercice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86" name="CustomShape 2">
            <a:hlinkClick r:id="" action="ppaction://noaction">
              <a:snd r:embed="rId10" name="cereales.wav"/>
            </a:hlinkClick>
            <a:extLst>
              <a:ext uri="{FF2B5EF4-FFF2-40B4-BE49-F238E27FC236}">
                <a16:creationId xmlns:a16="http://schemas.microsoft.com/office/drawing/2014/main" id="{C348EEFC-080C-46B9-BE32-C978F639EB3F}"/>
              </a:ext>
            </a:extLst>
          </p:cNvPr>
          <p:cNvSpPr/>
          <p:nvPr/>
        </p:nvSpPr>
        <p:spPr>
          <a:xfrm rot="442391">
            <a:off x="8249097" y="4240575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céréale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87" name="CustomShape 2">
            <a:hlinkClick r:id="" action="ppaction://noaction">
              <a:snd r:embed="rId11" name="cheveux.wav"/>
            </a:hlinkClick>
            <a:extLst>
              <a:ext uri="{FF2B5EF4-FFF2-40B4-BE49-F238E27FC236}">
                <a16:creationId xmlns:a16="http://schemas.microsoft.com/office/drawing/2014/main" id="{74FA40DA-7D8E-45E9-978B-75F3BE81C65B}"/>
              </a:ext>
            </a:extLst>
          </p:cNvPr>
          <p:cNvSpPr/>
          <p:nvPr/>
        </p:nvSpPr>
        <p:spPr>
          <a:xfrm rot="21146026">
            <a:off x="5737110" y="4320444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cheveux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88" name="CustomShape 2">
            <a:hlinkClick r:id="" action="ppaction://noaction">
              <a:snd r:embed="rId12" name="chapeau.wav"/>
            </a:hlinkClick>
            <a:extLst>
              <a:ext uri="{FF2B5EF4-FFF2-40B4-BE49-F238E27FC236}">
                <a16:creationId xmlns:a16="http://schemas.microsoft.com/office/drawing/2014/main" id="{C821ECAB-9D50-4CC9-AE51-00E3DA68FBC8}"/>
              </a:ext>
            </a:extLst>
          </p:cNvPr>
          <p:cNvSpPr/>
          <p:nvPr/>
        </p:nvSpPr>
        <p:spPr>
          <a:xfrm rot="442391">
            <a:off x="392296" y="3157499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chapeau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89" name="CustomShape 2">
            <a:hlinkClick r:id="" action="ppaction://noaction">
              <a:snd r:embed="rId13" name="speciale.wav"/>
            </a:hlinkClick>
            <a:extLst>
              <a:ext uri="{FF2B5EF4-FFF2-40B4-BE49-F238E27FC236}">
                <a16:creationId xmlns:a16="http://schemas.microsoft.com/office/drawing/2014/main" id="{1627AA10-32AB-4E99-8DD3-7F65D90E4F25}"/>
              </a:ext>
            </a:extLst>
          </p:cNvPr>
          <p:cNvSpPr/>
          <p:nvPr/>
        </p:nvSpPr>
        <p:spPr>
          <a:xfrm rot="21146026">
            <a:off x="2975425" y="3185759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spéciale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90" name="CustomShape 2">
            <a:hlinkClick r:id="" action="ppaction://noaction">
              <a:snd r:embed="rId14" name="espace.wav"/>
            </a:hlinkClick>
            <a:extLst>
              <a:ext uri="{FF2B5EF4-FFF2-40B4-BE49-F238E27FC236}">
                <a16:creationId xmlns:a16="http://schemas.microsoft.com/office/drawing/2014/main" id="{42D595D4-0B6A-4478-A71B-A44ACAC6AE13}"/>
              </a:ext>
            </a:extLst>
          </p:cNvPr>
          <p:cNvSpPr/>
          <p:nvPr/>
        </p:nvSpPr>
        <p:spPr>
          <a:xfrm rot="442391">
            <a:off x="5775871" y="3185626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espace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91" name="CustomShape 2">
            <a:hlinkClick r:id="" action="ppaction://noaction">
              <a:snd r:embed="rId15" name="gauche.wav"/>
            </a:hlinkClick>
            <a:extLst>
              <a:ext uri="{FF2B5EF4-FFF2-40B4-BE49-F238E27FC236}">
                <a16:creationId xmlns:a16="http://schemas.microsoft.com/office/drawing/2014/main" id="{D06EBDF4-7C88-4632-AF12-8FD9CBFAC953}"/>
              </a:ext>
            </a:extLst>
          </p:cNvPr>
          <p:cNvSpPr/>
          <p:nvPr/>
        </p:nvSpPr>
        <p:spPr>
          <a:xfrm rot="21146026">
            <a:off x="8359000" y="3213886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gauche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92" name="CustomShape 2">
            <a:hlinkClick r:id="" action="ppaction://noaction">
              <a:snd r:embed="rId16" name="centre.wav"/>
            </a:hlinkClick>
            <a:extLst>
              <a:ext uri="{FF2B5EF4-FFF2-40B4-BE49-F238E27FC236}">
                <a16:creationId xmlns:a16="http://schemas.microsoft.com/office/drawing/2014/main" id="{7A4B6FD3-92E2-4914-97E6-A70664CFD1B0}"/>
              </a:ext>
            </a:extLst>
          </p:cNvPr>
          <p:cNvSpPr/>
          <p:nvPr/>
        </p:nvSpPr>
        <p:spPr>
          <a:xfrm rot="442391">
            <a:off x="527546" y="5614744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centre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93" name="CustomShape 2">
            <a:hlinkClick r:id="" action="ppaction://noaction">
              <a:snd r:embed="rId17" name="medecin.wav"/>
            </a:hlinkClick>
            <a:extLst>
              <a:ext uri="{FF2B5EF4-FFF2-40B4-BE49-F238E27FC236}">
                <a16:creationId xmlns:a16="http://schemas.microsoft.com/office/drawing/2014/main" id="{C3404A3B-440B-4C85-AF1B-393EB535A471}"/>
              </a:ext>
            </a:extLst>
          </p:cNvPr>
          <p:cNvSpPr/>
          <p:nvPr/>
        </p:nvSpPr>
        <p:spPr>
          <a:xfrm rot="21146026">
            <a:off x="3110675" y="5643004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médecin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94" name="CustomShape 2">
            <a:hlinkClick r:id="" action="ppaction://noaction">
              <a:snd r:embed="rId18" name="marche.wav"/>
            </a:hlinkClick>
            <a:extLst>
              <a:ext uri="{FF2B5EF4-FFF2-40B4-BE49-F238E27FC236}">
                <a16:creationId xmlns:a16="http://schemas.microsoft.com/office/drawing/2014/main" id="{32AE19D2-D399-40D2-9792-986F52A49EFF}"/>
              </a:ext>
            </a:extLst>
          </p:cNvPr>
          <p:cNvSpPr/>
          <p:nvPr/>
        </p:nvSpPr>
        <p:spPr>
          <a:xfrm rot="442391">
            <a:off x="5911121" y="5642871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marché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95" name="CustomShape 2">
            <a:hlinkClick r:id="" action="ppaction://noaction">
              <a:snd r:embed="rId19" name="vache.wav"/>
            </a:hlinkClick>
            <a:extLst>
              <a:ext uri="{FF2B5EF4-FFF2-40B4-BE49-F238E27FC236}">
                <a16:creationId xmlns:a16="http://schemas.microsoft.com/office/drawing/2014/main" id="{C3D0DFB7-EDB4-42C0-8B55-5E2A3856D519}"/>
              </a:ext>
            </a:extLst>
          </p:cNvPr>
          <p:cNvSpPr/>
          <p:nvPr/>
        </p:nvSpPr>
        <p:spPr>
          <a:xfrm rot="21146026">
            <a:off x="8494250" y="5671131"/>
            <a:ext cx="2103033" cy="525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vache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305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2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1B: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7D85ED2D-C9F9-40FE-8AE0-84AD2682989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79FBF1-84E7-41ED-9578-296C4C57AE28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8" name="Google Shape;387;p19">
            <a:extLst>
              <a:ext uri="{FF2B5EF4-FFF2-40B4-BE49-F238E27FC236}">
                <a16:creationId xmlns:a16="http://schemas.microsoft.com/office/drawing/2014/main" id="{713A62D8-8BDE-4165-B53E-9A6DC4A09CE8}"/>
              </a:ext>
            </a:extLst>
          </p:cNvPr>
          <p:cNvSpPr/>
          <p:nvPr/>
        </p:nvSpPr>
        <p:spPr>
          <a:xfrm>
            <a:off x="10947872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Google Shape;388;p19">
            <a:extLst>
              <a:ext uri="{FF2B5EF4-FFF2-40B4-BE49-F238E27FC236}">
                <a16:creationId xmlns:a16="http://schemas.microsoft.com/office/drawing/2014/main" id="{083457D8-F4AF-40A4-9A07-BB6A0E4DCA72}"/>
              </a:ext>
            </a:extLst>
          </p:cNvPr>
          <p:cNvSpPr/>
          <p:nvPr/>
        </p:nvSpPr>
        <p:spPr>
          <a:xfrm>
            <a:off x="10945505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1" name="Google Shape;389;p19">
            <a:extLst>
              <a:ext uri="{FF2B5EF4-FFF2-40B4-BE49-F238E27FC236}">
                <a16:creationId xmlns:a16="http://schemas.microsoft.com/office/drawing/2014/main" id="{EC15B599-096E-4CC0-89C9-DCD66C29B8DD}"/>
              </a:ext>
            </a:extLst>
          </p:cNvPr>
          <p:cNvCxnSpPr/>
          <p:nvPr/>
        </p:nvCxnSpPr>
        <p:spPr>
          <a:xfrm>
            <a:off x="11631244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390;p19">
            <a:extLst>
              <a:ext uri="{FF2B5EF4-FFF2-40B4-BE49-F238E27FC236}">
                <a16:creationId xmlns:a16="http://schemas.microsoft.com/office/drawing/2014/main" id="{12114620-1207-4EF5-9BD3-7278F0819B17}"/>
              </a:ext>
            </a:extLst>
          </p:cNvPr>
          <p:cNvCxnSpPr/>
          <p:nvPr/>
        </p:nvCxnSpPr>
        <p:spPr>
          <a:xfrm>
            <a:off x="11608635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391;p19">
            <a:extLst>
              <a:ext uri="{FF2B5EF4-FFF2-40B4-BE49-F238E27FC236}">
                <a16:creationId xmlns:a16="http://schemas.microsoft.com/office/drawing/2014/main" id="{9D524B69-7545-4DFB-9344-6EEE1210DC75}"/>
              </a:ext>
            </a:extLst>
          </p:cNvPr>
          <p:cNvCxnSpPr/>
          <p:nvPr/>
        </p:nvCxnSpPr>
        <p:spPr>
          <a:xfrm>
            <a:off x="11631245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" name="Google Shape;393;p19">
            <a:extLst>
              <a:ext uri="{FF2B5EF4-FFF2-40B4-BE49-F238E27FC236}">
                <a16:creationId xmlns:a16="http://schemas.microsoft.com/office/drawing/2014/main" id="{F1086204-2E5C-48A5-B26F-C6C43476D560}"/>
              </a:ext>
            </a:extLst>
          </p:cNvPr>
          <p:cNvSpPr txBox="1"/>
          <p:nvPr/>
        </p:nvSpPr>
        <p:spPr>
          <a:xfrm>
            <a:off x="11748166" y="1666496"/>
            <a:ext cx="95738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394;p19">
            <a:extLst>
              <a:ext uri="{FF2B5EF4-FFF2-40B4-BE49-F238E27FC236}">
                <a16:creationId xmlns:a16="http://schemas.microsoft.com/office/drawing/2014/main" id="{61D9D054-F78B-4F69-843F-344D82B8C205}"/>
              </a:ext>
            </a:extLst>
          </p:cNvPr>
          <p:cNvSpPr txBox="1"/>
          <p:nvPr/>
        </p:nvSpPr>
        <p:spPr>
          <a:xfrm>
            <a:off x="11714209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395;p19">
            <a:extLst>
              <a:ext uri="{FF2B5EF4-FFF2-40B4-BE49-F238E27FC236}">
                <a16:creationId xmlns:a16="http://schemas.microsoft.com/office/drawing/2014/main" id="{4F0B5B71-9AB5-4781-9712-DFE7251694A2}"/>
              </a:ext>
            </a:extLst>
          </p:cNvPr>
          <p:cNvSpPr/>
          <p:nvPr/>
        </p:nvSpPr>
        <p:spPr>
          <a:xfrm>
            <a:off x="10804922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CustomShape 22">
            <a:hlinkClick r:id="" action="ppaction://noaction">
              <a:snd r:embed="rId4" name="virelangue2_slow.wav"/>
            </a:hlinkClick>
            <a:extLst>
              <a:ext uri="{FF2B5EF4-FFF2-40B4-BE49-F238E27FC236}">
                <a16:creationId xmlns:a16="http://schemas.microsoft.com/office/drawing/2014/main" id="{E0482996-C907-412E-B712-3D5BC0A1BCFE}"/>
              </a:ext>
            </a:extLst>
          </p:cNvPr>
          <p:cNvSpPr/>
          <p:nvPr/>
        </p:nvSpPr>
        <p:spPr>
          <a:xfrm>
            <a:off x="576334" y="2525942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CustomShape 23">
            <a:hlinkClick r:id="" action="ppaction://noaction">
              <a:snd r:embed="rId5" name="virelangue2_medium.wav"/>
            </a:hlinkClick>
            <a:extLst>
              <a:ext uri="{FF2B5EF4-FFF2-40B4-BE49-F238E27FC236}">
                <a16:creationId xmlns:a16="http://schemas.microsoft.com/office/drawing/2014/main" id="{925E4C93-4B9E-4B2A-A44E-384D80B5567A}"/>
              </a:ext>
            </a:extLst>
          </p:cNvPr>
          <p:cNvSpPr/>
          <p:nvPr/>
        </p:nvSpPr>
        <p:spPr>
          <a:xfrm>
            <a:off x="576334" y="3315681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CustomShape 24">
            <a:hlinkClick r:id="" action="ppaction://noaction">
              <a:snd r:embed="rId6" name="virelangue2_fast.wav"/>
            </a:hlinkClick>
            <a:extLst>
              <a:ext uri="{FF2B5EF4-FFF2-40B4-BE49-F238E27FC236}">
                <a16:creationId xmlns:a16="http://schemas.microsoft.com/office/drawing/2014/main" id="{E798066A-EB05-4D20-918D-8EAE00FBF290}"/>
              </a:ext>
            </a:extLst>
          </p:cNvPr>
          <p:cNvSpPr/>
          <p:nvPr/>
        </p:nvSpPr>
        <p:spPr>
          <a:xfrm>
            <a:off x="600211" y="4105420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AB3C85-EA5B-4DF4-987D-79285C9B6DE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1602" y="1363567"/>
            <a:ext cx="5095355" cy="530152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63853A6-7F33-442B-BE5F-B3B019FF5F86}"/>
              </a:ext>
            </a:extLst>
          </p:cNvPr>
          <p:cNvSpPr txBox="1"/>
          <p:nvPr/>
        </p:nvSpPr>
        <p:spPr>
          <a:xfrm>
            <a:off x="1279932" y="2401067"/>
            <a:ext cx="8937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chasseur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sachant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chasser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savoir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chasser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sans son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chien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fr-FR" sz="28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1900A9-C51E-45D6-80F6-8923EB22A362}"/>
              </a:ext>
            </a:extLst>
          </p:cNvPr>
          <p:cNvSpPr/>
          <p:nvPr/>
        </p:nvSpPr>
        <p:spPr>
          <a:xfrm>
            <a:off x="1285105" y="3426032"/>
            <a:ext cx="96594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hunter who knows how to hunt must know how to hunt without his dog.</a:t>
            </a:r>
          </a:p>
        </p:txBody>
      </p:sp>
      <p:pic>
        <p:nvPicPr>
          <p:cNvPr id="22" name="Graphic 21" descr="Teacher">
            <a:extLst>
              <a:ext uri="{FF2B5EF4-FFF2-40B4-BE49-F238E27FC236}">
                <a16:creationId xmlns:a16="http://schemas.microsoft.com/office/drawing/2014/main" id="{C7CC0703-166D-410E-A0C2-99AB7981C9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590729"/>
            <a:ext cx="914400" cy="914400"/>
          </a:xfrm>
          <a:prstGeom prst="rect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66489BDD-E253-4E7F-B29C-B8318B1C9523}"/>
              </a:ext>
            </a:extLst>
          </p:cNvPr>
          <p:cNvSpPr/>
          <p:nvPr/>
        </p:nvSpPr>
        <p:spPr>
          <a:xfrm>
            <a:off x="914400" y="717689"/>
            <a:ext cx="4952246" cy="547644"/>
          </a:xfrm>
          <a:prstGeom prst="wedgeRoundRectCallout">
            <a:avLst>
              <a:gd name="adj1" fmla="val -52982"/>
              <a:gd name="adj2" fmla="val 1815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DF84F966-374B-40AC-B2D6-3BF2D5F0D6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039" y="192905"/>
            <a:ext cx="1606650" cy="1445741"/>
          </a:xfrm>
          <a:prstGeom prst="rect">
            <a:avLst/>
          </a:prstGeom>
        </p:spPr>
      </p:pic>
      <p:sp>
        <p:nvSpPr>
          <p:cNvPr id="24" name="TextBox 23">
            <a:hlinkClick r:id="" action="ppaction://noaction">
              <a:snd r:embed="rId11" name="S5_t.wav"/>
            </a:hlinkClick>
            <a:extLst>
              <a:ext uri="{FF2B5EF4-FFF2-40B4-BE49-F238E27FC236}">
                <a16:creationId xmlns:a16="http://schemas.microsoft.com/office/drawing/2014/main" id="{2579451A-F510-4F94-814E-E207A0D5AC1E}"/>
              </a:ext>
            </a:extLst>
          </p:cNvPr>
          <p:cNvSpPr txBox="1"/>
          <p:nvPr/>
        </p:nvSpPr>
        <p:spPr>
          <a:xfrm>
            <a:off x="928803" y="697655"/>
            <a:ext cx="5127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Prononce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le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virelangue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759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2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11" y="65077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CustomShape 6">
            <a:hlinkClick r:id="" action="ppaction://noaction">
              <a:snd r:embed="rId3" name="Add_W12F_12.1.wav"/>
            </a:hlinkClick>
            <a:extLst>
              <a:ext uri="{FF2B5EF4-FFF2-40B4-BE49-F238E27FC236}">
                <a16:creationId xmlns:a16="http://schemas.microsoft.com/office/drawing/2014/main" id="{91A2BEDC-1E74-41B8-A57D-12A3A3811577}"/>
              </a:ext>
            </a:extLst>
          </p:cNvPr>
          <p:cNvSpPr/>
          <p:nvPr/>
        </p:nvSpPr>
        <p:spPr>
          <a:xfrm>
            <a:off x="2960310" y="44468"/>
            <a:ext cx="8419570" cy="51732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Les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personnes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sont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comment ?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Écris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anglais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C2058921-3E3E-4BCB-B5B7-3048B4F2DD1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42" name="Title 2">
            <a:extLst>
              <a:ext uri="{FF2B5EF4-FFF2-40B4-BE49-F238E27FC236}">
                <a16:creationId xmlns:a16="http://schemas.microsoft.com/office/drawing/2014/main" id="{B82F4B3D-CCD2-4E05-8AAD-AA8C0B7E23E9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90" name="Table 5">
            <a:extLst>
              <a:ext uri="{FF2B5EF4-FFF2-40B4-BE49-F238E27FC236}">
                <a16:creationId xmlns:a16="http://schemas.microsoft.com/office/drawing/2014/main" id="{08E73310-E99B-470C-83DC-2007FBA981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2543897"/>
              </p:ext>
            </p:extLst>
          </p:nvPr>
        </p:nvGraphicFramePr>
        <p:xfrm>
          <a:off x="276726" y="670395"/>
          <a:ext cx="11039048" cy="5878684"/>
        </p:xfrm>
        <a:graphic>
          <a:graphicData uri="http://schemas.openxmlformats.org/drawingml/2006/table">
            <a:tbl>
              <a:tblPr/>
              <a:tblGrid>
                <a:gridCol w="637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01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9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1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Jean-Michel a les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cheveux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crépus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9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2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La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professeure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a les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yeux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verts.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9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3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médecin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a le visage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rond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9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4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Claudine a la bouche rouge.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9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5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Adèle a les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cheveux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blonds.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9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6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Léa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a les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yeux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noirs.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98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7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Pierre a les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cheveux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courts.</a:t>
                      </a: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1" name="TextBox 90">
            <a:extLst>
              <a:ext uri="{FF2B5EF4-FFF2-40B4-BE49-F238E27FC236}">
                <a16:creationId xmlns:a16="http://schemas.microsoft.com/office/drawing/2014/main" id="{1B811DDD-A285-4776-962A-45BF14DE0746}"/>
              </a:ext>
            </a:extLst>
          </p:cNvPr>
          <p:cNvSpPr txBox="1"/>
          <p:nvPr/>
        </p:nvSpPr>
        <p:spPr>
          <a:xfrm>
            <a:off x="941207" y="1033981"/>
            <a:ext cx="61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Jean-Michel has frizzy hair.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FFE648C-F4DD-48DD-8CC5-3EAE952C4FD5}"/>
              </a:ext>
            </a:extLst>
          </p:cNvPr>
          <p:cNvSpPr txBox="1"/>
          <p:nvPr/>
        </p:nvSpPr>
        <p:spPr>
          <a:xfrm>
            <a:off x="941206" y="1910267"/>
            <a:ext cx="61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teacher</a:t>
            </a:r>
            <a:r>
              <a:rPr kumimoji="0" lang="en-GB" sz="24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has green eyes.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F4BA821-9290-4B05-9953-629D107D57A7}"/>
              </a:ext>
            </a:extLst>
          </p:cNvPr>
          <p:cNvSpPr txBox="1"/>
          <p:nvPr/>
        </p:nvSpPr>
        <p:spPr>
          <a:xfrm>
            <a:off x="876226" y="2774361"/>
            <a:ext cx="61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doctor has a round face.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06C4F3E-AAD7-456B-B599-7DCD51D7446B}"/>
              </a:ext>
            </a:extLst>
          </p:cNvPr>
          <p:cNvSpPr txBox="1"/>
          <p:nvPr/>
        </p:nvSpPr>
        <p:spPr>
          <a:xfrm>
            <a:off x="909680" y="3636434"/>
            <a:ext cx="61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Claudine has a red mouth.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D8A45F2-5AC8-4D52-A64D-4EDE100716E1}"/>
              </a:ext>
            </a:extLst>
          </p:cNvPr>
          <p:cNvSpPr txBox="1"/>
          <p:nvPr/>
        </p:nvSpPr>
        <p:spPr>
          <a:xfrm>
            <a:off x="909680" y="4430887"/>
            <a:ext cx="61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Adèle has blond</a:t>
            </a:r>
            <a:r>
              <a:rPr kumimoji="0" lang="en-GB" sz="24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hair.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09AFB25-DD86-48E4-AD30-C5E3E59054CB}"/>
              </a:ext>
            </a:extLst>
          </p:cNvPr>
          <p:cNvSpPr txBox="1"/>
          <p:nvPr/>
        </p:nvSpPr>
        <p:spPr>
          <a:xfrm>
            <a:off x="876225" y="5259150"/>
            <a:ext cx="61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Léa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has black eyes.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230727C-C22E-48BE-956A-A931A1DD4C12}"/>
              </a:ext>
            </a:extLst>
          </p:cNvPr>
          <p:cNvSpPr txBox="1"/>
          <p:nvPr/>
        </p:nvSpPr>
        <p:spPr>
          <a:xfrm>
            <a:off x="876224" y="6124327"/>
            <a:ext cx="611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Pierre has short hairs.</a:t>
            </a:r>
          </a:p>
        </p:txBody>
      </p:sp>
    </p:spTree>
    <p:extLst>
      <p:ext uri="{BB962C8B-B14F-4D97-AF65-F5344CB8AC3E}">
        <p14:creationId xmlns:p14="http://schemas.microsoft.com/office/powerpoint/2010/main" val="273021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93" grpId="0"/>
      <p:bldP spid="94" grpId="0"/>
      <p:bldP spid="95" grpId="0"/>
      <p:bldP spid="96" grpId="0"/>
      <p:bldP spid="9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28656"/>
            <a:ext cx="302961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7" name="TextBox 36">
            <a:hlinkClick r:id="" action="ppaction://noaction">
              <a:snd r:embed="rId3" name="Add_W12F_12.2.wav"/>
            </a:hlinkClick>
            <a:extLst>
              <a:ext uri="{FF2B5EF4-FFF2-40B4-BE49-F238E27FC236}">
                <a16:creationId xmlns:a16="http://schemas.microsoft.com/office/drawing/2014/main" id="{868CA353-6B7B-44CA-92FB-9ACDF811AC62}"/>
              </a:ext>
            </a:extLst>
          </p:cNvPr>
          <p:cNvSpPr txBox="1"/>
          <p:nvPr/>
        </p:nvSpPr>
        <p:spPr>
          <a:xfrm>
            <a:off x="3097528" y="28656"/>
            <a:ext cx="5763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Pierre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décrit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5AEE6D6B-B9FC-4A3B-8AEE-BBD1B85ED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082927D-B08A-49FE-B8EC-DE709971D90C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Action Button: Blank 23">
            <a:hlinkClick r:id="" action="ppaction://noaction" highlightClick="1">
              <a:snd r:embed="rId5" name="Max_exemple.wav"/>
            </a:hlinkClick>
            <a:extLst>
              <a:ext uri="{FF2B5EF4-FFF2-40B4-BE49-F238E27FC236}">
                <a16:creationId xmlns:a16="http://schemas.microsoft.com/office/drawing/2014/main" id="{1F3DA442-F5EF-4C80-BBBF-4506C3023176}"/>
              </a:ext>
            </a:extLst>
          </p:cNvPr>
          <p:cNvSpPr/>
          <p:nvPr/>
        </p:nvSpPr>
        <p:spPr>
          <a:xfrm>
            <a:off x="383856" y="197077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5" name="Action Button: Blank 24">
            <a:hlinkClick r:id="" action="ppaction://noaction" highlightClick="1">
              <a:snd r:embed="rId6" name="Max_1.wav"/>
            </a:hlinkClick>
            <a:extLst>
              <a:ext uri="{FF2B5EF4-FFF2-40B4-BE49-F238E27FC236}">
                <a16:creationId xmlns:a16="http://schemas.microsoft.com/office/drawing/2014/main" id="{013FE639-05EB-4CC7-86F9-AF812D015CA2}"/>
              </a:ext>
            </a:extLst>
          </p:cNvPr>
          <p:cNvSpPr/>
          <p:nvPr/>
        </p:nvSpPr>
        <p:spPr>
          <a:xfrm>
            <a:off x="389432" y="257642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6" name="Action Button: Blank 25">
            <a:hlinkClick r:id="" action="ppaction://noaction" highlightClick="1">
              <a:snd r:embed="rId7" name="Max_2.wav"/>
            </a:hlinkClick>
            <a:extLst>
              <a:ext uri="{FF2B5EF4-FFF2-40B4-BE49-F238E27FC236}">
                <a16:creationId xmlns:a16="http://schemas.microsoft.com/office/drawing/2014/main" id="{7CC09CC8-EFB7-435A-88C6-ABBD6D63CD50}"/>
              </a:ext>
            </a:extLst>
          </p:cNvPr>
          <p:cNvSpPr/>
          <p:nvPr/>
        </p:nvSpPr>
        <p:spPr>
          <a:xfrm>
            <a:off x="383854" y="318942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7" name="Action Button: Blank 26">
            <a:hlinkClick r:id="" action="ppaction://noaction" highlightClick="1">
              <a:snd r:embed="rId8" name="Max_3.wav"/>
            </a:hlinkClick>
            <a:extLst>
              <a:ext uri="{FF2B5EF4-FFF2-40B4-BE49-F238E27FC236}">
                <a16:creationId xmlns:a16="http://schemas.microsoft.com/office/drawing/2014/main" id="{2BE91755-1B83-47C4-8DF8-E5A875622BDA}"/>
              </a:ext>
            </a:extLst>
          </p:cNvPr>
          <p:cNvSpPr/>
          <p:nvPr/>
        </p:nvSpPr>
        <p:spPr>
          <a:xfrm>
            <a:off x="383854" y="380243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8" name="Action Button: Blank 27">
            <a:hlinkClick r:id="" action="ppaction://noaction" highlightClick="1">
              <a:snd r:embed="rId9" name="Max_4.wav"/>
            </a:hlinkClick>
            <a:extLst>
              <a:ext uri="{FF2B5EF4-FFF2-40B4-BE49-F238E27FC236}">
                <a16:creationId xmlns:a16="http://schemas.microsoft.com/office/drawing/2014/main" id="{9C00A4EF-CD8C-4131-A15D-40BFE3CEED6C}"/>
              </a:ext>
            </a:extLst>
          </p:cNvPr>
          <p:cNvSpPr/>
          <p:nvPr/>
        </p:nvSpPr>
        <p:spPr>
          <a:xfrm>
            <a:off x="383853" y="442027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9" name="Action Button: Blank 28">
            <a:hlinkClick r:id="" action="ppaction://noaction" highlightClick="1">
              <a:snd r:embed="rId10" name="Max_5.wav"/>
            </a:hlinkClick>
            <a:extLst>
              <a:ext uri="{FF2B5EF4-FFF2-40B4-BE49-F238E27FC236}">
                <a16:creationId xmlns:a16="http://schemas.microsoft.com/office/drawing/2014/main" id="{89B6108A-A4A2-441F-8C30-D3395178E20B}"/>
              </a:ext>
            </a:extLst>
          </p:cNvPr>
          <p:cNvSpPr/>
          <p:nvPr/>
        </p:nvSpPr>
        <p:spPr>
          <a:xfrm>
            <a:off x="383853" y="502592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023B83-2A25-453D-9E25-95DEFD9549E6}"/>
              </a:ext>
            </a:extLst>
          </p:cNvPr>
          <p:cNvSpPr txBox="1"/>
          <p:nvPr/>
        </p:nvSpPr>
        <p:spPr>
          <a:xfrm>
            <a:off x="906142" y="1937520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 is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Monday 24</a:t>
            </a:r>
            <a:r>
              <a:rPr kumimoji="0" lang="en-GB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August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44FCD0F-8753-4860-891F-2FA9E4A537C8}"/>
              </a:ext>
            </a:extLst>
          </p:cNvPr>
          <p:cNvSpPr/>
          <p:nvPr/>
        </p:nvSpPr>
        <p:spPr>
          <a:xfrm>
            <a:off x="2244436" y="1915845"/>
            <a:ext cx="3851564" cy="43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DC78AC-B5FF-455E-8CDE-EAB5244D5761}"/>
              </a:ext>
            </a:extLst>
          </p:cNvPr>
          <p:cNvSpPr txBox="1"/>
          <p:nvPr/>
        </p:nvSpPr>
        <p:spPr>
          <a:xfrm>
            <a:off x="906142" y="2579648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my  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friend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Max’s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birthday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4" name="Action Button: Blank 33">
            <a:hlinkClick r:id="" action="ppaction://noaction" highlightClick="1">
              <a:snd r:embed="rId11" name="Max_6.wav"/>
            </a:hlinkClick>
            <a:extLst>
              <a:ext uri="{FF2B5EF4-FFF2-40B4-BE49-F238E27FC236}">
                <a16:creationId xmlns:a16="http://schemas.microsoft.com/office/drawing/2014/main" id="{2D96CD51-0C7C-4008-833D-4BE7D6844476}"/>
              </a:ext>
            </a:extLst>
          </p:cNvPr>
          <p:cNvSpPr/>
          <p:nvPr/>
        </p:nvSpPr>
        <p:spPr>
          <a:xfrm>
            <a:off x="383852" y="5592732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7D39032-F404-4717-A0D5-827D0C27F5D0}"/>
              </a:ext>
            </a:extLst>
          </p:cNvPr>
          <p:cNvSpPr/>
          <p:nvPr/>
        </p:nvSpPr>
        <p:spPr>
          <a:xfrm>
            <a:off x="1951617" y="2570374"/>
            <a:ext cx="1145911" cy="44982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721F2F6-F75C-45BA-BE79-AE2E0723DE7D}"/>
              </a:ext>
            </a:extLst>
          </p:cNvPr>
          <p:cNvSpPr/>
          <p:nvPr/>
        </p:nvSpPr>
        <p:spPr>
          <a:xfrm>
            <a:off x="4164916" y="2589317"/>
            <a:ext cx="2523392" cy="43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C00394-91D3-4F86-8BAE-9F65F83E2D75}"/>
              </a:ext>
            </a:extLst>
          </p:cNvPr>
          <p:cNvSpPr txBox="1"/>
          <p:nvPr/>
        </p:nvSpPr>
        <p:spPr>
          <a:xfrm>
            <a:off x="917334" y="3198961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Max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English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53477AF-475C-4892-9225-C671E1F0FE3D}"/>
              </a:ext>
            </a:extLst>
          </p:cNvPr>
          <p:cNvSpPr/>
          <p:nvPr/>
        </p:nvSpPr>
        <p:spPr>
          <a:xfrm>
            <a:off x="1675220" y="3180865"/>
            <a:ext cx="3851564" cy="4190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DB7200-F5BE-48BF-83CD-E921C8A9023D}"/>
              </a:ext>
            </a:extLst>
          </p:cNvPr>
          <p:cNvSpPr txBox="1"/>
          <p:nvPr/>
        </p:nvSpPr>
        <p:spPr>
          <a:xfrm>
            <a:off x="906142" y="3768032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short, red hair.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D887B34-228E-488D-89AA-D863D0A81E63}"/>
              </a:ext>
            </a:extLst>
          </p:cNvPr>
          <p:cNvSpPr txBox="1"/>
          <p:nvPr/>
        </p:nvSpPr>
        <p:spPr>
          <a:xfrm>
            <a:off x="917334" y="4400886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a round face.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4066F52-81D6-4CD8-A715-C6E978AA1D4A}"/>
              </a:ext>
            </a:extLst>
          </p:cNvPr>
          <p:cNvSpPr txBox="1"/>
          <p:nvPr/>
        </p:nvSpPr>
        <p:spPr>
          <a:xfrm>
            <a:off x="919714" y="4968487"/>
            <a:ext cx="1142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his bag he has some exercise books, some pencils and a pen.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14D927-8229-45D0-BC29-23B700CBA1F7}"/>
              </a:ext>
            </a:extLst>
          </p:cNvPr>
          <p:cNvSpPr txBox="1"/>
          <p:nvPr/>
        </p:nvSpPr>
        <p:spPr>
          <a:xfrm>
            <a:off x="990953" y="5602811"/>
            <a:ext cx="1142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a bottle and a banana, too.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B935428-4D13-488C-918E-8AB0234D2908}"/>
              </a:ext>
            </a:extLst>
          </p:cNvPr>
          <p:cNvSpPr/>
          <p:nvPr/>
        </p:nvSpPr>
        <p:spPr>
          <a:xfrm>
            <a:off x="962483" y="3818274"/>
            <a:ext cx="4797505" cy="43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_____________________________.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E167A88-A46E-4BA6-AA1E-E953DEAF6370}"/>
              </a:ext>
            </a:extLst>
          </p:cNvPr>
          <p:cNvSpPr/>
          <p:nvPr/>
        </p:nvSpPr>
        <p:spPr>
          <a:xfrm>
            <a:off x="962482" y="4447306"/>
            <a:ext cx="4797505" cy="43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_____________________________.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D4B96D3-F23E-4A15-A999-BA8F57D8C03B}"/>
              </a:ext>
            </a:extLst>
          </p:cNvPr>
          <p:cNvSpPr/>
          <p:nvPr/>
        </p:nvSpPr>
        <p:spPr>
          <a:xfrm>
            <a:off x="917334" y="5028372"/>
            <a:ext cx="10862173" cy="43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_____________________________________________________________________.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12AC936-8876-46E2-93B0-8329A45BABD9}"/>
              </a:ext>
            </a:extLst>
          </p:cNvPr>
          <p:cNvSpPr/>
          <p:nvPr/>
        </p:nvSpPr>
        <p:spPr>
          <a:xfrm>
            <a:off x="962482" y="5609438"/>
            <a:ext cx="6374123" cy="4308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_______________________________________.</a:t>
            </a:r>
          </a:p>
        </p:txBody>
      </p:sp>
      <p:pic>
        <p:nvPicPr>
          <p:cNvPr id="58" name="Graphic 57" descr="User">
            <a:extLst>
              <a:ext uri="{FF2B5EF4-FFF2-40B4-BE49-F238E27FC236}">
                <a16:creationId xmlns:a16="http://schemas.microsoft.com/office/drawing/2014/main" id="{72F94921-7CF2-41C7-9467-B700237E24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30076" y="290161"/>
            <a:ext cx="1686364" cy="1969974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16062F1-7506-479A-99EF-4A38307922AA}"/>
              </a:ext>
            </a:extLst>
          </p:cNvPr>
          <p:cNvSpPr txBox="1"/>
          <p:nvPr/>
        </p:nvSpPr>
        <p:spPr>
          <a:xfrm>
            <a:off x="8873492" y="1159136"/>
            <a:ext cx="650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52B7B-FCE3-423C-AD2E-F2C8CA4B0CB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78"/>
          <a:stretch/>
        </p:blipFill>
        <p:spPr>
          <a:xfrm>
            <a:off x="8472704" y="522775"/>
            <a:ext cx="1413869" cy="1451716"/>
          </a:xfrm>
          <a:prstGeom prst="rect">
            <a:avLst/>
          </a:prstGeom>
        </p:spPr>
      </p:pic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1D0B75E-777B-4FA5-A99F-3652A1C2C8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507" y="366537"/>
            <a:ext cx="1411189" cy="3957336"/>
          </a:xfrm>
          <a:prstGeom prst="rect">
            <a:avLst/>
          </a:prstGeom>
        </p:spPr>
      </p:pic>
      <p:pic>
        <p:nvPicPr>
          <p:cNvPr id="47" name="Graphic 46" descr="Teacher">
            <a:extLst>
              <a:ext uri="{FF2B5EF4-FFF2-40B4-BE49-F238E27FC236}">
                <a16:creationId xmlns:a16="http://schemas.microsoft.com/office/drawing/2014/main" id="{D0592F8D-1CAF-4A6A-A3EC-3EDE09D2EA2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4902" y="529846"/>
            <a:ext cx="944283" cy="914400"/>
          </a:xfrm>
          <a:prstGeom prst="rect">
            <a:avLst/>
          </a:prstGeom>
        </p:spPr>
      </p:pic>
      <p:sp>
        <p:nvSpPr>
          <p:cNvPr id="48" name="Speech Bubble: Rectangle with Corners Rounded 47">
            <a:hlinkClick r:id="" action="ppaction://noaction">
              <a:snd r:embed="rId18" name="T1_W12F_6.2.wav"/>
            </a:hlinkClick>
            <a:extLst>
              <a:ext uri="{FF2B5EF4-FFF2-40B4-BE49-F238E27FC236}">
                <a16:creationId xmlns:a16="http://schemas.microsoft.com/office/drawing/2014/main" id="{14998745-4191-4393-863C-848568962FB2}"/>
              </a:ext>
            </a:extLst>
          </p:cNvPr>
          <p:cNvSpPr/>
          <p:nvPr/>
        </p:nvSpPr>
        <p:spPr>
          <a:xfrm>
            <a:off x="1136841" y="731880"/>
            <a:ext cx="6174103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>
            <a:hlinkClick r:id="" action="ppaction://noaction">
              <a:snd r:embed="rId18" name="T1_W12F_6.2.wav"/>
            </a:hlinkClick>
            <a:extLst>
              <a:ext uri="{FF2B5EF4-FFF2-40B4-BE49-F238E27FC236}">
                <a16:creationId xmlns:a16="http://schemas.microsoft.com/office/drawing/2014/main" id="{A505BBC4-DF49-46BD-9D7A-B28D8ADD8817}"/>
              </a:ext>
            </a:extLst>
          </p:cNvPr>
          <p:cNvSpPr txBox="1"/>
          <p:nvPr/>
        </p:nvSpPr>
        <p:spPr>
          <a:xfrm>
            <a:off x="1198624" y="739494"/>
            <a:ext cx="4679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description an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anglais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51" name="Picture 16" descr="United, Flag, Kingdom, British, Great, Britain">
            <a:extLst>
              <a:ext uri="{FF2B5EF4-FFF2-40B4-BE49-F238E27FC236}">
                <a16:creationId xmlns:a16="http://schemas.microsoft.com/office/drawing/2014/main" id="{18322A9E-5C4B-4943-8B8F-1788EECD3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991" y="778255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87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 animBg="1"/>
      <p:bldP spid="38" grpId="0" animBg="1"/>
      <p:bldP spid="41" grpId="0" animBg="1"/>
      <p:bldP spid="52" grpId="0" animBg="1"/>
      <p:bldP spid="53" grpId="0" animBg="1"/>
      <p:bldP spid="55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phic 34" descr="Teacher">
            <a:extLst>
              <a:ext uri="{FF2B5EF4-FFF2-40B4-BE49-F238E27FC236}">
                <a16:creationId xmlns:a16="http://schemas.microsoft.com/office/drawing/2014/main" id="{F344149B-3FFB-4BFD-BA59-9834F9C63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902" y="529846"/>
            <a:ext cx="944283" cy="914400"/>
          </a:xfrm>
          <a:prstGeom prst="rect">
            <a:avLst/>
          </a:prstGeom>
        </p:spPr>
      </p:pic>
      <p:sp>
        <p:nvSpPr>
          <p:cNvPr id="36" name="Speech Bubble: Rectangle with Corners Rounded 35">
            <a:hlinkClick r:id="" action="ppaction://noaction">
              <a:snd r:embed="rId5" name="T1_W12F_7.2.wav"/>
            </a:hlinkClick>
            <a:extLst>
              <a:ext uri="{FF2B5EF4-FFF2-40B4-BE49-F238E27FC236}">
                <a16:creationId xmlns:a16="http://schemas.microsoft.com/office/drawing/2014/main" id="{2ABB4D2D-4B99-40AE-897A-3D8B4F9FC027}"/>
              </a:ext>
            </a:extLst>
          </p:cNvPr>
          <p:cNvSpPr/>
          <p:nvPr/>
        </p:nvSpPr>
        <p:spPr>
          <a:xfrm>
            <a:off x="1128624" y="704417"/>
            <a:ext cx="3075170" cy="501725"/>
          </a:xfrm>
          <a:prstGeom prst="wedgeRoundRectCallout">
            <a:avLst>
              <a:gd name="adj1" fmla="val -56036"/>
              <a:gd name="adj2" fmla="val 1815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vrai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faux 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28656"/>
            <a:ext cx="302961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5AEE6D6B-B9FC-4A3B-8AEE-BBD1B85ED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082927D-B08A-49FE-B8EC-DE709971D90C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Action Button: Blank 24">
            <a:hlinkClick r:id="" action="ppaction://noaction" highlightClick="1">
              <a:snd r:embed="rId7" name="Lea_ronds_noirs.wav"/>
            </a:hlinkClick>
            <a:extLst>
              <a:ext uri="{FF2B5EF4-FFF2-40B4-BE49-F238E27FC236}">
                <a16:creationId xmlns:a16="http://schemas.microsoft.com/office/drawing/2014/main" id="{013FE639-05EB-4CC7-86F9-AF812D015CA2}"/>
              </a:ext>
            </a:extLst>
          </p:cNvPr>
          <p:cNvSpPr/>
          <p:nvPr/>
        </p:nvSpPr>
        <p:spPr>
          <a:xfrm>
            <a:off x="389436" y="179287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6" name="Action Button: Blank 25">
            <a:hlinkClick r:id="" action="ppaction://noaction" highlightClick="1">
              <a:snd r:embed="rId8" name="Herve_courts_blonds.wav"/>
            </a:hlinkClick>
            <a:extLst>
              <a:ext uri="{FF2B5EF4-FFF2-40B4-BE49-F238E27FC236}">
                <a16:creationId xmlns:a16="http://schemas.microsoft.com/office/drawing/2014/main" id="{7CC09CC8-EFB7-435A-88C6-ABBD6D63CD50}"/>
              </a:ext>
            </a:extLst>
          </p:cNvPr>
          <p:cNvSpPr/>
          <p:nvPr/>
        </p:nvSpPr>
        <p:spPr>
          <a:xfrm>
            <a:off x="383858" y="240587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7" name="Action Button: Blank 26">
            <a:hlinkClick r:id="" action="ppaction://noaction" highlightClick="1">
              <a:snd r:embed="rId9" name="Max_yeux_bleus.wav"/>
            </a:hlinkClick>
            <a:extLst>
              <a:ext uri="{FF2B5EF4-FFF2-40B4-BE49-F238E27FC236}">
                <a16:creationId xmlns:a16="http://schemas.microsoft.com/office/drawing/2014/main" id="{2BE91755-1B83-47C4-8DF8-E5A875622BDA}"/>
              </a:ext>
            </a:extLst>
          </p:cNvPr>
          <p:cNvSpPr/>
          <p:nvPr/>
        </p:nvSpPr>
        <p:spPr>
          <a:xfrm>
            <a:off x="383858" y="3018880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8" name="Action Button: Blank 27">
            <a:hlinkClick r:id="" action="ppaction://noaction" highlightClick="1">
              <a:snd r:embed="rId10" name="prof_visage_ovale.wav"/>
            </a:hlinkClick>
            <a:extLst>
              <a:ext uri="{FF2B5EF4-FFF2-40B4-BE49-F238E27FC236}">
                <a16:creationId xmlns:a16="http://schemas.microsoft.com/office/drawing/2014/main" id="{9C00A4EF-CD8C-4131-A15D-40BFE3CEED6C}"/>
              </a:ext>
            </a:extLst>
          </p:cNvPr>
          <p:cNvSpPr/>
          <p:nvPr/>
        </p:nvSpPr>
        <p:spPr>
          <a:xfrm>
            <a:off x="383857" y="363672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9" name="Action Button: Blank 28">
            <a:hlinkClick r:id="" action="ppaction://noaction" highlightClick="1">
              <a:snd r:embed="rId11" name="medecin_nez_rond.wav"/>
            </a:hlinkClick>
            <a:extLst>
              <a:ext uri="{FF2B5EF4-FFF2-40B4-BE49-F238E27FC236}">
                <a16:creationId xmlns:a16="http://schemas.microsoft.com/office/drawing/2014/main" id="{89B6108A-A4A2-441F-8C30-D3395178E20B}"/>
              </a:ext>
            </a:extLst>
          </p:cNvPr>
          <p:cNvSpPr/>
          <p:nvPr/>
        </p:nvSpPr>
        <p:spPr>
          <a:xfrm>
            <a:off x="383857" y="424237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DC78AC-B5FF-455E-8CDE-EAB5244D5761}"/>
              </a:ext>
            </a:extLst>
          </p:cNvPr>
          <p:cNvSpPr txBox="1"/>
          <p:nvPr/>
        </p:nvSpPr>
        <p:spPr>
          <a:xfrm>
            <a:off x="906146" y="1796097"/>
            <a:ext cx="4029411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Léa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has black hair.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Action Button: Blank 33">
            <a:hlinkClick r:id="" action="ppaction://noaction" highlightClick="1">
              <a:snd r:embed="rId12" name="Adele_longs_blonds.wav"/>
            </a:hlinkClick>
            <a:extLst>
              <a:ext uri="{FF2B5EF4-FFF2-40B4-BE49-F238E27FC236}">
                <a16:creationId xmlns:a16="http://schemas.microsoft.com/office/drawing/2014/main" id="{2D96CD51-0C7C-4008-833D-4BE7D6844476}"/>
              </a:ext>
            </a:extLst>
          </p:cNvPr>
          <p:cNvSpPr/>
          <p:nvPr/>
        </p:nvSpPr>
        <p:spPr>
          <a:xfrm>
            <a:off x="383856" y="480918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C00394-91D3-4F86-8BAE-9F65F83E2D75}"/>
              </a:ext>
            </a:extLst>
          </p:cNvPr>
          <p:cNvSpPr txBox="1"/>
          <p:nvPr/>
        </p:nvSpPr>
        <p:spPr>
          <a:xfrm>
            <a:off x="917338" y="2415410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Hervé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has long, blond hair.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DB7200-F5BE-48BF-83CD-E921C8A9023D}"/>
              </a:ext>
            </a:extLst>
          </p:cNvPr>
          <p:cNvSpPr txBox="1"/>
          <p:nvPr/>
        </p:nvSpPr>
        <p:spPr>
          <a:xfrm>
            <a:off x="906146" y="2984481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Max has blue eyes.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D887B34-228E-488D-89AA-D863D0A81E63}"/>
              </a:ext>
            </a:extLst>
          </p:cNvPr>
          <p:cNvSpPr txBox="1"/>
          <p:nvPr/>
        </p:nvSpPr>
        <p:spPr>
          <a:xfrm>
            <a:off x="917338" y="3617335"/>
            <a:ext cx="8376730" cy="47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[male]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teacher has an oval face.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4066F52-81D6-4CD8-A715-C6E978AA1D4A}"/>
              </a:ext>
            </a:extLst>
          </p:cNvPr>
          <p:cNvSpPr txBox="1"/>
          <p:nvPr/>
        </p:nvSpPr>
        <p:spPr>
          <a:xfrm>
            <a:off x="919718" y="4184936"/>
            <a:ext cx="1142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[female]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doctor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has a long nose.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14D927-8229-45D0-BC29-23B700CBA1F7}"/>
              </a:ext>
            </a:extLst>
          </p:cNvPr>
          <p:cNvSpPr txBox="1"/>
          <p:nvPr/>
        </p:nvSpPr>
        <p:spPr>
          <a:xfrm>
            <a:off x="919719" y="4821971"/>
            <a:ext cx="5364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Adèle has long, blond hair.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BB44F5F-9F85-4EF5-B9DA-FC4328C8FF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255" y="2827292"/>
            <a:ext cx="1076732" cy="738331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B624918-0273-4EFA-A8EB-6252E2C029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385" y="1775394"/>
            <a:ext cx="850472" cy="415111"/>
          </a:xfrm>
          <a:prstGeom prst="rect">
            <a:avLst/>
          </a:prstGeom>
        </p:spPr>
      </p:pic>
      <p:pic>
        <p:nvPicPr>
          <p:cNvPr id="40" name="Picture 39" descr="Text&#10;&#10;Description automatically generated">
            <a:extLst>
              <a:ext uri="{FF2B5EF4-FFF2-40B4-BE49-F238E27FC236}">
                <a16:creationId xmlns:a16="http://schemas.microsoft.com/office/drawing/2014/main" id="{A0D1E8C9-C194-49F7-8BF0-F6CF5B23A53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1" y="2459960"/>
            <a:ext cx="850472" cy="415111"/>
          </a:xfrm>
          <a:prstGeom prst="rect">
            <a:avLst/>
          </a:prstGeom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35E7A778-A230-4CED-953B-96E3D7558B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283" y="3446605"/>
            <a:ext cx="1076732" cy="738331"/>
          </a:xfrm>
          <a:prstGeom prst="rect">
            <a:avLst/>
          </a:prstGeom>
        </p:spPr>
      </p:pic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97D5D8C5-BEC6-48CC-AB46-455752DD7C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909" y="4196835"/>
            <a:ext cx="850472" cy="415111"/>
          </a:xfrm>
          <a:prstGeom prst="rect">
            <a:avLst/>
          </a:prstGeom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F85A4AE2-CD3E-411B-8A27-C4B41C4957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268" y="4604515"/>
            <a:ext cx="1076732" cy="73833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507FC3D-5A2A-4C06-81E8-16CDC8B2F06E}"/>
              </a:ext>
            </a:extLst>
          </p:cNvPr>
          <p:cNvSpPr txBox="1"/>
          <p:nvPr/>
        </p:nvSpPr>
        <p:spPr>
          <a:xfrm>
            <a:off x="5019268" y="1739955"/>
            <a:ext cx="4664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Léa</a:t>
            </a:r>
            <a:r>
              <a:rPr kumimoji="0" lang="en-GB" sz="2400" b="1" i="1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has round, black eyes.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893BA63-F2ED-44C6-B49D-5EC3D5B139A0}"/>
              </a:ext>
            </a:extLst>
          </p:cNvPr>
          <p:cNvSpPr txBox="1"/>
          <p:nvPr/>
        </p:nvSpPr>
        <p:spPr>
          <a:xfrm>
            <a:off x="5944983" y="2451036"/>
            <a:ext cx="4664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Hervé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has short, blond hair.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E75D1A5-220A-4489-964B-9DBA36F206CE}"/>
              </a:ext>
            </a:extLst>
          </p:cNvPr>
          <p:cNvSpPr txBox="1"/>
          <p:nvPr/>
        </p:nvSpPr>
        <p:spPr>
          <a:xfrm>
            <a:off x="7143584" y="4193235"/>
            <a:ext cx="4664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doctor has a round nose.</a:t>
            </a:r>
          </a:p>
        </p:txBody>
      </p:sp>
      <p:sp>
        <p:nvSpPr>
          <p:cNvPr id="30" name="TextBox 29">
            <a:hlinkClick r:id="" action="ppaction://noaction">
              <a:snd r:embed="rId15" name="T1_W12F_7.1.wav"/>
            </a:hlinkClick>
            <a:extLst>
              <a:ext uri="{FF2B5EF4-FFF2-40B4-BE49-F238E27FC236}">
                <a16:creationId xmlns:a16="http://schemas.microsoft.com/office/drawing/2014/main" id="{BAF82FF2-A444-4951-B9B3-39B7981DC86E}"/>
              </a:ext>
            </a:extLst>
          </p:cNvPr>
          <p:cNvSpPr txBox="1"/>
          <p:nvPr/>
        </p:nvSpPr>
        <p:spPr>
          <a:xfrm>
            <a:off x="3097528" y="28656"/>
            <a:ext cx="5503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comment ?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22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911461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treize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vingt-et-un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quinze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seize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trente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catorze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donner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trouver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utiliser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spécial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court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utile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rond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roux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crépu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yeux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visage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ovale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cheveux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médecin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nez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26938" y="62489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hair (pl)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724800" y="6260645"/>
            <a:ext cx="2866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[female]</a:t>
            </a:r>
            <a:r>
              <a:rPr kumimoji="0" lang="en-GB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doctor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750795" y="62284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52752" y="539125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eyes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93811" y="5379476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face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03870" y="538032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oval-shaped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10322" y="45353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round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24799" y="455720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ginger, red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50795" y="4556908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frizzy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10321" y="3663280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especial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53397" y="3666928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short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03870" y="36669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useful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37329" y="2798738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give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10872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find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2408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use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0321" y="19537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10872" y="1941260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30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750795" y="195438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14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33479" y="1083013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10872" y="1118988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06119" y="107321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15</a:t>
            </a: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446288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treize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vingt-et-un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quinze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trente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catorze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donner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trouver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utiliser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spécial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utile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crépu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yeux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visage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ovale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cheveux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médecin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nez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6288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5675</TotalTime>
  <Words>1668</Words>
  <Application>Microsoft Office PowerPoint</Application>
  <PresentationFormat>Widescreen</PresentationFormat>
  <Paragraphs>263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Century Gothic</vt:lpstr>
      <vt:lpstr>Eras Demi ITC</vt:lpstr>
      <vt:lpstr>Modern Love</vt:lpstr>
      <vt:lpstr>Montserrat Medium</vt:lpstr>
      <vt:lpstr>Symbol</vt:lpstr>
      <vt:lpstr>Wingdings</vt:lpstr>
      <vt:lpstr>1_Office Theme</vt:lpstr>
      <vt:lpstr>2_Office Theme</vt:lpstr>
      <vt:lpstr>Office Theme</vt:lpstr>
      <vt:lpstr>Saying what I and others have </vt:lpstr>
      <vt:lpstr>Follow up 1A:</vt:lpstr>
      <vt:lpstr>Follow up 1B:</vt:lpstr>
      <vt:lpstr>Follow up 2:</vt:lpstr>
      <vt:lpstr>Follow up 3: </vt:lpstr>
      <vt:lpstr>Follow up 4: 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157</cp:revision>
  <dcterms:created xsi:type="dcterms:W3CDTF">2021-06-12T06:20:35Z</dcterms:created>
  <dcterms:modified xsi:type="dcterms:W3CDTF">2023-09-29T09:42:59Z</dcterms:modified>
</cp:coreProperties>
</file>