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9" r:id="rId3"/>
    <p:sldMasterId id="2147483721" r:id="rId4"/>
    <p:sldMasterId id="2147483757" r:id="rId5"/>
    <p:sldMasterId id="2147483770" r:id="rId6"/>
  </p:sldMasterIdLst>
  <p:notesMasterIdLst>
    <p:notesMasterId r:id="rId20"/>
  </p:notesMasterIdLst>
  <p:sldIdLst>
    <p:sldId id="339" r:id="rId7"/>
    <p:sldId id="382" r:id="rId8"/>
    <p:sldId id="1006" r:id="rId9"/>
    <p:sldId id="296" r:id="rId10"/>
    <p:sldId id="292" r:id="rId11"/>
    <p:sldId id="963" r:id="rId12"/>
    <p:sldId id="490" r:id="rId13"/>
    <p:sldId id="863" r:id="rId14"/>
    <p:sldId id="1007" r:id="rId15"/>
    <p:sldId id="1009" r:id="rId16"/>
    <p:sldId id="1008" r:id="rId17"/>
    <p:sldId id="965" r:id="rId18"/>
    <p:sldId id="10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59D"/>
    <a:srgbClr val="5FC0D7"/>
    <a:srgbClr val="F8FFFF"/>
    <a:srgbClr val="FF0066"/>
    <a:srgbClr val="E30008"/>
    <a:srgbClr val="D4D1E7"/>
    <a:srgbClr val="786EB1"/>
    <a:srgbClr val="CAEAF2"/>
    <a:srgbClr val="FEF7EC"/>
    <a:srgbClr val="00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57087" autoAdjust="0"/>
  </p:normalViewPr>
  <p:slideViewPr>
    <p:cSldViewPr snapToGrid="0">
      <p:cViewPr varScale="1">
        <p:scale>
          <a:sx n="61" d="100"/>
          <a:sy n="61" d="100"/>
        </p:scale>
        <p:origin x="181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CCD-E798-48A9-924A-0ED04D57B851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A2373-DCE9-4BD7-AD7C-A72E41A65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5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 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 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several SSC:  [SFe] [ç] (and soft -c) [-ien] [qu] [j] (soft g) [-tion] [r]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Revisit Term 3 vocabulary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fr-FR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an [76] faim [1986] raison [72] soif [4659] tort [1652]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combien [800] chose [125] des [2] </a:t>
            </a: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animated version.</a:t>
            </a:r>
            <a:br>
              <a:rPr lang="en-GB" dirty="0"/>
            </a:br>
            <a:r>
              <a:rPr lang="en-GB" dirty="0"/>
              <a:t>The audio version has the French audio attached.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A2373-DCE9-4BD7-AD7C-A72E41A65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6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saying ages.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 by using the model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draw a 3x3 grid, and randomly write numbers 1-12 in the grid.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work in pairs. One person takes circles, the other crosses.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take it in turns to claim a square by saying ‘</a:t>
            </a:r>
            <a:r>
              <a:rPr lang="en-GB" b="0" dirty="0" err="1"/>
              <a:t>J’ai</a:t>
            </a:r>
            <a:r>
              <a:rPr lang="en-GB" b="0" dirty="0"/>
              <a:t> XXX </a:t>
            </a:r>
            <a:r>
              <a:rPr lang="en-GB" b="0" dirty="0" err="1"/>
              <a:t>ans</a:t>
            </a:r>
            <a:r>
              <a:rPr lang="en-GB" b="0" dirty="0"/>
              <a:t>’. If their partner also has that number, they must mark it off on their grid using their partner’s symbol.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 aim is to get three in a row. As pupils will not know what is on their partner’s grid, they may inadvertently block their partner!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15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20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Domino template – 1 for the whole class – cut up and distribute.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2373-DCE9-4BD7-AD7C-A72E41A6539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2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a selection of 15 of this year’s SSC to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on the picture to hear the word.  Pupils transcribe the missing letter(s).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correct.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Start the timer.  Attempt to elicit choral pronunciation of all the words again, using the animated prompts, within the 45 seconds allowed.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abaque</a:t>
            </a:r>
            <a:r>
              <a:rPr lang="en-GB" b="0" dirty="0"/>
              <a:t> [&gt;5000] </a:t>
            </a:r>
            <a:r>
              <a:rPr lang="en-GB" b="0" dirty="0" err="1"/>
              <a:t>agaçant</a:t>
            </a:r>
            <a:r>
              <a:rPr lang="en-GB" b="0" dirty="0"/>
              <a:t> [&gt;5000] </a:t>
            </a:r>
            <a:r>
              <a:rPr lang="en-GB" b="0" dirty="0" err="1"/>
              <a:t>colombien</a:t>
            </a:r>
            <a:r>
              <a:rPr lang="en-GB" b="0" dirty="0"/>
              <a:t> [&gt;5000] </a:t>
            </a:r>
            <a:r>
              <a:rPr lang="en-GB" b="0" dirty="0" err="1"/>
              <a:t>courbe</a:t>
            </a:r>
            <a:r>
              <a:rPr lang="en-GB" b="0" dirty="0"/>
              <a:t> [&gt;5000] crevette [&gt;5000] </a:t>
            </a:r>
            <a:r>
              <a:rPr lang="en-GB" b="0" dirty="0" err="1"/>
              <a:t>crottin</a:t>
            </a:r>
            <a:r>
              <a:rPr lang="en-GB" b="0" dirty="0"/>
              <a:t> [&gt;5000] jus [&gt;5000] </a:t>
            </a:r>
            <a:r>
              <a:rPr lang="en-GB" b="0" dirty="0" err="1"/>
              <a:t>meugler</a:t>
            </a:r>
            <a:r>
              <a:rPr lang="en-GB" b="0" dirty="0"/>
              <a:t> [&gt;5000] </a:t>
            </a:r>
            <a:r>
              <a:rPr lang="en-GB" b="0" dirty="0" err="1"/>
              <a:t>miroir</a:t>
            </a:r>
            <a:r>
              <a:rPr lang="en-GB" b="0" dirty="0"/>
              <a:t> [&gt;5000] </a:t>
            </a:r>
            <a:r>
              <a:rPr lang="en-GB" b="0" dirty="0" err="1"/>
              <a:t>mouette</a:t>
            </a:r>
            <a:r>
              <a:rPr lang="en-GB" b="0" dirty="0"/>
              <a:t> [&gt;5000] </a:t>
            </a:r>
            <a:r>
              <a:rPr lang="en-GB" b="0" dirty="0" err="1"/>
              <a:t>mur</a:t>
            </a:r>
            <a:r>
              <a:rPr lang="en-GB" b="0" dirty="0"/>
              <a:t> [&gt;5000] notion [1570] </a:t>
            </a:r>
            <a:r>
              <a:rPr lang="en-GB" b="0" dirty="0" err="1"/>
              <a:t>relais</a:t>
            </a:r>
            <a:r>
              <a:rPr lang="en-GB" b="0" dirty="0"/>
              <a:t> [&lt;5000] roman [&gt;5000] </a:t>
            </a:r>
            <a:r>
              <a:rPr lang="en-GB" b="0" dirty="0" err="1"/>
              <a:t>savon</a:t>
            </a:r>
            <a:r>
              <a:rPr lang="en-GB" b="0" dirty="0"/>
              <a:t>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and written comprehension of answers containing a variety of revisited language from this term.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 and clarify any misunderstandings.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algn="l"/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C</a:t>
            </a:r>
            <a:r>
              <a:rPr lang="en-GB" dirty="0"/>
              <a:t>omment </a:t>
            </a:r>
            <a:r>
              <a:rPr lang="en-GB" dirty="0" err="1">
                <a:latin typeface="Century Gothic" panose="020B0502020202020204" pitchFamily="34" charset="0"/>
              </a:rPr>
              <a:t>ç</a:t>
            </a:r>
            <a:r>
              <a:rPr lang="en-GB" dirty="0" err="1"/>
              <a:t>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? / </a:t>
            </a:r>
            <a:r>
              <a:rPr lang="en-GB" dirty="0" err="1">
                <a:latin typeface="Century Gothic" panose="020B0502020202020204" pitchFamily="34" charset="0"/>
              </a:rPr>
              <a:t>Ça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comment ?</a:t>
            </a:r>
            <a:endParaRPr lang="en-GB" dirty="0"/>
          </a:p>
          <a:p>
            <a:pPr algn="l"/>
            <a:r>
              <a:rPr lang="en-GB" dirty="0"/>
              <a:t>2. Tu es Alex ?</a:t>
            </a:r>
          </a:p>
          <a:p>
            <a:pPr algn="l"/>
            <a:r>
              <a:rPr lang="en-GB" dirty="0"/>
              <a:t>3.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habites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où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  <a:p>
            <a:pPr algn="l"/>
            <a:r>
              <a:rPr lang="en-GB" dirty="0"/>
              <a:t>4. Tu as des frères </a:t>
            </a:r>
            <a:r>
              <a:rPr lang="en-GB" dirty="0" err="1"/>
              <a:t>ou</a:t>
            </a:r>
            <a:r>
              <a:rPr lang="en-GB" dirty="0"/>
              <a:t> des </a:t>
            </a:r>
            <a:r>
              <a:rPr lang="en-GB" dirty="0" err="1"/>
              <a:t>sœurs</a:t>
            </a:r>
            <a:r>
              <a:rPr lang="en-GB" dirty="0"/>
              <a:t> ?</a:t>
            </a:r>
          </a:p>
          <a:p>
            <a:pPr algn="l"/>
            <a:r>
              <a:rPr lang="en-GB" dirty="0"/>
              <a:t>5. Tu as </a:t>
            </a:r>
            <a:r>
              <a:rPr lang="en-GB" dirty="0" err="1"/>
              <a:t>soif</a:t>
            </a:r>
            <a:r>
              <a:rPr lang="en-GB" dirty="0"/>
              <a:t> ?</a:t>
            </a:r>
          </a:p>
          <a:p>
            <a:pPr algn="l"/>
            <a:r>
              <a:rPr lang="en-GB" dirty="0"/>
              <a:t>6. Tu </a:t>
            </a:r>
            <a:r>
              <a:rPr lang="en-GB" dirty="0" err="1"/>
              <a:t>aimes</a:t>
            </a:r>
            <a:r>
              <a:rPr lang="en-GB" dirty="0"/>
              <a:t> </a:t>
            </a:r>
            <a:r>
              <a:rPr lang="en-GB" dirty="0" err="1"/>
              <a:t>regarder</a:t>
            </a:r>
            <a:r>
              <a:rPr lang="en-GB" dirty="0"/>
              <a:t> des films ?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idea that learning other languages opens the door to new friendships, and that a few kind words go a long way; to revisit some previously-taught language from this term that fits our category of ‘friendship sentences’.  This is an idea we will return to now and then during the course.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French from pupils for the English politeness statements and for the five questions and example positive reaction.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ask them two questions each.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two phrases for please.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Introduction to writing please in French – pupils practise by writing on their sleeve with their finger.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through the animations.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phrase to bring up the sound,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Help pupils break down the words into syllables as they write on their sleeves. Pupils should look down to write and look up to check.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a couple of times with each version.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Some pupils will challenge themselves to write the whole phrase at this point.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practice written recognition of singular verb forms and their connection with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write 1-6 in their books.</a:t>
            </a:r>
          </a:p>
          <a:p>
            <a:r>
              <a:rPr lang="en-US" b="0" dirty="0"/>
              <a:t>2. Teachers explain the context of the activity, ensuring understanding of the title and instruction given.</a:t>
            </a:r>
          </a:p>
          <a:p>
            <a:r>
              <a:rPr lang="en-US" b="0" dirty="0"/>
              <a:t>3. Pupils read the sentences and decide who the sentence is about.</a:t>
            </a:r>
          </a:p>
          <a:p>
            <a:r>
              <a:rPr lang="en-US" b="0" dirty="0"/>
              <a:t>4. Click to reveal answers.</a:t>
            </a:r>
          </a:p>
          <a:p>
            <a:r>
              <a:rPr lang="en-US" b="0" dirty="0"/>
              <a:t>5. Ask </a:t>
            </a:r>
            <a:r>
              <a:rPr lang="en-US" dirty="0"/>
              <a:t>students</a:t>
            </a:r>
            <a:r>
              <a:rPr lang="en-US" baseline="0" dirty="0"/>
              <a:t> for the meanings of the sentences in English.</a:t>
            </a:r>
          </a:p>
          <a:p>
            <a:r>
              <a:rPr lang="en-US" sz="1200" b="0" strike="noStrike" spc="-1" baseline="0" dirty="0">
                <a:latin typeface="Arial"/>
              </a:rPr>
              <a:t>6. </a:t>
            </a:r>
            <a:r>
              <a:rPr lang="en-GB" sz="1200" b="0" strike="noStrike" spc="-1" dirty="0">
                <a:latin typeface="Arial"/>
              </a:rPr>
              <a:t>To hear native speaker audio, click on the numbered buttons to the left of each text.</a:t>
            </a:r>
          </a:p>
          <a:p>
            <a:endParaRPr lang="en-US" b="0" dirty="0"/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56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postnominal adjective agreement and remind pupils about the gender agreement pattern for adjectives ending –</a:t>
            </a:r>
            <a:r>
              <a:rPr lang="en-GB" b="0" dirty="0" err="1"/>
              <a:t>eux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about –</a:t>
            </a:r>
            <a:r>
              <a:rPr lang="en-GB" dirty="0" err="1"/>
              <a:t>eux</a:t>
            </a:r>
            <a:r>
              <a:rPr lang="en-GB" dirty="0"/>
              <a:t> changing to –</a:t>
            </a:r>
            <a:r>
              <a:rPr lang="en-GB" dirty="0" err="1"/>
              <a:t>euse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</a:t>
            </a:r>
            <a:r>
              <a:rPr lang="en-GB" b="1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production and aural comprehension of a lot of noun + adjectives in French, practising their word order and agreement.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Ensure that pupils understand the task.</a:t>
            </a:r>
          </a:p>
          <a:p>
            <a:pPr>
              <a:buAutoNum type="arabicPeriod"/>
            </a:pPr>
            <a:r>
              <a:rPr lang="en-GB" b="0" dirty="0"/>
              <a:t> They select 5 nouns and adjectives and write short phrases, without their partner seeing.</a:t>
            </a:r>
          </a:p>
          <a:p>
            <a:pPr>
              <a:buAutoNum type="arabicPeriod"/>
            </a:pPr>
            <a:r>
              <a:rPr lang="en-GB" b="0" dirty="0"/>
              <a:t> They then take turns to read their phrases to their partner.  </a:t>
            </a:r>
          </a:p>
          <a:p>
            <a:pPr>
              <a:buAutoNum type="arabicPeriod"/>
            </a:pPr>
            <a:r>
              <a:rPr lang="en-GB" b="0" dirty="0"/>
              <a:t> For each phrase that matches theirs, they get 1 point.  For each phrase that is unique they get 2 points.</a:t>
            </a:r>
          </a:p>
          <a:p>
            <a:pPr>
              <a:buAutoNum type="arabicPeriod"/>
            </a:pPr>
            <a:r>
              <a:rPr lang="en-GB" b="0" dirty="0"/>
              <a:t> Elicit a few phrases from pupils and overall scores for the game.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2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</a:t>
            </a:r>
            <a:r>
              <a:rPr lang="en-GB" b="1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and read aloud of a number of previously taught present tense verbs.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   Ensure that pupils understand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Give one domino to each pupil (if there are more dominoes than pupils give some pupils two dominoes).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The pupil with the domino that starts with ‘début' begins by saying the French verb.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The pupil with the matching verb in English says it and then the French verb that forms the other side of their domino.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Keep going until the class reaches the final domino.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NB. Teachers can add a competitive element by challenging pupils to get through the whole domino set in less than 3 minutes.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2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63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2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44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4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65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5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9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58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9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66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67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433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64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25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567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5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4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14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4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9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1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124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3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46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29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809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73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7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8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45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27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8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795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238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449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876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95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072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952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848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605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720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074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62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500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0544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8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2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203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22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56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90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1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65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87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67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355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27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14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69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6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759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664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34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92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7911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13" Type="http://schemas.openxmlformats.org/officeDocument/2006/relationships/audio" Target="../media/audio78.wav"/><Relationship Id="rId18" Type="http://schemas.openxmlformats.org/officeDocument/2006/relationships/audio" Target="../media/audio83.wav"/><Relationship Id="rId26" Type="http://schemas.openxmlformats.org/officeDocument/2006/relationships/audio" Target="../media/audio91.wav"/><Relationship Id="rId3" Type="http://schemas.openxmlformats.org/officeDocument/2006/relationships/audio" Target="../media/audio68.wav"/><Relationship Id="rId21" Type="http://schemas.openxmlformats.org/officeDocument/2006/relationships/audio" Target="../media/audio86.wav"/><Relationship Id="rId7" Type="http://schemas.openxmlformats.org/officeDocument/2006/relationships/audio" Target="../media/audio72.wav"/><Relationship Id="rId12" Type="http://schemas.openxmlformats.org/officeDocument/2006/relationships/audio" Target="../media/audio77.wav"/><Relationship Id="rId17" Type="http://schemas.openxmlformats.org/officeDocument/2006/relationships/audio" Target="../media/audio82.wav"/><Relationship Id="rId25" Type="http://schemas.openxmlformats.org/officeDocument/2006/relationships/audio" Target="../media/audio90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81.wav"/><Relationship Id="rId20" Type="http://schemas.openxmlformats.org/officeDocument/2006/relationships/audio" Target="../media/audio85.wav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63.xml"/><Relationship Id="rId6" Type="http://schemas.openxmlformats.org/officeDocument/2006/relationships/audio" Target="../media/audio71.wav"/><Relationship Id="rId11" Type="http://schemas.openxmlformats.org/officeDocument/2006/relationships/audio" Target="../media/audio76.wav"/><Relationship Id="rId24" Type="http://schemas.openxmlformats.org/officeDocument/2006/relationships/audio" Target="../media/audio89.wav"/><Relationship Id="rId5" Type="http://schemas.openxmlformats.org/officeDocument/2006/relationships/audio" Target="../media/audio70.wav"/><Relationship Id="rId15" Type="http://schemas.openxmlformats.org/officeDocument/2006/relationships/audio" Target="../media/audio80.wav"/><Relationship Id="rId23" Type="http://schemas.openxmlformats.org/officeDocument/2006/relationships/audio" Target="../media/audio88.wav"/><Relationship Id="rId28" Type="http://schemas.openxmlformats.org/officeDocument/2006/relationships/image" Target="../media/image76.png"/><Relationship Id="rId10" Type="http://schemas.openxmlformats.org/officeDocument/2006/relationships/audio" Target="../media/audio75.wav"/><Relationship Id="rId19" Type="http://schemas.openxmlformats.org/officeDocument/2006/relationships/audio" Target="../media/audio84.wav"/><Relationship Id="rId4" Type="http://schemas.openxmlformats.org/officeDocument/2006/relationships/audio" Target="../media/audio69.wav"/><Relationship Id="rId9" Type="http://schemas.openxmlformats.org/officeDocument/2006/relationships/audio" Target="../media/audio74.wav"/><Relationship Id="rId14" Type="http://schemas.openxmlformats.org/officeDocument/2006/relationships/audio" Target="../media/audio79.wav"/><Relationship Id="rId22" Type="http://schemas.openxmlformats.org/officeDocument/2006/relationships/audio" Target="../media/audio87.wav"/><Relationship Id="rId27" Type="http://schemas.openxmlformats.org/officeDocument/2006/relationships/audio" Target="../media/audio9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6.wav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audio" Target="../media/audio93.wav"/><Relationship Id="rId21" Type="http://schemas.openxmlformats.org/officeDocument/2006/relationships/image" Target="../media/image88.png"/><Relationship Id="rId7" Type="http://schemas.openxmlformats.org/officeDocument/2006/relationships/image" Target="../media/image36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24" Type="http://schemas.openxmlformats.org/officeDocument/2006/relationships/image" Target="../media/image59.gif"/><Relationship Id="rId5" Type="http://schemas.openxmlformats.org/officeDocument/2006/relationships/audio" Target="../media/audio95.wav"/><Relationship Id="rId15" Type="http://schemas.openxmlformats.org/officeDocument/2006/relationships/image" Target="../media/image82.png"/><Relationship Id="rId23" Type="http://schemas.openxmlformats.org/officeDocument/2006/relationships/image" Target="../media/image53.gif"/><Relationship Id="rId10" Type="http://schemas.openxmlformats.org/officeDocument/2006/relationships/image" Target="../media/image22.svg"/><Relationship Id="rId19" Type="http://schemas.openxmlformats.org/officeDocument/2006/relationships/image" Target="../media/image86.png"/><Relationship Id="rId4" Type="http://schemas.openxmlformats.org/officeDocument/2006/relationships/audio" Target="../media/audio94.wav"/><Relationship Id="rId9" Type="http://schemas.openxmlformats.org/officeDocument/2006/relationships/image" Target="../media/image21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audio" Target="../media/audio8.wav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34" Type="http://schemas.openxmlformats.org/officeDocument/2006/relationships/image" Target="../media/image19.png"/><Relationship Id="rId7" Type="http://schemas.openxmlformats.org/officeDocument/2006/relationships/image" Target="../media/image6.svg"/><Relationship Id="rId12" Type="http://schemas.openxmlformats.org/officeDocument/2006/relationships/audio" Target="../media/audio5.wav"/><Relationship Id="rId17" Type="http://schemas.openxmlformats.org/officeDocument/2006/relationships/image" Target="../media/image11.png"/><Relationship Id="rId25" Type="http://schemas.openxmlformats.org/officeDocument/2006/relationships/audio" Target="../media/audio12.wav"/><Relationship Id="rId33" Type="http://schemas.openxmlformats.org/officeDocument/2006/relationships/audio" Target="../media/audio16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7.wav"/><Relationship Id="rId20" Type="http://schemas.openxmlformats.org/officeDocument/2006/relationships/audio" Target="../media/audio9.wav"/><Relationship Id="rId29" Type="http://schemas.openxmlformats.org/officeDocument/2006/relationships/audio" Target="../media/audio14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audio" Target="../media/audio11.wav"/><Relationship Id="rId32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10" Type="http://schemas.openxmlformats.org/officeDocument/2006/relationships/audio" Target="../media/audio4.wav"/><Relationship Id="rId19" Type="http://schemas.openxmlformats.org/officeDocument/2006/relationships/image" Target="../media/image12.png"/><Relationship Id="rId31" Type="http://schemas.openxmlformats.org/officeDocument/2006/relationships/audio" Target="../media/audio15.wav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audio" Target="../media/audio6.wav"/><Relationship Id="rId22" Type="http://schemas.openxmlformats.org/officeDocument/2006/relationships/audio" Target="../media/audio10.wav"/><Relationship Id="rId27" Type="http://schemas.openxmlformats.org/officeDocument/2006/relationships/audio" Target="../media/audio13.wav"/><Relationship Id="rId30" Type="http://schemas.openxmlformats.org/officeDocument/2006/relationships/image" Target="../media/image17.jpeg"/><Relationship Id="rId35" Type="http://schemas.openxmlformats.org/officeDocument/2006/relationships/audio" Target="../media/audio17.wav"/><Relationship Id="rId8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image" Target="../media/image21.png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audio" Target="../media/audio23.wav"/><Relationship Id="rId5" Type="http://schemas.openxmlformats.org/officeDocument/2006/relationships/audio" Target="../media/audio18.wav"/><Relationship Id="rId10" Type="http://schemas.openxmlformats.org/officeDocument/2006/relationships/audio" Target="../media/audio22.wav"/><Relationship Id="rId4" Type="http://schemas.openxmlformats.org/officeDocument/2006/relationships/image" Target="../media/image22.svg"/><Relationship Id="rId9" Type="http://schemas.openxmlformats.org/officeDocument/2006/relationships/audio" Target="../media/audio2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24.png"/><Relationship Id="rId18" Type="http://schemas.openxmlformats.org/officeDocument/2006/relationships/image" Target="../media/image29.gif"/><Relationship Id="rId3" Type="http://schemas.openxmlformats.org/officeDocument/2006/relationships/audio" Target="../media/audio26.wav"/><Relationship Id="rId21" Type="http://schemas.openxmlformats.org/officeDocument/2006/relationships/image" Target="../media/image32.jpeg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0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26.gif"/><Relationship Id="rId10" Type="http://schemas.openxmlformats.org/officeDocument/2006/relationships/audio" Target="../media/audio33.wav"/><Relationship Id="rId19" Type="http://schemas.openxmlformats.org/officeDocument/2006/relationships/image" Target="../media/image30.png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33.png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audio" Target="../media/audio38.wav"/><Relationship Id="rId15" Type="http://schemas.openxmlformats.org/officeDocument/2006/relationships/image" Target="../media/image35.png"/><Relationship Id="rId10" Type="http://schemas.openxmlformats.org/officeDocument/2006/relationships/audio" Target="../media/audio43.wav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50.wav"/><Relationship Id="rId1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12" Type="http://schemas.openxmlformats.org/officeDocument/2006/relationships/audio" Target="../media/audio49.wav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3.wav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audio" Target="../media/audio48.wav"/><Relationship Id="rId5" Type="http://schemas.openxmlformats.org/officeDocument/2006/relationships/audio" Target="../media/audio47.wav"/><Relationship Id="rId15" Type="http://schemas.openxmlformats.org/officeDocument/2006/relationships/audio" Target="../media/audio52.wav"/><Relationship Id="rId10" Type="http://schemas.openxmlformats.org/officeDocument/2006/relationships/image" Target="../media/image39.png"/><Relationship Id="rId19" Type="http://schemas.openxmlformats.org/officeDocument/2006/relationships/image" Target="../media/image42.gif"/><Relationship Id="rId4" Type="http://schemas.openxmlformats.org/officeDocument/2006/relationships/audio" Target="../media/audio46.wav"/><Relationship Id="rId9" Type="http://schemas.openxmlformats.org/officeDocument/2006/relationships/image" Target="../media/image38.png"/><Relationship Id="rId14" Type="http://schemas.openxmlformats.org/officeDocument/2006/relationships/audio" Target="../media/audio5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audio" Target="../media/audio57.wav"/><Relationship Id="rId11" Type="http://schemas.openxmlformats.org/officeDocument/2006/relationships/image" Target="../media/image46.png"/><Relationship Id="rId5" Type="http://schemas.openxmlformats.org/officeDocument/2006/relationships/audio" Target="../media/audio56.wav"/><Relationship Id="rId10" Type="http://schemas.openxmlformats.org/officeDocument/2006/relationships/image" Target="../media/image45.png"/><Relationship Id="rId4" Type="http://schemas.openxmlformats.org/officeDocument/2006/relationships/audio" Target="../media/audio55.wav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54.png"/><Relationship Id="rId18" Type="http://schemas.openxmlformats.org/officeDocument/2006/relationships/image" Target="../media/image48.png"/><Relationship Id="rId26" Type="http://schemas.openxmlformats.org/officeDocument/2006/relationships/image" Target="../media/image64.png"/><Relationship Id="rId3" Type="http://schemas.openxmlformats.org/officeDocument/2006/relationships/audio" Target="../media/audio59.wav"/><Relationship Id="rId21" Type="http://schemas.openxmlformats.org/officeDocument/2006/relationships/image" Target="../media/image44.png"/><Relationship Id="rId7" Type="http://schemas.openxmlformats.org/officeDocument/2006/relationships/image" Target="../media/image21.png"/><Relationship Id="rId12" Type="http://schemas.openxmlformats.org/officeDocument/2006/relationships/image" Target="../media/image53.gif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59.gif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1.wav"/><Relationship Id="rId11" Type="http://schemas.openxmlformats.org/officeDocument/2006/relationships/image" Target="../media/image52.gif"/><Relationship Id="rId24" Type="http://schemas.openxmlformats.org/officeDocument/2006/relationships/image" Target="../media/image62.pn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51.png"/><Relationship Id="rId19" Type="http://schemas.openxmlformats.org/officeDocument/2006/relationships/image" Target="../media/image26.gif"/><Relationship Id="rId31" Type="http://schemas.openxmlformats.org/officeDocument/2006/relationships/image" Target="../media/image69.png"/><Relationship Id="rId4" Type="http://schemas.openxmlformats.org/officeDocument/2006/relationships/audio" Target="../media/audio60.wav"/><Relationship Id="rId9" Type="http://schemas.openxmlformats.org/officeDocument/2006/relationships/image" Target="../media/image50.png"/><Relationship Id="rId14" Type="http://schemas.openxmlformats.org/officeDocument/2006/relationships/image" Target="../media/image55.jpg"/><Relationship Id="rId22" Type="http://schemas.openxmlformats.org/officeDocument/2006/relationships/image" Target="../media/image60.jpe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2.svg"/><Relationship Id="rId3" Type="http://schemas.openxmlformats.org/officeDocument/2006/relationships/audio" Target="../media/audio62.wav"/><Relationship Id="rId7" Type="http://schemas.openxmlformats.org/officeDocument/2006/relationships/audio" Target="../media/audio66.wav"/><Relationship Id="rId12" Type="http://schemas.openxmlformats.org/officeDocument/2006/relationships/image" Target="../media/image2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5.wav"/><Relationship Id="rId11" Type="http://schemas.openxmlformats.org/officeDocument/2006/relationships/audio" Target="../media/audio67.wav"/><Relationship Id="rId5" Type="http://schemas.openxmlformats.org/officeDocument/2006/relationships/audio" Target="../media/audio64.wav"/><Relationship Id="rId15" Type="http://schemas.openxmlformats.org/officeDocument/2006/relationships/image" Target="../media/image73.svg"/><Relationship Id="rId10" Type="http://schemas.openxmlformats.org/officeDocument/2006/relationships/image" Target="../media/image71.png"/><Relationship Id="rId4" Type="http://schemas.openxmlformats.org/officeDocument/2006/relationships/audio" Target="../media/audio63.wav"/><Relationship Id="rId9" Type="http://schemas.openxmlformats.org/officeDocument/2006/relationships/image" Target="../media/image36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-7314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8036"/>
            <a:ext cx="4350240" cy="1144800"/>
          </a:xfrm>
        </p:spPr>
        <p:txBody>
          <a:bodyPr>
            <a:noAutofit/>
          </a:bodyPr>
          <a:lstStyle/>
          <a:p>
            <a:pPr algn="ctr"/>
            <a:r>
              <a:rPr lang="en-GB" sz="32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32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5346087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Révision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Several SSC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5157603-D49A-46B5-8D31-AC6E67369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A2D375-3D5A-449E-A012-E32A5B49B7EF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171090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479711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59358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619055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604768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0293131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28355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0A2224C-0C58-3A08-1C1B-963A09DA7A18}"/>
              </a:ext>
            </a:extLst>
          </p:cNvPr>
          <p:cNvSpPr/>
          <p:nvPr/>
        </p:nvSpPr>
        <p:spPr>
          <a:xfrm>
            <a:off x="221226" y="11797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9B642-1BA0-D680-0726-5145066AFEF4}"/>
              </a:ext>
            </a:extLst>
          </p:cNvPr>
          <p:cNvSpPr/>
          <p:nvPr/>
        </p:nvSpPr>
        <p:spPr>
          <a:xfrm>
            <a:off x="171572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99C216-15F2-0B99-DA4E-880F747A5A3B}"/>
              </a:ext>
            </a:extLst>
          </p:cNvPr>
          <p:cNvSpPr/>
          <p:nvPr/>
        </p:nvSpPr>
        <p:spPr>
          <a:xfrm>
            <a:off x="3323303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15A6D-F08D-F068-88C6-DDC29818D77B}"/>
              </a:ext>
            </a:extLst>
          </p:cNvPr>
          <p:cNvSpPr/>
          <p:nvPr/>
        </p:nvSpPr>
        <p:spPr>
          <a:xfrm>
            <a:off x="4817806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car, Icono, Imagen Gratis, Vector">
            <a:extLst>
              <a:ext uri="{FF2B5EF4-FFF2-40B4-BE49-F238E27FC236}">
                <a16:creationId xmlns:a16="http://schemas.microsoft.com/office/drawing/2014/main" id="{34A89C97-0BDB-FB76-532C-910C0D20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" y="297427"/>
            <a:ext cx="496528" cy="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6AEDA-6772-FEDE-EA9E-09B0B5CBDBF3}"/>
              </a:ext>
            </a:extLst>
          </p:cNvPr>
          <p:cNvSpPr txBox="1"/>
          <p:nvPr/>
        </p:nvSpPr>
        <p:spPr>
          <a:xfrm>
            <a:off x="605077" y="43937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0192F-4941-43DA-E7BC-E7A68BF254AE}"/>
              </a:ext>
            </a:extLst>
          </p:cNvPr>
          <p:cNvSpPr txBox="1"/>
          <p:nvPr/>
        </p:nvSpPr>
        <p:spPr>
          <a:xfrm>
            <a:off x="61724" y="1505887"/>
            <a:ext cx="1418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1FFF6-119C-89D9-39B7-46B4C62E3ECD}"/>
              </a:ext>
            </a:extLst>
          </p:cNvPr>
          <p:cNvSpPr txBox="1"/>
          <p:nvPr/>
        </p:nvSpPr>
        <p:spPr>
          <a:xfrm>
            <a:off x="1612686" y="206393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8D091-7E6D-0755-8C31-E063DB710729}"/>
              </a:ext>
            </a:extLst>
          </p:cNvPr>
          <p:cNvSpPr txBox="1"/>
          <p:nvPr/>
        </p:nvSpPr>
        <p:spPr>
          <a:xfrm>
            <a:off x="1464418" y="1313735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E3685-6FF2-F071-3C56-F96CC7E69A37}"/>
              </a:ext>
            </a:extLst>
          </p:cNvPr>
          <p:cNvSpPr txBox="1"/>
          <p:nvPr/>
        </p:nvSpPr>
        <p:spPr>
          <a:xfrm>
            <a:off x="3170898" y="103157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sings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D592F-5F04-BFBC-9F67-41F8F9BE3917}"/>
              </a:ext>
            </a:extLst>
          </p:cNvPr>
          <p:cNvSpPr txBox="1"/>
          <p:nvPr/>
        </p:nvSpPr>
        <p:spPr>
          <a:xfrm>
            <a:off x="3027153" y="136191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FC9B8-F766-257D-BC96-1DEABBD29B6B}"/>
              </a:ext>
            </a:extLst>
          </p:cNvPr>
          <p:cNvSpPr txBox="1"/>
          <p:nvPr/>
        </p:nvSpPr>
        <p:spPr>
          <a:xfrm>
            <a:off x="4662421" y="-10305"/>
            <a:ext cx="1474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spend, pass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1737C-49D4-AF71-A33C-979F4F6038C3}"/>
              </a:ext>
            </a:extLst>
          </p:cNvPr>
          <p:cNvSpPr txBox="1"/>
          <p:nvPr/>
        </p:nvSpPr>
        <p:spPr>
          <a:xfrm>
            <a:off x="4589630" y="1539734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habite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F9F4F0-5223-CEFC-0F1B-0A6B355B68D9}"/>
              </a:ext>
            </a:extLst>
          </p:cNvPr>
          <p:cNvSpPr/>
          <p:nvPr/>
        </p:nvSpPr>
        <p:spPr>
          <a:xfrm>
            <a:off x="6322535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EFC54D-76F2-961C-93BA-68753AD94D81}"/>
              </a:ext>
            </a:extLst>
          </p:cNvPr>
          <p:cNvSpPr/>
          <p:nvPr/>
        </p:nvSpPr>
        <p:spPr>
          <a:xfrm>
            <a:off x="793010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EFFE6-A46B-3883-7496-B8CD4B6F69B6}"/>
              </a:ext>
            </a:extLst>
          </p:cNvPr>
          <p:cNvSpPr/>
          <p:nvPr/>
        </p:nvSpPr>
        <p:spPr>
          <a:xfrm>
            <a:off x="9424612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7E977-6FF2-9B56-EDF9-FD1FA05138E8}"/>
              </a:ext>
            </a:extLst>
          </p:cNvPr>
          <p:cNvSpPr txBox="1"/>
          <p:nvPr/>
        </p:nvSpPr>
        <p:spPr>
          <a:xfrm>
            <a:off x="6219492" y="206393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lives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A22718-8C73-A50B-9A2C-38E39C9F1459}"/>
              </a:ext>
            </a:extLst>
          </p:cNvPr>
          <p:cNvSpPr txBox="1"/>
          <p:nvPr/>
        </p:nvSpPr>
        <p:spPr>
          <a:xfrm>
            <a:off x="6159900" y="1505887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j’utilise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B637D9-3CF2-92C3-3BA0-1156D8418002}"/>
              </a:ext>
            </a:extLst>
          </p:cNvPr>
          <p:cNvSpPr txBox="1"/>
          <p:nvPr/>
        </p:nvSpPr>
        <p:spPr>
          <a:xfrm>
            <a:off x="7784515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use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05CC40-7356-5390-B6A9-43EB4F52B929}"/>
              </a:ext>
            </a:extLst>
          </p:cNvPr>
          <p:cNvSpPr txBox="1"/>
          <p:nvPr/>
        </p:nvSpPr>
        <p:spPr>
          <a:xfrm>
            <a:off x="7640453" y="132116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DC414C-1F9D-EBEB-A450-AA7DDF7FEA2F}"/>
              </a:ext>
            </a:extLst>
          </p:cNvPr>
          <p:cNvSpPr txBox="1"/>
          <p:nvPr/>
        </p:nvSpPr>
        <p:spPr>
          <a:xfrm>
            <a:off x="9311539" y="19311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E6C3A9-5994-9AD4-BC3C-842127184E98}"/>
              </a:ext>
            </a:extLst>
          </p:cNvPr>
          <p:cNvSpPr txBox="1"/>
          <p:nvPr/>
        </p:nvSpPr>
        <p:spPr>
          <a:xfrm>
            <a:off x="9166880" y="1508736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65F65B-DB65-40AC-473E-12F43B777FBF}"/>
              </a:ext>
            </a:extLst>
          </p:cNvPr>
          <p:cNvSpPr/>
          <p:nvPr/>
        </p:nvSpPr>
        <p:spPr>
          <a:xfrm>
            <a:off x="10860710" y="11673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AAE134-84DA-B081-98DF-25A9448D284A}"/>
              </a:ext>
            </a:extLst>
          </p:cNvPr>
          <p:cNvSpPr txBox="1"/>
          <p:nvPr/>
        </p:nvSpPr>
        <p:spPr>
          <a:xfrm>
            <a:off x="10750451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D53B8-7F3E-EFD0-AECD-8E44F6F7D040}"/>
              </a:ext>
            </a:extLst>
          </p:cNvPr>
          <p:cNvSpPr txBox="1"/>
          <p:nvPr/>
        </p:nvSpPr>
        <p:spPr>
          <a:xfrm>
            <a:off x="10601672" y="1398343"/>
            <a:ext cx="1660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75E65B-F92D-E4CD-2162-859C33D4F286}"/>
              </a:ext>
            </a:extLst>
          </p:cNvPr>
          <p:cNvSpPr/>
          <p:nvPr/>
        </p:nvSpPr>
        <p:spPr>
          <a:xfrm>
            <a:off x="221226" y="350133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E3B0C6-C18A-3807-64C1-CD68E7A115CB}"/>
              </a:ext>
            </a:extLst>
          </p:cNvPr>
          <p:cNvSpPr/>
          <p:nvPr/>
        </p:nvSpPr>
        <p:spPr>
          <a:xfrm>
            <a:off x="171572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B9B3B2-2751-7A8C-CC0C-910F84C80439}"/>
              </a:ext>
            </a:extLst>
          </p:cNvPr>
          <p:cNvSpPr/>
          <p:nvPr/>
        </p:nvSpPr>
        <p:spPr>
          <a:xfrm>
            <a:off x="3323303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D9703B-176F-9910-CD19-B649F425B22C}"/>
              </a:ext>
            </a:extLst>
          </p:cNvPr>
          <p:cNvSpPr/>
          <p:nvPr/>
        </p:nvSpPr>
        <p:spPr>
          <a:xfrm>
            <a:off x="4817806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25AD9B-03F1-53A0-77E6-2B1FCA84D1BA}"/>
              </a:ext>
            </a:extLst>
          </p:cNvPr>
          <p:cNvSpPr txBox="1"/>
          <p:nvPr/>
        </p:nvSpPr>
        <p:spPr>
          <a:xfrm>
            <a:off x="15308" y="3675147"/>
            <a:ext cx="1509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E38471-34C7-EC33-A6E0-BCED934AD983}"/>
              </a:ext>
            </a:extLst>
          </p:cNvPr>
          <p:cNvSpPr txBox="1"/>
          <p:nvPr/>
        </p:nvSpPr>
        <p:spPr>
          <a:xfrm>
            <a:off x="1440245" y="2488858"/>
            <a:ext cx="1620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prepare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37F212-C05F-6140-8973-BEDD107ECFF0}"/>
              </a:ext>
            </a:extLst>
          </p:cNvPr>
          <p:cNvSpPr txBox="1"/>
          <p:nvPr/>
        </p:nvSpPr>
        <p:spPr>
          <a:xfrm>
            <a:off x="1556345" y="3675147"/>
            <a:ext cx="14906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A44446-4432-9455-B3FB-CC21AD8EEC77}"/>
              </a:ext>
            </a:extLst>
          </p:cNvPr>
          <p:cNvSpPr txBox="1"/>
          <p:nvPr/>
        </p:nvSpPr>
        <p:spPr>
          <a:xfrm>
            <a:off x="3200082" y="2505750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watch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FC7A45-C5C7-FB38-FC6C-DF88CE64FF6D}"/>
              </a:ext>
            </a:extLst>
          </p:cNvPr>
          <p:cNvSpPr txBox="1"/>
          <p:nvPr/>
        </p:nvSpPr>
        <p:spPr>
          <a:xfrm>
            <a:off x="3172306" y="3683218"/>
            <a:ext cx="1393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B11F13-64AB-EFF4-9BEF-E1C11CD0DC87}"/>
              </a:ext>
            </a:extLst>
          </p:cNvPr>
          <p:cNvSpPr txBox="1"/>
          <p:nvPr/>
        </p:nvSpPr>
        <p:spPr>
          <a:xfrm>
            <a:off x="4728490" y="2541815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works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DDCC3D-EA00-7605-4ACB-A1295C31C2B6}"/>
              </a:ext>
            </a:extLst>
          </p:cNvPr>
          <p:cNvSpPr txBox="1"/>
          <p:nvPr/>
        </p:nvSpPr>
        <p:spPr>
          <a:xfrm>
            <a:off x="4576519" y="370249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DEE0A1-B69E-6A9F-9D0D-A14D9D122B04}"/>
              </a:ext>
            </a:extLst>
          </p:cNvPr>
          <p:cNvSpPr/>
          <p:nvPr/>
        </p:nvSpPr>
        <p:spPr>
          <a:xfrm>
            <a:off x="6322535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C091C3-D8F5-1D0D-FB7E-5425247CD218}"/>
              </a:ext>
            </a:extLst>
          </p:cNvPr>
          <p:cNvSpPr/>
          <p:nvPr/>
        </p:nvSpPr>
        <p:spPr>
          <a:xfrm>
            <a:off x="793010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8E324E-B558-3E70-9597-1181A36AC856}"/>
              </a:ext>
            </a:extLst>
          </p:cNvPr>
          <p:cNvSpPr/>
          <p:nvPr/>
        </p:nvSpPr>
        <p:spPr>
          <a:xfrm>
            <a:off x="9424612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AC4D58-1BAC-33F9-1CC2-33EDCFD4B124}"/>
              </a:ext>
            </a:extLst>
          </p:cNvPr>
          <p:cNvSpPr txBox="1"/>
          <p:nvPr/>
        </p:nvSpPr>
        <p:spPr>
          <a:xfrm>
            <a:off x="6219492" y="2616351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prefer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F934E0-E4CA-7CC4-BD0A-693E2B8AF9CB}"/>
              </a:ext>
            </a:extLst>
          </p:cNvPr>
          <p:cNvSpPr txBox="1"/>
          <p:nvPr/>
        </p:nvSpPr>
        <p:spPr>
          <a:xfrm>
            <a:off x="6096000" y="374532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93FB22-B421-7580-B4AE-6D5F763E8A72}"/>
              </a:ext>
            </a:extLst>
          </p:cNvPr>
          <p:cNvSpPr txBox="1"/>
          <p:nvPr/>
        </p:nvSpPr>
        <p:spPr>
          <a:xfrm>
            <a:off x="7740073" y="253517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wears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B61FBD-3C8A-9BDA-9CFB-BC701B18F52A}"/>
              </a:ext>
            </a:extLst>
          </p:cNvPr>
          <p:cNvSpPr txBox="1"/>
          <p:nvPr/>
        </p:nvSpPr>
        <p:spPr>
          <a:xfrm>
            <a:off x="7618405" y="3656527"/>
            <a:ext cx="15243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détestes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15B3EA-AC36-0DE0-C8D1-CAC5830639E0}"/>
              </a:ext>
            </a:extLst>
          </p:cNvPr>
          <p:cNvSpPr txBox="1"/>
          <p:nvPr/>
        </p:nvSpPr>
        <p:spPr>
          <a:xfrm>
            <a:off x="9130988" y="2657911"/>
            <a:ext cx="1521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5909B1-66C0-35F7-571B-F35409E55714}"/>
              </a:ext>
            </a:extLst>
          </p:cNvPr>
          <p:cNvSpPr txBox="1"/>
          <p:nvPr/>
        </p:nvSpPr>
        <p:spPr>
          <a:xfrm>
            <a:off x="9352489" y="3702496"/>
            <a:ext cx="1263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parle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BE9EAE-B48A-89A5-3818-7666FE6263DB}"/>
              </a:ext>
            </a:extLst>
          </p:cNvPr>
          <p:cNvSpPr/>
          <p:nvPr/>
        </p:nvSpPr>
        <p:spPr>
          <a:xfrm>
            <a:off x="10860710" y="3488944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A11187-02C3-85BE-277B-6879C074A8DD}"/>
              </a:ext>
            </a:extLst>
          </p:cNvPr>
          <p:cNvSpPr txBox="1"/>
          <p:nvPr/>
        </p:nvSpPr>
        <p:spPr>
          <a:xfrm>
            <a:off x="10770143" y="265128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speak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C4F683-0DBD-455B-1444-7A9B58159EA0}"/>
              </a:ext>
            </a:extLst>
          </p:cNvPr>
          <p:cNvSpPr txBox="1"/>
          <p:nvPr/>
        </p:nvSpPr>
        <p:spPr>
          <a:xfrm>
            <a:off x="10601672" y="385981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CD4331-CFD4-D7F5-08A9-C2A75AB1D723}"/>
              </a:ext>
            </a:extLst>
          </p:cNvPr>
          <p:cNvSpPr txBox="1"/>
          <p:nvPr/>
        </p:nvSpPr>
        <p:spPr>
          <a:xfrm>
            <a:off x="128283" y="2499978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gives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5D2660-2975-59C8-68CC-9169F6AFAD42}"/>
              </a:ext>
            </a:extLst>
          </p:cNvPr>
          <p:cNvSpPr/>
          <p:nvPr/>
        </p:nvSpPr>
        <p:spPr>
          <a:xfrm>
            <a:off x="196256" y="57759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02A175-3FE2-8BA4-F140-E558A837F704}"/>
              </a:ext>
            </a:extLst>
          </p:cNvPr>
          <p:cNvSpPr/>
          <p:nvPr/>
        </p:nvSpPr>
        <p:spPr>
          <a:xfrm>
            <a:off x="169075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31B919-19DF-C6E1-8E63-C4FA9F15114F}"/>
              </a:ext>
            </a:extLst>
          </p:cNvPr>
          <p:cNvSpPr/>
          <p:nvPr/>
        </p:nvSpPr>
        <p:spPr>
          <a:xfrm>
            <a:off x="3298333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78B98B-B3D8-C121-6D9D-31D3C756353F}"/>
              </a:ext>
            </a:extLst>
          </p:cNvPr>
          <p:cNvSpPr/>
          <p:nvPr/>
        </p:nvSpPr>
        <p:spPr>
          <a:xfrm>
            <a:off x="4792836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D41A7C-D7D7-4F65-7F39-F64B75FA89AD}"/>
              </a:ext>
            </a:extLst>
          </p:cNvPr>
          <p:cNvSpPr txBox="1"/>
          <p:nvPr/>
        </p:nvSpPr>
        <p:spPr>
          <a:xfrm>
            <a:off x="0" y="5988375"/>
            <a:ext cx="1498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782E70-1794-7A94-E659-9E92B00B0C09}"/>
              </a:ext>
            </a:extLst>
          </p:cNvPr>
          <p:cNvSpPr txBox="1"/>
          <p:nvPr/>
        </p:nvSpPr>
        <p:spPr>
          <a:xfrm>
            <a:off x="1462134" y="4861436"/>
            <a:ext cx="16206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watches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B1A5EA-6D28-D318-68E4-36F60CB147D2}"/>
              </a:ext>
            </a:extLst>
          </p:cNvPr>
          <p:cNvSpPr txBox="1"/>
          <p:nvPr/>
        </p:nvSpPr>
        <p:spPr>
          <a:xfrm>
            <a:off x="1451149" y="6002055"/>
            <a:ext cx="1632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répètes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C5067F-AD2A-110C-74DE-C9141DF4FB81}"/>
              </a:ext>
            </a:extLst>
          </p:cNvPr>
          <p:cNvSpPr txBox="1"/>
          <p:nvPr/>
        </p:nvSpPr>
        <p:spPr>
          <a:xfrm>
            <a:off x="3145928" y="478769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repeat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4E8461-6FC0-4391-FFC3-99241486576A}"/>
              </a:ext>
            </a:extLst>
          </p:cNvPr>
          <p:cNvSpPr txBox="1"/>
          <p:nvPr/>
        </p:nvSpPr>
        <p:spPr>
          <a:xfrm>
            <a:off x="2946097" y="6016947"/>
            <a:ext cx="1716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CF1374-11D0-880B-C565-5A18CAB30A73}"/>
              </a:ext>
            </a:extLst>
          </p:cNvPr>
          <p:cNvSpPr txBox="1"/>
          <p:nvPr/>
        </p:nvSpPr>
        <p:spPr>
          <a:xfrm>
            <a:off x="4650463" y="486169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work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B82E1F-A3A0-44A7-742C-3B4703B2AF52}"/>
              </a:ext>
            </a:extLst>
          </p:cNvPr>
          <p:cNvSpPr txBox="1"/>
          <p:nvPr/>
        </p:nvSpPr>
        <p:spPr>
          <a:xfrm>
            <a:off x="4589630" y="6155943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0C4B24-1020-F34D-E010-C6AECB32C9C5}"/>
              </a:ext>
            </a:extLst>
          </p:cNvPr>
          <p:cNvSpPr/>
          <p:nvPr/>
        </p:nvSpPr>
        <p:spPr>
          <a:xfrm>
            <a:off x="6297565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AE840FD-C884-81F5-464E-A439BFA87588}"/>
              </a:ext>
            </a:extLst>
          </p:cNvPr>
          <p:cNvSpPr/>
          <p:nvPr/>
        </p:nvSpPr>
        <p:spPr>
          <a:xfrm>
            <a:off x="790513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3D0602D-956A-7212-664B-7D1B848265A8}"/>
              </a:ext>
            </a:extLst>
          </p:cNvPr>
          <p:cNvSpPr/>
          <p:nvPr/>
        </p:nvSpPr>
        <p:spPr>
          <a:xfrm>
            <a:off x="9399642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BA9F8AD-D48E-676D-EA6E-2EDCF1EAF8DF}"/>
              </a:ext>
            </a:extLst>
          </p:cNvPr>
          <p:cNvSpPr txBox="1"/>
          <p:nvPr/>
        </p:nvSpPr>
        <p:spPr>
          <a:xfrm>
            <a:off x="6194522" y="4890932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918840-3A61-A2F6-3819-2840EF997019}"/>
              </a:ext>
            </a:extLst>
          </p:cNvPr>
          <p:cNvSpPr txBox="1"/>
          <p:nvPr/>
        </p:nvSpPr>
        <p:spPr>
          <a:xfrm>
            <a:off x="6171075" y="6155942"/>
            <a:ext cx="1384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A31FB4-7FA5-5171-0E31-3534F6E4F08A}"/>
              </a:ext>
            </a:extLst>
          </p:cNvPr>
          <p:cNvSpPr txBox="1"/>
          <p:nvPr/>
        </p:nvSpPr>
        <p:spPr>
          <a:xfrm>
            <a:off x="7792978" y="4830658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help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6724D6-DC1C-F2F0-E54A-E4A8C0A16D8D}"/>
              </a:ext>
            </a:extLst>
          </p:cNvPr>
          <p:cNvSpPr txBox="1"/>
          <p:nvPr/>
        </p:nvSpPr>
        <p:spPr>
          <a:xfrm>
            <a:off x="7606592" y="5956147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utilise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3F18E6-A799-53D0-3CC1-B175E08FA908}"/>
              </a:ext>
            </a:extLst>
          </p:cNvPr>
          <p:cNvSpPr txBox="1"/>
          <p:nvPr/>
        </p:nvSpPr>
        <p:spPr>
          <a:xfrm>
            <a:off x="9136062" y="4873620"/>
            <a:ext cx="154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uses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3C47EB2-6E4F-414C-EADD-413390716B6B}"/>
              </a:ext>
            </a:extLst>
          </p:cNvPr>
          <p:cNvSpPr txBox="1"/>
          <p:nvPr/>
        </p:nvSpPr>
        <p:spPr>
          <a:xfrm>
            <a:off x="9158355" y="6036069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C77662-1FBC-41E3-A311-8AF8C83AC953}"/>
              </a:ext>
            </a:extLst>
          </p:cNvPr>
          <p:cNvSpPr/>
          <p:nvPr/>
        </p:nvSpPr>
        <p:spPr>
          <a:xfrm>
            <a:off x="10835740" y="57635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AEAA99-9146-EA7F-520D-9AD629FAC402}"/>
              </a:ext>
            </a:extLst>
          </p:cNvPr>
          <p:cNvSpPr txBox="1"/>
          <p:nvPr/>
        </p:nvSpPr>
        <p:spPr>
          <a:xfrm>
            <a:off x="10644989" y="4829406"/>
            <a:ext cx="1553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speak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3A83C4-5769-AD47-62BF-52A8F1528DEA}"/>
              </a:ext>
            </a:extLst>
          </p:cNvPr>
          <p:cNvSpPr txBox="1"/>
          <p:nvPr/>
        </p:nvSpPr>
        <p:spPr>
          <a:xfrm>
            <a:off x="10980932" y="618672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34A055-8C96-6856-387C-B9AB51D19CAF}"/>
              </a:ext>
            </a:extLst>
          </p:cNvPr>
          <p:cNvSpPr txBox="1"/>
          <p:nvPr/>
        </p:nvSpPr>
        <p:spPr>
          <a:xfrm>
            <a:off x="103242" y="4890932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helps</a:t>
            </a:r>
          </a:p>
        </p:txBody>
      </p:sp>
      <p:pic>
        <p:nvPicPr>
          <p:cNvPr id="2052" name="Picture 4" descr="Bandera, Ajedrez, Carreras, Raza">
            <a:extLst>
              <a:ext uri="{FF2B5EF4-FFF2-40B4-BE49-F238E27FC236}">
                <a16:creationId xmlns:a16="http://schemas.microsoft.com/office/drawing/2014/main" id="{2E24E4E8-BF11-4F82-CACB-30623F2E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710" y="6141541"/>
            <a:ext cx="632402" cy="4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déb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10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1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10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10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10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10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1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1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10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10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10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S10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S1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S10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S10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S10_f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6" grpId="0"/>
      <p:bldP spid="77" grpId="0"/>
      <p:bldP spid="78" grpId="0"/>
      <p:bldP spid="79" grpId="0"/>
      <p:bldP spid="80" grpId="0"/>
      <p:bldP spid="81" grpId="0"/>
      <p:bldP spid="83" grpId="0"/>
      <p:bldP spid="84" grpId="0"/>
      <p:bldP spid="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Speech Bubble: Rectangle with Corners Rounded 28">
            <a:hlinkClick r:id="" action="ppaction://noaction">
              <a:snd r:embed="rId8" name="S11_i.wav"/>
            </a:hlinkClick>
            <a:extLst>
              <a:ext uri="{FF2B5EF4-FFF2-40B4-BE49-F238E27FC236}">
                <a16:creationId xmlns:a16="http://schemas.microsoft.com/office/drawing/2014/main" id="{146F4D6C-EBE9-48F6-9580-00639A7D25FD}"/>
              </a:ext>
            </a:extLst>
          </p:cNvPr>
          <p:cNvSpPr/>
          <p:nvPr/>
        </p:nvSpPr>
        <p:spPr>
          <a:xfrm>
            <a:off x="1071357" y="297585"/>
            <a:ext cx="2191727" cy="523220"/>
          </a:xfrm>
          <a:prstGeom prst="wedgeRoundRectCallout">
            <a:avLst>
              <a:gd name="adj1" fmla="val -63868"/>
              <a:gd name="adj2" fmla="val -14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8" name="S11_i.wav"/>
            </a:hlinkClick>
            <a:extLst>
              <a:ext uri="{FF2B5EF4-FFF2-40B4-BE49-F238E27FC236}">
                <a16:creationId xmlns:a16="http://schemas.microsoft.com/office/drawing/2014/main" id="{DADE8B7A-2B99-473B-A569-1071581F583F}"/>
              </a:ext>
            </a:extLst>
          </p:cNvPr>
          <p:cNvSpPr txBox="1"/>
          <p:nvPr/>
        </p:nvSpPr>
        <p:spPr>
          <a:xfrm>
            <a:off x="1128836" y="265758"/>
            <a:ext cx="23245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Morpion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*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7C0E9546-6F0E-409B-BE6C-BC745B185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73377"/>
            <a:ext cx="914400" cy="914400"/>
          </a:xfrm>
          <a:prstGeom prst="rect">
            <a:avLst/>
          </a:prstGeom>
        </p:spPr>
      </p:pic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00AEDE96-EB2F-468D-8388-EC1670CC4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804822"/>
              </p:ext>
            </p:extLst>
          </p:nvPr>
        </p:nvGraphicFramePr>
        <p:xfrm>
          <a:off x="697199" y="3524737"/>
          <a:ext cx="5118606" cy="3174855"/>
        </p:xfrm>
        <a:graphic>
          <a:graphicData uri="http://schemas.openxmlformats.org/drawingml/2006/table">
            <a:tbl>
              <a:tblPr firstRow="1" bandRow="1"/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23" name="Picture 10" descr="Contando, Matemáticas, Números">
            <a:extLst>
              <a:ext uri="{FF2B5EF4-FFF2-40B4-BE49-F238E27FC236}">
                <a16:creationId xmlns:a16="http://schemas.microsoft.com/office/drawing/2014/main" id="{ECB627E6-FCF5-48C9-9E8F-E97E75D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13" y="4818914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ntando, Matemáticas, Números">
            <a:extLst>
              <a:ext uri="{FF2B5EF4-FFF2-40B4-BE49-F238E27FC236}">
                <a16:creationId xmlns:a16="http://schemas.microsoft.com/office/drawing/2014/main" id="{35437611-18A1-4FEC-BD9A-8F25F6D2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0" y="4819777"/>
            <a:ext cx="376663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ntando, Matemáticas, Números">
            <a:extLst>
              <a:ext uri="{FF2B5EF4-FFF2-40B4-BE49-F238E27FC236}">
                <a16:creationId xmlns:a16="http://schemas.microsoft.com/office/drawing/2014/main" id="{8E96468B-1B47-4761-93EC-2106A87E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74" y="3664041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Contando, Matemáticas, Números">
            <a:extLst>
              <a:ext uri="{FF2B5EF4-FFF2-40B4-BE49-F238E27FC236}">
                <a16:creationId xmlns:a16="http://schemas.microsoft.com/office/drawing/2014/main" id="{D5047FDB-AA20-4CCA-88D3-84D877D4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14" y="4757856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ontando, Cinco, Matemáticas, Números">
            <a:extLst>
              <a:ext uri="{FF2B5EF4-FFF2-40B4-BE49-F238E27FC236}">
                <a16:creationId xmlns:a16="http://schemas.microsoft.com/office/drawing/2014/main" id="{8B14694A-9222-4248-8DFE-75DFD626A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49" y="4768451"/>
            <a:ext cx="406289" cy="5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ntando, Cuatro, Matemáticas, Números">
            <a:extLst>
              <a:ext uri="{FF2B5EF4-FFF2-40B4-BE49-F238E27FC236}">
                <a16:creationId xmlns:a16="http://schemas.microsoft.com/office/drawing/2014/main" id="{F3716699-308A-4D2B-8944-4DF6F842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65" y="3569483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tando, Ocho, Matemáticas, Números">
            <a:extLst>
              <a:ext uri="{FF2B5EF4-FFF2-40B4-BE49-F238E27FC236}">
                <a16:creationId xmlns:a16="http://schemas.microsoft.com/office/drawing/2014/main" id="{E939F940-DFEC-4F87-A5E0-91F33B2F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21" y="5957268"/>
            <a:ext cx="349387" cy="5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ntando, Matemáticas, Números">
            <a:extLst>
              <a:ext uri="{FF2B5EF4-FFF2-40B4-BE49-F238E27FC236}">
                <a16:creationId xmlns:a16="http://schemas.microsoft.com/office/drawing/2014/main" id="{556526C2-99EB-4011-A782-E08A8AD4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3" y="5949250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Contando, Matemáticas, Nueve, Números">
            <a:extLst>
              <a:ext uri="{FF2B5EF4-FFF2-40B4-BE49-F238E27FC236}">
                <a16:creationId xmlns:a16="http://schemas.microsoft.com/office/drawing/2014/main" id="{F06864C2-E2CC-4F39-83C6-247AD8EB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33" y="5912884"/>
            <a:ext cx="318329" cy="5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ontando, Matemáticas, Números">
            <a:extLst>
              <a:ext uri="{FF2B5EF4-FFF2-40B4-BE49-F238E27FC236}">
                <a16:creationId xmlns:a16="http://schemas.microsoft.com/office/drawing/2014/main" id="{E866CD10-CF26-4DE3-898A-CE39B690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97" y="3655767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Número, Caligrafía, Rojo, Fuente">
            <a:extLst>
              <a:ext uri="{FF2B5EF4-FFF2-40B4-BE49-F238E27FC236}">
                <a16:creationId xmlns:a16="http://schemas.microsoft.com/office/drawing/2014/main" id="{80292944-8935-4475-A506-9B21799C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04" y="3706671"/>
            <a:ext cx="367514" cy="4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ontando, Matemáticas, Números">
            <a:extLst>
              <a:ext uri="{FF2B5EF4-FFF2-40B4-BE49-F238E27FC236}">
                <a16:creationId xmlns:a16="http://schemas.microsoft.com/office/drawing/2014/main" id="{ED1F93CC-A4C5-4231-936B-12C28608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939" y="3706671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ontando, Matemáticas, Números">
            <a:extLst>
              <a:ext uri="{FF2B5EF4-FFF2-40B4-BE49-F238E27FC236}">
                <a16:creationId xmlns:a16="http://schemas.microsoft.com/office/drawing/2014/main" id="{3048308D-CEEC-4615-AAD4-73E8E3E9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995" y="3714683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ontando, Matemáticas, Números">
            <a:extLst>
              <a:ext uri="{FF2B5EF4-FFF2-40B4-BE49-F238E27FC236}">
                <a16:creationId xmlns:a16="http://schemas.microsoft.com/office/drawing/2014/main" id="{B807D7FD-3E67-4291-9749-3728B0413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45" y="5925405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Contando, Matemáticas, Números">
            <a:extLst>
              <a:ext uri="{FF2B5EF4-FFF2-40B4-BE49-F238E27FC236}">
                <a16:creationId xmlns:a16="http://schemas.microsoft.com/office/drawing/2014/main" id="{D954D6A0-3F9F-428A-9806-49F8C3F9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70" y="5957268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Contando, Matemáticas, Números">
            <a:extLst>
              <a:ext uri="{FF2B5EF4-FFF2-40B4-BE49-F238E27FC236}">
                <a16:creationId xmlns:a16="http://schemas.microsoft.com/office/drawing/2014/main" id="{578E5381-43D5-40AA-AFA1-5F5BF698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72" y="5886410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Contando, Matemáticas, Números">
            <a:extLst>
              <a:ext uri="{FF2B5EF4-FFF2-40B4-BE49-F238E27FC236}">
                <a16:creationId xmlns:a16="http://schemas.microsoft.com/office/drawing/2014/main" id="{4861FB0F-57E6-4967-A095-F289531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626" y="4808484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ontando, Matemáticas, Números">
            <a:extLst>
              <a:ext uri="{FF2B5EF4-FFF2-40B4-BE49-F238E27FC236}">
                <a16:creationId xmlns:a16="http://schemas.microsoft.com/office/drawing/2014/main" id="{EB79346A-677E-46FA-BD08-55F49FA9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80" y="3733379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Contando, Matemáticas, Números">
            <a:extLst>
              <a:ext uri="{FF2B5EF4-FFF2-40B4-BE49-F238E27FC236}">
                <a16:creationId xmlns:a16="http://schemas.microsoft.com/office/drawing/2014/main" id="{A0CF7513-3A8A-4D26-BD16-B6C484B02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05" y="3765242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Contando, Matemáticas, Números">
            <a:extLst>
              <a:ext uri="{FF2B5EF4-FFF2-40B4-BE49-F238E27FC236}">
                <a16:creationId xmlns:a16="http://schemas.microsoft.com/office/drawing/2014/main" id="{FD81063C-FA6E-44CB-A3D1-B3755335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86" y="5867867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Contando, Matemáticas, Números">
            <a:extLst>
              <a:ext uri="{FF2B5EF4-FFF2-40B4-BE49-F238E27FC236}">
                <a16:creationId xmlns:a16="http://schemas.microsoft.com/office/drawing/2014/main" id="{C3CD73F7-7E14-4025-AAE5-AD7BB894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20" y="3695341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A9D886FE-4178-4EBB-9ADE-FDD3A435A4BC}"/>
              </a:ext>
            </a:extLst>
          </p:cNvPr>
          <p:cNvSpPr/>
          <p:nvPr/>
        </p:nvSpPr>
        <p:spPr>
          <a:xfrm>
            <a:off x="2424600" y="1196613"/>
            <a:ext cx="2738570" cy="914401"/>
          </a:xfrm>
          <a:prstGeom prst="wedgeEllipseCallout">
            <a:avLst>
              <a:gd name="adj1" fmla="val -63177"/>
              <a:gd name="adj2" fmla="val 56500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 un an.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FF6FAE21-47A0-4A33-A340-7AE82B1B17D7}"/>
              </a:ext>
            </a:extLst>
          </p:cNvPr>
          <p:cNvSpPr/>
          <p:nvPr/>
        </p:nvSpPr>
        <p:spPr>
          <a:xfrm>
            <a:off x="2708723" y="4680698"/>
            <a:ext cx="1095554" cy="854776"/>
          </a:xfrm>
          <a:prstGeom prst="flowChartConnector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4C04C5B3-77D6-4303-828F-9CC58A39AC4E}"/>
              </a:ext>
            </a:extLst>
          </p:cNvPr>
          <p:cNvSpPr/>
          <p:nvPr/>
        </p:nvSpPr>
        <p:spPr>
          <a:xfrm>
            <a:off x="6444636" y="1450565"/>
            <a:ext cx="2816392" cy="1149328"/>
          </a:xfrm>
          <a:prstGeom prst="wedgeEllipseCallout">
            <a:avLst>
              <a:gd name="adj1" fmla="val 62897"/>
              <a:gd name="adj2" fmla="val 31296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six ans.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750E3C9-C86D-4127-A31C-DE04B6BA21F4}"/>
              </a:ext>
            </a:extLst>
          </p:cNvPr>
          <p:cNvCxnSpPr>
            <a:cxnSpLocks/>
          </p:cNvCxnSpPr>
          <p:nvPr/>
        </p:nvCxnSpPr>
        <p:spPr>
          <a:xfrm flipV="1">
            <a:off x="8738325" y="4757856"/>
            <a:ext cx="1019388" cy="689088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91BFCB4-77D3-4B11-B0BB-924454D13442}"/>
              </a:ext>
            </a:extLst>
          </p:cNvPr>
          <p:cNvCxnSpPr>
            <a:cxnSpLocks/>
          </p:cNvCxnSpPr>
          <p:nvPr/>
        </p:nvCxnSpPr>
        <p:spPr>
          <a:xfrm>
            <a:off x="8765310" y="4765868"/>
            <a:ext cx="917858" cy="681076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6BEE2E-8012-4D2E-A2A5-3FB23E937633}"/>
              </a:ext>
            </a:extLst>
          </p:cNvPr>
          <p:cNvCxnSpPr>
            <a:cxnSpLocks/>
          </p:cNvCxnSpPr>
          <p:nvPr/>
        </p:nvCxnSpPr>
        <p:spPr>
          <a:xfrm flipV="1">
            <a:off x="4500333" y="4727096"/>
            <a:ext cx="1019388" cy="689088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68649F2-9B93-4576-A772-7509727FC7BD}"/>
              </a:ext>
            </a:extLst>
          </p:cNvPr>
          <p:cNvCxnSpPr>
            <a:cxnSpLocks/>
          </p:cNvCxnSpPr>
          <p:nvPr/>
        </p:nvCxnSpPr>
        <p:spPr>
          <a:xfrm>
            <a:off x="4527318" y="4735108"/>
            <a:ext cx="917858" cy="681076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76136F34-C02C-494E-B391-5A336561C16D}"/>
              </a:ext>
            </a:extLst>
          </p:cNvPr>
          <p:cNvSpPr/>
          <p:nvPr/>
        </p:nvSpPr>
        <p:spPr>
          <a:xfrm>
            <a:off x="2585045" y="2318613"/>
            <a:ext cx="3218858" cy="868209"/>
          </a:xfrm>
          <a:prstGeom prst="wedgeEllipseCallout">
            <a:avLst>
              <a:gd name="adj1" fmla="val -64617"/>
              <a:gd name="adj2" fmla="val -29533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douze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ans.</a:t>
            </a: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97763689-D62E-4E8A-B9E8-0A223F85511B}"/>
              </a:ext>
            </a:extLst>
          </p:cNvPr>
          <p:cNvSpPr/>
          <p:nvPr/>
        </p:nvSpPr>
        <p:spPr>
          <a:xfrm>
            <a:off x="926992" y="5843523"/>
            <a:ext cx="1095554" cy="854776"/>
          </a:xfrm>
          <a:prstGeom prst="flowChartConnector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48973B52-44F5-4453-912B-A042F153459F}"/>
              </a:ext>
            </a:extLst>
          </p:cNvPr>
          <p:cNvSpPr/>
          <p:nvPr/>
        </p:nvSpPr>
        <p:spPr>
          <a:xfrm>
            <a:off x="6871866" y="3601581"/>
            <a:ext cx="1095554" cy="854776"/>
          </a:xfrm>
          <a:prstGeom prst="flowChartConnector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5" name="Table 3">
            <a:extLst>
              <a:ext uri="{FF2B5EF4-FFF2-40B4-BE49-F238E27FC236}">
                <a16:creationId xmlns:a16="http://schemas.microsoft.com/office/drawing/2014/main" id="{D47BE724-F2CD-4D64-8BA1-6F52C5E5D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53555"/>
              </p:ext>
            </p:extLst>
          </p:nvPr>
        </p:nvGraphicFramePr>
        <p:xfrm>
          <a:off x="6726076" y="3427717"/>
          <a:ext cx="5118606" cy="3174855"/>
        </p:xfrm>
        <a:graphic>
          <a:graphicData uri="http://schemas.openxmlformats.org/drawingml/2006/table">
            <a:tbl>
              <a:tblPr firstRow="1" bandRow="1"/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77B498-4835-4198-803C-98DC91439885}"/>
              </a:ext>
            </a:extLst>
          </p:cNvPr>
          <p:cNvSpPr txBox="1"/>
          <p:nvPr/>
        </p:nvSpPr>
        <p:spPr>
          <a:xfrm>
            <a:off x="5934130" y="215162"/>
            <a:ext cx="407911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Morpion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Noughts and crosses</a:t>
            </a:r>
          </a:p>
        </p:txBody>
      </p:sp>
      <p:pic>
        <p:nvPicPr>
          <p:cNvPr id="6" name="Picture 5" descr="A cartoon of a person in a striped shirt&#10;&#10;Description automatically generated with low confidence">
            <a:extLst>
              <a:ext uri="{FF2B5EF4-FFF2-40B4-BE49-F238E27FC236}">
                <a16:creationId xmlns:a16="http://schemas.microsoft.com/office/drawing/2014/main" id="{3CE3A63E-3509-4F7B-8377-686873B0E0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6" y="1202754"/>
            <a:ext cx="1196818" cy="1973839"/>
          </a:xfrm>
          <a:prstGeom prst="ellipse">
            <a:avLst/>
          </a:prstGeom>
        </p:spPr>
      </p:pic>
      <p:pic>
        <p:nvPicPr>
          <p:cNvPr id="10" name="Picture 9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61A7195D-5210-4BB9-9303-F266B2F2702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168" y="1740907"/>
            <a:ext cx="1459910" cy="1482370"/>
          </a:xfrm>
          <a:prstGeom prst="ellipse">
            <a:avLst/>
          </a:prstGeom>
        </p:spPr>
      </p:pic>
      <p:pic>
        <p:nvPicPr>
          <p:cNvPr id="106" name="Picture 2" descr="Contando, Cuatro, Matemáticas, Números">
            <a:extLst>
              <a:ext uri="{FF2B5EF4-FFF2-40B4-BE49-F238E27FC236}">
                <a16:creationId xmlns:a16="http://schemas.microsoft.com/office/drawing/2014/main" id="{9618DF1C-4E0E-4F13-BD73-7A2AF968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84" y="4710992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25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3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171090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479711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59358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619055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604768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0293131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28355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0A2224C-0C58-3A08-1C1B-963A09DA7A18}"/>
              </a:ext>
            </a:extLst>
          </p:cNvPr>
          <p:cNvSpPr/>
          <p:nvPr/>
        </p:nvSpPr>
        <p:spPr>
          <a:xfrm>
            <a:off x="221226" y="11797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9B642-1BA0-D680-0726-5145066AFEF4}"/>
              </a:ext>
            </a:extLst>
          </p:cNvPr>
          <p:cNvSpPr/>
          <p:nvPr/>
        </p:nvSpPr>
        <p:spPr>
          <a:xfrm>
            <a:off x="171572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99C216-15F2-0B99-DA4E-880F747A5A3B}"/>
              </a:ext>
            </a:extLst>
          </p:cNvPr>
          <p:cNvSpPr/>
          <p:nvPr/>
        </p:nvSpPr>
        <p:spPr>
          <a:xfrm>
            <a:off x="3323303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15A6D-F08D-F068-88C6-DDC29818D77B}"/>
              </a:ext>
            </a:extLst>
          </p:cNvPr>
          <p:cNvSpPr/>
          <p:nvPr/>
        </p:nvSpPr>
        <p:spPr>
          <a:xfrm>
            <a:off x="4817806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car, Icono, Imagen Gratis, Vector">
            <a:extLst>
              <a:ext uri="{FF2B5EF4-FFF2-40B4-BE49-F238E27FC236}">
                <a16:creationId xmlns:a16="http://schemas.microsoft.com/office/drawing/2014/main" id="{34A89C97-0BDB-FB76-532C-910C0D20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" y="297427"/>
            <a:ext cx="496528" cy="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6AEDA-6772-FEDE-EA9E-09B0B5CBDBF3}"/>
              </a:ext>
            </a:extLst>
          </p:cNvPr>
          <p:cNvSpPr txBox="1"/>
          <p:nvPr/>
        </p:nvSpPr>
        <p:spPr>
          <a:xfrm>
            <a:off x="605077" y="43937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0192F-4941-43DA-E7BC-E7A68BF254AE}"/>
              </a:ext>
            </a:extLst>
          </p:cNvPr>
          <p:cNvSpPr txBox="1"/>
          <p:nvPr/>
        </p:nvSpPr>
        <p:spPr>
          <a:xfrm>
            <a:off x="61724" y="1505887"/>
            <a:ext cx="1418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1FFF6-119C-89D9-39B7-46B4C62E3ECD}"/>
              </a:ext>
            </a:extLst>
          </p:cNvPr>
          <p:cNvSpPr txBox="1"/>
          <p:nvPr/>
        </p:nvSpPr>
        <p:spPr>
          <a:xfrm>
            <a:off x="1612686" y="206393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8D091-7E6D-0755-8C31-E063DB710729}"/>
              </a:ext>
            </a:extLst>
          </p:cNvPr>
          <p:cNvSpPr txBox="1"/>
          <p:nvPr/>
        </p:nvSpPr>
        <p:spPr>
          <a:xfrm>
            <a:off x="1464418" y="1313735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E3685-6FF2-F071-3C56-F96CC7E69A37}"/>
              </a:ext>
            </a:extLst>
          </p:cNvPr>
          <p:cNvSpPr txBox="1"/>
          <p:nvPr/>
        </p:nvSpPr>
        <p:spPr>
          <a:xfrm>
            <a:off x="3170898" y="103157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sings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D592F-5F04-BFBC-9F67-41F8F9BE3917}"/>
              </a:ext>
            </a:extLst>
          </p:cNvPr>
          <p:cNvSpPr txBox="1"/>
          <p:nvPr/>
        </p:nvSpPr>
        <p:spPr>
          <a:xfrm>
            <a:off x="3027153" y="136191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FC9B8-F766-257D-BC96-1DEABBD29B6B}"/>
              </a:ext>
            </a:extLst>
          </p:cNvPr>
          <p:cNvSpPr txBox="1"/>
          <p:nvPr/>
        </p:nvSpPr>
        <p:spPr>
          <a:xfrm>
            <a:off x="4662421" y="-10305"/>
            <a:ext cx="1474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spend, pass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1737C-49D4-AF71-A33C-979F4F6038C3}"/>
              </a:ext>
            </a:extLst>
          </p:cNvPr>
          <p:cNvSpPr txBox="1"/>
          <p:nvPr/>
        </p:nvSpPr>
        <p:spPr>
          <a:xfrm>
            <a:off x="4589630" y="1539734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F9F4F0-5223-CEFC-0F1B-0A6B355B68D9}"/>
              </a:ext>
            </a:extLst>
          </p:cNvPr>
          <p:cNvSpPr/>
          <p:nvPr/>
        </p:nvSpPr>
        <p:spPr>
          <a:xfrm>
            <a:off x="6322535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EFC54D-76F2-961C-93BA-68753AD94D81}"/>
              </a:ext>
            </a:extLst>
          </p:cNvPr>
          <p:cNvSpPr/>
          <p:nvPr/>
        </p:nvSpPr>
        <p:spPr>
          <a:xfrm>
            <a:off x="793010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EFFE6-A46B-3883-7496-B8CD4B6F69B6}"/>
              </a:ext>
            </a:extLst>
          </p:cNvPr>
          <p:cNvSpPr/>
          <p:nvPr/>
        </p:nvSpPr>
        <p:spPr>
          <a:xfrm>
            <a:off x="9424612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7E977-6FF2-9B56-EDF9-FD1FA05138E8}"/>
              </a:ext>
            </a:extLst>
          </p:cNvPr>
          <p:cNvSpPr txBox="1"/>
          <p:nvPr/>
        </p:nvSpPr>
        <p:spPr>
          <a:xfrm>
            <a:off x="6219492" y="206393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lives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A22718-8C73-A50B-9A2C-38E39C9F1459}"/>
              </a:ext>
            </a:extLst>
          </p:cNvPr>
          <p:cNvSpPr txBox="1"/>
          <p:nvPr/>
        </p:nvSpPr>
        <p:spPr>
          <a:xfrm>
            <a:off x="6159900" y="1505887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j’utilise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B637D9-3CF2-92C3-3BA0-1156D8418002}"/>
              </a:ext>
            </a:extLst>
          </p:cNvPr>
          <p:cNvSpPr txBox="1"/>
          <p:nvPr/>
        </p:nvSpPr>
        <p:spPr>
          <a:xfrm>
            <a:off x="7784515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use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05CC40-7356-5390-B6A9-43EB4F52B929}"/>
              </a:ext>
            </a:extLst>
          </p:cNvPr>
          <p:cNvSpPr txBox="1"/>
          <p:nvPr/>
        </p:nvSpPr>
        <p:spPr>
          <a:xfrm>
            <a:off x="7640453" y="132116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DC414C-1F9D-EBEB-A450-AA7DDF7FEA2F}"/>
              </a:ext>
            </a:extLst>
          </p:cNvPr>
          <p:cNvSpPr txBox="1"/>
          <p:nvPr/>
        </p:nvSpPr>
        <p:spPr>
          <a:xfrm>
            <a:off x="9311539" y="19311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E6C3A9-5994-9AD4-BC3C-842127184E98}"/>
              </a:ext>
            </a:extLst>
          </p:cNvPr>
          <p:cNvSpPr txBox="1"/>
          <p:nvPr/>
        </p:nvSpPr>
        <p:spPr>
          <a:xfrm>
            <a:off x="9166880" y="1508736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65F65B-DB65-40AC-473E-12F43B777FBF}"/>
              </a:ext>
            </a:extLst>
          </p:cNvPr>
          <p:cNvSpPr/>
          <p:nvPr/>
        </p:nvSpPr>
        <p:spPr>
          <a:xfrm>
            <a:off x="10860710" y="11673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AAE134-84DA-B081-98DF-25A9448D284A}"/>
              </a:ext>
            </a:extLst>
          </p:cNvPr>
          <p:cNvSpPr txBox="1"/>
          <p:nvPr/>
        </p:nvSpPr>
        <p:spPr>
          <a:xfrm>
            <a:off x="10750451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D53B8-7F3E-EFD0-AECD-8E44F6F7D040}"/>
              </a:ext>
            </a:extLst>
          </p:cNvPr>
          <p:cNvSpPr txBox="1"/>
          <p:nvPr/>
        </p:nvSpPr>
        <p:spPr>
          <a:xfrm>
            <a:off x="10601672" y="1398343"/>
            <a:ext cx="1660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75E65B-F92D-E4CD-2162-859C33D4F286}"/>
              </a:ext>
            </a:extLst>
          </p:cNvPr>
          <p:cNvSpPr/>
          <p:nvPr/>
        </p:nvSpPr>
        <p:spPr>
          <a:xfrm>
            <a:off x="221226" y="350133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E3B0C6-C18A-3807-64C1-CD68E7A115CB}"/>
              </a:ext>
            </a:extLst>
          </p:cNvPr>
          <p:cNvSpPr/>
          <p:nvPr/>
        </p:nvSpPr>
        <p:spPr>
          <a:xfrm>
            <a:off x="171572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B9B3B2-2751-7A8C-CC0C-910F84C80439}"/>
              </a:ext>
            </a:extLst>
          </p:cNvPr>
          <p:cNvSpPr/>
          <p:nvPr/>
        </p:nvSpPr>
        <p:spPr>
          <a:xfrm>
            <a:off x="3323303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D9703B-176F-9910-CD19-B649F425B22C}"/>
              </a:ext>
            </a:extLst>
          </p:cNvPr>
          <p:cNvSpPr/>
          <p:nvPr/>
        </p:nvSpPr>
        <p:spPr>
          <a:xfrm>
            <a:off x="4817806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25AD9B-03F1-53A0-77E6-2B1FCA84D1BA}"/>
              </a:ext>
            </a:extLst>
          </p:cNvPr>
          <p:cNvSpPr txBox="1"/>
          <p:nvPr/>
        </p:nvSpPr>
        <p:spPr>
          <a:xfrm>
            <a:off x="15308" y="3675147"/>
            <a:ext cx="1509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E38471-34C7-EC33-A6E0-BCED934AD983}"/>
              </a:ext>
            </a:extLst>
          </p:cNvPr>
          <p:cNvSpPr txBox="1"/>
          <p:nvPr/>
        </p:nvSpPr>
        <p:spPr>
          <a:xfrm>
            <a:off x="1440245" y="2488858"/>
            <a:ext cx="1620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prepare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37F212-C05F-6140-8973-BEDD107ECFF0}"/>
              </a:ext>
            </a:extLst>
          </p:cNvPr>
          <p:cNvSpPr txBox="1"/>
          <p:nvPr/>
        </p:nvSpPr>
        <p:spPr>
          <a:xfrm>
            <a:off x="1556345" y="3675147"/>
            <a:ext cx="14906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A44446-4432-9455-B3FB-CC21AD8EEC77}"/>
              </a:ext>
            </a:extLst>
          </p:cNvPr>
          <p:cNvSpPr txBox="1"/>
          <p:nvPr/>
        </p:nvSpPr>
        <p:spPr>
          <a:xfrm>
            <a:off x="3200082" y="2505750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watch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FC7A45-C5C7-FB38-FC6C-DF88CE64FF6D}"/>
              </a:ext>
            </a:extLst>
          </p:cNvPr>
          <p:cNvSpPr txBox="1"/>
          <p:nvPr/>
        </p:nvSpPr>
        <p:spPr>
          <a:xfrm>
            <a:off x="3172306" y="3683218"/>
            <a:ext cx="1393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B11F13-64AB-EFF4-9BEF-E1C11CD0DC87}"/>
              </a:ext>
            </a:extLst>
          </p:cNvPr>
          <p:cNvSpPr txBox="1"/>
          <p:nvPr/>
        </p:nvSpPr>
        <p:spPr>
          <a:xfrm>
            <a:off x="4728490" y="2541815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works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DDCC3D-EA00-7605-4ACB-A1295C31C2B6}"/>
              </a:ext>
            </a:extLst>
          </p:cNvPr>
          <p:cNvSpPr txBox="1"/>
          <p:nvPr/>
        </p:nvSpPr>
        <p:spPr>
          <a:xfrm>
            <a:off x="4576519" y="370249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DEE0A1-B69E-6A9F-9D0D-A14D9D122B04}"/>
              </a:ext>
            </a:extLst>
          </p:cNvPr>
          <p:cNvSpPr/>
          <p:nvPr/>
        </p:nvSpPr>
        <p:spPr>
          <a:xfrm>
            <a:off x="6322535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C091C3-D8F5-1D0D-FB7E-5425247CD218}"/>
              </a:ext>
            </a:extLst>
          </p:cNvPr>
          <p:cNvSpPr/>
          <p:nvPr/>
        </p:nvSpPr>
        <p:spPr>
          <a:xfrm>
            <a:off x="793010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8E324E-B558-3E70-9597-1181A36AC856}"/>
              </a:ext>
            </a:extLst>
          </p:cNvPr>
          <p:cNvSpPr/>
          <p:nvPr/>
        </p:nvSpPr>
        <p:spPr>
          <a:xfrm>
            <a:off x="9424612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AC4D58-1BAC-33F9-1CC2-33EDCFD4B124}"/>
              </a:ext>
            </a:extLst>
          </p:cNvPr>
          <p:cNvSpPr txBox="1"/>
          <p:nvPr/>
        </p:nvSpPr>
        <p:spPr>
          <a:xfrm>
            <a:off x="6219492" y="2616351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prefer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F934E0-E4CA-7CC4-BD0A-693E2B8AF9CB}"/>
              </a:ext>
            </a:extLst>
          </p:cNvPr>
          <p:cNvSpPr txBox="1"/>
          <p:nvPr/>
        </p:nvSpPr>
        <p:spPr>
          <a:xfrm>
            <a:off x="6096000" y="374532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93FB22-B421-7580-B4AE-6D5F763E8A72}"/>
              </a:ext>
            </a:extLst>
          </p:cNvPr>
          <p:cNvSpPr txBox="1"/>
          <p:nvPr/>
        </p:nvSpPr>
        <p:spPr>
          <a:xfrm>
            <a:off x="7740073" y="253517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wears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B61FBD-3C8A-9BDA-9CFB-BC701B18F52A}"/>
              </a:ext>
            </a:extLst>
          </p:cNvPr>
          <p:cNvSpPr txBox="1"/>
          <p:nvPr/>
        </p:nvSpPr>
        <p:spPr>
          <a:xfrm>
            <a:off x="7618405" y="3656527"/>
            <a:ext cx="15243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détestes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15B3EA-AC36-0DE0-C8D1-CAC5830639E0}"/>
              </a:ext>
            </a:extLst>
          </p:cNvPr>
          <p:cNvSpPr txBox="1"/>
          <p:nvPr/>
        </p:nvSpPr>
        <p:spPr>
          <a:xfrm>
            <a:off x="9130988" y="2657911"/>
            <a:ext cx="1521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5909B1-66C0-35F7-571B-F35409E55714}"/>
              </a:ext>
            </a:extLst>
          </p:cNvPr>
          <p:cNvSpPr txBox="1"/>
          <p:nvPr/>
        </p:nvSpPr>
        <p:spPr>
          <a:xfrm>
            <a:off x="9352489" y="3702496"/>
            <a:ext cx="1263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parle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BE9EAE-B48A-89A5-3818-7666FE6263DB}"/>
              </a:ext>
            </a:extLst>
          </p:cNvPr>
          <p:cNvSpPr/>
          <p:nvPr/>
        </p:nvSpPr>
        <p:spPr>
          <a:xfrm>
            <a:off x="10860710" y="3488944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A11187-02C3-85BE-277B-6879C074A8DD}"/>
              </a:ext>
            </a:extLst>
          </p:cNvPr>
          <p:cNvSpPr txBox="1"/>
          <p:nvPr/>
        </p:nvSpPr>
        <p:spPr>
          <a:xfrm>
            <a:off x="10770143" y="265128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speak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C4F683-0DBD-455B-1444-7A9B58159EA0}"/>
              </a:ext>
            </a:extLst>
          </p:cNvPr>
          <p:cNvSpPr txBox="1"/>
          <p:nvPr/>
        </p:nvSpPr>
        <p:spPr>
          <a:xfrm>
            <a:off x="10601672" y="385981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CD4331-CFD4-D7F5-08A9-C2A75AB1D723}"/>
              </a:ext>
            </a:extLst>
          </p:cNvPr>
          <p:cNvSpPr txBox="1"/>
          <p:nvPr/>
        </p:nvSpPr>
        <p:spPr>
          <a:xfrm>
            <a:off x="128283" y="2499978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gives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5D2660-2975-59C8-68CC-9169F6AFAD42}"/>
              </a:ext>
            </a:extLst>
          </p:cNvPr>
          <p:cNvSpPr/>
          <p:nvPr/>
        </p:nvSpPr>
        <p:spPr>
          <a:xfrm>
            <a:off x="196256" y="57759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02A175-3FE2-8BA4-F140-E558A837F704}"/>
              </a:ext>
            </a:extLst>
          </p:cNvPr>
          <p:cNvSpPr/>
          <p:nvPr/>
        </p:nvSpPr>
        <p:spPr>
          <a:xfrm>
            <a:off x="169075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31B919-19DF-C6E1-8E63-C4FA9F15114F}"/>
              </a:ext>
            </a:extLst>
          </p:cNvPr>
          <p:cNvSpPr/>
          <p:nvPr/>
        </p:nvSpPr>
        <p:spPr>
          <a:xfrm>
            <a:off x="3298333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78B98B-B3D8-C121-6D9D-31D3C756353F}"/>
              </a:ext>
            </a:extLst>
          </p:cNvPr>
          <p:cNvSpPr/>
          <p:nvPr/>
        </p:nvSpPr>
        <p:spPr>
          <a:xfrm>
            <a:off x="4792836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D41A7C-D7D7-4F65-7F39-F64B75FA89AD}"/>
              </a:ext>
            </a:extLst>
          </p:cNvPr>
          <p:cNvSpPr txBox="1"/>
          <p:nvPr/>
        </p:nvSpPr>
        <p:spPr>
          <a:xfrm>
            <a:off x="0" y="5988375"/>
            <a:ext cx="1498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782E70-1794-7A94-E659-9E92B00B0C09}"/>
              </a:ext>
            </a:extLst>
          </p:cNvPr>
          <p:cNvSpPr txBox="1"/>
          <p:nvPr/>
        </p:nvSpPr>
        <p:spPr>
          <a:xfrm>
            <a:off x="1462134" y="4861436"/>
            <a:ext cx="16206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he watches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B1A5EA-6D28-D318-68E4-36F60CB147D2}"/>
              </a:ext>
            </a:extLst>
          </p:cNvPr>
          <p:cNvSpPr txBox="1"/>
          <p:nvPr/>
        </p:nvSpPr>
        <p:spPr>
          <a:xfrm>
            <a:off x="1451149" y="6002055"/>
            <a:ext cx="1632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répètes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C5067F-AD2A-110C-74DE-C9141DF4FB81}"/>
              </a:ext>
            </a:extLst>
          </p:cNvPr>
          <p:cNvSpPr txBox="1"/>
          <p:nvPr/>
        </p:nvSpPr>
        <p:spPr>
          <a:xfrm>
            <a:off x="3145928" y="478769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repeat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4E8461-6FC0-4391-FFC3-99241486576A}"/>
              </a:ext>
            </a:extLst>
          </p:cNvPr>
          <p:cNvSpPr txBox="1"/>
          <p:nvPr/>
        </p:nvSpPr>
        <p:spPr>
          <a:xfrm>
            <a:off x="2946097" y="6016947"/>
            <a:ext cx="1716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CF1374-11D0-880B-C565-5A18CAB30A73}"/>
              </a:ext>
            </a:extLst>
          </p:cNvPr>
          <p:cNvSpPr txBox="1"/>
          <p:nvPr/>
        </p:nvSpPr>
        <p:spPr>
          <a:xfrm>
            <a:off x="4650463" y="486169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work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B82E1F-A3A0-44A7-742C-3B4703B2AF52}"/>
              </a:ext>
            </a:extLst>
          </p:cNvPr>
          <p:cNvSpPr txBox="1"/>
          <p:nvPr/>
        </p:nvSpPr>
        <p:spPr>
          <a:xfrm>
            <a:off x="4589630" y="6155943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0C4B24-1020-F34D-E010-C6AECB32C9C5}"/>
              </a:ext>
            </a:extLst>
          </p:cNvPr>
          <p:cNvSpPr/>
          <p:nvPr/>
        </p:nvSpPr>
        <p:spPr>
          <a:xfrm>
            <a:off x="6297565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AE840FD-C884-81F5-464E-A439BFA87588}"/>
              </a:ext>
            </a:extLst>
          </p:cNvPr>
          <p:cNvSpPr/>
          <p:nvPr/>
        </p:nvSpPr>
        <p:spPr>
          <a:xfrm>
            <a:off x="790513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3D0602D-956A-7212-664B-7D1B848265A8}"/>
              </a:ext>
            </a:extLst>
          </p:cNvPr>
          <p:cNvSpPr/>
          <p:nvPr/>
        </p:nvSpPr>
        <p:spPr>
          <a:xfrm>
            <a:off x="9399642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BA9F8AD-D48E-676D-EA6E-2EDCF1EAF8DF}"/>
              </a:ext>
            </a:extLst>
          </p:cNvPr>
          <p:cNvSpPr txBox="1"/>
          <p:nvPr/>
        </p:nvSpPr>
        <p:spPr>
          <a:xfrm>
            <a:off x="6194522" y="4890932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918840-3A61-A2F6-3819-2840EF997019}"/>
              </a:ext>
            </a:extLst>
          </p:cNvPr>
          <p:cNvSpPr txBox="1"/>
          <p:nvPr/>
        </p:nvSpPr>
        <p:spPr>
          <a:xfrm>
            <a:off x="6171075" y="6155942"/>
            <a:ext cx="1384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A31FB4-7FA5-5171-0E31-3534F6E4F08A}"/>
              </a:ext>
            </a:extLst>
          </p:cNvPr>
          <p:cNvSpPr txBox="1"/>
          <p:nvPr/>
        </p:nvSpPr>
        <p:spPr>
          <a:xfrm>
            <a:off x="7792978" y="4830658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help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6724D6-DC1C-F2F0-E54A-E4A8C0A16D8D}"/>
              </a:ext>
            </a:extLst>
          </p:cNvPr>
          <p:cNvSpPr txBox="1"/>
          <p:nvPr/>
        </p:nvSpPr>
        <p:spPr>
          <a:xfrm>
            <a:off x="7606592" y="5956147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utilise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3F18E6-A799-53D0-3CC1-B175E08FA908}"/>
              </a:ext>
            </a:extLst>
          </p:cNvPr>
          <p:cNvSpPr txBox="1"/>
          <p:nvPr/>
        </p:nvSpPr>
        <p:spPr>
          <a:xfrm>
            <a:off x="9136062" y="4873620"/>
            <a:ext cx="154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uses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3C47EB2-6E4F-414C-EADD-413390716B6B}"/>
              </a:ext>
            </a:extLst>
          </p:cNvPr>
          <p:cNvSpPr txBox="1"/>
          <p:nvPr/>
        </p:nvSpPr>
        <p:spPr>
          <a:xfrm>
            <a:off x="9158355" y="6036069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C77662-1FBC-41E3-A311-8AF8C83AC953}"/>
              </a:ext>
            </a:extLst>
          </p:cNvPr>
          <p:cNvSpPr/>
          <p:nvPr/>
        </p:nvSpPr>
        <p:spPr>
          <a:xfrm>
            <a:off x="10835740" y="57635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AEAA99-9146-EA7F-520D-9AD629FAC402}"/>
              </a:ext>
            </a:extLst>
          </p:cNvPr>
          <p:cNvSpPr txBox="1"/>
          <p:nvPr/>
        </p:nvSpPr>
        <p:spPr>
          <a:xfrm>
            <a:off x="10644989" y="4829406"/>
            <a:ext cx="1553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speak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3A83C4-5769-AD47-62BF-52A8F1528DEA}"/>
              </a:ext>
            </a:extLst>
          </p:cNvPr>
          <p:cNvSpPr txBox="1"/>
          <p:nvPr/>
        </p:nvSpPr>
        <p:spPr>
          <a:xfrm>
            <a:off x="10980932" y="618672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34A055-8C96-6856-387C-B9AB51D19CAF}"/>
              </a:ext>
            </a:extLst>
          </p:cNvPr>
          <p:cNvSpPr txBox="1"/>
          <p:nvPr/>
        </p:nvSpPr>
        <p:spPr>
          <a:xfrm>
            <a:off x="103242" y="4890932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helps</a:t>
            </a:r>
          </a:p>
        </p:txBody>
      </p:sp>
      <p:pic>
        <p:nvPicPr>
          <p:cNvPr id="2052" name="Picture 4" descr="Bandera, Ajedrez, Carreras, Raza">
            <a:extLst>
              <a:ext uri="{FF2B5EF4-FFF2-40B4-BE49-F238E27FC236}">
                <a16:creationId xmlns:a16="http://schemas.microsoft.com/office/drawing/2014/main" id="{2E24E4E8-BF11-4F82-CACB-30623F2E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710" y="6141541"/>
            <a:ext cx="632402" cy="4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66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5">
            <a:extLst>
              <a:ext uri="{FF2B5EF4-FFF2-40B4-BE49-F238E27FC236}">
                <a16:creationId xmlns:a16="http://schemas.microsoft.com/office/drawing/2014/main" id="{E801D8A8-C6A5-4165-ABD2-8C3DC1D0B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587764"/>
              </p:ext>
            </p:extLst>
          </p:nvPr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colom</a:t>
                      </a: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no_ 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aba_ _ 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c_evette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m_r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m_ _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ette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mir_ _ 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courb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aga_ant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rom_ _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_us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crott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sav_ _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m_ _ </a:t>
                      </a:r>
                      <a:r>
                        <a:rPr lang="en-GB" sz="22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gler</a:t>
                      </a:r>
                      <a:endParaRPr lang="en-GB" sz="2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" y="57457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4" name="S2_t.wav"/>
                </a:hlinkClick>
              </a:rPr>
              <a:t>La phonétique</a:t>
            </a:r>
            <a:endParaRPr lang="es-AR" sz="3200" dirty="0">
              <a:hlinkClick r:id="" action="ppaction://noaction">
                <a:snd r:embed="rId4" name="S2_t.wav"/>
              </a:hlinkClick>
            </a:endParaRPr>
          </a:p>
        </p:txBody>
      </p:sp>
      <p:sp>
        <p:nvSpPr>
          <p:cNvPr id="90" name="Google Shape;410;p19">
            <a:extLst>
              <a:ext uri="{FF2B5EF4-FFF2-40B4-BE49-F238E27FC236}">
                <a16:creationId xmlns:a16="http://schemas.microsoft.com/office/drawing/2014/main" id="{F8840D8F-A446-CB25-86D7-2711AC602236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387;p19">
            <a:extLst>
              <a:ext uri="{FF2B5EF4-FFF2-40B4-BE49-F238E27FC236}">
                <a16:creationId xmlns:a16="http://schemas.microsoft.com/office/drawing/2014/main" id="{6A5459C3-C8D7-9249-6E78-197BA0CEE73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388;p19">
            <a:extLst>
              <a:ext uri="{FF2B5EF4-FFF2-40B4-BE49-F238E27FC236}">
                <a16:creationId xmlns:a16="http://schemas.microsoft.com/office/drawing/2014/main" id="{761B85F1-AAC2-2B57-BE97-D575FF4B83C3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389;p19">
            <a:extLst>
              <a:ext uri="{FF2B5EF4-FFF2-40B4-BE49-F238E27FC236}">
                <a16:creationId xmlns:a16="http://schemas.microsoft.com/office/drawing/2014/main" id="{2D68393A-8B1D-C66E-526B-7679A08812D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390;p19">
            <a:extLst>
              <a:ext uri="{FF2B5EF4-FFF2-40B4-BE49-F238E27FC236}">
                <a16:creationId xmlns:a16="http://schemas.microsoft.com/office/drawing/2014/main" id="{EEFD3CFA-C39B-65F3-4E93-F5FCC5131B4F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391;p19">
            <a:extLst>
              <a:ext uri="{FF2B5EF4-FFF2-40B4-BE49-F238E27FC236}">
                <a16:creationId xmlns:a16="http://schemas.microsoft.com/office/drawing/2014/main" id="{5322A681-3ECD-F2E1-391E-41B32958BE28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393;p19">
            <a:extLst>
              <a:ext uri="{FF2B5EF4-FFF2-40B4-BE49-F238E27FC236}">
                <a16:creationId xmlns:a16="http://schemas.microsoft.com/office/drawing/2014/main" id="{2540EAF5-7FB8-3C0A-B73A-60C69D8A7CC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394;p19">
            <a:extLst>
              <a:ext uri="{FF2B5EF4-FFF2-40B4-BE49-F238E27FC236}">
                <a16:creationId xmlns:a16="http://schemas.microsoft.com/office/drawing/2014/main" id="{9762E8CA-899B-9B3B-7F52-FEBF7766A1CB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395;p19">
            <a:extLst>
              <a:ext uri="{FF2B5EF4-FFF2-40B4-BE49-F238E27FC236}">
                <a16:creationId xmlns:a16="http://schemas.microsoft.com/office/drawing/2014/main" id="{8619A212-C6EE-D473-5375-DD1AFB14A21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800"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s-A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ÉBUT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Speech Bubble: Rectangle with Corners Rounded 39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3175C5BA-CEDC-F804-3E9B-FB68EA867D93}"/>
              </a:ext>
            </a:extLst>
          </p:cNvPr>
          <p:cNvSpPr/>
          <p:nvPr/>
        </p:nvSpPr>
        <p:spPr>
          <a:xfrm>
            <a:off x="3691977" y="149697"/>
            <a:ext cx="6686986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DE8621EE-5F48-0F5A-30D7-BB21B6DEA104}"/>
              </a:ext>
            </a:extLst>
          </p:cNvPr>
          <p:cNvSpPr txBox="1"/>
          <p:nvPr/>
        </p:nvSpPr>
        <p:spPr>
          <a:xfrm>
            <a:off x="3691977" y="146775"/>
            <a:ext cx="6972473" cy="457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bien. Écris les SSC correspondants.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2D9DB1CB-DF35-FD17-8C9C-6280BE73C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5758" y="-35890"/>
            <a:ext cx="914400" cy="914400"/>
          </a:xfrm>
          <a:prstGeom prst="rect">
            <a:avLst/>
          </a:prstGeom>
        </p:spPr>
      </p:pic>
      <p:pic>
        <p:nvPicPr>
          <p:cNvPr id="46" name="Picture 45" descr="A red blue and yellow flag&#10;&#10;Description automatically generated with medium confidence">
            <a:hlinkClick r:id="" action="ppaction://noaction">
              <a:snd r:embed="rId8" name="S2_colombien.wav"/>
            </a:hlinkClick>
            <a:extLst>
              <a:ext uri="{FF2B5EF4-FFF2-40B4-BE49-F238E27FC236}">
                <a16:creationId xmlns:a16="http://schemas.microsoft.com/office/drawing/2014/main" id="{448F00A3-F459-46AF-A9A1-F63312A9D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2" y="1819577"/>
            <a:ext cx="1227260" cy="817854"/>
          </a:xfrm>
          <a:prstGeom prst="rect">
            <a:avLst/>
          </a:prstGeom>
        </p:spPr>
      </p:pic>
      <p:pic>
        <p:nvPicPr>
          <p:cNvPr id="58" name="Picture 57" descr="A cartoon of a bird&#10;&#10;Description automatically generated with medium confidence">
            <a:hlinkClick r:id="" action="ppaction://noaction">
              <a:snd r:embed="rId10" name="S2_mouette.wav"/>
            </a:hlinkClick>
            <a:extLst>
              <a:ext uri="{FF2B5EF4-FFF2-40B4-BE49-F238E27FC236}">
                <a16:creationId xmlns:a16="http://schemas.microsoft.com/office/drawing/2014/main" id="{EDB4519A-DFC3-47E8-8DBF-76990D53D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8" y="3140870"/>
            <a:ext cx="1061510" cy="1009264"/>
          </a:xfrm>
          <a:prstGeom prst="rect">
            <a:avLst/>
          </a:prstGeom>
        </p:spPr>
      </p:pic>
      <p:pic>
        <p:nvPicPr>
          <p:cNvPr id="60" name="Picture 59" descr="A yellow face with green eyes and a sad expression&#10;&#10;Description automatically generated with medium confidence">
            <a:hlinkClick r:id="" action="ppaction://noaction">
              <a:snd r:embed="rId12" name="S2_agacant.wav"/>
            </a:hlinkClick>
            <a:extLst>
              <a:ext uri="{FF2B5EF4-FFF2-40B4-BE49-F238E27FC236}">
                <a16:creationId xmlns:a16="http://schemas.microsoft.com/office/drawing/2014/main" id="{7CBC1701-F7D3-40ED-AA93-12399E90FB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1" y="4659912"/>
            <a:ext cx="895264" cy="996468"/>
          </a:xfrm>
          <a:prstGeom prst="rect">
            <a:avLst/>
          </a:prstGeom>
        </p:spPr>
      </p:pic>
      <p:pic>
        <p:nvPicPr>
          <p:cNvPr id="62" name="Picture 61" descr="A brown poop on a black background&#10;&#10;Description automatically generated with medium confidence">
            <a:hlinkClick r:id="" action="ppaction://noaction">
              <a:snd r:embed="rId14" name="S2_crottin.wav"/>
            </a:hlinkClick>
            <a:extLst>
              <a:ext uri="{FF2B5EF4-FFF2-40B4-BE49-F238E27FC236}">
                <a16:creationId xmlns:a16="http://schemas.microsoft.com/office/drawing/2014/main" id="{7FECCE31-3925-4FC3-AFE9-4320339A45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47" y="4847902"/>
            <a:ext cx="1004711" cy="808478"/>
          </a:xfrm>
          <a:prstGeom prst="rect">
            <a:avLst/>
          </a:prstGeom>
        </p:spPr>
      </p:pic>
      <p:pic>
        <p:nvPicPr>
          <p:cNvPr id="66" name="Picture 65" descr="A picture containing candle, drawing, container&#10;&#10;Description automatically generated">
            <a:hlinkClick r:id="" action="ppaction://noaction">
              <a:snd r:embed="rId16" name="S2_jus.wav"/>
            </a:hlinkClick>
            <a:extLst>
              <a:ext uri="{FF2B5EF4-FFF2-40B4-BE49-F238E27FC236}">
                <a16:creationId xmlns:a16="http://schemas.microsoft.com/office/drawing/2014/main" id="{087080D6-B747-40F6-824D-9955097928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22" y="4782727"/>
            <a:ext cx="1372544" cy="778490"/>
          </a:xfrm>
          <a:prstGeom prst="rect">
            <a:avLst/>
          </a:prstGeom>
        </p:spPr>
      </p:pic>
      <p:pic>
        <p:nvPicPr>
          <p:cNvPr id="70" name="Picture 69" descr="A cartoon light bulb with a finger up&#10;&#10;Description automatically generated with low confidence">
            <a:hlinkClick r:id="" action="ppaction://noaction">
              <a:snd r:embed="rId18" name="S2_notion.wav"/>
            </a:hlinkClick>
            <a:extLst>
              <a:ext uri="{FF2B5EF4-FFF2-40B4-BE49-F238E27FC236}">
                <a16:creationId xmlns:a16="http://schemas.microsoft.com/office/drawing/2014/main" id="{51F6F048-A0FC-4338-ACC9-01723E668A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3" y="1738654"/>
            <a:ext cx="862648" cy="965200"/>
          </a:xfrm>
          <a:prstGeom prst="rect">
            <a:avLst/>
          </a:prstGeom>
        </p:spPr>
      </p:pic>
      <p:pic>
        <p:nvPicPr>
          <p:cNvPr id="72" name="Picture 71" descr="A black and grey abacus&#10;&#10;Description automatically generated with low confidence">
            <a:hlinkClick r:id="" action="ppaction://noaction">
              <a:snd r:embed="rId20" name="S2_abaque.wav"/>
            </a:hlinkClick>
            <a:extLst>
              <a:ext uri="{FF2B5EF4-FFF2-40B4-BE49-F238E27FC236}">
                <a16:creationId xmlns:a16="http://schemas.microsoft.com/office/drawing/2014/main" id="{2C10C7E3-9B2C-4FAE-858B-301F5F0D63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43" y="1658899"/>
            <a:ext cx="1014698" cy="1055946"/>
          </a:xfrm>
          <a:prstGeom prst="rect">
            <a:avLst/>
          </a:prstGeom>
        </p:spPr>
      </p:pic>
      <p:pic>
        <p:nvPicPr>
          <p:cNvPr id="74" name="Picture 73" descr="A cartoon of a shrimp&#10;&#10;Description automatically generated with low confidence">
            <a:hlinkClick r:id="" action="ppaction://noaction">
              <a:snd r:embed="rId22" name="S2_crevette.wav"/>
            </a:hlinkClick>
            <a:extLst>
              <a:ext uri="{FF2B5EF4-FFF2-40B4-BE49-F238E27FC236}">
                <a16:creationId xmlns:a16="http://schemas.microsoft.com/office/drawing/2014/main" id="{EA1C5FCB-3EA8-4C9F-9BCD-AD481C1070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95" y="1809389"/>
            <a:ext cx="1024768" cy="754966"/>
          </a:xfrm>
          <a:prstGeom prst="rect">
            <a:avLst/>
          </a:prstGeom>
        </p:spPr>
      </p:pic>
      <p:sp>
        <p:nvSpPr>
          <p:cNvPr id="75" name="Free-form: Shape 74">
            <a:hlinkClick r:id="" action="ppaction://noaction">
              <a:snd r:embed="rId24" name="S2_courbe.wav"/>
            </a:hlinkClick>
            <a:extLst>
              <a:ext uri="{FF2B5EF4-FFF2-40B4-BE49-F238E27FC236}">
                <a16:creationId xmlns:a16="http://schemas.microsoft.com/office/drawing/2014/main" id="{10DE61DF-3712-4ECA-8FBE-33B4D89CB3BF}"/>
              </a:ext>
            </a:extLst>
          </p:cNvPr>
          <p:cNvSpPr/>
          <p:nvPr/>
        </p:nvSpPr>
        <p:spPr>
          <a:xfrm>
            <a:off x="6404914" y="3409177"/>
            <a:ext cx="666177" cy="587022"/>
          </a:xfrm>
          <a:custGeom>
            <a:avLst/>
            <a:gdLst>
              <a:gd name="connsiteX0" fmla="*/ 45156 w 666177"/>
              <a:gd name="connsiteY0" fmla="*/ 0 h 587022"/>
              <a:gd name="connsiteX1" fmla="*/ 666045 w 666177"/>
              <a:gd name="connsiteY1" fmla="*/ 338667 h 587022"/>
              <a:gd name="connsiteX2" fmla="*/ 0 w 666177"/>
              <a:gd name="connsiteY2" fmla="*/ 587022 h 587022"/>
              <a:gd name="connsiteX3" fmla="*/ 0 w 666177"/>
              <a:gd name="connsiteY3" fmla="*/ 587022 h 58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177" h="587022">
                <a:moveTo>
                  <a:pt x="45156" y="0"/>
                </a:moveTo>
                <a:cubicBezTo>
                  <a:pt x="359363" y="120415"/>
                  <a:pt x="673571" y="240830"/>
                  <a:pt x="666045" y="338667"/>
                </a:cubicBezTo>
                <a:cubicBezTo>
                  <a:pt x="658519" y="436504"/>
                  <a:pt x="0" y="587022"/>
                  <a:pt x="0" y="587022"/>
                </a:cubicBezTo>
                <a:lnTo>
                  <a:pt x="0" y="587022"/>
                </a:lnTo>
              </a:path>
            </a:pathLst>
          </a:custGeom>
          <a:noFill/>
          <a:ln w="76200">
            <a:solidFill>
              <a:srgbClr val="5FC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 descr="A picture containing mammal, silhouette, clipart, art&#10;&#10;Description automatically generated">
            <a:hlinkClick r:id="" action="ppaction://noaction">
              <a:snd r:embed="rId25" name="S2_meugler.wav"/>
            </a:hlinkClick>
            <a:extLst>
              <a:ext uri="{FF2B5EF4-FFF2-40B4-BE49-F238E27FC236}">
                <a16:creationId xmlns:a16="http://schemas.microsoft.com/office/drawing/2014/main" id="{B46F9411-F148-4765-987B-73C0FB49F7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4" y="4996069"/>
            <a:ext cx="1278302" cy="711055"/>
          </a:xfrm>
          <a:prstGeom prst="rect">
            <a:avLst/>
          </a:prstGeom>
        </p:spPr>
      </p:pic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9C3F0B7A-551D-4DF5-84C9-A6D9FDAF889D}"/>
              </a:ext>
            </a:extLst>
          </p:cNvPr>
          <p:cNvSpPr/>
          <p:nvPr/>
        </p:nvSpPr>
        <p:spPr>
          <a:xfrm>
            <a:off x="9424974" y="4623575"/>
            <a:ext cx="872612" cy="362952"/>
          </a:xfrm>
          <a:prstGeom prst="wedgeRoundRectCallout">
            <a:avLst>
              <a:gd name="adj1" fmla="val 33502"/>
              <a:gd name="adj2" fmla="val 1091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26859D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Moo!</a:t>
            </a:r>
          </a:p>
        </p:txBody>
      </p:sp>
      <p:pic>
        <p:nvPicPr>
          <p:cNvPr id="82" name="Picture 81">
            <a:hlinkClick r:id="" action="ppaction://noaction">
              <a:snd r:embed="rId27" name="S2_mur.wav"/>
            </a:hlinkClick>
            <a:extLst>
              <a:ext uri="{FF2B5EF4-FFF2-40B4-BE49-F238E27FC236}">
                <a16:creationId xmlns:a16="http://schemas.microsoft.com/office/drawing/2014/main" id="{C4D55F2C-2A75-440A-8AEF-523A223598E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49972"/>
          <a:stretch/>
        </p:blipFill>
        <p:spPr>
          <a:xfrm>
            <a:off x="9050056" y="2054014"/>
            <a:ext cx="1256682" cy="398174"/>
          </a:xfrm>
          <a:prstGeom prst="rect">
            <a:avLst/>
          </a:prstGeom>
        </p:spPr>
      </p:pic>
      <p:pic>
        <p:nvPicPr>
          <p:cNvPr id="1026" name="Picture 2" descr="Livre, Scène Romantique">
            <a:hlinkClick r:id="" action="ppaction://noaction">
              <a:snd r:embed="rId29" name="S2_roman.wav"/>
            </a:hlinkClick>
            <a:extLst>
              <a:ext uri="{FF2B5EF4-FFF2-40B4-BE49-F238E27FC236}">
                <a16:creationId xmlns:a16="http://schemas.microsoft.com/office/drawing/2014/main" id="{2FBCEEE3-38B3-BA5F-BAFB-B9F686E1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00" y="4780668"/>
            <a:ext cx="1358362" cy="9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roiter, Réflexion, Fille">
            <a:hlinkClick r:id="" action="ppaction://noaction">
              <a:snd r:embed="rId31" name="S2_miroir.wav"/>
            </a:hlinkClick>
            <a:extLst>
              <a:ext uri="{FF2B5EF4-FFF2-40B4-BE49-F238E27FC236}">
                <a16:creationId xmlns:a16="http://schemas.microsoft.com/office/drawing/2014/main" id="{1559FE1D-087E-37D5-5E40-881614C27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0" r="24105"/>
          <a:stretch/>
        </p:blipFill>
        <p:spPr bwMode="auto">
          <a:xfrm>
            <a:off x="3492347" y="3084398"/>
            <a:ext cx="716404" cy="13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von, Bulles, Lavage, Lavage Des Mains">
            <a:hlinkClick r:id="" action="ppaction://noaction">
              <a:snd r:embed="rId33" name="S2_savon.wav"/>
            </a:hlinkClick>
            <a:extLst>
              <a:ext uri="{FF2B5EF4-FFF2-40B4-BE49-F238E27FC236}">
                <a16:creationId xmlns:a16="http://schemas.microsoft.com/office/drawing/2014/main" id="{5C2ADB62-D410-ED2C-6967-075FD841F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r="21752" b="14455"/>
          <a:stretch/>
        </p:blipFill>
        <p:spPr bwMode="auto">
          <a:xfrm>
            <a:off x="7631592" y="4593025"/>
            <a:ext cx="1145630" cy="10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Callout: Down Arrow 70">
            <a:extLst>
              <a:ext uri="{FF2B5EF4-FFF2-40B4-BE49-F238E27FC236}">
                <a16:creationId xmlns:a16="http://schemas.microsoft.com/office/drawing/2014/main" id="{1A8C6CBC-8EAD-B7CF-9B41-8C9AFE898DA2}"/>
              </a:ext>
            </a:extLst>
          </p:cNvPr>
          <p:cNvSpPr/>
          <p:nvPr/>
        </p:nvSpPr>
        <p:spPr>
          <a:xfrm>
            <a:off x="120454" y="1586337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colomb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ien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[Colombian]</a:t>
            </a:r>
          </a:p>
        </p:txBody>
      </p:sp>
      <p:sp>
        <p:nvSpPr>
          <p:cNvPr id="109" name="Callout: Down Arrow 70">
            <a:extLst>
              <a:ext uri="{FF2B5EF4-FFF2-40B4-BE49-F238E27FC236}">
                <a16:creationId xmlns:a16="http://schemas.microsoft.com/office/drawing/2014/main" id="{6D2CEC64-C7C7-6E34-7B3D-5D642530EF20}"/>
              </a:ext>
            </a:extLst>
          </p:cNvPr>
          <p:cNvSpPr/>
          <p:nvPr/>
        </p:nvSpPr>
        <p:spPr>
          <a:xfrm>
            <a:off x="114463" y="3072641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[seagull]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558B8E83-100F-4C95-8D2F-AEE71BA68077}"/>
              </a:ext>
            </a:extLst>
          </p:cNvPr>
          <p:cNvSpPr/>
          <p:nvPr/>
        </p:nvSpPr>
        <p:spPr>
          <a:xfrm rot="16200000">
            <a:off x="107482" y="4560916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[annoying]</a:t>
            </a:r>
          </a:p>
        </p:txBody>
      </p:sp>
      <p:sp>
        <p:nvSpPr>
          <p:cNvPr id="45" name="Callout: Down Arrow 70">
            <a:extLst>
              <a:ext uri="{FF2B5EF4-FFF2-40B4-BE49-F238E27FC236}">
                <a16:creationId xmlns:a16="http://schemas.microsoft.com/office/drawing/2014/main" id="{EBA4C2F7-0880-4B21-91FA-F78EB2BE669F}"/>
              </a:ext>
            </a:extLst>
          </p:cNvPr>
          <p:cNvSpPr/>
          <p:nvPr/>
        </p:nvSpPr>
        <p:spPr>
          <a:xfrm rot="16200000">
            <a:off x="1610113" y="4556225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[novel]</a:t>
            </a:r>
          </a:p>
        </p:txBody>
      </p:sp>
      <p:sp>
        <p:nvSpPr>
          <p:cNvPr id="3" name="Call-out: Up Arrow 2">
            <a:extLst>
              <a:ext uri="{FF2B5EF4-FFF2-40B4-BE49-F238E27FC236}">
                <a16:creationId xmlns:a16="http://schemas.microsoft.com/office/drawing/2014/main" id="{A356198E-A7E8-46AC-BB4D-0FC548C52873}"/>
              </a:ext>
            </a:extLst>
          </p:cNvPr>
          <p:cNvSpPr/>
          <p:nvPr/>
        </p:nvSpPr>
        <p:spPr>
          <a:xfrm>
            <a:off x="3058429" y="4565848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[juice]</a:t>
            </a:r>
          </a:p>
        </p:txBody>
      </p:sp>
      <p:sp>
        <p:nvSpPr>
          <p:cNvPr id="47" name="Call-out: Up Arrow 46">
            <a:extLst>
              <a:ext uri="{FF2B5EF4-FFF2-40B4-BE49-F238E27FC236}">
                <a16:creationId xmlns:a16="http://schemas.microsoft.com/office/drawing/2014/main" id="{D74D5A4A-BD1C-4D40-A97B-E0D26118B7C7}"/>
              </a:ext>
            </a:extLst>
          </p:cNvPr>
          <p:cNvSpPr/>
          <p:nvPr/>
        </p:nvSpPr>
        <p:spPr>
          <a:xfrm>
            <a:off x="3058429" y="3071103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oi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mirror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all-out: Up Arrow 47">
            <a:extLst>
              <a:ext uri="{FF2B5EF4-FFF2-40B4-BE49-F238E27FC236}">
                <a16:creationId xmlns:a16="http://schemas.microsoft.com/office/drawing/2014/main" id="{C99537C2-D4E3-43ED-B86C-0CC34AB0BA6D}"/>
              </a:ext>
            </a:extLst>
          </p:cNvPr>
          <p:cNvSpPr/>
          <p:nvPr/>
        </p:nvSpPr>
        <p:spPr>
          <a:xfrm rot="5400000">
            <a:off x="3029323" y="1602831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[notion]</a:t>
            </a:r>
          </a:p>
        </p:txBody>
      </p:sp>
      <p:sp>
        <p:nvSpPr>
          <p:cNvPr id="49" name="Call-out: Up Arrow 48">
            <a:extLst>
              <a:ext uri="{FF2B5EF4-FFF2-40B4-BE49-F238E27FC236}">
                <a16:creationId xmlns:a16="http://schemas.microsoft.com/office/drawing/2014/main" id="{3A862ABC-B5E1-49C6-8FB6-9753359AA441}"/>
              </a:ext>
            </a:extLst>
          </p:cNvPr>
          <p:cNvSpPr/>
          <p:nvPr/>
        </p:nvSpPr>
        <p:spPr>
          <a:xfrm rot="5400000">
            <a:off x="4518907" y="1602773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[abacus]</a:t>
            </a:r>
          </a:p>
        </p:txBody>
      </p:sp>
      <p:sp>
        <p:nvSpPr>
          <p:cNvPr id="50" name="Callout: Down Arrow 70">
            <a:extLst>
              <a:ext uri="{FF2B5EF4-FFF2-40B4-BE49-F238E27FC236}">
                <a16:creationId xmlns:a16="http://schemas.microsoft.com/office/drawing/2014/main" id="{130B9201-EC80-4051-B39A-723691C02487}"/>
              </a:ext>
            </a:extLst>
          </p:cNvPr>
          <p:cNvSpPr/>
          <p:nvPr/>
        </p:nvSpPr>
        <p:spPr>
          <a:xfrm>
            <a:off x="5986055" y="1601764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evette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[prawn]</a:t>
            </a:r>
          </a:p>
        </p:txBody>
      </p:sp>
      <p:sp>
        <p:nvSpPr>
          <p:cNvPr id="51" name="Callout: Down Arrow 70">
            <a:extLst>
              <a:ext uri="{FF2B5EF4-FFF2-40B4-BE49-F238E27FC236}">
                <a16:creationId xmlns:a16="http://schemas.microsoft.com/office/drawing/2014/main" id="{600770E6-2FF6-4922-8E7C-D37E1A8B45CB}"/>
              </a:ext>
            </a:extLst>
          </p:cNvPr>
          <p:cNvSpPr/>
          <p:nvPr/>
        </p:nvSpPr>
        <p:spPr>
          <a:xfrm>
            <a:off x="5984480" y="3078530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courb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[curve]</a:t>
            </a:r>
          </a:p>
        </p:txBody>
      </p:sp>
      <p:sp>
        <p:nvSpPr>
          <p:cNvPr id="52" name="Callout: Down Arrow 70">
            <a:extLst>
              <a:ext uri="{FF2B5EF4-FFF2-40B4-BE49-F238E27FC236}">
                <a16:creationId xmlns:a16="http://schemas.microsoft.com/office/drawing/2014/main" id="{2D056583-A82E-4651-B080-2363737308AB}"/>
              </a:ext>
            </a:extLst>
          </p:cNvPr>
          <p:cNvSpPr/>
          <p:nvPr/>
        </p:nvSpPr>
        <p:spPr>
          <a:xfrm rot="16200000">
            <a:off x="6010331" y="4560916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crott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[dung]</a:t>
            </a:r>
          </a:p>
        </p:txBody>
      </p:sp>
      <p:sp>
        <p:nvSpPr>
          <p:cNvPr id="53" name="Callout: Down Arrow 70">
            <a:extLst>
              <a:ext uri="{FF2B5EF4-FFF2-40B4-BE49-F238E27FC236}">
                <a16:creationId xmlns:a16="http://schemas.microsoft.com/office/drawing/2014/main" id="{A06AC123-9629-44D0-A265-67F1E5433ACB}"/>
              </a:ext>
            </a:extLst>
          </p:cNvPr>
          <p:cNvSpPr/>
          <p:nvPr/>
        </p:nvSpPr>
        <p:spPr>
          <a:xfrm rot="16200000">
            <a:off x="7483827" y="455622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sav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[soap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Call-out: Up Arrow 53">
            <a:extLst>
              <a:ext uri="{FF2B5EF4-FFF2-40B4-BE49-F238E27FC236}">
                <a16:creationId xmlns:a16="http://schemas.microsoft.com/office/drawing/2014/main" id="{F75A790B-8DBE-4988-8AC8-3A4C86BB1FAB}"/>
              </a:ext>
            </a:extLst>
          </p:cNvPr>
          <p:cNvSpPr/>
          <p:nvPr/>
        </p:nvSpPr>
        <p:spPr>
          <a:xfrm>
            <a:off x="8930801" y="4559228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moo]</a:t>
            </a:r>
          </a:p>
        </p:txBody>
      </p:sp>
      <p:pic>
        <p:nvPicPr>
          <p:cNvPr id="81" name="Picture 80">
            <a:hlinkClick r:id="" action="ppaction://noaction">
              <a:snd r:embed="rId35" name="S2_relais.wav"/>
            </a:hlinkClick>
            <a:extLst>
              <a:ext uri="{FF2B5EF4-FFF2-40B4-BE49-F238E27FC236}">
                <a16:creationId xmlns:a16="http://schemas.microsoft.com/office/drawing/2014/main" id="{9936A52B-E742-4FC8-8844-AE977A54ABE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978919" y="2888687"/>
            <a:ext cx="1514144" cy="1324876"/>
          </a:xfrm>
          <a:prstGeom prst="rect">
            <a:avLst/>
          </a:prstGeom>
        </p:spPr>
      </p:pic>
      <p:sp>
        <p:nvSpPr>
          <p:cNvPr id="55" name="Call-out: Up Arrow 54">
            <a:extLst>
              <a:ext uri="{FF2B5EF4-FFF2-40B4-BE49-F238E27FC236}">
                <a16:creationId xmlns:a16="http://schemas.microsoft.com/office/drawing/2014/main" id="{26A598DA-E50F-4800-A175-C96DBCD18B75}"/>
              </a:ext>
            </a:extLst>
          </p:cNvPr>
          <p:cNvSpPr/>
          <p:nvPr/>
        </p:nvSpPr>
        <p:spPr>
          <a:xfrm>
            <a:off x="8930801" y="306790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[relay]</a:t>
            </a:r>
          </a:p>
        </p:txBody>
      </p:sp>
      <p:sp>
        <p:nvSpPr>
          <p:cNvPr id="56" name="Call-out: Up Arrow 55">
            <a:extLst>
              <a:ext uri="{FF2B5EF4-FFF2-40B4-BE49-F238E27FC236}">
                <a16:creationId xmlns:a16="http://schemas.microsoft.com/office/drawing/2014/main" id="{B764B87D-327E-48C7-A907-2550D3D014BF}"/>
              </a:ext>
            </a:extLst>
          </p:cNvPr>
          <p:cNvSpPr/>
          <p:nvPr/>
        </p:nvSpPr>
        <p:spPr>
          <a:xfrm>
            <a:off x="8931901" y="160176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US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[wall]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45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4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2" grpId="0" animBg="1"/>
      <p:bldP spid="114" grpId="0" animBg="1"/>
      <p:bldP spid="109" grpId="0" animBg="1"/>
      <p:bldP spid="44" grpId="0" animBg="1"/>
      <p:bldP spid="45" grpId="0" animBg="1"/>
      <p:bldP spid="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20560B41-1442-4959-BD90-120C8CB78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10" y="-1904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5" name="S3_i.wav"/>
            </a:hlinkClick>
            <a:extLst>
              <a:ext uri="{FF2B5EF4-FFF2-40B4-BE49-F238E27FC236}">
                <a16:creationId xmlns:a16="http://schemas.microsoft.com/office/drawing/2014/main" id="{C503B75F-EEA8-474E-BD01-2DFDCD149CF0}"/>
              </a:ext>
            </a:extLst>
          </p:cNvPr>
          <p:cNvSpPr/>
          <p:nvPr/>
        </p:nvSpPr>
        <p:spPr>
          <a:xfrm>
            <a:off x="1075610" y="182385"/>
            <a:ext cx="8951793" cy="437848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hlinkClick r:id="" action="ppaction://noaction">
              <a:snd r:embed="rId5" name="S3_i.wav"/>
            </a:hlinkClick>
            <a:extLst>
              <a:ext uri="{FF2B5EF4-FFF2-40B4-BE49-F238E27FC236}">
                <a16:creationId xmlns:a16="http://schemas.microsoft.com/office/drawing/2014/main" id="{D74C7BB7-F8B7-4B43-96F0-E457B05A48D8}"/>
              </a:ext>
            </a:extLst>
          </p:cNvPr>
          <p:cNvSpPr/>
          <p:nvPr/>
        </p:nvSpPr>
        <p:spPr>
          <a:xfrm>
            <a:off x="1012546" y="158777"/>
            <a:ext cx="9354749" cy="437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question. 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réponse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correspondante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quoi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E6644C5-9BE6-4AF0-81E3-2C8D6EBC5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76" y="12727"/>
            <a:ext cx="1059840" cy="105984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604A9AA9-C9E4-4C69-AD95-F2350CA3D5D2}"/>
              </a:ext>
            </a:extLst>
          </p:cNvPr>
          <p:cNvSpPr txBox="1">
            <a:spLocks/>
          </p:cNvSpPr>
          <p:nvPr/>
        </p:nvSpPr>
        <p:spPr>
          <a:xfrm>
            <a:off x="10967251" y="104411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3B79F-93B0-4CFD-8111-E058211D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064" y="1062605"/>
            <a:ext cx="1166156" cy="387827"/>
          </a:xfrm>
        </p:spPr>
        <p:txBody>
          <a:bodyPr/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CustomShape 23">
            <a:hlinkClick r:id="" action="ppaction://noaction">
              <a:snd r:embed="rId7" name="S3_1_2.wav"/>
            </a:hlinkClick>
            <a:extLst>
              <a:ext uri="{FF2B5EF4-FFF2-40B4-BE49-F238E27FC236}">
                <a16:creationId xmlns:a16="http://schemas.microsoft.com/office/drawing/2014/main" id="{3A23A874-0F9A-4864-8BA6-1F1D8D765D11}"/>
              </a:ext>
            </a:extLst>
          </p:cNvPr>
          <p:cNvSpPr/>
          <p:nvPr/>
        </p:nvSpPr>
        <p:spPr>
          <a:xfrm>
            <a:off x="208745" y="1421099"/>
            <a:ext cx="576147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1a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4" name="Table 2">
            <a:extLst>
              <a:ext uri="{FF2B5EF4-FFF2-40B4-BE49-F238E27FC236}">
                <a16:creationId xmlns:a16="http://schemas.microsoft.com/office/drawing/2014/main" id="{137C673B-B401-4377-9034-8CDF84E2B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12504"/>
              </p:ext>
            </p:extLst>
          </p:nvPr>
        </p:nvGraphicFramePr>
        <p:xfrm>
          <a:off x="793618" y="1604429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bien, merci.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65" name="CustomShape 23">
            <a:hlinkClick r:id="" action="ppaction://noaction">
              <a:snd r:embed="rId8" name="S3_2.wav"/>
            </a:hlinkClick>
            <a:extLst>
              <a:ext uri="{FF2B5EF4-FFF2-40B4-BE49-F238E27FC236}">
                <a16:creationId xmlns:a16="http://schemas.microsoft.com/office/drawing/2014/main" id="{C49F5CBA-327F-43E3-B188-B796427536C4}"/>
              </a:ext>
            </a:extLst>
          </p:cNvPr>
          <p:cNvSpPr/>
          <p:nvPr/>
        </p:nvSpPr>
        <p:spPr>
          <a:xfrm>
            <a:off x="208745" y="2516862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6" name="Table 2">
            <a:extLst>
              <a:ext uri="{FF2B5EF4-FFF2-40B4-BE49-F238E27FC236}">
                <a16:creationId xmlns:a16="http://schemas.microsoft.com/office/drawing/2014/main" id="{D6E2889E-89A7-4019-9B39-D51FD9E79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945068"/>
              </p:ext>
            </p:extLst>
          </p:nvPr>
        </p:nvGraphicFramePr>
        <p:xfrm>
          <a:off x="803113" y="2542493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je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Alex.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Alex.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67" name="CustomShape 23">
            <a:hlinkClick r:id="" action="ppaction://noaction">
              <a:snd r:embed="rId9" name="S3_3.wav"/>
            </a:hlinkClick>
            <a:extLst>
              <a:ext uri="{FF2B5EF4-FFF2-40B4-BE49-F238E27FC236}">
                <a16:creationId xmlns:a16="http://schemas.microsoft.com/office/drawing/2014/main" id="{9B9BE969-84F7-44B7-AA4C-6B5727F7AB88}"/>
              </a:ext>
            </a:extLst>
          </p:cNvPr>
          <p:cNvSpPr/>
          <p:nvPr/>
        </p:nvSpPr>
        <p:spPr>
          <a:xfrm>
            <a:off x="208745" y="3351830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8" name="Table 2">
            <a:extLst>
              <a:ext uri="{FF2B5EF4-FFF2-40B4-BE49-F238E27FC236}">
                <a16:creationId xmlns:a16="http://schemas.microsoft.com/office/drawing/2014/main" id="{EAD62BA4-96D9-4182-BC7B-4B2E99EBB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647657"/>
              </p:ext>
            </p:extLst>
          </p:nvPr>
        </p:nvGraphicFramePr>
        <p:xfrm>
          <a:off x="803113" y="3392471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dans un village.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où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J’habite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à Manchester.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69" name="CustomShape 23">
            <a:hlinkClick r:id="" action="ppaction://noaction">
              <a:snd r:embed="rId10" name="S3_4.wav"/>
            </a:hlinkClick>
            <a:extLst>
              <a:ext uri="{FF2B5EF4-FFF2-40B4-BE49-F238E27FC236}">
                <a16:creationId xmlns:a16="http://schemas.microsoft.com/office/drawing/2014/main" id="{9B1ABA20-5CA9-4049-9D42-8B09BB78053E}"/>
              </a:ext>
            </a:extLst>
          </p:cNvPr>
          <p:cNvSpPr/>
          <p:nvPr/>
        </p:nvSpPr>
        <p:spPr>
          <a:xfrm>
            <a:off x="208745" y="4241139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0" name="Table 2">
            <a:extLst>
              <a:ext uri="{FF2B5EF4-FFF2-40B4-BE49-F238E27FC236}">
                <a16:creationId xmlns:a16="http://schemas.microsoft.com/office/drawing/2014/main" id="{7EF2D2DE-86AF-45B1-BB4B-F059E3D68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759335"/>
              </p:ext>
            </p:extLst>
          </p:nvPr>
        </p:nvGraphicFramePr>
        <p:xfrm>
          <a:off x="803113" y="4292170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frère, Simon.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 des </a:t>
                      </a:r>
                      <a:r>
                        <a:rPr lang="en-GB" sz="2000" dirty="0" err="1"/>
                        <a:t>sœurs</a:t>
                      </a:r>
                      <a:r>
                        <a:rPr lang="en-GB" sz="2000" dirty="0"/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il a un frère.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71" name="CustomShape 23">
            <a:hlinkClick r:id="" action="ppaction://noaction">
              <a:snd r:embed="rId11" name="S3_5.wav"/>
            </a:hlinkClick>
            <a:extLst>
              <a:ext uri="{FF2B5EF4-FFF2-40B4-BE49-F238E27FC236}">
                <a16:creationId xmlns:a16="http://schemas.microsoft.com/office/drawing/2014/main" id="{F5057AF2-76EE-40F2-AA9A-35149CE54973}"/>
              </a:ext>
            </a:extLst>
          </p:cNvPr>
          <p:cNvSpPr/>
          <p:nvPr/>
        </p:nvSpPr>
        <p:spPr>
          <a:xfrm>
            <a:off x="208745" y="5148840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2" name="Table 2">
            <a:extLst>
              <a:ext uri="{FF2B5EF4-FFF2-40B4-BE49-F238E27FC236}">
                <a16:creationId xmlns:a16="http://schemas.microsoft.com/office/drawing/2014/main" id="{1F9DA3D6-E3CD-4246-BB3C-CB8901452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285674"/>
              </p:ext>
            </p:extLst>
          </p:nvPr>
        </p:nvGraphicFramePr>
        <p:xfrm>
          <a:off x="803113" y="5051483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Amélie.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frère.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73" name="CustomShape 23">
            <a:hlinkClick r:id="" action="ppaction://noaction">
              <a:snd r:embed="rId12" name="S3_6.wav"/>
            </a:hlinkClick>
            <a:extLst>
              <a:ext uri="{FF2B5EF4-FFF2-40B4-BE49-F238E27FC236}">
                <a16:creationId xmlns:a16="http://schemas.microsoft.com/office/drawing/2014/main" id="{B0584337-35F2-430F-A7B8-4FEAC0EC8485}"/>
              </a:ext>
            </a:extLst>
          </p:cNvPr>
          <p:cNvSpPr/>
          <p:nvPr/>
        </p:nvSpPr>
        <p:spPr>
          <a:xfrm>
            <a:off x="208745" y="6038149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4" name="Table 2">
            <a:extLst>
              <a:ext uri="{FF2B5EF4-FFF2-40B4-BE49-F238E27FC236}">
                <a16:creationId xmlns:a16="http://schemas.microsoft.com/office/drawing/2014/main" id="{C0B54C7D-F48F-448B-8D50-228639D44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388126"/>
              </p:ext>
            </p:extLst>
          </p:nvPr>
        </p:nvGraphicFramePr>
        <p:xfrm>
          <a:off x="803113" y="5885809"/>
          <a:ext cx="10339446" cy="7010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détestes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les films.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les films.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et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aussi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chanter.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75" name="CustomShape 23">
            <a:extLst>
              <a:ext uri="{FF2B5EF4-FFF2-40B4-BE49-F238E27FC236}">
                <a16:creationId xmlns:a16="http://schemas.microsoft.com/office/drawing/2014/main" id="{72EFA053-9C8A-4AB3-946D-2DAB0267275E}"/>
              </a:ext>
            </a:extLst>
          </p:cNvPr>
          <p:cNvSpPr/>
          <p:nvPr/>
        </p:nvSpPr>
        <p:spPr>
          <a:xfrm>
            <a:off x="2321545" y="1157513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3">
            <a:extLst>
              <a:ext uri="{FF2B5EF4-FFF2-40B4-BE49-F238E27FC236}">
                <a16:creationId xmlns:a16="http://schemas.microsoft.com/office/drawing/2014/main" id="{ED60FC62-0030-4E70-84D6-49F38584B137}"/>
              </a:ext>
            </a:extLst>
          </p:cNvPr>
          <p:cNvSpPr/>
          <p:nvPr/>
        </p:nvSpPr>
        <p:spPr>
          <a:xfrm>
            <a:off x="5891080" y="1157513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CustomShape 23">
            <a:extLst>
              <a:ext uri="{FF2B5EF4-FFF2-40B4-BE49-F238E27FC236}">
                <a16:creationId xmlns:a16="http://schemas.microsoft.com/office/drawing/2014/main" id="{E6F72CB7-CEE3-4531-9627-8A4240644FE8}"/>
              </a:ext>
            </a:extLst>
          </p:cNvPr>
          <p:cNvSpPr/>
          <p:nvPr/>
        </p:nvSpPr>
        <p:spPr>
          <a:xfrm>
            <a:off x="9156430" y="1154460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ounded Rectangle 1">
            <a:extLst>
              <a:ext uri="{FF2B5EF4-FFF2-40B4-BE49-F238E27FC236}">
                <a16:creationId xmlns:a16="http://schemas.microsoft.com/office/drawing/2014/main" id="{71BBB9E0-A698-4235-90A6-3EC6560E7CA9}"/>
              </a:ext>
            </a:extLst>
          </p:cNvPr>
          <p:cNvSpPr/>
          <p:nvPr/>
        </p:nvSpPr>
        <p:spPr>
          <a:xfrm>
            <a:off x="7650583" y="1585745"/>
            <a:ext cx="3491207" cy="414924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9" name="Rounded Rectangle 33">
            <a:extLst>
              <a:ext uri="{FF2B5EF4-FFF2-40B4-BE49-F238E27FC236}">
                <a16:creationId xmlns:a16="http://schemas.microsoft.com/office/drawing/2014/main" id="{CFE5A426-5E33-47A8-824D-952CBB2F58CB}"/>
              </a:ext>
            </a:extLst>
          </p:cNvPr>
          <p:cNvSpPr/>
          <p:nvPr/>
        </p:nvSpPr>
        <p:spPr>
          <a:xfrm>
            <a:off x="763146" y="2497661"/>
            <a:ext cx="3491207" cy="441072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0" name="Rounded Rectangle 34">
            <a:extLst>
              <a:ext uri="{FF2B5EF4-FFF2-40B4-BE49-F238E27FC236}">
                <a16:creationId xmlns:a16="http://schemas.microsoft.com/office/drawing/2014/main" id="{C2E5D350-1890-4B08-A0E8-A6641F004346}"/>
              </a:ext>
            </a:extLst>
          </p:cNvPr>
          <p:cNvSpPr/>
          <p:nvPr/>
        </p:nvSpPr>
        <p:spPr>
          <a:xfrm>
            <a:off x="7650583" y="3360603"/>
            <a:ext cx="3491207" cy="440268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1" name="Rounded Rectangle 35">
            <a:extLst>
              <a:ext uri="{FF2B5EF4-FFF2-40B4-BE49-F238E27FC236}">
                <a16:creationId xmlns:a16="http://schemas.microsoft.com/office/drawing/2014/main" id="{C5337759-95C1-48A2-8B76-4D143EE30A16}"/>
              </a:ext>
            </a:extLst>
          </p:cNvPr>
          <p:cNvSpPr/>
          <p:nvPr/>
        </p:nvSpPr>
        <p:spPr>
          <a:xfrm>
            <a:off x="763146" y="4270548"/>
            <a:ext cx="3491207" cy="439483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ounded Rectangle 36">
            <a:extLst>
              <a:ext uri="{FF2B5EF4-FFF2-40B4-BE49-F238E27FC236}">
                <a16:creationId xmlns:a16="http://schemas.microsoft.com/office/drawing/2014/main" id="{9068A1D5-AEC2-4E4D-817E-1D3C6B2E7C08}"/>
              </a:ext>
            </a:extLst>
          </p:cNvPr>
          <p:cNvSpPr/>
          <p:nvPr/>
        </p:nvSpPr>
        <p:spPr>
          <a:xfrm>
            <a:off x="4217738" y="5051483"/>
            <a:ext cx="3491207" cy="396240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ounded Rectangle 37">
            <a:extLst>
              <a:ext uri="{FF2B5EF4-FFF2-40B4-BE49-F238E27FC236}">
                <a16:creationId xmlns:a16="http://schemas.microsoft.com/office/drawing/2014/main" id="{CEF7AF6F-6863-42AB-8208-9ADA3A305A3E}"/>
              </a:ext>
            </a:extLst>
          </p:cNvPr>
          <p:cNvSpPr/>
          <p:nvPr/>
        </p:nvSpPr>
        <p:spPr>
          <a:xfrm>
            <a:off x="7708945" y="5888918"/>
            <a:ext cx="3432845" cy="697931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ustomShape 23">
            <a:hlinkClick r:id="" action="ppaction://noaction">
              <a:snd r:embed="rId13" name="S3_1_1.wav"/>
            </a:hlinkClick>
            <a:extLst>
              <a:ext uri="{FF2B5EF4-FFF2-40B4-BE49-F238E27FC236}">
                <a16:creationId xmlns:a16="http://schemas.microsoft.com/office/drawing/2014/main" id="{3B9792E4-7E32-7013-B81E-B03FAB70AA69}"/>
              </a:ext>
            </a:extLst>
          </p:cNvPr>
          <p:cNvSpPr/>
          <p:nvPr/>
        </p:nvSpPr>
        <p:spPr>
          <a:xfrm>
            <a:off x="208746" y="1844173"/>
            <a:ext cx="576146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1b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AA22819-880B-ECEF-F141-056C739EA95D}"/>
              </a:ext>
            </a:extLst>
          </p:cNvPr>
          <p:cNvSpPr/>
          <p:nvPr/>
        </p:nvSpPr>
        <p:spPr>
          <a:xfrm>
            <a:off x="1398538" y="1468927"/>
            <a:ext cx="2637434" cy="1007113"/>
          </a:xfrm>
          <a:prstGeom prst="wedgeRoundRectCallout">
            <a:avLst>
              <a:gd name="adj1" fmla="val -73907"/>
              <a:gd name="adj2" fmla="val 14533"/>
              <a:gd name="adj3" fmla="val 16667"/>
            </a:avLst>
          </a:prstGeom>
          <a:solidFill>
            <a:srgbClr val="2BC0C7"/>
          </a:solidFill>
          <a:ln w="25400" cap="flat" cmpd="sng" algn="ctr">
            <a:solidFill>
              <a:srgbClr val="2BC0C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question words are at the end, it is informal.</a:t>
            </a:r>
            <a:endParaRPr kumimoji="0" lang="en-GB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2" name="S4_t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L’amitié*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14255" y="440163"/>
            <a:ext cx="119633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Remember! Learning languages is about making friends and communicating.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9514935" y="53589"/>
            <a:ext cx="26304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l’amitié- friendship</a:t>
            </a: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110941" y="842960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Being polite can be one way to communicate kindly to everyone.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147703" y="1239754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remember some French we know to show politeness!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398" y="1887876"/>
            <a:ext cx="1328532" cy="968291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4010233" y="1765857"/>
            <a:ext cx="2379685" cy="1045464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_’_ _  _ _ _ _  _ _ _ _ _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1720233" y="1863798"/>
            <a:ext cx="20470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_’ _ _  _ _  </a:t>
            </a:r>
            <a:br>
              <a:rPr lang="en-GB" sz="2400" dirty="0">
                <a:solidFill>
                  <a:srgbClr val="002060"/>
                </a:solidFill>
                <a:latin typeface="Century Gothic"/>
              </a:rPr>
            </a:br>
            <a:r>
              <a:rPr lang="en-GB" sz="2400" dirty="0">
                <a:solidFill>
                  <a:srgbClr val="002060"/>
                </a:solidFill>
                <a:latin typeface="Century Gothic"/>
              </a:rPr>
              <a:t>_ _ _ _ _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129619" y="4115059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ask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meeting a new friend for the first time?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12765" y="4533952"/>
            <a:ext cx="2237094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How are you?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586816" y="455907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Alex?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933273" y="4548802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Where do you live?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64923" y="455907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hungry?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6530919" y="5742092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are nice!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1730699" y="1840075"/>
            <a:ext cx="2026162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S’il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te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plait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3993456" y="1763094"/>
            <a:ext cx="2396461" cy="1032583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S’il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plait !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103921" y="4541781"/>
            <a:ext cx="2237094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586125" y="4558753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Alex ?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933273" y="4561463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habites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264923" y="455907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faim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6530919" y="5742092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sympa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AA66B74C-2BD3-4118-BB1D-FC717B8F05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572" y="517789"/>
            <a:ext cx="1330615" cy="1297811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35A33099-4D44-4023-8978-6D7C002999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50" y="2787598"/>
            <a:ext cx="742401" cy="1231333"/>
          </a:xfrm>
          <a:prstGeom prst="ellipse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7E5F0B3-9B62-4827-B066-B15CA3483CFE}"/>
              </a:ext>
            </a:extLst>
          </p:cNvPr>
          <p:cNvGrpSpPr/>
          <p:nvPr/>
        </p:nvGrpSpPr>
        <p:grpSpPr>
          <a:xfrm>
            <a:off x="902453" y="2663389"/>
            <a:ext cx="1216794" cy="1368816"/>
            <a:chOff x="6096000" y="4765259"/>
            <a:chExt cx="1471863" cy="1982081"/>
          </a:xfrm>
        </p:grpSpPr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DCF1B7F9-298D-470A-B2FB-490B1048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49" y="5730958"/>
              <a:ext cx="1014794" cy="1016382"/>
            </a:xfrm>
            <a:prstGeom prst="rect">
              <a:avLst/>
            </a:prstGeom>
          </p:spPr>
        </p:pic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4868FE7E-143D-4C36-8132-EE634B702C6A}"/>
                </a:ext>
              </a:extLst>
            </p:cNvPr>
            <p:cNvSpPr/>
            <p:nvPr/>
          </p:nvSpPr>
          <p:spPr>
            <a:xfrm>
              <a:off x="6096000" y="4765259"/>
              <a:ext cx="1471863" cy="835503"/>
            </a:xfrm>
            <a:prstGeom prst="wedgeRoundRectCallout">
              <a:avLst>
                <a:gd name="adj1" fmla="val 11864"/>
                <a:gd name="adj2" fmla="val 8410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Picture 47" descr="Logo&#10;&#10;Description automatically generated">
              <a:extLst>
                <a:ext uri="{FF2B5EF4-FFF2-40B4-BE49-F238E27FC236}">
                  <a16:creationId xmlns:a16="http://schemas.microsoft.com/office/drawing/2014/main" id="{643EC7C2-8F6C-4410-882A-E4F6D7BD1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9861">
              <a:off x="6241701" y="4867177"/>
              <a:ext cx="1195090" cy="762803"/>
            </a:xfrm>
            <a:prstGeom prst="rect">
              <a:avLst/>
            </a:prstGeom>
          </p:spPr>
        </p:pic>
      </p:grpSp>
      <p:pic>
        <p:nvPicPr>
          <p:cNvPr id="53" name="Picture 5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13A56E-D7B6-4C34-9071-0F8FBE390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25"/>
          <a:stretch/>
        </p:blipFill>
        <p:spPr>
          <a:xfrm>
            <a:off x="2163098" y="2976837"/>
            <a:ext cx="862954" cy="972223"/>
          </a:xfrm>
          <a:prstGeom prst="ellipse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4BDDECF-DAE4-44F5-866F-A23911E69D0F}"/>
              </a:ext>
            </a:extLst>
          </p:cNvPr>
          <p:cNvGrpSpPr/>
          <p:nvPr/>
        </p:nvGrpSpPr>
        <p:grpSpPr>
          <a:xfrm>
            <a:off x="3391369" y="2718873"/>
            <a:ext cx="1216794" cy="1368816"/>
            <a:chOff x="6096000" y="4765259"/>
            <a:chExt cx="1471863" cy="1982081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6F68A1D9-B64C-4269-9016-FA50EDF2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49" y="5730958"/>
              <a:ext cx="1014794" cy="1016382"/>
            </a:xfrm>
            <a:prstGeom prst="rect">
              <a:avLst/>
            </a:prstGeom>
          </p:spPr>
        </p:pic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F8C87EE5-6A85-4BE2-B7FE-1DE919B66D79}"/>
                </a:ext>
              </a:extLst>
            </p:cNvPr>
            <p:cNvSpPr/>
            <p:nvPr/>
          </p:nvSpPr>
          <p:spPr>
            <a:xfrm>
              <a:off x="6096000" y="4765259"/>
              <a:ext cx="1471863" cy="835503"/>
            </a:xfrm>
            <a:prstGeom prst="wedgeRoundRectCallout">
              <a:avLst>
                <a:gd name="adj1" fmla="val 11864"/>
                <a:gd name="adj2" fmla="val 8410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9" descr="Logo&#10;&#10;Description automatically generated">
              <a:extLst>
                <a:ext uri="{FF2B5EF4-FFF2-40B4-BE49-F238E27FC236}">
                  <a16:creationId xmlns:a16="http://schemas.microsoft.com/office/drawing/2014/main" id="{BBAD453E-638D-47CF-A6B6-94E41BBA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9861">
              <a:off x="6241701" y="4867177"/>
              <a:ext cx="1195090" cy="762803"/>
            </a:xfrm>
            <a:prstGeom prst="rect">
              <a:avLst/>
            </a:prstGeom>
          </p:spPr>
        </p:pic>
      </p:grp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CDD60ED4-399F-42EE-98BF-6487DAF0DDE0}"/>
              </a:ext>
            </a:extLst>
          </p:cNvPr>
          <p:cNvSpPr/>
          <p:nvPr/>
        </p:nvSpPr>
        <p:spPr>
          <a:xfrm>
            <a:off x="6611791" y="1742483"/>
            <a:ext cx="2811811" cy="923823"/>
          </a:xfrm>
          <a:prstGeom prst="wedgeRoundRectCallout">
            <a:avLst>
              <a:gd name="adj1" fmla="val -73907"/>
              <a:gd name="adj2" fmla="val 145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Say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s’il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plait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adults outside your family.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9859332" y="214321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_ _ _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9863845" y="2134865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merci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0769F-2B2B-4D42-81AD-7497D5BE0391}"/>
              </a:ext>
            </a:extLst>
          </p:cNvPr>
          <p:cNvGrpSpPr/>
          <p:nvPr/>
        </p:nvGrpSpPr>
        <p:grpSpPr>
          <a:xfrm>
            <a:off x="8675670" y="2602065"/>
            <a:ext cx="1439273" cy="1070937"/>
            <a:chOff x="9735535" y="3429000"/>
            <a:chExt cx="2164579" cy="1681718"/>
          </a:xfrm>
        </p:grpSpPr>
        <p:pic>
          <p:nvPicPr>
            <p:cNvPr id="55" name="Picture 54" descr="Logo&#10;&#10;Description automatically generated">
              <a:extLst>
                <a:ext uri="{FF2B5EF4-FFF2-40B4-BE49-F238E27FC236}">
                  <a16:creationId xmlns:a16="http://schemas.microsoft.com/office/drawing/2014/main" id="{BF975510-2D7D-4453-88AC-40BB68FF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343" y="3429000"/>
              <a:ext cx="1759820" cy="122912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C5F2BB2-5EF0-44AE-B63F-2B8BAAE2A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535" y="4658124"/>
              <a:ext cx="2164579" cy="452594"/>
            </a:xfrm>
            <a:prstGeom prst="rect">
              <a:avLst/>
            </a:prstGeom>
          </p:spPr>
        </p:pic>
      </p:grpSp>
      <p:sp>
        <p:nvSpPr>
          <p:cNvPr id="62" name="CustomShape 7">
            <a:extLst>
              <a:ext uri="{FF2B5EF4-FFF2-40B4-BE49-F238E27FC236}">
                <a16:creationId xmlns:a16="http://schemas.microsoft.com/office/drawing/2014/main" id="{B1A72D7F-E96F-465B-88E6-1981DD15C7D0}"/>
              </a:ext>
            </a:extLst>
          </p:cNvPr>
          <p:cNvSpPr/>
          <p:nvPr/>
        </p:nvSpPr>
        <p:spPr>
          <a:xfrm>
            <a:off x="157387" y="5981276"/>
            <a:ext cx="646796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might get a positive reaction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like this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6C511F1D-47F6-49FC-A143-C805212730E4}"/>
              </a:ext>
            </a:extLst>
          </p:cNvPr>
          <p:cNvSpPr/>
          <p:nvPr/>
        </p:nvSpPr>
        <p:spPr>
          <a:xfrm>
            <a:off x="9736441" y="455907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you like fruit?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D6A4AA8-8373-412A-A751-66556260B162}"/>
              </a:ext>
            </a:extLst>
          </p:cNvPr>
          <p:cNvSpPr/>
          <p:nvPr/>
        </p:nvSpPr>
        <p:spPr>
          <a:xfrm>
            <a:off x="9736441" y="4541781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aimes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fruits 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" y="5152604"/>
            <a:ext cx="1031922" cy="9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1" grpId="0" animBg="1"/>
      <p:bldP spid="29" grpId="0" animBg="1"/>
      <p:bldP spid="39" grpId="0" animBg="1"/>
      <p:bldP spid="62" grpId="0"/>
      <p:bldP spid="6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2" name="S5_t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S’il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plait |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S’il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vous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plait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Let’s practise writing it.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0088970-D07F-40B2-A561-451F7CC72DF3}"/>
              </a:ext>
            </a:extLst>
          </p:cNvPr>
          <p:cNvSpPr/>
          <p:nvPr/>
        </p:nvSpPr>
        <p:spPr>
          <a:xfrm>
            <a:off x="1409214" y="997259"/>
            <a:ext cx="3959957" cy="1297239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Write each part on your sleeve with your finger. Check each part.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05A0-B958-4455-9ABB-4D3BD258540E}"/>
              </a:ext>
            </a:extLst>
          </p:cNvPr>
          <p:cNvSpPr txBox="1"/>
          <p:nvPr/>
        </p:nvSpPr>
        <p:spPr>
          <a:xfrm>
            <a:off x="-159419" y="3013501"/>
            <a:ext cx="6106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S’il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plait !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F0896F-5051-44D2-B128-40249F27E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9755" y="801416"/>
            <a:ext cx="4918218" cy="2650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A22F9F-4275-4E00-8307-5FD4C9E9E37E}"/>
              </a:ext>
            </a:extLst>
          </p:cNvPr>
          <p:cNvCxnSpPr>
            <a:cxnSpLocks/>
          </p:cNvCxnSpPr>
          <p:nvPr/>
        </p:nvCxnSpPr>
        <p:spPr>
          <a:xfrm>
            <a:off x="1722838" y="3013501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2BAA4E-93D3-444B-B4FC-266D81508DB2}"/>
              </a:ext>
            </a:extLst>
          </p:cNvPr>
          <p:cNvCxnSpPr>
            <a:cxnSpLocks/>
          </p:cNvCxnSpPr>
          <p:nvPr/>
        </p:nvCxnSpPr>
        <p:spPr>
          <a:xfrm>
            <a:off x="2103838" y="3013501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C81D9E-5A4C-4FC1-B35A-146D061C55AE}"/>
              </a:ext>
            </a:extLst>
          </p:cNvPr>
          <p:cNvCxnSpPr>
            <a:cxnSpLocks/>
          </p:cNvCxnSpPr>
          <p:nvPr/>
        </p:nvCxnSpPr>
        <p:spPr>
          <a:xfrm>
            <a:off x="2837764" y="3013501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A301BF-A3CA-419C-95E7-3B638BCEE002}"/>
              </a:ext>
            </a:extLst>
          </p:cNvPr>
          <p:cNvSpPr txBox="1"/>
          <p:nvPr/>
        </p:nvSpPr>
        <p:spPr>
          <a:xfrm>
            <a:off x="1205396" y="2719922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0EF4B7-2B57-4C04-A8ED-9062AD876907}"/>
              </a:ext>
            </a:extLst>
          </p:cNvPr>
          <p:cNvSpPr txBox="1"/>
          <p:nvPr/>
        </p:nvSpPr>
        <p:spPr>
          <a:xfrm>
            <a:off x="1670829" y="2709503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631524-2ABE-404A-B998-73E7529B7A6B}"/>
              </a:ext>
            </a:extLst>
          </p:cNvPr>
          <p:cNvSpPr txBox="1"/>
          <p:nvPr/>
        </p:nvSpPr>
        <p:spPr>
          <a:xfrm>
            <a:off x="2276577" y="2709503"/>
            <a:ext cx="450739" cy="47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0014F-92EF-4B0F-80A0-A9CD3995B84A}"/>
              </a:ext>
            </a:extLst>
          </p:cNvPr>
          <p:cNvSpPr txBox="1"/>
          <p:nvPr/>
        </p:nvSpPr>
        <p:spPr>
          <a:xfrm>
            <a:off x="3351275" y="2709502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AAA4B-7E03-4012-B171-11D0E3C72352}"/>
              </a:ext>
            </a:extLst>
          </p:cNvPr>
          <p:cNvSpPr txBox="1"/>
          <p:nvPr/>
        </p:nvSpPr>
        <p:spPr>
          <a:xfrm rot="20048532">
            <a:off x="5548048" y="2489090"/>
            <a:ext cx="18884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S’il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te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plait</a:t>
            </a:r>
          </a:p>
        </p:txBody>
      </p: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BE8B434B-A19A-44B8-9D59-2338B07CA0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305">
            <a:off x="5853794" y="3117835"/>
            <a:ext cx="566626" cy="801416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64C4C1C-E2DF-40F3-AF26-83E45E35A14A}"/>
              </a:ext>
            </a:extLst>
          </p:cNvPr>
          <p:cNvSpPr/>
          <p:nvPr/>
        </p:nvSpPr>
        <p:spPr>
          <a:xfrm>
            <a:off x="9270401" y="2272160"/>
            <a:ext cx="2812577" cy="1297239"/>
          </a:xfrm>
          <a:prstGeom prst="wedgeRoundRectCallout">
            <a:avLst>
              <a:gd name="adj1" fmla="val -62327"/>
              <a:gd name="adj2" fmla="val 1890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helps if you say the words 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you write them, too.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4FC1F3-B44B-4666-BA3C-1E4400C894E1}"/>
              </a:ext>
            </a:extLst>
          </p:cNvPr>
          <p:cNvSpPr txBox="1"/>
          <p:nvPr/>
        </p:nvSpPr>
        <p:spPr>
          <a:xfrm>
            <a:off x="336179" y="4936699"/>
            <a:ext cx="6106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S’il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plait !</a:t>
            </a:r>
          </a:p>
        </p:txBody>
      </p:sp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276EF0-C55F-4753-8435-A5E4CD07D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3391" y="3821211"/>
            <a:ext cx="4918218" cy="265014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750DCE-A422-4C91-9C26-4BD95E78140B}"/>
              </a:ext>
            </a:extLst>
          </p:cNvPr>
          <p:cNvCxnSpPr>
            <a:cxnSpLocks/>
          </p:cNvCxnSpPr>
          <p:nvPr/>
        </p:nvCxnSpPr>
        <p:spPr>
          <a:xfrm>
            <a:off x="1802255" y="4936699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2B3473-FD7F-41FA-A231-84B029D3B69D}"/>
              </a:ext>
            </a:extLst>
          </p:cNvPr>
          <p:cNvCxnSpPr>
            <a:cxnSpLocks/>
          </p:cNvCxnSpPr>
          <p:nvPr/>
        </p:nvCxnSpPr>
        <p:spPr>
          <a:xfrm>
            <a:off x="2183255" y="4936699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D22939C-F6DD-441A-8EFC-1E940A6D8DC4}"/>
              </a:ext>
            </a:extLst>
          </p:cNvPr>
          <p:cNvCxnSpPr>
            <a:cxnSpLocks/>
          </p:cNvCxnSpPr>
          <p:nvPr/>
        </p:nvCxnSpPr>
        <p:spPr>
          <a:xfrm>
            <a:off x="3735329" y="4965559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27C9448-8E42-4BB1-8861-AD7A10DF2121}"/>
              </a:ext>
            </a:extLst>
          </p:cNvPr>
          <p:cNvSpPr txBox="1"/>
          <p:nvPr/>
        </p:nvSpPr>
        <p:spPr>
          <a:xfrm>
            <a:off x="1284813" y="4643120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42C1D5-7EC6-437A-9935-40C54A00FDFD}"/>
              </a:ext>
            </a:extLst>
          </p:cNvPr>
          <p:cNvSpPr txBox="1"/>
          <p:nvPr/>
        </p:nvSpPr>
        <p:spPr>
          <a:xfrm>
            <a:off x="1750246" y="4632701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CE3804-57EE-409E-9D3E-F75EA1EF2E97}"/>
              </a:ext>
            </a:extLst>
          </p:cNvPr>
          <p:cNvSpPr txBox="1"/>
          <p:nvPr/>
        </p:nvSpPr>
        <p:spPr>
          <a:xfrm>
            <a:off x="2723321" y="4671797"/>
            <a:ext cx="450739" cy="47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EF9792-4DC3-4DCA-9227-2F2B08B0E782}"/>
              </a:ext>
            </a:extLst>
          </p:cNvPr>
          <p:cNvSpPr txBox="1"/>
          <p:nvPr/>
        </p:nvSpPr>
        <p:spPr>
          <a:xfrm>
            <a:off x="3778424" y="4632700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6859D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B5A7F5-577E-4590-8656-75F123C42441}"/>
              </a:ext>
            </a:extLst>
          </p:cNvPr>
          <p:cNvSpPr txBox="1"/>
          <p:nvPr/>
        </p:nvSpPr>
        <p:spPr>
          <a:xfrm rot="20048532">
            <a:off x="5869966" y="5508003"/>
            <a:ext cx="2224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S’il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vous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plait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7C320F5-BF21-4DBC-8F42-6467F17616D4}"/>
              </a:ext>
            </a:extLst>
          </p:cNvPr>
          <p:cNvSpPr/>
          <p:nvPr/>
        </p:nvSpPr>
        <p:spPr>
          <a:xfrm>
            <a:off x="7976937" y="5352197"/>
            <a:ext cx="4106041" cy="1297239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Parts 1, 2, 4 of formal ‘please’ are the same. Practise in the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same way.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81772D4B-020B-4352-821D-DE6EE7DAEB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305">
            <a:off x="6382254" y="6122213"/>
            <a:ext cx="566626" cy="8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p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1 fa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p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5_2  fa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7" grpId="0"/>
      <p:bldP spid="18" grpId="0"/>
      <p:bldP spid="19" grpId="0"/>
      <p:bldP spid="11" grpId="0" animBg="1"/>
      <p:bldP spid="23" grpId="0" animBg="1"/>
      <p:bldP spid="24" grpId="0"/>
      <p:bldP spid="30" grpId="0"/>
      <p:bldP spid="31" grpId="0"/>
      <p:bldP spid="33" grpId="0"/>
      <p:bldP spid="34" grpId="0"/>
      <p:bldP spid="35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229" y="1047117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7C2F242-F61A-407E-A728-82ED0CAA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0"/>
            <a:ext cx="1101542" cy="1101542"/>
          </a:xfrm>
          <a:prstGeom prst="rect">
            <a:avLst/>
          </a:prstGeom>
        </p:spPr>
      </p:pic>
      <p:sp>
        <p:nvSpPr>
          <p:cNvPr id="31" name="CustomShape 6">
            <a:hlinkClick r:id="" action="ppaction://noaction">
              <a:snd r:embed="rId4" name="S6_t.wav"/>
            </a:hlinkClick>
            <a:extLst>
              <a:ext uri="{FF2B5EF4-FFF2-40B4-BE49-F238E27FC236}">
                <a16:creationId xmlns:a16="http://schemas.microsoft.com/office/drawing/2014/main" id="{C04D07F1-EE40-423D-B760-D74B5DE21484}"/>
              </a:ext>
            </a:extLst>
          </p:cNvPr>
          <p:cNvSpPr/>
          <p:nvPr/>
        </p:nvSpPr>
        <p:spPr>
          <a:xfrm>
            <a:off x="101160" y="3813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Pierre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prépare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un email pour Max.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hlinkClick r:id="" action="ppaction://noaction">
              <a:snd r:embed="rId5" name="S6_i.wav"/>
            </a:hlinkClick>
            <a:extLst>
              <a:ext uri="{FF2B5EF4-FFF2-40B4-BE49-F238E27FC236}">
                <a16:creationId xmlns:a16="http://schemas.microsoft.com/office/drawing/2014/main" id="{3881C991-732E-4542-A09B-4CEEC01ABF47}"/>
              </a:ext>
            </a:extLst>
          </p:cNvPr>
          <p:cNvSpPr/>
          <p:nvPr/>
        </p:nvSpPr>
        <p:spPr>
          <a:xfrm>
            <a:off x="988264" y="486367"/>
            <a:ext cx="10054099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6173E164-2886-4A8A-AC30-DE21C41BB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98660"/>
            <a:ext cx="914400" cy="914400"/>
          </a:xfrm>
          <a:prstGeom prst="rect">
            <a:avLst/>
          </a:prstGeom>
        </p:spPr>
      </p:pic>
      <p:sp>
        <p:nvSpPr>
          <p:cNvPr id="47" name="CustomShape 8">
            <a:hlinkClick r:id="" action="ppaction://noaction">
              <a:snd r:embed="rId5" name="S6_i.wav"/>
            </a:hlinkClick>
            <a:extLst>
              <a:ext uri="{FF2B5EF4-FFF2-40B4-BE49-F238E27FC236}">
                <a16:creationId xmlns:a16="http://schemas.microsoft.com/office/drawing/2014/main" id="{AF4804F0-2288-4F80-A8FC-02BE19C42488}"/>
              </a:ext>
            </a:extLst>
          </p:cNvPr>
          <p:cNvSpPr/>
          <p:nvPr/>
        </p:nvSpPr>
        <p:spPr>
          <a:xfrm>
            <a:off x="1051104" y="540401"/>
            <a:ext cx="990264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il y a un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problème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! 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Pierre (I), Adèle (she)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Max (you) 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2A4CD5-B777-410E-B411-CB08C552463F}"/>
              </a:ext>
            </a:extLst>
          </p:cNvPr>
          <p:cNvSpPr txBox="1"/>
          <p:nvPr/>
        </p:nvSpPr>
        <p:spPr>
          <a:xfrm>
            <a:off x="3972692" y="474883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E02ADF-CAA3-46DC-AE19-C9ACC3F61A20}"/>
              </a:ext>
            </a:extLst>
          </p:cNvPr>
          <p:cNvSpPr txBox="1"/>
          <p:nvPr/>
        </p:nvSpPr>
        <p:spPr>
          <a:xfrm>
            <a:off x="3984098" y="327472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B3605B-8908-4E12-8F72-2977B9EC4D3D}"/>
              </a:ext>
            </a:extLst>
          </p:cNvPr>
          <p:cNvSpPr txBox="1"/>
          <p:nvPr/>
        </p:nvSpPr>
        <p:spPr>
          <a:xfrm>
            <a:off x="3920421" y="178624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01168-C2F3-4C62-B209-707BC8AE75A4}"/>
              </a:ext>
            </a:extLst>
          </p:cNvPr>
          <p:cNvSpPr txBox="1"/>
          <p:nvPr/>
        </p:nvSpPr>
        <p:spPr>
          <a:xfrm>
            <a:off x="3920421" y="1244943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EA36ED-B890-469B-A313-0D550A2A1B98}"/>
              </a:ext>
            </a:extLst>
          </p:cNvPr>
          <p:cNvSpPr txBox="1"/>
          <p:nvPr/>
        </p:nvSpPr>
        <p:spPr>
          <a:xfrm>
            <a:off x="4605361" y="1272520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B46782A-C30A-4C26-80AF-91C2FC142157}"/>
              </a:ext>
            </a:extLst>
          </p:cNvPr>
          <p:cNvSpPr txBox="1"/>
          <p:nvPr/>
        </p:nvSpPr>
        <p:spPr>
          <a:xfrm>
            <a:off x="4605361" y="1813825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92D6F9-5509-4BB1-A163-C3CEC022A9A8}"/>
              </a:ext>
            </a:extLst>
          </p:cNvPr>
          <p:cNvSpPr txBox="1"/>
          <p:nvPr/>
        </p:nvSpPr>
        <p:spPr>
          <a:xfrm>
            <a:off x="3984098" y="274228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C04262-4A06-4B31-A1C1-BBFAA6779847}"/>
              </a:ext>
            </a:extLst>
          </p:cNvPr>
          <p:cNvSpPr txBox="1"/>
          <p:nvPr/>
        </p:nvSpPr>
        <p:spPr>
          <a:xfrm>
            <a:off x="4669038" y="2769865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881CF4-5DD0-4AAE-A2F5-732CC9B8C471}"/>
              </a:ext>
            </a:extLst>
          </p:cNvPr>
          <p:cNvSpPr txBox="1"/>
          <p:nvPr/>
        </p:nvSpPr>
        <p:spPr>
          <a:xfrm>
            <a:off x="4669038" y="3311170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1051E3-5919-49DF-8B89-967A1C9BB22C}"/>
              </a:ext>
            </a:extLst>
          </p:cNvPr>
          <p:cNvSpPr txBox="1"/>
          <p:nvPr/>
        </p:nvSpPr>
        <p:spPr>
          <a:xfrm>
            <a:off x="3972692" y="425442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D0B23B-E3E4-44F4-8B2D-12AEA3F3F40A}"/>
              </a:ext>
            </a:extLst>
          </p:cNvPr>
          <p:cNvSpPr txBox="1"/>
          <p:nvPr/>
        </p:nvSpPr>
        <p:spPr>
          <a:xfrm>
            <a:off x="4657632" y="4776412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2640D4EE-9E61-4908-8D14-093D6276C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969" y="1711825"/>
            <a:ext cx="546339" cy="506217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75890471-6BE4-4DE8-ACF1-77FC0987B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764" y="3200468"/>
            <a:ext cx="546339" cy="5062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4CB2337-7431-479E-B8B7-22BBDFAB4E17}"/>
              </a:ext>
            </a:extLst>
          </p:cNvPr>
          <p:cNvSpPr txBox="1"/>
          <p:nvPr/>
        </p:nvSpPr>
        <p:spPr>
          <a:xfrm>
            <a:off x="4664798" y="4271320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2D2C22C1-8181-4307-A5C8-545754C9F2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715" y="4659273"/>
            <a:ext cx="546339" cy="506217"/>
          </a:xfrm>
          <a:prstGeom prst="rect">
            <a:avLst/>
          </a:prstGeom>
        </p:spPr>
      </p:pic>
      <p:pic>
        <p:nvPicPr>
          <p:cNvPr id="66" name="Picture 65" descr="A close-up of a notebook&#10;&#10;Description automatically generated with medium confidence">
            <a:extLst>
              <a:ext uri="{FF2B5EF4-FFF2-40B4-BE49-F238E27FC236}">
                <a16:creationId xmlns:a16="http://schemas.microsoft.com/office/drawing/2014/main" id="{26185EF3-4B62-4C95-9338-A287C6BCF3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185796" y="1211843"/>
            <a:ext cx="3609488" cy="543470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33624857-319C-4468-9F56-4535ED453B65}"/>
              </a:ext>
            </a:extLst>
          </p:cNvPr>
          <p:cNvSpPr txBox="1"/>
          <p:nvPr/>
        </p:nvSpPr>
        <p:spPr>
          <a:xfrm>
            <a:off x="584701" y="2847787"/>
            <a:ext cx="329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Tu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neuf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ans</a:t>
            </a: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09A3B57-EFC7-4AC6-8D80-C68B059C26C4}"/>
              </a:ext>
            </a:extLst>
          </p:cNvPr>
          <p:cNvSpPr txBox="1"/>
          <p:nvPr/>
        </p:nvSpPr>
        <p:spPr>
          <a:xfrm>
            <a:off x="597854" y="1251260"/>
            <a:ext cx="2706521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sœur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8998FC-FD2C-4132-B039-E01CCA5F3E23}"/>
              </a:ext>
            </a:extLst>
          </p:cNvPr>
          <p:cNvSpPr txBox="1"/>
          <p:nvPr/>
        </p:nvSpPr>
        <p:spPr>
          <a:xfrm>
            <a:off x="507801" y="6094500"/>
            <a:ext cx="3937066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lang="en-GB" sz="2400" dirty="0" err="1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aime</a:t>
            </a:r>
            <a:r>
              <a:rPr lang="en-GB" sz="2400" dirty="0">
                <a:solidFill>
                  <a:srgbClr val="1F4E79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chanter.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579F426D-9874-45D1-9F93-5BE66E3AE4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586" y="1154181"/>
            <a:ext cx="397130" cy="63153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086635B-8F89-4E2B-8ACF-1EE036783A00}"/>
              </a:ext>
            </a:extLst>
          </p:cNvPr>
          <p:cNvGrpSpPr/>
          <p:nvPr/>
        </p:nvGrpSpPr>
        <p:grpSpPr>
          <a:xfrm>
            <a:off x="1729640" y="1281219"/>
            <a:ext cx="914731" cy="397130"/>
            <a:chOff x="1935485" y="1287388"/>
            <a:chExt cx="914731" cy="397130"/>
          </a:xfrm>
        </p:grpSpPr>
        <p:pic>
          <p:nvPicPr>
            <p:cNvPr id="73" name="Picture 72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18E7C12E-A5FF-47F2-B1FC-E2D76649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74678" y="1248195"/>
              <a:ext cx="397130" cy="475516"/>
            </a:xfrm>
            <a:prstGeom prst="rect">
              <a:avLst/>
            </a:prstGeom>
          </p:spPr>
        </p:pic>
        <p:pic>
          <p:nvPicPr>
            <p:cNvPr id="74" name="Picture 73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B3C8087C-5057-4B9C-8867-710062E2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711" y="1205012"/>
              <a:ext cx="397130" cy="561881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0C3C49D-E8B8-449D-AAB7-915D4616A88E}"/>
              </a:ext>
            </a:extLst>
          </p:cNvPr>
          <p:cNvSpPr txBox="1"/>
          <p:nvPr/>
        </p:nvSpPr>
        <p:spPr>
          <a:xfrm>
            <a:off x="597854" y="4447103"/>
            <a:ext cx="3609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J’   ai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huit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ans.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6" name="Picture 75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70178E68-C137-4463-A865-1F8F949375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337" y="2821695"/>
            <a:ext cx="397130" cy="475516"/>
          </a:xfrm>
          <a:prstGeom prst="rect">
            <a:avLst/>
          </a:prstGeom>
        </p:spPr>
      </p:pic>
      <p:pic>
        <p:nvPicPr>
          <p:cNvPr id="78" name="Picture 77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5E5B9EDB-1415-41DB-9842-3DBDEA6DEB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9064" y="4419740"/>
            <a:ext cx="397130" cy="55558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6C45BED-DD3F-4394-A0FD-E41EE1F73B70}"/>
              </a:ext>
            </a:extLst>
          </p:cNvPr>
          <p:cNvSpPr txBox="1"/>
          <p:nvPr/>
        </p:nvSpPr>
        <p:spPr>
          <a:xfrm>
            <a:off x="3920421" y="612903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A1D935-D14A-41B5-918A-38A4408F11D5}"/>
              </a:ext>
            </a:extLst>
          </p:cNvPr>
          <p:cNvSpPr txBox="1"/>
          <p:nvPr/>
        </p:nvSpPr>
        <p:spPr>
          <a:xfrm>
            <a:off x="3920421" y="563461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9942EA5-9A1F-483E-940E-22CE206000C2}"/>
              </a:ext>
            </a:extLst>
          </p:cNvPr>
          <p:cNvSpPr txBox="1"/>
          <p:nvPr/>
        </p:nvSpPr>
        <p:spPr>
          <a:xfrm>
            <a:off x="4605361" y="615660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E899BC-2918-45D5-A761-CB0C0C2F59EC}"/>
              </a:ext>
            </a:extLst>
          </p:cNvPr>
          <p:cNvSpPr txBox="1"/>
          <p:nvPr/>
        </p:nvSpPr>
        <p:spPr>
          <a:xfrm>
            <a:off x="4612527" y="5651516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pic>
        <p:nvPicPr>
          <p:cNvPr id="85" name="Picture 84" descr="Shape, arrow&#10;&#10;Description automatically generated">
            <a:extLst>
              <a:ext uri="{FF2B5EF4-FFF2-40B4-BE49-F238E27FC236}">
                <a16:creationId xmlns:a16="http://schemas.microsoft.com/office/drawing/2014/main" id="{9B51606C-24E0-4375-A474-4E446805B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2816" y="6062758"/>
            <a:ext cx="546339" cy="50621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2648CC3E-A674-402B-B0CA-00CCF80C7D12}"/>
              </a:ext>
            </a:extLst>
          </p:cNvPr>
          <p:cNvGrpSpPr/>
          <p:nvPr/>
        </p:nvGrpSpPr>
        <p:grpSpPr>
          <a:xfrm>
            <a:off x="2416864" y="1281219"/>
            <a:ext cx="914731" cy="397130"/>
            <a:chOff x="1935485" y="1287388"/>
            <a:chExt cx="914731" cy="397130"/>
          </a:xfrm>
        </p:grpSpPr>
        <p:pic>
          <p:nvPicPr>
            <p:cNvPr id="92" name="Picture 91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4790E675-3D21-4987-9E18-EA40FD72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74678" y="1248195"/>
              <a:ext cx="397130" cy="475516"/>
            </a:xfrm>
            <a:prstGeom prst="rect">
              <a:avLst/>
            </a:prstGeom>
          </p:spPr>
        </p:pic>
        <p:pic>
          <p:nvPicPr>
            <p:cNvPr id="93" name="Picture 92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C2A69230-51CE-4670-A547-FEC00C0C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711" y="1205012"/>
              <a:ext cx="397130" cy="561881"/>
            </a:xfrm>
            <a:prstGeom prst="rect">
              <a:avLst/>
            </a:prstGeom>
          </p:spPr>
        </p:pic>
      </p:grpSp>
      <p:sp>
        <p:nvSpPr>
          <p:cNvPr id="10" name="Google Shape;608;p10">
            <a:hlinkClick r:id="" action="ppaction://noaction">
              <a:snd r:embed="rId11" name="S6_1.wav"/>
            </a:hlinkClick>
            <a:extLst>
              <a:ext uri="{FF2B5EF4-FFF2-40B4-BE49-F238E27FC236}">
                <a16:creationId xmlns:a16="http://schemas.microsoft.com/office/drawing/2014/main" id="{D51EEA9E-BF90-4848-9603-888248CB081F}"/>
              </a:ext>
            </a:extLst>
          </p:cNvPr>
          <p:cNvSpPr/>
          <p:nvPr/>
        </p:nvSpPr>
        <p:spPr>
          <a:xfrm>
            <a:off x="95743" y="1256512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610;p10">
            <a:hlinkClick r:id="" action="ppaction://noaction">
              <a:snd r:embed="rId12" name="S6_2.wav"/>
            </a:hlinkClick>
            <a:extLst>
              <a:ext uri="{FF2B5EF4-FFF2-40B4-BE49-F238E27FC236}">
                <a16:creationId xmlns:a16="http://schemas.microsoft.com/office/drawing/2014/main" id="{8C34E381-DD9E-43A5-A0A6-2433B6CAE5A7}"/>
              </a:ext>
            </a:extLst>
          </p:cNvPr>
          <p:cNvSpPr/>
          <p:nvPr/>
        </p:nvSpPr>
        <p:spPr>
          <a:xfrm>
            <a:off x="37448" y="2846675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612;p10">
            <a:hlinkClick r:id="" action="ppaction://noaction">
              <a:snd r:embed="rId13" name="S6_3.wav"/>
            </a:hlinkClick>
            <a:extLst>
              <a:ext uri="{FF2B5EF4-FFF2-40B4-BE49-F238E27FC236}">
                <a16:creationId xmlns:a16="http://schemas.microsoft.com/office/drawing/2014/main" id="{889A69D4-B55E-48A2-85F6-A34DBA2C9757}"/>
              </a:ext>
            </a:extLst>
          </p:cNvPr>
          <p:cNvSpPr/>
          <p:nvPr/>
        </p:nvSpPr>
        <p:spPr>
          <a:xfrm>
            <a:off x="102907" y="4416674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609;p10">
            <a:hlinkClick r:id="" action="ppaction://noaction">
              <a:snd r:embed="rId14" name="S6_4.wav"/>
            </a:hlinkClick>
            <a:extLst>
              <a:ext uri="{FF2B5EF4-FFF2-40B4-BE49-F238E27FC236}">
                <a16:creationId xmlns:a16="http://schemas.microsoft.com/office/drawing/2014/main" id="{57B728EF-B68C-4108-BE55-177A50A41CB9}"/>
              </a:ext>
            </a:extLst>
          </p:cNvPr>
          <p:cNvSpPr/>
          <p:nvPr/>
        </p:nvSpPr>
        <p:spPr>
          <a:xfrm>
            <a:off x="122708" y="5916342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2F66C3-D9DF-4E62-A2E6-8E22BEDE72A7}"/>
              </a:ext>
            </a:extLst>
          </p:cNvPr>
          <p:cNvSpPr txBox="1"/>
          <p:nvPr/>
        </p:nvSpPr>
        <p:spPr>
          <a:xfrm>
            <a:off x="10001963" y="604387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8A8A30-AD0F-4BC8-A061-E520FB1D4846}"/>
              </a:ext>
            </a:extLst>
          </p:cNvPr>
          <p:cNvSpPr txBox="1"/>
          <p:nvPr/>
        </p:nvSpPr>
        <p:spPr>
          <a:xfrm>
            <a:off x="9997783" y="437927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3F11F0B-0CC0-48C0-B983-FBD871C1BDDD}"/>
              </a:ext>
            </a:extLst>
          </p:cNvPr>
          <p:cNvSpPr txBox="1"/>
          <p:nvPr/>
        </p:nvSpPr>
        <p:spPr>
          <a:xfrm>
            <a:off x="9997783" y="374418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C5F9B4-1A7A-4E8E-931F-869FAD228EC6}"/>
              </a:ext>
            </a:extLst>
          </p:cNvPr>
          <p:cNvSpPr txBox="1"/>
          <p:nvPr/>
        </p:nvSpPr>
        <p:spPr>
          <a:xfrm>
            <a:off x="10682723" y="3771766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A0D45D9-1D62-4793-B11E-311A98DC7932}"/>
              </a:ext>
            </a:extLst>
          </p:cNvPr>
          <p:cNvSpPr txBox="1"/>
          <p:nvPr/>
        </p:nvSpPr>
        <p:spPr>
          <a:xfrm>
            <a:off x="10682723" y="4406855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E44C0D8-3520-4DA3-AFA1-AFA2B18950C8}"/>
              </a:ext>
            </a:extLst>
          </p:cNvPr>
          <p:cNvSpPr txBox="1"/>
          <p:nvPr/>
        </p:nvSpPr>
        <p:spPr>
          <a:xfrm>
            <a:off x="10001963" y="540878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09D9CAC-8309-4489-9CAE-183BC07042D9}"/>
              </a:ext>
            </a:extLst>
          </p:cNvPr>
          <p:cNvSpPr txBox="1"/>
          <p:nvPr/>
        </p:nvSpPr>
        <p:spPr>
          <a:xfrm>
            <a:off x="10686903" y="5436359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CDDCDA6-C9EC-4E8B-A4E6-3C9B57915337}"/>
              </a:ext>
            </a:extLst>
          </p:cNvPr>
          <p:cNvSpPr txBox="1"/>
          <p:nvPr/>
        </p:nvSpPr>
        <p:spPr>
          <a:xfrm>
            <a:off x="10686903" y="607144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pic>
        <p:nvPicPr>
          <p:cNvPr id="102" name="Picture 101" descr="Shape, arrow&#10;&#10;Description automatically generated">
            <a:extLst>
              <a:ext uri="{FF2B5EF4-FFF2-40B4-BE49-F238E27FC236}">
                <a16:creationId xmlns:a16="http://schemas.microsoft.com/office/drawing/2014/main" id="{1C0322CF-B455-4737-A372-11CDCB781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592" y="3666869"/>
            <a:ext cx="546339" cy="506217"/>
          </a:xfrm>
          <a:prstGeom prst="rect">
            <a:avLst/>
          </a:prstGeom>
        </p:spPr>
      </p:pic>
      <p:pic>
        <p:nvPicPr>
          <p:cNvPr id="103" name="Picture 102" descr="Shape, arrow&#10;&#10;Description automatically generated">
            <a:extLst>
              <a:ext uri="{FF2B5EF4-FFF2-40B4-BE49-F238E27FC236}">
                <a16:creationId xmlns:a16="http://schemas.microsoft.com/office/drawing/2014/main" id="{0B3D3AAB-4714-4A01-9BFF-93D3EC814F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592" y="5265632"/>
            <a:ext cx="546339" cy="506217"/>
          </a:xfrm>
          <a:prstGeom prst="rect">
            <a:avLst/>
          </a:prstGeom>
        </p:spPr>
      </p:pic>
      <p:pic>
        <p:nvPicPr>
          <p:cNvPr id="104" name="Picture 103" descr="A close-up of a notebook&#10;&#10;Description automatically generated with medium confidence">
            <a:extLst>
              <a:ext uri="{FF2B5EF4-FFF2-40B4-BE49-F238E27FC236}">
                <a16:creationId xmlns:a16="http://schemas.microsoft.com/office/drawing/2014/main" id="{05EA7A81-A5DA-433F-A8B4-D494D183F5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6294179" y="1211843"/>
            <a:ext cx="3609488" cy="5434708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BCAFD71C-2052-44CE-B8DD-E1C30E6C0A60}"/>
              </a:ext>
            </a:extLst>
          </p:cNvPr>
          <p:cNvSpPr txBox="1"/>
          <p:nvPr/>
        </p:nvSpPr>
        <p:spPr>
          <a:xfrm>
            <a:off x="6623867" y="5601952"/>
            <a:ext cx="3279800" cy="85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J’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habite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Lorient.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85796E-E17E-468C-848B-CB5DCA62F2A0}"/>
              </a:ext>
            </a:extLst>
          </p:cNvPr>
          <p:cNvSpPr txBox="1"/>
          <p:nvPr/>
        </p:nvSpPr>
        <p:spPr>
          <a:xfrm>
            <a:off x="6691310" y="4009745"/>
            <a:ext cx="3524447" cy="85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habites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à Manchester.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8" name="Picture 107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8F2EEBFD-1250-40A2-9B78-A77AF612A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0049" y="4003374"/>
            <a:ext cx="397130" cy="475516"/>
          </a:xfrm>
          <a:prstGeom prst="rect">
            <a:avLst/>
          </a:prstGeom>
        </p:spPr>
      </p:pic>
      <p:pic>
        <p:nvPicPr>
          <p:cNvPr id="110" name="Picture 109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9039D5AE-F0E9-438D-80DA-217BE6187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729" y="5996268"/>
            <a:ext cx="397130" cy="610371"/>
          </a:xfrm>
          <a:prstGeom prst="rect">
            <a:avLst/>
          </a:prstGeom>
        </p:spPr>
      </p:pic>
      <p:sp>
        <p:nvSpPr>
          <p:cNvPr id="13" name="Google Shape;611;p10">
            <a:hlinkClick r:id="" action="ppaction://noaction">
              <a:snd r:embed="rId15" name="S6_5.wav"/>
            </a:hlinkClick>
            <a:extLst>
              <a:ext uri="{FF2B5EF4-FFF2-40B4-BE49-F238E27FC236}">
                <a16:creationId xmlns:a16="http://schemas.microsoft.com/office/drawing/2014/main" id="{0517F9A9-98EE-4AED-A87F-74CF33030EFF}"/>
              </a:ext>
            </a:extLst>
          </p:cNvPr>
          <p:cNvSpPr/>
          <p:nvPr/>
        </p:nvSpPr>
        <p:spPr>
          <a:xfrm>
            <a:off x="6152437" y="4048234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611;p10">
            <a:hlinkClick r:id="" action="ppaction://noaction">
              <a:snd r:embed="rId16" name="S6_6.wav"/>
            </a:hlinkClick>
            <a:extLst>
              <a:ext uri="{FF2B5EF4-FFF2-40B4-BE49-F238E27FC236}">
                <a16:creationId xmlns:a16="http://schemas.microsoft.com/office/drawing/2014/main" id="{43204035-481A-44E3-80A9-E0F4CFCC49E8}"/>
              </a:ext>
            </a:extLst>
          </p:cNvPr>
          <p:cNvSpPr/>
          <p:nvPr/>
        </p:nvSpPr>
        <p:spPr>
          <a:xfrm>
            <a:off x="6062431" y="5557688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0" name="Picture 79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D786565A-2EE1-4CEA-9A2B-BC3DA83D6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0049" y="5542528"/>
            <a:ext cx="397130" cy="6312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035EF5C1-A087-464F-828A-D94D47C79DE5}"/>
              </a:ext>
            </a:extLst>
          </p:cNvPr>
          <p:cNvGrpSpPr/>
          <p:nvPr/>
        </p:nvGrpSpPr>
        <p:grpSpPr>
          <a:xfrm>
            <a:off x="6679606" y="4494458"/>
            <a:ext cx="2025970" cy="421176"/>
            <a:chOff x="1988170" y="6118195"/>
            <a:chExt cx="1460562" cy="421176"/>
          </a:xfrm>
        </p:grpSpPr>
        <p:pic>
          <p:nvPicPr>
            <p:cNvPr id="88" name="Picture 87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90827D47-8D4A-4A01-A872-5CD09783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69227" y="6046655"/>
              <a:ext cx="397130" cy="561881"/>
            </a:xfrm>
            <a:prstGeom prst="rect">
              <a:avLst/>
            </a:prstGeom>
          </p:spPr>
        </p:pic>
        <p:pic>
          <p:nvPicPr>
            <p:cNvPr id="89" name="Picture 88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CDE15D9C-08DB-4D05-8E5D-0008658C0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23508" y="6059865"/>
              <a:ext cx="397130" cy="561881"/>
            </a:xfrm>
            <a:prstGeom prst="rect">
              <a:avLst/>
            </a:prstGeom>
          </p:spPr>
        </p:pic>
        <p:pic>
          <p:nvPicPr>
            <p:cNvPr id="90" name="Picture 89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6619E3C6-E58A-4CF7-9A43-FB62686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70546" y="6035819"/>
              <a:ext cx="397130" cy="561881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06A88B4-6FE0-41BD-B465-8D234539B35C}"/>
              </a:ext>
            </a:extLst>
          </p:cNvPr>
          <p:cNvGrpSpPr/>
          <p:nvPr/>
        </p:nvGrpSpPr>
        <p:grpSpPr>
          <a:xfrm>
            <a:off x="6588892" y="6062758"/>
            <a:ext cx="2025970" cy="421176"/>
            <a:chOff x="1988170" y="6118195"/>
            <a:chExt cx="1460562" cy="421176"/>
          </a:xfrm>
        </p:grpSpPr>
        <p:pic>
          <p:nvPicPr>
            <p:cNvPr id="112" name="Picture 111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F1B0CFB5-1167-4C57-8EF7-0A58A7821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69227" y="6046655"/>
              <a:ext cx="397130" cy="561881"/>
            </a:xfrm>
            <a:prstGeom prst="rect">
              <a:avLst/>
            </a:prstGeom>
          </p:spPr>
        </p:pic>
        <p:pic>
          <p:nvPicPr>
            <p:cNvPr id="113" name="Picture 112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8C75740E-C1E2-4CFE-BA63-52936578F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23508" y="6059865"/>
              <a:ext cx="397130" cy="561881"/>
            </a:xfrm>
            <a:prstGeom prst="rect">
              <a:avLst/>
            </a:prstGeom>
          </p:spPr>
        </p:pic>
        <p:pic>
          <p:nvPicPr>
            <p:cNvPr id="114" name="Picture 113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1F39B806-30D8-415A-84C4-7321F7BD0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70546" y="6035819"/>
              <a:ext cx="397130" cy="561881"/>
            </a:xfrm>
            <a:prstGeom prst="rect">
              <a:avLst/>
            </a:prstGeom>
          </p:spPr>
        </p:pic>
      </p:grpSp>
      <p:pic>
        <p:nvPicPr>
          <p:cNvPr id="6" name="Picture 5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D208430F-0EB5-45E0-AD87-E382E3F085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19" y="1111850"/>
            <a:ext cx="2543101" cy="2765117"/>
          </a:xfrm>
          <a:prstGeom prst="rect">
            <a:avLst/>
          </a:prstGeom>
        </p:spPr>
      </p:pic>
      <p:pic>
        <p:nvPicPr>
          <p:cNvPr id="9" name="Picture 8" descr="A cartoon of a child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4E1A3759-3AD6-4681-85DE-C312063D4F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" b="63825"/>
          <a:stretch/>
        </p:blipFill>
        <p:spPr>
          <a:xfrm>
            <a:off x="6809216" y="990856"/>
            <a:ext cx="1029986" cy="854303"/>
          </a:xfrm>
          <a:prstGeom prst="ellipse">
            <a:avLst/>
          </a:prstGeom>
        </p:spPr>
      </p:pic>
      <p:pic>
        <p:nvPicPr>
          <p:cNvPr id="4" name="Picture 3" descr="A cartoon of 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9496E1C7-3D5C-4D59-A9B1-ECD4A3B3390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52"/>
          <a:stretch/>
        </p:blipFill>
        <p:spPr>
          <a:xfrm>
            <a:off x="8666278" y="2521361"/>
            <a:ext cx="1749472" cy="1303618"/>
          </a:xfrm>
          <a:prstGeom prst="ellipse">
            <a:avLst/>
          </a:prstGeom>
        </p:spPr>
      </p:pic>
      <p:pic>
        <p:nvPicPr>
          <p:cNvPr id="16" name="Picture 1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868FDE0A-182E-4864-AC64-63BE9A60AF8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88"/>
          <a:stretch/>
        </p:blipFill>
        <p:spPr>
          <a:xfrm>
            <a:off x="8462392" y="2813679"/>
            <a:ext cx="1116279" cy="11460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03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211697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4819844" y="206734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758767" y="2957520"/>
            <a:ext cx="4333826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You then pronounce the final consonant.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4133827" y="3236653"/>
            <a:ext cx="325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voiture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10525" y="1338608"/>
            <a:ext cx="11932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French adjectives normally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8B4014-5D81-43DF-A6F6-B71344D6A9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72" y="1945076"/>
            <a:ext cx="1205630" cy="69512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8585268" y="1936001"/>
            <a:ext cx="3487499" cy="785898"/>
          </a:xfrm>
          <a:prstGeom prst="wedgeRoundRectCallout">
            <a:avLst>
              <a:gd name="adj1" fmla="val -77999"/>
              <a:gd name="adj2" fmla="val -92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 we say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 is and then what it is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7049" y="320788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352372" y="3255825"/>
            <a:ext cx="20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F44A1C01-35FF-424C-9F5E-B982E481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097631"/>
            <a:ext cx="1205630" cy="66498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5B1793F-9542-4B06-83CA-28356DAA3624}"/>
              </a:ext>
            </a:extLst>
          </p:cNvPr>
          <p:cNvSpPr/>
          <p:nvPr/>
        </p:nvSpPr>
        <p:spPr>
          <a:xfrm>
            <a:off x="8356161" y="5076081"/>
            <a:ext cx="3722890" cy="1308471"/>
          </a:xfrm>
          <a:prstGeom prst="wedgeRoundRectCallout">
            <a:avLst>
              <a:gd name="adj1" fmla="val -58756"/>
              <a:gd name="adj2" fmla="val -126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 to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singular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370A3-A434-476F-B455-496E77C5FE6B}"/>
              </a:ext>
            </a:extLst>
          </p:cNvPr>
          <p:cNvSpPr txBox="1"/>
          <p:nvPr/>
        </p:nvSpPr>
        <p:spPr>
          <a:xfrm>
            <a:off x="352372" y="441991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serious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book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61BBA-7FFE-46EE-8842-0F6602D4C173}"/>
              </a:ext>
            </a:extLst>
          </p:cNvPr>
          <p:cNvSpPr txBox="1"/>
          <p:nvPr/>
        </p:nvSpPr>
        <p:spPr>
          <a:xfrm>
            <a:off x="4819844" y="437027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livre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sérieux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367D6F8B-B2AA-4E7B-91C2-A97FB568F84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97843" y="437466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79B226-38AD-44CE-8726-1080EB240FF1}"/>
              </a:ext>
            </a:extLst>
          </p:cNvPr>
          <p:cNvSpPr txBox="1"/>
          <p:nvPr/>
        </p:nvSpPr>
        <p:spPr>
          <a:xfrm>
            <a:off x="4665500" y="5503053"/>
            <a:ext cx="4086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chose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sérieuse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ACF0216D-5DE0-4364-AA53-CD51BD6A2C5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97493" y="547681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589CDA-6058-4851-A6F6-775F2F7B6BFE}"/>
              </a:ext>
            </a:extLst>
          </p:cNvPr>
          <p:cNvSpPr txBox="1"/>
          <p:nvPr/>
        </p:nvSpPr>
        <p:spPr>
          <a:xfrm>
            <a:off x="352372" y="5558759"/>
            <a:ext cx="2917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serious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3E85FF-D336-455A-B45A-98F17B0EAE32}"/>
              </a:ext>
            </a:extLst>
          </p:cNvPr>
          <p:cNvSpPr/>
          <p:nvPr/>
        </p:nvSpPr>
        <p:spPr>
          <a:xfrm>
            <a:off x="6802924" y="4433714"/>
            <a:ext cx="706239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6A78158-8E24-43EC-BCD3-9C60E980A613}"/>
              </a:ext>
            </a:extLst>
          </p:cNvPr>
          <p:cNvSpPr/>
          <p:nvPr/>
        </p:nvSpPr>
        <p:spPr>
          <a:xfrm>
            <a:off x="7264947" y="5503053"/>
            <a:ext cx="775889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A22E02-148D-4BC4-B5BF-F4404BB2D0C9}"/>
              </a:ext>
            </a:extLst>
          </p:cNvPr>
          <p:cNvGrpSpPr/>
          <p:nvPr/>
        </p:nvGrpSpPr>
        <p:grpSpPr>
          <a:xfrm>
            <a:off x="3019946" y="5159700"/>
            <a:ext cx="1113881" cy="1314904"/>
            <a:chOff x="6034555" y="3279991"/>
            <a:chExt cx="1491663" cy="1771593"/>
          </a:xfrm>
        </p:grpSpPr>
        <p:pic>
          <p:nvPicPr>
            <p:cNvPr id="46" name="Picture 4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071D36B-1004-40A0-86C5-9C6EBF9D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428317-D564-4E0C-AFDE-A26F7C4985C5}"/>
                </a:ext>
              </a:extLst>
            </p:cNvPr>
            <p:cNvSpPr txBox="1"/>
            <p:nvPr/>
          </p:nvSpPr>
          <p:spPr>
            <a:xfrm>
              <a:off x="6457650" y="3279991"/>
              <a:ext cx="983673" cy="1244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B0604020202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8" name="Picture 47" descr="A picture containing arrow&#10;&#10;Description automatically generated">
            <a:extLst>
              <a:ext uri="{FF2B5EF4-FFF2-40B4-BE49-F238E27FC236}">
                <a16:creationId xmlns:a16="http://schemas.microsoft.com/office/drawing/2014/main" id="{92E77E0C-B118-48FA-B282-9B6B3B15D0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3" y="4341213"/>
            <a:ext cx="802971" cy="5947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2D94DAF-807D-4DD1-B75A-7F8C7D12C640}"/>
              </a:ext>
            </a:extLst>
          </p:cNvPr>
          <p:cNvSpPr txBox="1"/>
          <p:nvPr/>
        </p:nvSpPr>
        <p:spPr>
          <a:xfrm>
            <a:off x="402025" y="1783353"/>
            <a:ext cx="97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very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3F2E1-B8F4-4607-A1FD-51A486AF1187}"/>
              </a:ext>
            </a:extLst>
          </p:cNvPr>
          <p:cNvSpPr txBox="1"/>
          <p:nvPr/>
        </p:nvSpPr>
        <p:spPr>
          <a:xfrm>
            <a:off x="475551" y="2436400"/>
            <a:ext cx="52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^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F92A45-CF1C-449A-A463-D3C1C345BDD7}"/>
              </a:ext>
            </a:extLst>
          </p:cNvPr>
          <p:cNvSpPr txBox="1"/>
          <p:nvPr/>
        </p:nvSpPr>
        <p:spPr>
          <a:xfrm>
            <a:off x="5843314" y="1768703"/>
            <a:ext cx="97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très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65AB63-D33A-4DF1-9B40-83EF85D049CE}"/>
              </a:ext>
            </a:extLst>
          </p:cNvPr>
          <p:cNvSpPr txBox="1"/>
          <p:nvPr/>
        </p:nvSpPr>
        <p:spPr>
          <a:xfrm>
            <a:off x="5916840" y="2421750"/>
            <a:ext cx="52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 animBg="1"/>
      <p:bldP spid="30" grpId="0" animBg="1"/>
      <p:bldP spid="6" grpId="0" animBg="1"/>
      <p:bldP spid="44" grpId="0" animBg="1"/>
      <p:bldP spid="7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19C967A-BAC5-4906-953E-F24F4BF8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954" y="117463"/>
            <a:ext cx="1041642" cy="35582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, logo, graphics, font&#10;&#10;Description automatically generated">
            <a:extLst>
              <a:ext uri="{FF2B5EF4-FFF2-40B4-BE49-F238E27FC236}">
                <a16:creationId xmlns:a16="http://schemas.microsoft.com/office/drawing/2014/main" id="{2F408D1B-B053-4631-AFB9-C44FFAC48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23" y="104003"/>
            <a:ext cx="1438332" cy="1758143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6" name="S8_i.wav"/>
            </a:hlinkClick>
            <a:extLst>
              <a:ext uri="{FF2B5EF4-FFF2-40B4-BE49-F238E27FC236}">
                <a16:creationId xmlns:a16="http://schemas.microsoft.com/office/drawing/2014/main" id="{2DBE3413-0F94-4747-943B-30D24CC7A2ED}"/>
              </a:ext>
            </a:extLst>
          </p:cNvPr>
          <p:cNvSpPr/>
          <p:nvPr/>
        </p:nvSpPr>
        <p:spPr>
          <a:xfrm>
            <a:off x="1091494" y="163052"/>
            <a:ext cx="7646106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8587401E-4FD9-47EE-A1AC-4E634BB7E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43" y="0"/>
            <a:ext cx="914400" cy="914400"/>
          </a:xfrm>
          <a:prstGeom prst="rect">
            <a:avLst/>
          </a:prstGeom>
        </p:spPr>
      </p:pic>
      <p:sp>
        <p:nvSpPr>
          <p:cNvPr id="47" name="CustomShape 8">
            <a:hlinkClick r:id="" action="ppaction://noaction">
              <a:snd r:embed="rId6" name="S8_i.wav"/>
            </a:hlinkClick>
            <a:extLst>
              <a:ext uri="{FF2B5EF4-FFF2-40B4-BE49-F238E27FC236}">
                <a16:creationId xmlns:a16="http://schemas.microsoft.com/office/drawing/2014/main" id="{2B33F9E7-0717-4E7B-B436-70A229E0031A}"/>
              </a:ext>
            </a:extLst>
          </p:cNvPr>
          <p:cNvSpPr/>
          <p:nvPr/>
        </p:nvSpPr>
        <p:spPr>
          <a:xfrm>
            <a:off x="1091494" y="183146"/>
            <a:ext cx="736388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cinq phrases.  Lis les phrases à ton/ta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partenaire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BEA36F-3289-4D67-B576-3CCE597095A9}"/>
              </a:ext>
            </a:extLst>
          </p:cNvPr>
          <p:cNvGrpSpPr/>
          <p:nvPr/>
        </p:nvGrpSpPr>
        <p:grpSpPr>
          <a:xfrm>
            <a:off x="4193446" y="2501883"/>
            <a:ext cx="4201633" cy="3637598"/>
            <a:chOff x="2694277" y="894124"/>
            <a:chExt cx="4201633" cy="3637598"/>
          </a:xfrm>
        </p:grpSpPr>
        <p:pic>
          <p:nvPicPr>
            <p:cNvPr id="37" name="Picture 36" descr="A red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8932BAF-B8DB-42CC-9D57-C0C3DF6E2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787" y="2830168"/>
              <a:ext cx="1438332" cy="719166"/>
            </a:xfrm>
            <a:prstGeom prst="rect">
              <a:avLst/>
            </a:prstGeom>
          </p:spPr>
        </p:pic>
        <p:pic>
          <p:nvPicPr>
            <p:cNvPr id="15" name="Picture 14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1ACC1759-459D-46DD-A5FA-6A5540757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23"/>
            <a:stretch/>
          </p:blipFill>
          <p:spPr>
            <a:xfrm>
              <a:off x="2694277" y="3305583"/>
              <a:ext cx="1041642" cy="1226139"/>
            </a:xfrm>
            <a:prstGeom prst="rect">
              <a:avLst/>
            </a:prstGeom>
          </p:spPr>
        </p:pic>
        <p:pic>
          <p:nvPicPr>
            <p:cNvPr id="12" name="Picture 11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E00D26B9-8DE7-4E8C-9BB0-F1099897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894124"/>
              <a:ext cx="906265" cy="1936044"/>
            </a:xfrm>
            <a:prstGeom prst="ellipse">
              <a:avLst/>
            </a:prstGeom>
          </p:spPr>
        </p:pic>
        <p:pic>
          <p:nvPicPr>
            <p:cNvPr id="48" name="Picture 47" descr="A cartoon of a person in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1559164B-440E-47FE-9AC1-1A642D1F0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603" y="1087015"/>
              <a:ext cx="873564" cy="1440716"/>
            </a:xfrm>
            <a:prstGeom prst="ellipse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A16F1BF-A8C8-4B25-9936-113E3C056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090" y="1035283"/>
              <a:ext cx="1599820" cy="891150"/>
            </a:xfrm>
            <a:prstGeom prst="rect">
              <a:avLst/>
            </a:prstGeom>
          </p:spPr>
        </p:pic>
        <p:pic>
          <p:nvPicPr>
            <p:cNvPr id="20" name="Picture 19" descr="A cartoon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D90FE0DB-205E-4ECA-ACFC-5DF929218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948" y="3065648"/>
              <a:ext cx="1703061" cy="1121460"/>
            </a:xfrm>
            <a:prstGeom prst="rect">
              <a:avLst/>
            </a:prstGeom>
          </p:spPr>
        </p:pic>
        <p:pic>
          <p:nvPicPr>
            <p:cNvPr id="72" name="Picture 71" descr="Animal, Bear, Cartoon, Children, Kids, Toys">
              <a:extLst>
                <a:ext uri="{FF2B5EF4-FFF2-40B4-BE49-F238E27FC236}">
                  <a16:creationId xmlns:a16="http://schemas.microsoft.com/office/drawing/2014/main" id="{9BFEF112-A887-49BA-A44D-D8486301C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822" y="3740012"/>
              <a:ext cx="573711" cy="75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B89A1DE-62E1-43EA-AA1A-D55A07ABC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49877"/>
            <a:stretch/>
          </p:blipFill>
          <p:spPr>
            <a:xfrm>
              <a:off x="4716358" y="2636493"/>
              <a:ext cx="528413" cy="528761"/>
            </a:xfrm>
            <a:prstGeom prst="rect">
              <a:avLst/>
            </a:prstGeom>
          </p:spPr>
        </p:pic>
        <p:pic>
          <p:nvPicPr>
            <p:cNvPr id="84" name="Picture 8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13694A6-6615-4A78-A196-0C31791F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13591" y="2117655"/>
              <a:ext cx="400069" cy="8001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3DB8-AA8A-477C-8727-C914C94A323B}"/>
              </a:ext>
            </a:extLst>
          </p:cNvPr>
          <p:cNvGrpSpPr/>
          <p:nvPr/>
        </p:nvGrpSpPr>
        <p:grpSpPr>
          <a:xfrm>
            <a:off x="8637793" y="2536092"/>
            <a:ext cx="3541747" cy="3416320"/>
            <a:chOff x="8650253" y="3193976"/>
            <a:chExt cx="3541747" cy="3416320"/>
          </a:xfrm>
        </p:grpSpPr>
        <p:sp>
          <p:nvSpPr>
            <p:cNvPr id="76" name="TextBox 27">
              <a:extLst>
                <a:ext uri="{FF2B5EF4-FFF2-40B4-BE49-F238E27FC236}">
                  <a16:creationId xmlns:a16="http://schemas.microsoft.com/office/drawing/2014/main" id="{C3B771EF-0A7A-4787-86A1-8DA66423F2A2}"/>
                </a:ext>
              </a:extLst>
            </p:cNvPr>
            <p:cNvSpPr txBox="1"/>
            <p:nvPr/>
          </p:nvSpPr>
          <p:spPr>
            <a:xfrm>
              <a:off x="8650253" y="3193976"/>
              <a:ext cx="1712515" cy="3416320"/>
            </a:xfrm>
            <a:prstGeom prst="rect">
              <a:avLst/>
            </a:prstGeom>
            <a:solidFill>
              <a:srgbClr val="F8FFFF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GB" sz="1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amusant</a:t>
              </a:r>
              <a:b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bleu</a:t>
              </a:r>
              <a:b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1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calme</a:t>
              </a:r>
              <a:endParaRPr lang="en-GB" sz="1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cher</a:t>
              </a:r>
              <a:endParaRPr lang="en-GB" sz="1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content</a:t>
              </a:r>
            </a:p>
            <a:p>
              <a:r>
                <a:rPr lang="en-GB" sz="1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courageux</a:t>
              </a:r>
              <a:endParaRPr lang="en-GB" sz="1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different</a:t>
              </a:r>
              <a:b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difficile</a:t>
              </a:r>
            </a:p>
            <a:p>
              <a:r>
                <a:rPr lang="en-GB" sz="1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gris</a:t>
              </a:r>
              <a:endParaRPr lang="en-GB" sz="1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heureux</a:t>
              </a:r>
              <a:endParaRPr lang="en-GB" sz="1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jaune</a:t>
              </a:r>
            </a:p>
            <a:p>
              <a:r>
                <a:rPr lang="en-GB" sz="1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important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801A406-CF3F-4A7C-BA99-639477A4CC19}"/>
                </a:ext>
              </a:extLst>
            </p:cNvPr>
            <p:cNvSpPr txBox="1"/>
            <p:nvPr/>
          </p:nvSpPr>
          <p:spPr>
            <a:xfrm>
              <a:off x="10135855" y="3193976"/>
              <a:ext cx="2056145" cy="3416320"/>
            </a:xfrm>
            <a:prstGeom prst="rect">
              <a:avLst/>
            </a:prstGeom>
            <a:solidFill>
              <a:srgbClr val="F8FFFF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intelligent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lent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malade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méchant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normal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parfait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rapide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rouge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sérieux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sympa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thique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)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triste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vert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980D61-926E-4A40-B243-B18483A9A3C1}"/>
              </a:ext>
            </a:extLst>
          </p:cNvPr>
          <p:cNvGrpSpPr/>
          <p:nvPr/>
        </p:nvGrpSpPr>
        <p:grpSpPr>
          <a:xfrm>
            <a:off x="197110" y="1107850"/>
            <a:ext cx="3442979" cy="5524428"/>
            <a:chOff x="210148" y="1165335"/>
            <a:chExt cx="3442979" cy="5524428"/>
          </a:xfrm>
        </p:grpSpPr>
        <p:pic>
          <p:nvPicPr>
            <p:cNvPr id="53" name="Picture 52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0C9B0236-39EA-4E87-8C51-8FE28116E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513" y="1784132"/>
              <a:ext cx="1179614" cy="873651"/>
            </a:xfrm>
            <a:prstGeom prst="rect">
              <a:avLst/>
            </a:prstGeom>
          </p:spPr>
        </p:pic>
        <p:pic>
          <p:nvPicPr>
            <p:cNvPr id="16" name="Picture 15" descr="A cartoon of a person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FE2ABB03-9FBD-446A-8847-26CB36EB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082" y="1165335"/>
              <a:ext cx="841360" cy="1566854"/>
            </a:xfrm>
            <a:prstGeom prst="ellipse">
              <a:avLst/>
            </a:prstGeom>
          </p:spPr>
        </p:pic>
        <p:pic>
          <p:nvPicPr>
            <p:cNvPr id="49" name="Picture 48" descr="A cartoon of a child&#10;&#10;Description automatically generated with medium confidence">
              <a:extLst>
                <a:ext uri="{FF2B5EF4-FFF2-40B4-BE49-F238E27FC236}">
                  <a16:creationId xmlns:a16="http://schemas.microsoft.com/office/drawing/2014/main" id="{10E7F039-A997-4F00-987C-60106450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77" y="1470721"/>
              <a:ext cx="1013591" cy="1029185"/>
            </a:xfrm>
            <a:prstGeom prst="ellipse">
              <a:avLst/>
            </a:prstGeom>
          </p:spPr>
        </p:pic>
        <p:pic>
          <p:nvPicPr>
            <p:cNvPr id="50" name="Picture 49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2F78505-9176-4839-8867-1C7B70AA8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98" y="4001693"/>
              <a:ext cx="1370934" cy="790429"/>
            </a:xfrm>
            <a:prstGeom prst="rect">
              <a:avLst/>
            </a:prstGeom>
          </p:spPr>
        </p:pic>
        <p:pic>
          <p:nvPicPr>
            <p:cNvPr id="58" name="Picture 12" descr="Demostración, Proyector, Proyector De Cine, Cine">
              <a:extLst>
                <a:ext uri="{FF2B5EF4-FFF2-40B4-BE49-F238E27FC236}">
                  <a16:creationId xmlns:a16="http://schemas.microsoft.com/office/drawing/2014/main" id="{23E0F600-B82B-4EF1-BBCB-384170CDB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48" y="5100989"/>
              <a:ext cx="1319087" cy="669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uchachas, Estudiantes, Libros, Escuela, Uniforme">
              <a:extLst>
                <a:ext uri="{FF2B5EF4-FFF2-40B4-BE49-F238E27FC236}">
                  <a16:creationId xmlns:a16="http://schemas.microsoft.com/office/drawing/2014/main" id="{ABD21D65-D577-4081-A86D-94FD75CA0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4" t="12878" r="28413"/>
            <a:stretch/>
          </p:blipFill>
          <p:spPr bwMode="auto">
            <a:xfrm>
              <a:off x="1669840" y="3350502"/>
              <a:ext cx="1277257" cy="164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806717A-8F57-479B-BF0C-87BD3400A4A2}"/>
                </a:ext>
              </a:extLst>
            </p:cNvPr>
            <p:cNvGrpSpPr/>
            <p:nvPr/>
          </p:nvGrpSpPr>
          <p:grpSpPr>
            <a:xfrm>
              <a:off x="2123435" y="5532812"/>
              <a:ext cx="1277257" cy="1156951"/>
              <a:chOff x="5649963" y="696052"/>
              <a:chExt cx="2302145" cy="1667126"/>
            </a:xfrm>
          </p:grpSpPr>
          <p:pic>
            <p:nvPicPr>
              <p:cNvPr id="64" name="Picture 63" descr="Logo&#10;&#10;Description automatically generated">
                <a:extLst>
                  <a:ext uri="{FF2B5EF4-FFF2-40B4-BE49-F238E27FC236}">
                    <a16:creationId xmlns:a16="http://schemas.microsoft.com/office/drawing/2014/main" id="{F516681A-E66E-41AB-8B46-E830BF8E3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435">
                <a:off x="5649963" y="1028742"/>
                <a:ext cx="1454068" cy="95519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7A07BDC-0E0C-45AF-A422-33CCA3872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1965" y="696052"/>
                <a:ext cx="980143" cy="1667126"/>
              </a:xfrm>
              <a:prstGeom prst="rect">
                <a:avLst/>
              </a:prstGeom>
            </p:spPr>
          </p:pic>
        </p:grpSp>
        <p:pic>
          <p:nvPicPr>
            <p:cNvPr id="69" name="Picture 68" descr="Escuela, Libro De Ejercicios, Estudiar">
              <a:extLst>
                <a:ext uri="{FF2B5EF4-FFF2-40B4-BE49-F238E27FC236}">
                  <a16:creationId xmlns:a16="http://schemas.microsoft.com/office/drawing/2014/main" id="{365BA371-5EE3-49CD-AB76-E27C331C1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7" y="3220156"/>
              <a:ext cx="499487" cy="66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9333375-D1B2-4ED6-91A6-3BE50464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544" y="2926203"/>
              <a:ext cx="1159018" cy="890995"/>
            </a:xfrm>
            <a:prstGeom prst="rect">
              <a:avLst/>
            </a:prstGeom>
          </p:spPr>
        </p:pic>
        <p:pic>
          <p:nvPicPr>
            <p:cNvPr id="74" name="Picture 73" descr="Bolsa, Escuela, Mochila">
              <a:extLst>
                <a:ext uri="{FF2B5EF4-FFF2-40B4-BE49-F238E27FC236}">
                  <a16:creationId xmlns:a16="http://schemas.microsoft.com/office/drawing/2014/main" id="{F79B7F55-1CC5-433B-8E72-E60A80F22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532" y="2360144"/>
              <a:ext cx="714361" cy="93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 descr="Basketball, Ball, Sport, Orange Ball">
              <a:extLst>
                <a:ext uri="{FF2B5EF4-FFF2-40B4-BE49-F238E27FC236}">
                  <a16:creationId xmlns:a16="http://schemas.microsoft.com/office/drawing/2014/main" id="{67F8EAAE-9D76-4FFB-8A7A-00A30C761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753" y="5806703"/>
              <a:ext cx="790429" cy="79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49470C-4B7A-40F5-9997-5E0641E1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919003">
              <a:off x="270794" y="2458324"/>
              <a:ext cx="1004717" cy="640507"/>
            </a:xfrm>
            <a:prstGeom prst="rect">
              <a:avLst/>
            </a:prstGeom>
          </p:spPr>
        </p:pic>
        <p:pic>
          <p:nvPicPr>
            <p:cNvPr id="55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C128AADB-7B37-4245-B673-845E681DB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8" y="4632255"/>
              <a:ext cx="1089323" cy="9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E93F989-02A3-4EE3-A853-E7BBB075DD1A}"/>
              </a:ext>
            </a:extLst>
          </p:cNvPr>
          <p:cNvSpPr/>
          <p:nvPr/>
        </p:nvSpPr>
        <p:spPr>
          <a:xfrm>
            <a:off x="87040" y="849840"/>
            <a:ext cx="3897476" cy="59436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9E38058A-7FD7-41B2-9A93-1C6F12B8C688}"/>
              </a:ext>
            </a:extLst>
          </p:cNvPr>
          <p:cNvSpPr/>
          <p:nvPr/>
        </p:nvSpPr>
        <p:spPr>
          <a:xfrm>
            <a:off x="4144816" y="2378516"/>
            <a:ext cx="4387054" cy="398923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hlinkClick r:id="" action="ppaction://noaction">
              <a:snd r:embed="rId3" name="S8_1.wav"/>
            </a:hlinkClick>
            <a:extLst>
              <a:ext uri="{FF2B5EF4-FFF2-40B4-BE49-F238E27FC236}">
                <a16:creationId xmlns:a16="http://schemas.microsoft.com/office/drawing/2014/main" id="{ECFC29E6-2716-48B1-B504-EC12885C4238}"/>
              </a:ext>
            </a:extLst>
          </p:cNvPr>
          <p:cNvSpPr txBox="1"/>
          <p:nvPr/>
        </p:nvSpPr>
        <p:spPr>
          <a:xfrm>
            <a:off x="4193446" y="914400"/>
            <a:ext cx="162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Exemple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: 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C9E2C2-2727-4ABC-B450-B06034D37361}"/>
              </a:ext>
            </a:extLst>
          </p:cNvPr>
          <p:cNvSpPr txBox="1"/>
          <p:nvPr/>
        </p:nvSpPr>
        <p:spPr>
          <a:xfrm>
            <a:off x="5717449" y="910727"/>
            <a:ext cx="339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chanson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lente</a:t>
            </a:r>
            <a:endParaRPr lang="en-GB" sz="2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B2E4E4-F37A-402C-90F2-A94709089EB8}"/>
              </a:ext>
            </a:extLst>
          </p:cNvPr>
          <p:cNvSpPr/>
          <p:nvPr/>
        </p:nvSpPr>
        <p:spPr>
          <a:xfrm>
            <a:off x="6743940" y="2536092"/>
            <a:ext cx="1703061" cy="1041466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0DC1280-9528-4A19-90FA-EABDA9EB9BD5}"/>
              </a:ext>
            </a:extLst>
          </p:cNvPr>
          <p:cNvSpPr/>
          <p:nvPr/>
        </p:nvSpPr>
        <p:spPr>
          <a:xfrm>
            <a:off x="10135997" y="2863233"/>
            <a:ext cx="695509" cy="299438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EF275C1-525B-4D82-B2C8-C4329555A3D5}"/>
              </a:ext>
            </a:extLst>
          </p:cNvPr>
          <p:cNvSpPr txBox="1"/>
          <p:nvPr/>
        </p:nvSpPr>
        <p:spPr>
          <a:xfrm>
            <a:off x="4193446" y="1358667"/>
            <a:ext cx="173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Exemple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: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92F492-2202-43D7-9655-A4A102ED21AB}"/>
              </a:ext>
            </a:extLst>
          </p:cNvPr>
          <p:cNvSpPr txBox="1"/>
          <p:nvPr/>
        </p:nvSpPr>
        <p:spPr>
          <a:xfrm>
            <a:off x="5698302" y="1345089"/>
            <a:ext cx="339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 cousin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amusant</a:t>
            </a:r>
            <a:endParaRPr lang="en-GB" sz="2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65673B7-E308-4341-AA64-1D4F1D593228}"/>
              </a:ext>
            </a:extLst>
          </p:cNvPr>
          <p:cNvSpPr/>
          <p:nvPr/>
        </p:nvSpPr>
        <p:spPr>
          <a:xfrm>
            <a:off x="201809" y="1358667"/>
            <a:ext cx="1188814" cy="1118736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9BADEEA-45D3-47DF-8AB3-3B5DCDB8CFC3}"/>
              </a:ext>
            </a:extLst>
          </p:cNvPr>
          <p:cNvSpPr/>
          <p:nvPr/>
        </p:nvSpPr>
        <p:spPr>
          <a:xfrm>
            <a:off x="8660724" y="2597049"/>
            <a:ext cx="1108770" cy="299438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61D43778-482C-47C5-BB7F-99414FB92FE7}"/>
              </a:ext>
            </a:extLst>
          </p:cNvPr>
          <p:cNvSpPr/>
          <p:nvPr/>
        </p:nvSpPr>
        <p:spPr>
          <a:xfrm>
            <a:off x="9558037" y="136718"/>
            <a:ext cx="2546923" cy="1786385"/>
          </a:xfrm>
          <a:prstGeom prst="wedgeRoundRectCallout">
            <a:avLst>
              <a:gd name="adj1" fmla="val -79790"/>
              <a:gd name="adj2" fmla="val 801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A72EC64-59AD-4879-8A53-44522CAE5F03}"/>
              </a:ext>
            </a:extLst>
          </p:cNvPr>
          <p:cNvSpPr txBox="1"/>
          <p:nvPr/>
        </p:nvSpPr>
        <p:spPr>
          <a:xfrm>
            <a:off x="9583427" y="374506"/>
            <a:ext cx="24961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 to change the adjective spelling, if needed.</a:t>
            </a:r>
          </a:p>
        </p:txBody>
      </p:sp>
    </p:spTree>
    <p:extLst>
      <p:ext uri="{BB962C8B-B14F-4D97-AF65-F5344CB8AC3E}">
        <p14:creationId xmlns:p14="http://schemas.microsoft.com/office/powerpoint/2010/main" val="37467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7" grpId="0"/>
      <p:bldP spid="32" grpId="0" animBg="1"/>
      <p:bldP spid="88" grpId="0" animBg="1"/>
      <p:bldP spid="89" grpId="0"/>
      <p:bldP spid="90" grpId="0"/>
      <p:bldP spid="91" grpId="0" animBg="1"/>
      <p:bldP spid="92" grpId="0" animBg="1"/>
      <p:bldP spid="93" grpId="0" animBg="1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32BFC-0FBF-4318-AC7C-1437B3C3F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1810758"/>
            <a:ext cx="1571624" cy="2357436"/>
          </a:xfrm>
          <a:prstGeom prst="rect">
            <a:avLst/>
          </a:prstGeom>
        </p:spPr>
      </p:pic>
      <p:sp>
        <p:nvSpPr>
          <p:cNvPr id="29" name="Speech Bubble: Rectangle with Corners Rounded 28">
            <a:hlinkClick r:id="" action="ppaction://noaction">
              <a:snd r:embed="rId11" name="S9_i.wav"/>
            </a:hlinkClick>
            <a:extLst>
              <a:ext uri="{FF2B5EF4-FFF2-40B4-BE49-F238E27FC236}">
                <a16:creationId xmlns:a16="http://schemas.microsoft.com/office/drawing/2014/main" id="{146F4D6C-EBE9-48F6-9580-00639A7D25FD}"/>
              </a:ext>
            </a:extLst>
          </p:cNvPr>
          <p:cNvSpPr/>
          <p:nvPr/>
        </p:nvSpPr>
        <p:spPr>
          <a:xfrm>
            <a:off x="1071357" y="297585"/>
            <a:ext cx="6383544" cy="52322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1" name="S9_i.wav"/>
            </a:hlinkClick>
            <a:extLst>
              <a:ext uri="{FF2B5EF4-FFF2-40B4-BE49-F238E27FC236}">
                <a16:creationId xmlns:a16="http://schemas.microsoft.com/office/drawing/2014/main" id="{DADE8B7A-2B99-473B-A569-1071581F583F}"/>
              </a:ext>
            </a:extLst>
          </p:cNvPr>
          <p:cNvSpPr txBox="1"/>
          <p:nvPr/>
        </p:nvSpPr>
        <p:spPr>
          <a:xfrm>
            <a:off x="1071357" y="265566"/>
            <a:ext cx="59885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Écoute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complète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les dominos. 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7C0E9546-6F0E-409B-BE6C-BC745B185E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73377"/>
            <a:ext cx="914400" cy="914400"/>
          </a:xfrm>
          <a:prstGeom prst="rect">
            <a:avLst/>
          </a:prstGeom>
        </p:spPr>
      </p:pic>
      <p:pic>
        <p:nvPicPr>
          <p:cNvPr id="32" name="Graphic 31" descr="Domino Tile outline">
            <a:extLst>
              <a:ext uri="{FF2B5EF4-FFF2-40B4-BE49-F238E27FC236}">
                <a16:creationId xmlns:a16="http://schemas.microsoft.com/office/drawing/2014/main" id="{053EE5E3-01CC-4824-9511-B0800534F7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54901" y="112084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770972-84FD-49BA-B487-9473BB039D2A}"/>
              </a:ext>
            </a:extLst>
          </p:cNvPr>
          <p:cNvSpPr txBox="1"/>
          <p:nvPr/>
        </p:nvSpPr>
        <p:spPr>
          <a:xfrm>
            <a:off x="40119" y="1196613"/>
            <a:ext cx="4067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lit la carte.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A221EF7-C1C8-461F-A93A-DB5A0882A196}"/>
              </a:ext>
            </a:extLst>
          </p:cNvPr>
          <p:cNvSpPr/>
          <p:nvPr/>
        </p:nvSpPr>
        <p:spPr>
          <a:xfrm>
            <a:off x="174599" y="4313344"/>
            <a:ext cx="4843669" cy="612318"/>
          </a:xfrm>
          <a:prstGeom prst="wedgeRoundRectCallout">
            <a:avLst>
              <a:gd name="adj1" fmla="val -37883"/>
              <a:gd name="adj2" fmla="val -8691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D15D63-8E0C-430E-809D-D3412D85A5CE}"/>
              </a:ext>
            </a:extLst>
          </p:cNvPr>
          <p:cNvSpPr txBox="1"/>
          <p:nvPr/>
        </p:nvSpPr>
        <p:spPr>
          <a:xfrm>
            <a:off x="210788" y="4367418"/>
            <a:ext cx="51408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Tu as le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verbe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anglais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3D3D1C-CB76-4D0F-A035-978B72427403}"/>
              </a:ext>
            </a:extLst>
          </p:cNvPr>
          <p:cNvSpPr txBox="1"/>
          <p:nvPr/>
        </p:nvSpPr>
        <p:spPr>
          <a:xfrm>
            <a:off x="2706161" y="1963357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lit la carte.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6C3A65-2EA2-430C-864E-D7F969B38E6E}"/>
              </a:ext>
            </a:extLst>
          </p:cNvPr>
          <p:cNvSpPr txBox="1"/>
          <p:nvPr/>
        </p:nvSpPr>
        <p:spPr>
          <a:xfrm>
            <a:off x="7696194" y="1971343"/>
            <a:ext cx="4001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3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lit la carte.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18455E-F33E-41A9-BFB8-AE161AD8E3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6366" y="2640160"/>
            <a:ext cx="1571625" cy="2326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769CA-7952-4308-BEFF-39FC3FBF60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8225" y="2662260"/>
            <a:ext cx="1616039" cy="2323056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2A0AAA3-0A36-47E3-BC87-65B801C76A08}"/>
              </a:ext>
            </a:extLst>
          </p:cNvPr>
          <p:cNvSpPr/>
          <p:nvPr/>
        </p:nvSpPr>
        <p:spPr>
          <a:xfrm>
            <a:off x="5386365" y="2628877"/>
            <a:ext cx="1571626" cy="1225954"/>
          </a:xfrm>
          <a:prstGeom prst="roundRect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03D2E20-7B0A-4E75-8221-222D5BF2A39A}"/>
              </a:ext>
            </a:extLst>
          </p:cNvPr>
          <p:cNvSpPr/>
          <p:nvPr/>
        </p:nvSpPr>
        <p:spPr>
          <a:xfrm>
            <a:off x="5386365" y="3923637"/>
            <a:ext cx="1571626" cy="979834"/>
          </a:xfrm>
          <a:prstGeom prst="roundRect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475E7CD-202D-4F1B-931E-A0CF7FCEE7E1}"/>
              </a:ext>
            </a:extLst>
          </p:cNvPr>
          <p:cNvSpPr/>
          <p:nvPr/>
        </p:nvSpPr>
        <p:spPr>
          <a:xfrm>
            <a:off x="5089578" y="5196196"/>
            <a:ext cx="5527622" cy="612318"/>
          </a:xfrm>
          <a:prstGeom prst="wedgeRoundRectCallout">
            <a:avLst>
              <a:gd name="adj1" fmla="val -29660"/>
              <a:gd name="adj2" fmla="val -10506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D0A599-41B2-4200-A9E2-602DFA95CBEC}"/>
              </a:ext>
            </a:extLst>
          </p:cNvPr>
          <p:cNvSpPr txBox="1"/>
          <p:nvPr/>
        </p:nvSpPr>
        <p:spPr>
          <a:xfrm>
            <a:off x="5125767" y="5250270"/>
            <a:ext cx="5491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Tu as ‘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elle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chante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anglais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911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45" grpId="0"/>
      <p:bldP spid="50" grpId="0"/>
      <p:bldP spid="56" grpId="0"/>
      <p:bldP spid="48" grpId="0" animBg="1"/>
      <p:bldP spid="49" grpId="0" animBg="1"/>
      <p:bldP spid="51" grpId="0" animBg="1"/>
      <p:bldP spid="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_Resources" id="{11A74820-D49C-4102-A547-EA352E383B78}" vid="{F925F16B-5C62-4A9E-8DE9-3F9C4922FCE2}"/>
    </a:ext>
  </a:extLst>
</a:theme>
</file>

<file path=ppt/theme/theme4.xml><?xml version="1.0" encoding="utf-8"?>
<a:theme xmlns:a="http://schemas.openxmlformats.org/drawingml/2006/main" name="1_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 Theme" id="{4C2BE813-E61A-3747-9A86-4627A18065B5}" vid="{CF4FE9D7-7BAB-7346-97A2-D95A5D988488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21176</TotalTime>
  <Words>2445</Words>
  <Application>Microsoft Office PowerPoint</Application>
  <PresentationFormat>Widescreen</PresentationFormat>
  <Paragraphs>436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Amasis MT Pro Black</vt:lpstr>
      <vt:lpstr>Arial</vt:lpstr>
      <vt:lpstr>Calibri</vt:lpstr>
      <vt:lpstr>Calibri Light</vt:lpstr>
      <vt:lpstr>Cavolini</vt:lpstr>
      <vt:lpstr>Century Gothic</vt:lpstr>
      <vt:lpstr>Century Gothic</vt:lpstr>
      <vt:lpstr>Effra</vt:lpstr>
      <vt:lpstr>Modern Love</vt:lpstr>
      <vt:lpstr>Segoe Print</vt:lpstr>
      <vt:lpstr>Symbol</vt:lpstr>
      <vt:lpstr>Tw Cen MT</vt:lpstr>
      <vt:lpstr>Wingdings</vt:lpstr>
      <vt:lpstr>1_Office Theme</vt:lpstr>
      <vt:lpstr>3_Office Theme</vt:lpstr>
      <vt:lpstr>4_Office Theme</vt:lpstr>
      <vt:lpstr>1_NCELP Theme</vt:lpstr>
      <vt:lpstr>2_Office Theme</vt:lpstr>
      <vt:lpstr>Office Theme</vt:lpstr>
      <vt:lpstr>What do I know now?</vt:lpstr>
      <vt:lpstr>La phonétique</vt:lpstr>
      <vt:lpstr>écouter</vt:lpstr>
      <vt:lpstr>Vokabeln</vt:lpstr>
      <vt:lpstr>écrire</vt:lpstr>
      <vt:lpstr>lire</vt:lpstr>
      <vt:lpstr>Adjectives following the noun</vt:lpstr>
      <vt:lpstr>écrire</vt:lpstr>
      <vt:lpstr>parler</vt:lpstr>
      <vt:lpstr>PowerPoint Presentation</vt:lpstr>
      <vt:lpstr>parler</vt:lpstr>
      <vt:lpstr>Au revoir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295</cp:revision>
  <dcterms:created xsi:type="dcterms:W3CDTF">2022-02-01T12:00:57Z</dcterms:created>
  <dcterms:modified xsi:type="dcterms:W3CDTF">2023-06-30T09:22:25Z</dcterms:modified>
</cp:coreProperties>
</file>