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33" r:id="rId4"/>
    <p:sldMasterId id="2147483757" r:id="rId5"/>
  </p:sldMasterIdLst>
  <p:notesMasterIdLst>
    <p:notesMasterId r:id="rId17"/>
  </p:notesMasterIdLst>
  <p:sldIdLst>
    <p:sldId id="339" r:id="rId6"/>
    <p:sldId id="375" r:id="rId7"/>
    <p:sldId id="948" r:id="rId8"/>
    <p:sldId id="955" r:id="rId9"/>
    <p:sldId id="294" r:id="rId10"/>
    <p:sldId id="547" r:id="rId11"/>
    <p:sldId id="296" r:id="rId12"/>
    <p:sldId id="959" r:id="rId13"/>
    <p:sldId id="960" r:id="rId14"/>
    <p:sldId id="951"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F6"/>
    <a:srgbClr val="786EB1"/>
    <a:srgbClr val="D4D1E7"/>
    <a:srgbClr val="FF0066"/>
    <a:srgbClr val="00FF99"/>
    <a:srgbClr val="E8950E"/>
    <a:srgbClr val="BAE18F"/>
    <a:srgbClr val="26859D"/>
    <a:srgbClr val="CAEAF2"/>
    <a:srgbClr val="FEF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902EA-A77F-4399-B721-9B70122C98DB}" v="76" dt="2022-06-28T12:21:57.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4" autoAdjust="0"/>
    <p:restoredTop sz="83480" autoAdjust="0"/>
  </p:normalViewPr>
  <p:slideViewPr>
    <p:cSldViewPr snapToGrid="0">
      <p:cViewPr varScale="1">
        <p:scale>
          <a:sx n="91" d="100"/>
          <a:sy n="91" d="100"/>
        </p:scale>
        <p:origin x="1200"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-tion</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 population </a:t>
            </a:r>
            <a:r>
              <a:rPr lang="fr-FR" sz="1200" b="0" dirty="0">
                <a:solidFill>
                  <a:srgbClr val="002060"/>
                </a:solidFill>
                <a:latin typeface="Century Gothic"/>
                <a:ea typeface="Century Gothic"/>
                <a:cs typeface="Century Gothic"/>
                <a:sym typeface="Century Gothic"/>
              </a:rPr>
              <a:t>[509] </a:t>
            </a:r>
            <a:r>
              <a:rPr lang="fr-FR" sz="1200" b="1" dirty="0">
                <a:solidFill>
                  <a:srgbClr val="002060"/>
                </a:solidFill>
                <a:latin typeface="Century Gothic"/>
                <a:ea typeface="Century Gothic"/>
                <a:cs typeface="Century Gothic"/>
                <a:sym typeface="Century Gothic"/>
              </a:rPr>
              <a:t>action </a:t>
            </a:r>
            <a:r>
              <a:rPr lang="fr-FR" sz="1200" b="0" dirty="0">
                <a:solidFill>
                  <a:srgbClr val="002060"/>
                </a:solidFill>
                <a:latin typeface="Century Gothic"/>
                <a:ea typeface="Century Gothic"/>
                <a:cs typeface="Century Gothic"/>
                <a:sym typeface="Century Gothic"/>
              </a:rPr>
              <a:t>[355] </a:t>
            </a:r>
            <a:r>
              <a:rPr lang="fr-FR" sz="1200" b="1" dirty="0">
                <a:solidFill>
                  <a:srgbClr val="002060"/>
                </a:solidFill>
                <a:latin typeface="Century Gothic"/>
                <a:ea typeface="Century Gothic"/>
                <a:cs typeface="Century Gothic"/>
                <a:sym typeface="Century Gothic"/>
              </a:rPr>
              <a:t>situation </a:t>
            </a:r>
            <a:r>
              <a:rPr lang="fr-FR" sz="1200" b="0" dirty="0">
                <a:solidFill>
                  <a:srgbClr val="002060"/>
                </a:solidFill>
                <a:latin typeface="Century Gothic"/>
                <a:ea typeface="Century Gothic"/>
                <a:cs typeface="Century Gothic"/>
                <a:sym typeface="Century Gothic"/>
              </a:rPr>
              <a:t>[223] </a:t>
            </a:r>
            <a:r>
              <a:rPr lang="fr-FR" sz="1200" b="1" dirty="0">
                <a:solidFill>
                  <a:srgbClr val="002060"/>
                </a:solidFill>
                <a:latin typeface="Century Gothic"/>
                <a:ea typeface="Century Gothic"/>
                <a:cs typeface="Century Gothic"/>
                <a:sym typeface="Century Gothic"/>
              </a:rPr>
              <a:t>international</a:t>
            </a:r>
            <a:r>
              <a:rPr lang="fr-FR" sz="1200" b="0" dirty="0">
                <a:solidFill>
                  <a:srgbClr val="002060"/>
                </a:solidFill>
                <a:latin typeface="Century Gothic"/>
                <a:ea typeface="Century Gothic"/>
                <a:cs typeface="Century Gothic"/>
                <a:sym typeface="Century Gothic"/>
              </a:rPr>
              <a:t> [282] </a:t>
            </a:r>
            <a:r>
              <a:rPr lang="fr-FR" sz="1200" b="1" dirty="0">
                <a:solidFill>
                  <a:srgbClr val="002060"/>
                </a:solidFill>
                <a:latin typeface="Century Gothic"/>
                <a:ea typeface="Century Gothic"/>
                <a:cs typeface="Century Gothic"/>
                <a:sym typeface="Century Gothic"/>
              </a:rPr>
              <a:t>solution </a:t>
            </a:r>
            <a:r>
              <a:rPr lang="fr-FR" sz="1200" b="0" dirty="0">
                <a:solidFill>
                  <a:srgbClr val="002060"/>
                </a:solidFill>
                <a:latin typeface="Century Gothic"/>
                <a:ea typeface="Century Gothic"/>
                <a:cs typeface="Century Gothic"/>
                <a:sym typeface="Century Gothic"/>
              </a:rPr>
              <a:t>[608] </a:t>
            </a:r>
            <a:r>
              <a:rPr lang="fr-FR" sz="1200" b="1" dirty="0">
                <a:solidFill>
                  <a:srgbClr val="002060"/>
                </a:solidFill>
                <a:latin typeface="Century Gothic"/>
                <a:ea typeface="Century Gothic"/>
                <a:cs typeface="Century Gothic"/>
                <a:sym typeface="Century Gothic"/>
              </a:rPr>
              <a:t>attention </a:t>
            </a:r>
            <a:r>
              <a:rPr lang="fr-FR" sz="1200" b="0" dirty="0">
                <a:solidFill>
                  <a:srgbClr val="002060"/>
                </a:solidFill>
                <a:latin typeface="Century Gothic"/>
                <a:ea typeface="Century Gothic"/>
                <a:cs typeface="Century Gothic"/>
                <a:sym typeface="Century Gothic"/>
              </a:rPr>
              <a:t>[482]</a:t>
            </a:r>
            <a:endParaRPr lang="it-IT" sz="1200" b="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détester </a:t>
            </a:r>
            <a:r>
              <a:rPr lang="fr-FR" sz="1200" b="0" strike="noStrike" spc="-1" dirty="0">
                <a:solidFill>
                  <a:srgbClr val="002060"/>
                </a:solidFill>
                <a:latin typeface="Century Gothic"/>
                <a:ea typeface="Century Gothic"/>
              </a:rPr>
              <a:t>[2898] </a:t>
            </a:r>
            <a:r>
              <a:rPr lang="fr-FR" sz="1200" b="1" strike="noStrike" spc="-1" dirty="0">
                <a:solidFill>
                  <a:srgbClr val="002060"/>
                </a:solidFill>
                <a:latin typeface="Century Gothic"/>
                <a:ea typeface="Century Gothic"/>
              </a:rPr>
              <a:t>jouer </a:t>
            </a:r>
            <a:r>
              <a:rPr lang="fr-FR" sz="1200" b="0" strike="noStrike" spc="-1" dirty="0">
                <a:solidFill>
                  <a:srgbClr val="002060"/>
                </a:solidFill>
                <a:latin typeface="Century Gothic"/>
                <a:ea typeface="Century Gothic"/>
              </a:rPr>
              <a:t>[219] </a:t>
            </a:r>
            <a:r>
              <a:rPr lang="fr-FR" sz="1200" b="1" strike="noStrike" spc="-1" dirty="0">
                <a:solidFill>
                  <a:srgbClr val="002060"/>
                </a:solidFill>
                <a:latin typeface="Century Gothic"/>
                <a:ea typeface="Century Gothic"/>
              </a:rPr>
              <a:t>travailler </a:t>
            </a:r>
            <a:r>
              <a:rPr lang="fr-FR" sz="1200" b="0" strike="noStrike" spc="-1" dirty="0">
                <a:solidFill>
                  <a:srgbClr val="002060"/>
                </a:solidFill>
                <a:latin typeface="Century Gothic"/>
                <a:ea typeface="Century Gothic"/>
              </a:rPr>
              <a:t>[290] </a:t>
            </a:r>
            <a:r>
              <a:rPr lang="fr-FR" sz="1200" b="1" strike="noStrike" spc="-1" dirty="0">
                <a:solidFill>
                  <a:srgbClr val="002060"/>
                </a:solidFill>
                <a:latin typeface="Century Gothic"/>
                <a:ea typeface="Century Gothic"/>
              </a:rPr>
              <a:t>silence </a:t>
            </a:r>
            <a:r>
              <a:rPr lang="fr-FR" sz="1200" b="0" strike="noStrike" spc="-1" dirty="0">
                <a:solidFill>
                  <a:srgbClr val="002060"/>
                </a:solidFill>
                <a:latin typeface="Century Gothic"/>
                <a:ea typeface="Century Gothic"/>
              </a:rPr>
              <a:t>[1281] </a:t>
            </a:r>
            <a:r>
              <a:rPr lang="fr-FR" sz="1200" b="1" strike="noStrike" spc="-1" dirty="0">
                <a:solidFill>
                  <a:srgbClr val="002060"/>
                </a:solidFill>
                <a:latin typeface="Century Gothic"/>
                <a:ea typeface="Century Gothic"/>
              </a:rPr>
              <a:t>en retard </a:t>
            </a:r>
            <a:r>
              <a:rPr lang="fr-FR" sz="1200" b="0" strike="noStrike" spc="-1" dirty="0">
                <a:solidFill>
                  <a:srgbClr val="002060"/>
                </a:solidFill>
                <a:latin typeface="Century Gothic"/>
                <a:ea typeface="Century Gothic"/>
              </a:rPr>
              <a:t>[n/a]</a:t>
            </a:r>
            <a:br>
              <a:rPr lang="fr-FR" sz="1200" b="1" strike="noStrike" spc="-1" dirty="0">
                <a:solidFill>
                  <a:srgbClr val="002060"/>
                </a:solidFill>
                <a:latin typeface="Century Gothic"/>
                <a:ea typeface="Century Gothic"/>
              </a:rPr>
            </a:b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difficile [296] jaune [2585]  préféré [597] trop [195]</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préférer [597] village [1295] ville [260]  dans [11] en ce moment [n/a]</a:t>
            </a: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err="1"/>
              <a:t>practise</a:t>
            </a:r>
            <a:r>
              <a:rPr lang="en-US" b="0" dirty="0"/>
              <a:t> distinction between single verb and two-verb structures in form/meaning as well as written comprehension of this week’s vocabulary and a range of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Tell pupils that the dark blue boxes may be hiding a verb or nothing at all. Pupils write 1-7 for each sentence and note A or O+A, paying close attention to the form of the verb following the dark blue box.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Elicit the answers from pupils (and whole sentences for additional pronunciation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Click to reveal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In the audio version, click on the numbers to hear the full audio, if desired. Alternatively use it as a listen and check stage.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0" baseline="0" dirty="0"/>
              <a:t>and raise awareness that –</a:t>
            </a:r>
            <a:r>
              <a:rPr lang="en-GB" b="0" baseline="0" dirty="0" err="1"/>
              <a:t>ssion</a:t>
            </a:r>
            <a:r>
              <a:rPr lang="en-GB" b="0" baseline="0" dirty="0"/>
              <a:t> cognates are pronounced as –</a:t>
            </a:r>
            <a:r>
              <a:rPr lang="en-GB" b="0" baseline="0" dirty="0" err="1"/>
              <a:t>tion</a:t>
            </a:r>
            <a:r>
              <a:rPr lang="en-GB" b="0" baseline="0" dirty="0"/>
              <a:t> in French.</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Start the timer.  Pupil A tries to say all 7 words with correction pronunciation within 12 seconds.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 B listens and if pupil A uses English pronunciation for a word s/he can stop her/his partner as they will have fallen into crocodile-infested waters and their turn is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swap roles and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If either pupil hasn’t completed the task in the time, the teacher can offer additional rounds of practice against the timer.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each word to listen and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new vocabulary 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clicks to present the French words one by one.  Pupils can repeat.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a:t>
            </a:r>
            <a:r>
              <a:rPr lang="en-GB" b="0" dirty="0"/>
              <a:t> Pupils</a:t>
            </a:r>
            <a:r>
              <a:rPr lang="en-GB" b="0" baseline="0" dirty="0"/>
              <a:t> either work individually or in pairs, reading the French words out loud and looking at the English meanings (1 minute).</a:t>
            </a:r>
            <a:br>
              <a:rPr lang="en-GB" b="0" baseline="0" dirty="0"/>
            </a:br>
            <a:r>
              <a:rPr lang="en-GB" b="0" baseline="0" dirty="0"/>
              <a:t>3. Then the teacher removes the English words or pictures (one by one) and pupils try to recall the English orally (chorally), looking at the French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When teacher clicks, the French words re-appear (with audio in the audio version).</a:t>
            </a:r>
            <a:br>
              <a:rPr lang="en-GB" b="0" baseline="0" dirty="0"/>
            </a:br>
            <a:r>
              <a:rPr lang="en-GB" b="0" baseline="0" dirty="0"/>
              <a:t>5. Then the French meanings are removed (one by one) and pupils try to recall them orally (again, chorally), looking at the English (1 minute)</a:t>
            </a:r>
            <a:br>
              <a:rPr lang="en-GB" b="0" baseline="0" dirty="0"/>
            </a:br>
            <a:r>
              <a:rPr lang="en-GB" b="0" baseline="0" dirty="0"/>
              <a:t>6. Further rounds of learning can be facilitated by one pupil turning away from the board, and his/her partner asking him/her the meanings (‘Comment </a:t>
            </a:r>
            <a:r>
              <a:rPr lang="en-GB" b="0" baseline="0" dirty="0" err="1"/>
              <a:t>dit</a:t>
            </a:r>
            <a:r>
              <a:rPr lang="en-GB" b="0" baseline="0" dirty="0"/>
              <a:t>-on XXX </a:t>
            </a:r>
            <a:r>
              <a:rPr lang="en-GB" b="0" baseline="0" dirty="0" err="1"/>
              <a:t>en</a:t>
            </a:r>
            <a:r>
              <a:rPr lang="en-GB" b="0" baseline="0" dirty="0"/>
              <a:t> </a:t>
            </a:r>
            <a:r>
              <a:rPr lang="en-GB" b="0" baseline="0" dirty="0" err="1"/>
              <a:t>anglais</a:t>
            </a:r>
            <a:r>
              <a:rPr lang="en-GB" b="0" baseline="0" dirty="0"/>
              <a:t>/</a:t>
            </a:r>
            <a:r>
              <a:rPr lang="en-GB" b="0" baseline="0" dirty="0" err="1"/>
              <a:t>français</a:t>
            </a:r>
            <a:r>
              <a:rPr lang="en-GB" b="0" baseline="0" dirty="0"/>
              <a:t> ?’).  This activity can work from L2 </a:t>
            </a:r>
            <a:r>
              <a:rPr lang="en-GB" b="0" baseline="0" dirty="0">
                <a:sym typeface="Wingdings" panose="05000000000000000000" pitchFamily="2" charset="2"/>
              </a:rPr>
              <a:t></a:t>
            </a:r>
            <a:r>
              <a:rPr lang="en-GB" b="0" baseline="0" dirty="0"/>
              <a:t> L1 or L1 </a:t>
            </a:r>
            <a:r>
              <a:rPr lang="en-GB" b="0"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1</a:t>
            </a:r>
            <a:r>
              <a:rPr lang="en-GB" b="0" baseline="30000" dirty="0"/>
              <a:t>st</a:t>
            </a:r>
            <a:r>
              <a:rPr lang="en-GB" b="0" dirty="0"/>
              <a:t> and 2</a:t>
            </a:r>
            <a:r>
              <a:rPr lang="en-GB" b="0" baseline="30000" dirty="0"/>
              <a:t>nd</a:t>
            </a:r>
            <a:r>
              <a:rPr lang="en-GB" b="0" dirty="0"/>
              <a:t> and 3</a:t>
            </a:r>
            <a:r>
              <a:rPr lang="en-GB" b="0" baseline="30000" dirty="0"/>
              <a:t>rd</a:t>
            </a:r>
            <a:r>
              <a:rPr lang="en-GB" b="0" dirty="0"/>
              <a:t> persons singular for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indent="-228600">
              <a:buAutoNum type="arabicPeriod"/>
            </a:pPr>
            <a:r>
              <a:rPr lang="en-GB" dirty="0"/>
              <a:t>Remind pupils that the verb is </a:t>
            </a:r>
            <a:r>
              <a:rPr lang="en-GB" b="1" dirty="0"/>
              <a:t>never</a:t>
            </a:r>
            <a:r>
              <a:rPr lang="en-GB" b="0" dirty="0"/>
              <a:t> in the long (infinitive) form when used with a pronoun. </a:t>
            </a:r>
          </a:p>
          <a:p>
            <a:pPr marL="228600" indent="-228600">
              <a:buAutoNum type="arabicPeriod"/>
            </a:pPr>
            <a:r>
              <a:rPr lang="en-GB" b="0" dirty="0"/>
              <a:t>Remind them also that the infinitive gives information about the ‘what’, but not about the ‘who’.</a:t>
            </a:r>
            <a:r>
              <a:rPr lang="en-GB" b="0" baseline="0" dirty="0"/>
              <a:t>  </a:t>
            </a:r>
            <a:r>
              <a:rPr lang="en-GB" b="0" dirty="0"/>
              <a:t>The information about </a:t>
            </a:r>
            <a:r>
              <a:rPr lang="en-GB" b="1" dirty="0"/>
              <a:t>who</a:t>
            </a:r>
            <a:r>
              <a:rPr lang="en-GB" b="0" dirty="0"/>
              <a:t> comes from the verb ending as well as the pronoun.</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question and statements.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1-5 and the correct English meaning from the two options given.</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In the audio version, the full sentence answers are heard with the animated ticks.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French infinitive –ER verbs and their two positions and two English translations.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344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two-verb structures with aimer and </a:t>
            </a:r>
            <a:r>
              <a:rPr lang="en-GB" b="0" dirty="0" err="1"/>
              <a:t>détester</a:t>
            </a:r>
            <a:r>
              <a:rPr lang="en-GB" b="0" dirty="0"/>
              <a:t>, and contrast these with opinion verbs + noun which require a definite article in French, where none is needed in English.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45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241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5450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93627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298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124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75104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74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5489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62884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78365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40302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888753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88067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479451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9381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05891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28134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4170570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73494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21065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275320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64214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7584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12/04/2023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87915132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13.svg"/><Relationship Id="rId15" Type="http://schemas.openxmlformats.org/officeDocument/2006/relationships/audio" Target="../media/audio51.wav"/><Relationship Id="rId10" Type="http://schemas.openxmlformats.org/officeDocument/2006/relationships/audio" Target="../media/audio48.wav"/><Relationship Id="rId4" Type="http://schemas.openxmlformats.org/officeDocument/2006/relationships/image" Target="../media/image12.png"/><Relationship Id="rId9" Type="http://schemas.openxmlformats.org/officeDocument/2006/relationships/audio" Target="../media/audio47.wav"/><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1.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5.wav"/><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5.png"/><Relationship Id="rId18" Type="http://schemas.openxmlformats.org/officeDocument/2006/relationships/audio" Target="../media/audio15.wav"/><Relationship Id="rId3" Type="http://schemas.openxmlformats.org/officeDocument/2006/relationships/image" Target="../media/image4.png"/><Relationship Id="rId7" Type="http://schemas.openxmlformats.org/officeDocument/2006/relationships/audio" Target="../media/audio8.wav"/><Relationship Id="rId12" Type="http://schemas.openxmlformats.org/officeDocument/2006/relationships/image" Target="../media/image16.png"/><Relationship Id="rId17" Type="http://schemas.openxmlformats.org/officeDocument/2006/relationships/audio" Target="../media/audio14.wav"/><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5.png"/><Relationship Id="rId5" Type="http://schemas.openxmlformats.org/officeDocument/2006/relationships/image" Target="../media/image13.svg"/><Relationship Id="rId15" Type="http://schemas.openxmlformats.org/officeDocument/2006/relationships/audio" Target="../media/audio12.wav"/><Relationship Id="rId10" Type="http://schemas.openxmlformats.org/officeDocument/2006/relationships/image" Target="../media/image14.png"/><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13.svg"/><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image" Target="../media/image17.png"/><Relationship Id="rId5" Type="http://schemas.openxmlformats.org/officeDocument/2006/relationships/audio" Target="../media/audio20.wav"/><Relationship Id="rId15" Type="http://schemas.openxmlformats.org/officeDocument/2006/relationships/image" Target="../media/image21.png"/><Relationship Id="rId10" Type="http://schemas.openxmlformats.org/officeDocument/2006/relationships/audio" Target="../media/audio25.wav"/><Relationship Id="rId19" Type="http://schemas.openxmlformats.org/officeDocument/2006/relationships/image" Target="../media/image12.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6.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9.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28.png"/><Relationship Id="rId17" Type="http://schemas.openxmlformats.org/officeDocument/2006/relationships/image" Target="../media/image13.svg"/><Relationship Id="rId2" Type="http://schemas.openxmlformats.org/officeDocument/2006/relationships/notesSlide" Target="../notesSlides/notesSlide7.xml"/><Relationship Id="rId16"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audio" Target="../media/audio32.wav"/><Relationship Id="rId15" Type="http://schemas.openxmlformats.org/officeDocument/2006/relationships/image" Target="../media/image31.gif"/><Relationship Id="rId10" Type="http://schemas.openxmlformats.org/officeDocument/2006/relationships/image" Target="../media/image27.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39.wav"/></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0.wav"/><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dirty="0">
                <a:solidFill>
                  <a:schemeClr val="lt1"/>
                </a:solidFill>
                <a:latin typeface="Century Gothic"/>
                <a:ea typeface="Century Gothic"/>
                <a:cs typeface="Century Gothic"/>
                <a:sym typeface="Century Gothic"/>
              </a:rPr>
              <a:t>Expressing likes and saying what I and others do</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346087"/>
            <a:ext cx="4350240" cy="15028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2-verb structures (aimer, détester)</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[-tion]</a:t>
            </a:r>
          </a:p>
        </p:txBody>
      </p:sp>
      <p:grpSp>
        <p:nvGrpSpPr>
          <p:cNvPr id="6" name="Group 5">
            <a:extLst>
              <a:ext uri="{FF2B5EF4-FFF2-40B4-BE49-F238E27FC236}">
                <a16:creationId xmlns:a16="http://schemas.microsoft.com/office/drawing/2014/main" id="{D61246E4-C3F6-42D2-A853-6C50706975A2}"/>
              </a:ext>
            </a:extLst>
          </p:cNvPr>
          <p:cNvGrpSpPr/>
          <p:nvPr/>
        </p:nvGrpSpPr>
        <p:grpSpPr>
          <a:xfrm>
            <a:off x="300600" y="1386840"/>
            <a:ext cx="3749040" cy="3941937"/>
            <a:chOff x="-2029557" y="1250903"/>
            <a:chExt cx="3749040" cy="3941937"/>
          </a:xfrm>
        </p:grpSpPr>
        <p:sp>
          <p:nvSpPr>
            <p:cNvPr id="5" name="Rectangle: Rounded Corners 4">
              <a:extLst>
                <a:ext uri="{FF2B5EF4-FFF2-40B4-BE49-F238E27FC236}">
                  <a16:creationId xmlns:a16="http://schemas.microsoft.com/office/drawing/2014/main" id="{977F531A-4C64-41BF-85EA-D3ABB27BA27A}"/>
                </a:ext>
              </a:extLst>
            </p:cNvPr>
            <p:cNvSpPr/>
            <p:nvPr/>
          </p:nvSpPr>
          <p:spPr>
            <a:xfrm>
              <a:off x="-2029557" y="1250903"/>
              <a:ext cx="3749040" cy="39419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Shape&#10;&#10;Description automatically generated with medium confidence">
              <a:extLst>
                <a:ext uri="{FF2B5EF4-FFF2-40B4-BE49-F238E27FC236}">
                  <a16:creationId xmlns:a16="http://schemas.microsoft.com/office/drawing/2014/main" id="{39F5A6BB-BC60-437A-B60D-B4E953711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426" y="1347991"/>
              <a:ext cx="3362778" cy="356616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B5791212-316A-4DB7-9D11-3F613270D7FD}"/>
              </a:ext>
            </a:extLst>
          </p:cNvPr>
          <p:cNvSpPr txBox="1"/>
          <p:nvPr/>
        </p:nvSpPr>
        <p:spPr>
          <a:xfrm>
            <a:off x="6629400" y="4740842"/>
            <a:ext cx="5420126" cy="1938992"/>
          </a:xfrm>
          <a:prstGeom prst="rect">
            <a:avLst/>
          </a:prstGeom>
          <a:solidFill>
            <a:srgbClr val="EFEEF6"/>
          </a:solidFill>
          <a:ln>
            <a:solidFill>
              <a:srgbClr val="786EB1"/>
            </a:solidFill>
          </a:ln>
        </p:spPr>
        <p:txBody>
          <a:bodyPr wrap="square">
            <a:spAutoFit/>
          </a:bodyPr>
          <a:lstStyle/>
          <a:p>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School assemblies are not very common in France but pupils like preparing a show (</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 spectacle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for the end of the year.  They rehearse in the big hall or gym. Sometimes they wear a costume </a:t>
            </a:r>
            <a:b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déguisement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too.</a:t>
            </a:r>
            <a:endParaRPr lang="en-GB" sz="2000" dirty="0"/>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101542" y="167385"/>
            <a:ext cx="10014848" cy="508626"/>
          </a:xfrm>
          <a:prstGeom prst="wedgeRoundRectCallout">
            <a:avLst>
              <a:gd name="adj1" fmla="val -52280"/>
              <a:gd name="adj2" fmla="val -155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9_1.wav"/>
            </a:hlinkClick>
            <a:extLst>
              <a:ext uri="{FF2B5EF4-FFF2-40B4-BE49-F238E27FC236}">
                <a16:creationId xmlns:a16="http://schemas.microsoft.com/office/drawing/2014/main" id="{D74C7BB7-F8B7-4B43-96F0-E457B05A48D8}"/>
              </a:ext>
            </a:extLst>
          </p:cNvPr>
          <p:cNvSpPr/>
          <p:nvPr/>
        </p:nvSpPr>
        <p:spPr>
          <a:xfrm>
            <a:off x="1075610" y="206858"/>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décrit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activités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d’Eugénie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à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l’école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8" name="Speech Bubble: Rectangle with Corners Rounded 7">
            <a:extLst>
              <a:ext uri="{FF2B5EF4-FFF2-40B4-BE49-F238E27FC236}">
                <a16:creationId xmlns:a16="http://schemas.microsoft.com/office/drawing/2014/main" id="{ABE5BF85-ED38-4FB2-8A87-A6A166CDE5AD}"/>
              </a:ext>
            </a:extLst>
          </p:cNvPr>
          <p:cNvSpPr/>
          <p:nvPr/>
        </p:nvSpPr>
        <p:spPr>
          <a:xfrm>
            <a:off x="1761703" y="1549372"/>
            <a:ext cx="3330180"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avec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amie.</a:t>
            </a:r>
          </a:p>
        </p:txBody>
      </p:sp>
      <p:sp>
        <p:nvSpPr>
          <p:cNvPr id="10" name="Oval 9">
            <a:hlinkClick r:id="" action="ppaction://noaction">
              <a:snd r:embed="rId7" name="9_2.wav"/>
            </a:hlinkClick>
            <a:extLst>
              <a:ext uri="{FF2B5EF4-FFF2-40B4-BE49-F238E27FC236}">
                <a16:creationId xmlns:a16="http://schemas.microsoft.com/office/drawing/2014/main" id="{566F8548-DE48-49D3-B028-B84F2DB438D0}"/>
              </a:ext>
            </a:extLst>
          </p:cNvPr>
          <p:cNvSpPr/>
          <p:nvPr/>
        </p:nvSpPr>
        <p:spPr>
          <a:xfrm>
            <a:off x="142474" y="1620003"/>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8" name="Oval 37">
            <a:hlinkClick r:id="" action="ppaction://noaction">
              <a:snd r:embed="rId8" name="9_5.wav"/>
            </a:hlinkClick>
            <a:extLst>
              <a:ext uri="{FF2B5EF4-FFF2-40B4-BE49-F238E27FC236}">
                <a16:creationId xmlns:a16="http://schemas.microsoft.com/office/drawing/2014/main" id="{E2750046-65F3-467D-B7C7-5C8DB3BAB140}"/>
              </a:ext>
            </a:extLst>
          </p:cNvPr>
          <p:cNvSpPr/>
          <p:nvPr/>
        </p:nvSpPr>
        <p:spPr>
          <a:xfrm>
            <a:off x="142474" y="485372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39" name="Oval 38">
            <a:hlinkClick r:id="" action="ppaction://noaction">
              <a:snd r:embed="rId9" name="9_3.wav"/>
            </a:hlinkClick>
            <a:extLst>
              <a:ext uri="{FF2B5EF4-FFF2-40B4-BE49-F238E27FC236}">
                <a16:creationId xmlns:a16="http://schemas.microsoft.com/office/drawing/2014/main" id="{28446C20-FDE6-4A4F-B53F-3E6C773605B8}"/>
              </a:ext>
            </a:extLst>
          </p:cNvPr>
          <p:cNvSpPr/>
          <p:nvPr/>
        </p:nvSpPr>
        <p:spPr>
          <a:xfrm>
            <a:off x="142474" y="285718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40" name="Oval 39">
            <a:hlinkClick r:id="" action="ppaction://noaction">
              <a:snd r:embed="rId10" name="9_6.wav"/>
            </a:hlinkClick>
            <a:extLst>
              <a:ext uri="{FF2B5EF4-FFF2-40B4-BE49-F238E27FC236}">
                <a16:creationId xmlns:a16="http://schemas.microsoft.com/office/drawing/2014/main" id="{3CD763E6-C420-4697-90E0-40E470C6672F}"/>
              </a:ext>
            </a:extLst>
          </p:cNvPr>
          <p:cNvSpPr/>
          <p:nvPr/>
        </p:nvSpPr>
        <p:spPr>
          <a:xfrm>
            <a:off x="161165" y="584654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1" name="Oval 40">
            <a:hlinkClick r:id="" action="ppaction://noaction">
              <a:snd r:embed="rId11" name="9_4.wav"/>
            </a:hlinkClick>
            <a:extLst>
              <a:ext uri="{FF2B5EF4-FFF2-40B4-BE49-F238E27FC236}">
                <a16:creationId xmlns:a16="http://schemas.microsoft.com/office/drawing/2014/main" id="{E9933C6C-5F5B-4F3D-9EB6-A9666F513710}"/>
              </a:ext>
            </a:extLst>
          </p:cNvPr>
          <p:cNvSpPr/>
          <p:nvPr/>
        </p:nvSpPr>
        <p:spPr>
          <a:xfrm>
            <a:off x="134814" y="3855455"/>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2" name="Oval 41">
            <a:hlinkClick r:id="" action="ppaction://noaction">
              <a:snd r:embed="rId12" name="9_7.wav"/>
            </a:hlinkClick>
            <a:extLst>
              <a:ext uri="{FF2B5EF4-FFF2-40B4-BE49-F238E27FC236}">
                <a16:creationId xmlns:a16="http://schemas.microsoft.com/office/drawing/2014/main" id="{4C715FFA-1FC7-4406-A6B2-003B935CFCF9}"/>
              </a:ext>
            </a:extLst>
          </p:cNvPr>
          <p:cNvSpPr/>
          <p:nvPr/>
        </p:nvSpPr>
        <p:spPr>
          <a:xfrm>
            <a:off x="5407397" y="162205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44" name="Speech Bubble: Rectangle with Corners Rounded 43">
            <a:extLst>
              <a:ext uri="{FF2B5EF4-FFF2-40B4-BE49-F238E27FC236}">
                <a16:creationId xmlns:a16="http://schemas.microsoft.com/office/drawing/2014/main" id="{769ECDD7-EF73-4297-A72C-45A17C8AB2AB}"/>
              </a:ext>
            </a:extLst>
          </p:cNvPr>
          <p:cNvSpPr/>
          <p:nvPr/>
        </p:nvSpPr>
        <p:spPr>
          <a:xfrm>
            <a:off x="1761703" y="2612588"/>
            <a:ext cx="3330180" cy="738972"/>
          </a:xfrm>
          <a:prstGeom prst="wedgeRoundRectCallout">
            <a:avLst>
              <a:gd name="adj1" fmla="val -48101"/>
              <a:gd name="adj2" fmla="val 2621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chante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r>
              <a:rPr lang="en-GB" sz="2400" dirty="0">
                <a:solidFill>
                  <a:srgbClr val="002060"/>
                </a:solidFill>
                <a:latin typeface="Century Gothic" panose="020B0502020202020204" pitchFamily="34" charset="0"/>
              </a:rPr>
              <a:t>.</a:t>
            </a:r>
          </a:p>
        </p:txBody>
      </p:sp>
      <p:sp>
        <p:nvSpPr>
          <p:cNvPr id="49" name="Speech Bubble: Rectangle with Corners Rounded 48">
            <a:extLst>
              <a:ext uri="{FF2B5EF4-FFF2-40B4-BE49-F238E27FC236}">
                <a16:creationId xmlns:a16="http://schemas.microsoft.com/office/drawing/2014/main" id="{F619190C-663C-456E-AA81-548EE441A197}"/>
              </a:ext>
            </a:extLst>
          </p:cNvPr>
          <p:cNvSpPr/>
          <p:nvPr/>
        </p:nvSpPr>
        <p:spPr>
          <a:xfrm>
            <a:off x="1667009" y="5781836"/>
            <a:ext cx="3443566" cy="893779"/>
          </a:xfrm>
          <a:prstGeom prst="wedgeRoundRectCallout">
            <a:avLst>
              <a:gd name="adj1" fmla="val -46285"/>
              <a:gd name="adj2" fmla="val 1498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aime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préparer</a:t>
            </a:r>
            <a:r>
              <a:rPr lang="en-GB" sz="2400" dirty="0">
                <a:solidFill>
                  <a:srgbClr val="002060"/>
                </a:solidFill>
                <a:latin typeface="Century Gothic" panose="020B0502020202020204" pitchFamily="34" charset="0"/>
              </a:rPr>
              <a:t> un spectacle.</a:t>
            </a:r>
          </a:p>
        </p:txBody>
      </p:sp>
      <p:sp>
        <p:nvSpPr>
          <p:cNvPr id="61" name="Speech Bubble: Rectangle with Corners Rounded 60">
            <a:extLst>
              <a:ext uri="{FF2B5EF4-FFF2-40B4-BE49-F238E27FC236}">
                <a16:creationId xmlns:a16="http://schemas.microsoft.com/office/drawing/2014/main" id="{C8791349-2A2C-4153-9511-6AFCE089F555}"/>
              </a:ext>
            </a:extLst>
          </p:cNvPr>
          <p:cNvSpPr/>
          <p:nvPr/>
        </p:nvSpPr>
        <p:spPr>
          <a:xfrm>
            <a:off x="1761703" y="3544211"/>
            <a:ext cx="3330180" cy="893779"/>
          </a:xfrm>
          <a:prstGeom prst="wedgeRoundRectCallout">
            <a:avLst>
              <a:gd name="adj1" fmla="val -49021"/>
              <a:gd name="adj2" fmla="val 15359"/>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déteste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travailler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silence.</a:t>
            </a:r>
          </a:p>
        </p:txBody>
      </p:sp>
      <p:sp>
        <p:nvSpPr>
          <p:cNvPr id="63" name="Speech Bubble: Rectangle with Corners Rounded 62">
            <a:extLst>
              <a:ext uri="{FF2B5EF4-FFF2-40B4-BE49-F238E27FC236}">
                <a16:creationId xmlns:a16="http://schemas.microsoft.com/office/drawing/2014/main" id="{8DB58F22-DE64-4B1C-9902-87D69CAAB80C}"/>
              </a:ext>
            </a:extLst>
          </p:cNvPr>
          <p:cNvSpPr/>
          <p:nvPr/>
        </p:nvSpPr>
        <p:spPr>
          <a:xfrm>
            <a:off x="7262758" y="1531738"/>
            <a:ext cx="3167539" cy="802834"/>
          </a:xfrm>
          <a:prstGeom prst="wedgeRoundRectCallout">
            <a:avLst>
              <a:gd name="adj1" fmla="val -49357"/>
              <a:gd name="adj2" fmla="val 30533"/>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porte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déguisement</a:t>
            </a:r>
            <a:r>
              <a:rPr lang="en-GB" sz="2400" dirty="0">
                <a:solidFill>
                  <a:srgbClr val="002060"/>
                </a:solidFill>
                <a:latin typeface="Century Gothic" panose="020B0502020202020204" pitchFamily="34" charset="0"/>
              </a:rPr>
              <a:t>.</a:t>
            </a:r>
          </a:p>
        </p:txBody>
      </p:sp>
      <p:pic>
        <p:nvPicPr>
          <p:cNvPr id="5" name="Picture 4" descr="A picture containing doll&#10;&#10;Description automatically generated">
            <a:extLst>
              <a:ext uri="{FF2B5EF4-FFF2-40B4-BE49-F238E27FC236}">
                <a16:creationId xmlns:a16="http://schemas.microsoft.com/office/drawing/2014/main" id="{6A7B22A0-BE05-41AC-864C-5FA8C1ACA8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9182" y="3385111"/>
            <a:ext cx="914400" cy="1430039"/>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6D8F301-234A-410B-9E2E-C683833390AF}"/>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501078" y="1420172"/>
            <a:ext cx="1147239" cy="914400"/>
          </a:xfrm>
          <a:prstGeom prst="rect">
            <a:avLst/>
          </a:prstGeom>
        </p:spPr>
      </p:pic>
      <p:sp>
        <p:nvSpPr>
          <p:cNvPr id="45" name="Speech Bubble: Rectangle with Corners Rounded 44">
            <a:extLst>
              <a:ext uri="{FF2B5EF4-FFF2-40B4-BE49-F238E27FC236}">
                <a16:creationId xmlns:a16="http://schemas.microsoft.com/office/drawing/2014/main" id="{DAB753E5-BD3D-4DBB-92E6-D92BF341DDCC}"/>
              </a:ext>
            </a:extLst>
          </p:cNvPr>
          <p:cNvSpPr/>
          <p:nvPr/>
        </p:nvSpPr>
        <p:spPr>
          <a:xfrm>
            <a:off x="7262758" y="2523464"/>
            <a:ext cx="3167539" cy="802834"/>
          </a:xfrm>
          <a:prstGeom prst="wedgeRoundRectCallout">
            <a:avLst>
              <a:gd name="adj1" fmla="val -50147"/>
              <a:gd name="adj2" fmla="val 22732"/>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déteste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être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retard.</a:t>
            </a:r>
          </a:p>
        </p:txBody>
      </p:sp>
      <p:pic>
        <p:nvPicPr>
          <p:cNvPr id="52" name="Picture 51" descr="A picture containing text&#10;&#10;Description automatically generated">
            <a:extLst>
              <a:ext uri="{FF2B5EF4-FFF2-40B4-BE49-F238E27FC236}">
                <a16:creationId xmlns:a16="http://schemas.microsoft.com/office/drawing/2014/main" id="{2B416B6F-86D9-452F-92BA-298B5502783A}"/>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483254" y="2451208"/>
            <a:ext cx="1147239" cy="914400"/>
          </a:xfrm>
          <a:prstGeom prst="rect">
            <a:avLst/>
          </a:prstGeom>
        </p:spPr>
      </p:pic>
      <p:sp>
        <p:nvSpPr>
          <p:cNvPr id="53" name="Rectangle: Rounded Corners 52">
            <a:extLst>
              <a:ext uri="{FF2B5EF4-FFF2-40B4-BE49-F238E27FC236}">
                <a16:creationId xmlns:a16="http://schemas.microsoft.com/office/drawing/2014/main" id="{4DE50472-8696-400C-B62D-CB52DC57A663}"/>
              </a:ext>
            </a:extLst>
          </p:cNvPr>
          <p:cNvSpPr/>
          <p:nvPr/>
        </p:nvSpPr>
        <p:spPr>
          <a:xfrm>
            <a:off x="2434447" y="1616062"/>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54" name="Rectangle: Rounded Corners 53">
            <a:extLst>
              <a:ext uri="{FF2B5EF4-FFF2-40B4-BE49-F238E27FC236}">
                <a16:creationId xmlns:a16="http://schemas.microsoft.com/office/drawing/2014/main" id="{B5D30B1E-3BF8-47AD-906E-2B165C9C29D9}"/>
              </a:ext>
            </a:extLst>
          </p:cNvPr>
          <p:cNvSpPr/>
          <p:nvPr/>
        </p:nvSpPr>
        <p:spPr>
          <a:xfrm>
            <a:off x="2494301" y="2657799"/>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55" name="Rectangle: Rounded Corners 54">
            <a:extLst>
              <a:ext uri="{FF2B5EF4-FFF2-40B4-BE49-F238E27FC236}">
                <a16:creationId xmlns:a16="http://schemas.microsoft.com/office/drawing/2014/main" id="{3D47908E-49DB-4ABC-BEE9-424D15ED733C}"/>
              </a:ext>
            </a:extLst>
          </p:cNvPr>
          <p:cNvSpPr/>
          <p:nvPr/>
        </p:nvSpPr>
        <p:spPr>
          <a:xfrm>
            <a:off x="2451009" y="3629634"/>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406B2BF0-C456-43B3-BEFF-065FB63510B1}"/>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501078" y="3493737"/>
            <a:ext cx="1147239" cy="914400"/>
          </a:xfrm>
          <a:prstGeom prst="rect">
            <a:avLst/>
          </a:prstGeom>
        </p:spPr>
      </p:pic>
      <p:sp>
        <p:nvSpPr>
          <p:cNvPr id="57" name="Speech Bubble: Rectangle with Corners Rounded 56">
            <a:extLst>
              <a:ext uri="{FF2B5EF4-FFF2-40B4-BE49-F238E27FC236}">
                <a16:creationId xmlns:a16="http://schemas.microsoft.com/office/drawing/2014/main" id="{67417FFB-7789-453C-8B00-A8879AB7D944}"/>
              </a:ext>
            </a:extLst>
          </p:cNvPr>
          <p:cNvSpPr/>
          <p:nvPr/>
        </p:nvSpPr>
        <p:spPr>
          <a:xfrm>
            <a:off x="1761703" y="4662671"/>
            <a:ext cx="3330180" cy="893779"/>
          </a:xfrm>
          <a:prstGeom prst="wedgeRoundRectCallout">
            <a:avLst>
              <a:gd name="adj1" fmla="val -49021"/>
              <a:gd name="adj2" fmla="val 15359"/>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aime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regarder</a:t>
            </a:r>
            <a:r>
              <a:rPr lang="en-GB" sz="2400" dirty="0">
                <a:solidFill>
                  <a:srgbClr val="002060"/>
                </a:solidFill>
                <a:latin typeface="Century Gothic" panose="020B0502020202020204" pitchFamily="34" charset="0"/>
              </a:rPr>
              <a:t> des films.</a:t>
            </a:r>
          </a:p>
        </p:txBody>
      </p:sp>
      <p:pic>
        <p:nvPicPr>
          <p:cNvPr id="58" name="Picture 57" descr="A picture containing text&#10;&#10;Description automatically generated">
            <a:extLst>
              <a:ext uri="{FF2B5EF4-FFF2-40B4-BE49-F238E27FC236}">
                <a16:creationId xmlns:a16="http://schemas.microsoft.com/office/drawing/2014/main" id="{448ADF35-BDFB-4DEC-B4F5-C31E4B39B42C}"/>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501078" y="4581218"/>
            <a:ext cx="1147239" cy="914400"/>
          </a:xfrm>
          <a:prstGeom prst="rect">
            <a:avLst/>
          </a:prstGeom>
        </p:spPr>
      </p:pic>
      <p:sp>
        <p:nvSpPr>
          <p:cNvPr id="59" name="Rectangle: Rounded Corners 58">
            <a:extLst>
              <a:ext uri="{FF2B5EF4-FFF2-40B4-BE49-F238E27FC236}">
                <a16:creationId xmlns:a16="http://schemas.microsoft.com/office/drawing/2014/main" id="{32B1D318-82FC-4193-AE48-291B188E46DA}"/>
              </a:ext>
            </a:extLst>
          </p:cNvPr>
          <p:cNvSpPr/>
          <p:nvPr/>
        </p:nvSpPr>
        <p:spPr>
          <a:xfrm>
            <a:off x="2423449" y="4772170"/>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66" name="Rectangle: Rounded Corners 65">
            <a:extLst>
              <a:ext uri="{FF2B5EF4-FFF2-40B4-BE49-F238E27FC236}">
                <a16:creationId xmlns:a16="http://schemas.microsoft.com/office/drawing/2014/main" id="{E1917FF8-65B8-4F01-A968-94B0254F1D1D}"/>
              </a:ext>
            </a:extLst>
          </p:cNvPr>
          <p:cNvSpPr/>
          <p:nvPr/>
        </p:nvSpPr>
        <p:spPr>
          <a:xfrm>
            <a:off x="2354458" y="5894521"/>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pic>
        <p:nvPicPr>
          <p:cNvPr id="67" name="Picture 66" descr="A picture containing text&#10;&#10;Description automatically generated">
            <a:extLst>
              <a:ext uri="{FF2B5EF4-FFF2-40B4-BE49-F238E27FC236}">
                <a16:creationId xmlns:a16="http://schemas.microsoft.com/office/drawing/2014/main" id="{78D1A257-46EE-4069-B620-FAE54F15E2CB}"/>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459640" y="5641550"/>
            <a:ext cx="1147239" cy="914400"/>
          </a:xfrm>
          <a:prstGeom prst="rect">
            <a:avLst/>
          </a:prstGeom>
        </p:spPr>
      </p:pic>
      <p:sp>
        <p:nvSpPr>
          <p:cNvPr id="68" name="Rectangle: Rounded Corners 67">
            <a:extLst>
              <a:ext uri="{FF2B5EF4-FFF2-40B4-BE49-F238E27FC236}">
                <a16:creationId xmlns:a16="http://schemas.microsoft.com/office/drawing/2014/main" id="{6CC9CAAE-F557-4334-8D3F-F80CEF57E274}"/>
              </a:ext>
            </a:extLst>
          </p:cNvPr>
          <p:cNvSpPr/>
          <p:nvPr/>
        </p:nvSpPr>
        <p:spPr>
          <a:xfrm>
            <a:off x="7933601" y="1602560"/>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pic>
        <p:nvPicPr>
          <p:cNvPr id="69" name="Picture 68" descr="A picture containing text&#10;&#10;Description automatically generated">
            <a:extLst>
              <a:ext uri="{FF2B5EF4-FFF2-40B4-BE49-F238E27FC236}">
                <a16:creationId xmlns:a16="http://schemas.microsoft.com/office/drawing/2014/main" id="{6EFE0EFB-ABEC-4081-97CB-EC7E7810068F}"/>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5846146" y="1419977"/>
            <a:ext cx="1147239" cy="914400"/>
          </a:xfrm>
          <a:prstGeom prst="rect">
            <a:avLst/>
          </a:prstGeom>
        </p:spPr>
      </p:pic>
      <p:sp>
        <p:nvSpPr>
          <p:cNvPr id="70" name="Oval 69">
            <a:hlinkClick r:id="" action="ppaction://noaction">
              <a:snd r:embed="rId15" name="9_8.wav"/>
            </a:hlinkClick>
            <a:extLst>
              <a:ext uri="{FF2B5EF4-FFF2-40B4-BE49-F238E27FC236}">
                <a16:creationId xmlns:a16="http://schemas.microsoft.com/office/drawing/2014/main" id="{F1BB8FE2-EEDE-417B-B9E4-8E44F6593358}"/>
              </a:ext>
            </a:extLst>
          </p:cNvPr>
          <p:cNvSpPr/>
          <p:nvPr/>
        </p:nvSpPr>
        <p:spPr>
          <a:xfrm>
            <a:off x="5427936" y="263727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pic>
        <p:nvPicPr>
          <p:cNvPr id="71" name="Picture 70" descr="A picture containing text&#10;&#10;Description automatically generated">
            <a:extLst>
              <a:ext uri="{FF2B5EF4-FFF2-40B4-BE49-F238E27FC236}">
                <a16:creationId xmlns:a16="http://schemas.microsoft.com/office/drawing/2014/main" id="{CA9429AA-1562-4D89-9409-413F48A0FCFA}"/>
              </a:ext>
            </a:extLst>
          </p:cNvPr>
          <p:cNvPicPr>
            <a:picLocks noChangeAspect="1"/>
          </p:cNvPicPr>
          <p:nvPr/>
        </p:nvPicPr>
        <p:blipFill rotWithShape="1">
          <a:blip r:embed="rId14">
            <a:extLst>
              <a:ext uri="{28A0092B-C50C-407E-A947-70E740481C1C}">
                <a14:useLocalDpi xmlns:a14="http://schemas.microsoft.com/office/drawing/2010/main" val="0"/>
              </a:ext>
            </a:extLst>
          </a:blip>
          <a:srcRect b="71863"/>
          <a:stretch/>
        </p:blipFill>
        <p:spPr>
          <a:xfrm>
            <a:off x="5885136" y="2367239"/>
            <a:ext cx="1147239" cy="914400"/>
          </a:xfrm>
          <a:prstGeom prst="rect">
            <a:avLst/>
          </a:prstGeom>
        </p:spPr>
      </p:pic>
      <p:sp>
        <p:nvSpPr>
          <p:cNvPr id="72" name="Rectangle: Rounded Corners 71">
            <a:extLst>
              <a:ext uri="{FF2B5EF4-FFF2-40B4-BE49-F238E27FC236}">
                <a16:creationId xmlns:a16="http://schemas.microsoft.com/office/drawing/2014/main" id="{80FD1612-A3D1-4A2C-A66B-89F528E029A2}"/>
              </a:ext>
            </a:extLst>
          </p:cNvPr>
          <p:cNvSpPr/>
          <p:nvPr/>
        </p:nvSpPr>
        <p:spPr>
          <a:xfrm>
            <a:off x="7908549" y="2603578"/>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73" name="CustomShape 7">
            <a:extLst>
              <a:ext uri="{FF2B5EF4-FFF2-40B4-BE49-F238E27FC236}">
                <a16:creationId xmlns:a16="http://schemas.microsoft.com/office/drawing/2014/main" id="{77BA40A1-1C57-4307-A177-84C1E6BE60FE}"/>
              </a:ext>
            </a:extLst>
          </p:cNvPr>
          <p:cNvSpPr/>
          <p:nvPr/>
        </p:nvSpPr>
        <p:spPr>
          <a:xfrm>
            <a:off x="89205" y="711587"/>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Is it what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does or her opinion about what she does?</a:t>
            </a:r>
            <a:b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Write 1-7 and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for activity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O+A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for opinion + activity.</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4" name="Rectangle: Rounded Corners 13">
            <a:extLst>
              <a:ext uri="{FF2B5EF4-FFF2-40B4-BE49-F238E27FC236}">
                <a16:creationId xmlns:a16="http://schemas.microsoft.com/office/drawing/2014/main" id="{35A2AB66-42E0-4C02-934B-6272E4C55AE4}"/>
              </a:ext>
            </a:extLst>
          </p:cNvPr>
          <p:cNvSpPr/>
          <p:nvPr/>
        </p:nvSpPr>
        <p:spPr>
          <a:xfrm>
            <a:off x="4457810" y="1749865"/>
            <a:ext cx="90187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A</a:t>
            </a:r>
          </a:p>
        </p:txBody>
      </p:sp>
      <p:sp>
        <p:nvSpPr>
          <p:cNvPr id="74" name="Rectangle: Rounded Corners 73">
            <a:extLst>
              <a:ext uri="{FF2B5EF4-FFF2-40B4-BE49-F238E27FC236}">
                <a16:creationId xmlns:a16="http://schemas.microsoft.com/office/drawing/2014/main" id="{909AD1C4-ED95-45BA-9F19-2C003E7A6877}"/>
              </a:ext>
            </a:extLst>
          </p:cNvPr>
          <p:cNvSpPr/>
          <p:nvPr/>
        </p:nvSpPr>
        <p:spPr>
          <a:xfrm>
            <a:off x="4450150" y="3989309"/>
            <a:ext cx="90953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O+A</a:t>
            </a:r>
          </a:p>
        </p:txBody>
      </p:sp>
      <p:sp>
        <p:nvSpPr>
          <p:cNvPr id="75" name="Rectangle: Rounded Corners 74">
            <a:extLst>
              <a:ext uri="{FF2B5EF4-FFF2-40B4-BE49-F238E27FC236}">
                <a16:creationId xmlns:a16="http://schemas.microsoft.com/office/drawing/2014/main" id="{E5F81044-ED13-433A-B74E-29CC74C338B1}"/>
              </a:ext>
            </a:extLst>
          </p:cNvPr>
          <p:cNvSpPr/>
          <p:nvPr/>
        </p:nvSpPr>
        <p:spPr>
          <a:xfrm>
            <a:off x="4478306" y="2956076"/>
            <a:ext cx="90187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A</a:t>
            </a:r>
          </a:p>
        </p:txBody>
      </p:sp>
      <p:sp>
        <p:nvSpPr>
          <p:cNvPr id="76" name="Rectangle: Rounded Corners 75">
            <a:extLst>
              <a:ext uri="{FF2B5EF4-FFF2-40B4-BE49-F238E27FC236}">
                <a16:creationId xmlns:a16="http://schemas.microsoft.com/office/drawing/2014/main" id="{6920D0E0-8A62-4179-87F4-55B5C92AD78F}"/>
              </a:ext>
            </a:extLst>
          </p:cNvPr>
          <p:cNvSpPr/>
          <p:nvPr/>
        </p:nvSpPr>
        <p:spPr>
          <a:xfrm>
            <a:off x="4450150" y="4840571"/>
            <a:ext cx="90953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O+A</a:t>
            </a:r>
          </a:p>
        </p:txBody>
      </p:sp>
      <p:sp>
        <p:nvSpPr>
          <p:cNvPr id="77" name="Rectangle: Rounded Corners 76">
            <a:extLst>
              <a:ext uri="{FF2B5EF4-FFF2-40B4-BE49-F238E27FC236}">
                <a16:creationId xmlns:a16="http://schemas.microsoft.com/office/drawing/2014/main" id="{8DB70E01-FC0D-4104-8EDA-9E8840CAF07F}"/>
              </a:ext>
            </a:extLst>
          </p:cNvPr>
          <p:cNvSpPr/>
          <p:nvPr/>
        </p:nvSpPr>
        <p:spPr>
          <a:xfrm>
            <a:off x="4444138" y="6228725"/>
            <a:ext cx="90953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O+A</a:t>
            </a:r>
          </a:p>
        </p:txBody>
      </p:sp>
      <p:sp>
        <p:nvSpPr>
          <p:cNvPr id="78" name="Rectangle: Rounded Corners 77">
            <a:extLst>
              <a:ext uri="{FF2B5EF4-FFF2-40B4-BE49-F238E27FC236}">
                <a16:creationId xmlns:a16="http://schemas.microsoft.com/office/drawing/2014/main" id="{E2C2F107-2FE9-455C-9174-198876A290A8}"/>
              </a:ext>
            </a:extLst>
          </p:cNvPr>
          <p:cNvSpPr/>
          <p:nvPr/>
        </p:nvSpPr>
        <p:spPr>
          <a:xfrm>
            <a:off x="10166791" y="1770633"/>
            <a:ext cx="90187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A</a:t>
            </a:r>
          </a:p>
        </p:txBody>
      </p:sp>
      <p:sp>
        <p:nvSpPr>
          <p:cNvPr id="79" name="Rectangle: Rounded Corners 78">
            <a:extLst>
              <a:ext uri="{FF2B5EF4-FFF2-40B4-BE49-F238E27FC236}">
                <a16:creationId xmlns:a16="http://schemas.microsoft.com/office/drawing/2014/main" id="{A2012AB6-9526-4E90-87B1-548624B6DD75}"/>
              </a:ext>
            </a:extLst>
          </p:cNvPr>
          <p:cNvSpPr/>
          <p:nvPr/>
        </p:nvSpPr>
        <p:spPr>
          <a:xfrm>
            <a:off x="10159131" y="2935382"/>
            <a:ext cx="909534" cy="347995"/>
          </a:xfrm>
          <a:prstGeom prst="round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86EB1"/>
                </a:solidFill>
                <a:latin typeface="Century Gothic" panose="020B0502020202020204" pitchFamily="34" charset="0"/>
              </a:rPr>
              <a:t>O+A</a:t>
            </a:r>
          </a:p>
        </p:txBody>
      </p:sp>
      <p:grpSp>
        <p:nvGrpSpPr>
          <p:cNvPr id="80" name="Group 79">
            <a:extLst>
              <a:ext uri="{FF2B5EF4-FFF2-40B4-BE49-F238E27FC236}">
                <a16:creationId xmlns:a16="http://schemas.microsoft.com/office/drawing/2014/main" id="{D91C1985-FE64-474D-AA11-79990D77880B}"/>
              </a:ext>
            </a:extLst>
          </p:cNvPr>
          <p:cNvGrpSpPr/>
          <p:nvPr/>
        </p:nvGrpSpPr>
        <p:grpSpPr>
          <a:xfrm>
            <a:off x="10817869" y="3698187"/>
            <a:ext cx="1374131" cy="964484"/>
            <a:chOff x="10462370" y="146240"/>
            <a:chExt cx="1901190" cy="1224686"/>
          </a:xfrm>
        </p:grpSpPr>
        <p:pic>
          <p:nvPicPr>
            <p:cNvPr id="81" name="Picture 80" descr="Icon&#10;&#10;Description automatically generated">
              <a:extLst>
                <a:ext uri="{FF2B5EF4-FFF2-40B4-BE49-F238E27FC236}">
                  <a16:creationId xmlns:a16="http://schemas.microsoft.com/office/drawing/2014/main" id="{7EC81EC1-094F-42BD-9B6E-8CA486A70256}"/>
                </a:ext>
              </a:extLst>
            </p:cNvPr>
            <p:cNvPicPr>
              <a:picLocks noChangeAspect="1"/>
            </p:cNvPicPr>
            <p:nvPr/>
          </p:nvPicPr>
          <p:blipFill rotWithShape="1">
            <a:blip r:embed="rId16">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82" name="Picture 81">
              <a:extLst>
                <a:ext uri="{FF2B5EF4-FFF2-40B4-BE49-F238E27FC236}">
                  <a16:creationId xmlns:a16="http://schemas.microsoft.com/office/drawing/2014/main" id="{B0DD211F-8686-4724-8899-A756D39F71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9" grpId="0" animBg="1"/>
      <p:bldP spid="66" grpId="0" animBg="1"/>
      <p:bldP spid="68" grpId="0" animBg="1"/>
      <p:bldP spid="72" grpId="0" animBg="1"/>
      <p:bldP spid="14" grpId="0" animBg="1"/>
      <p:bldP spid="74" grpId="0" animBg="1"/>
      <p:bldP spid="75" grpId="0" animBg="1"/>
      <p:bldP spid="76" grpId="0" animBg="1"/>
      <p:bldP spid="77" grpId="0" animBg="1"/>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7CB192-6D4D-4AA8-8CC3-56B8ABC1348A}"/>
              </a:ext>
            </a:extLst>
          </p:cNvPr>
          <p:cNvSpPr/>
          <p:nvPr/>
        </p:nvSpPr>
        <p:spPr>
          <a:xfrm>
            <a:off x="0" y="1993993"/>
            <a:ext cx="12192000" cy="486400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162" y="-11469"/>
            <a:ext cx="914400" cy="914400"/>
          </a:xfrm>
          <a:prstGeom prst="rect">
            <a:avLst/>
          </a:prstGeom>
        </p:spPr>
      </p:pic>
      <p:sp>
        <p:nvSpPr>
          <p:cNvPr id="22" name="Speech Bubble: Rectangle with Corners Rounded 21">
            <a:hlinkClick r:id="" action="ppaction://noaction">
              <a:snd r:embed="rId6" name="4_1.wav"/>
            </a:hlinkClick>
            <a:extLst>
              <a:ext uri="{FF2B5EF4-FFF2-40B4-BE49-F238E27FC236}">
                <a16:creationId xmlns:a16="http://schemas.microsoft.com/office/drawing/2014/main" id="{D21F4A35-5B3A-4F50-B832-5D4552AC1AFF}"/>
              </a:ext>
            </a:extLst>
          </p:cNvPr>
          <p:cNvSpPr/>
          <p:nvPr/>
        </p:nvSpPr>
        <p:spPr>
          <a:xfrm>
            <a:off x="1357587" y="156650"/>
            <a:ext cx="45712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7" name="4_1.wav"/>
            </a:hlinkClick>
            <a:extLst>
              <a:ext uri="{FF2B5EF4-FFF2-40B4-BE49-F238E27FC236}">
                <a16:creationId xmlns:a16="http://schemas.microsoft.com/office/drawing/2014/main" id="{ADB631A1-56EC-43FC-B334-56A0FB11257A}"/>
              </a:ext>
            </a:extLst>
          </p:cNvPr>
          <p:cNvSpPr/>
          <p:nvPr/>
        </p:nvSpPr>
        <p:spPr>
          <a:xfrm>
            <a:off x="1394549" y="199582"/>
            <a:ext cx="453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Lis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français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8" name="p_ii.wav"/>
            </a:hlinkClick>
            <a:extLst>
              <a:ext uri="{FF2B5EF4-FFF2-40B4-BE49-F238E27FC236}">
                <a16:creationId xmlns:a16="http://schemas.microsoft.com/office/drawing/2014/main" id="{3C4B21E3-D03A-4A9C-9759-1DEA1A1C91F9}"/>
              </a:ext>
            </a:extLst>
          </p:cNvPr>
          <p:cNvSpPr/>
          <p:nvPr/>
        </p:nvSpPr>
        <p:spPr>
          <a:xfrm>
            <a:off x="1643166" y="906320"/>
            <a:ext cx="665677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9" name="4_2.wav"/>
            </a:hlinkClick>
            <a:extLst>
              <a:ext uri="{FF2B5EF4-FFF2-40B4-BE49-F238E27FC236}">
                <a16:creationId xmlns:a16="http://schemas.microsoft.com/office/drawing/2014/main" id="{551846B1-7F92-44CC-A15C-30B5C425898F}"/>
              </a:ext>
            </a:extLst>
          </p:cNvPr>
          <p:cNvSpPr/>
          <p:nvPr/>
        </p:nvSpPr>
        <p:spPr>
          <a:xfrm>
            <a:off x="1656462" y="948537"/>
            <a:ext cx="6643476"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Attention ! Il y a des crocodiles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l’eau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1" name="Picture 60" descr="Diagram, map&#10;&#10;Description automatically generated">
            <a:extLst>
              <a:ext uri="{FF2B5EF4-FFF2-40B4-BE49-F238E27FC236}">
                <a16:creationId xmlns:a16="http://schemas.microsoft.com/office/drawing/2014/main" id="{BC41B178-DB27-42EA-A045-E97B161D41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703306"/>
            <a:ext cx="2115573" cy="1099106"/>
          </a:xfrm>
          <a:prstGeom prst="rect">
            <a:avLst/>
          </a:prstGeom>
        </p:spPr>
      </p:pic>
      <p:pic>
        <p:nvPicPr>
          <p:cNvPr id="62" name="Picture 61" descr="Diagram, map&#10;&#10;Description automatically generated">
            <a:extLst>
              <a:ext uri="{FF2B5EF4-FFF2-40B4-BE49-F238E27FC236}">
                <a16:creationId xmlns:a16="http://schemas.microsoft.com/office/drawing/2014/main" id="{6A265CAF-26EE-4294-B23B-6703427069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7503" y="4606174"/>
            <a:ext cx="1984198" cy="1030853"/>
          </a:xfrm>
          <a:prstGeom prst="rect">
            <a:avLst/>
          </a:prstGeom>
        </p:spPr>
      </p:pic>
      <p:pic>
        <p:nvPicPr>
          <p:cNvPr id="64" name="Picture 63" descr="Diagram, map&#10;&#10;Description automatically generated">
            <a:extLst>
              <a:ext uri="{FF2B5EF4-FFF2-40B4-BE49-F238E27FC236}">
                <a16:creationId xmlns:a16="http://schemas.microsoft.com/office/drawing/2014/main" id="{56898C8D-B11A-4ACF-913C-B35B79B25C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3604" y="4067172"/>
            <a:ext cx="1858818" cy="965714"/>
          </a:xfrm>
          <a:prstGeom prst="rect">
            <a:avLst/>
          </a:prstGeom>
        </p:spPr>
      </p:pic>
      <p:pic>
        <p:nvPicPr>
          <p:cNvPr id="65" name="Picture 64" descr="Diagram, map&#10;&#10;Description automatically generated">
            <a:extLst>
              <a:ext uri="{FF2B5EF4-FFF2-40B4-BE49-F238E27FC236}">
                <a16:creationId xmlns:a16="http://schemas.microsoft.com/office/drawing/2014/main" id="{C9E6B30C-48AB-4F29-AF89-F859CBF236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1288" y="4680886"/>
            <a:ext cx="1696583" cy="881428"/>
          </a:xfrm>
          <a:prstGeom prst="rect">
            <a:avLst/>
          </a:prstGeom>
        </p:spPr>
      </p:pic>
      <p:pic>
        <p:nvPicPr>
          <p:cNvPr id="66" name="Picture 65" descr="Logo&#10;&#10;Description automatically generated">
            <a:extLst>
              <a:ext uri="{FF2B5EF4-FFF2-40B4-BE49-F238E27FC236}">
                <a16:creationId xmlns:a16="http://schemas.microsoft.com/office/drawing/2014/main" id="{88EE1E02-C35D-426D-B862-9C1453FC65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915" y="3154694"/>
            <a:ext cx="1059983" cy="707207"/>
          </a:xfrm>
          <a:prstGeom prst="rect">
            <a:avLst/>
          </a:prstGeom>
        </p:spPr>
      </p:pic>
      <p:pic>
        <p:nvPicPr>
          <p:cNvPr id="72" name="Picture 71" descr="Shape&#10;&#10;Description automatically generated with medium confidence">
            <a:extLst>
              <a:ext uri="{FF2B5EF4-FFF2-40B4-BE49-F238E27FC236}">
                <a16:creationId xmlns:a16="http://schemas.microsoft.com/office/drawing/2014/main" id="{EAD1AB8F-73DC-4909-9F78-349D5BA9098E}"/>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44633" y="1607575"/>
            <a:ext cx="1299106" cy="1933537"/>
          </a:xfrm>
          <a:prstGeom prst="rect">
            <a:avLst/>
          </a:prstGeom>
        </p:spPr>
      </p:pic>
      <p:pic>
        <p:nvPicPr>
          <p:cNvPr id="76" name="Picture 75" descr="Diagram, map&#10;&#10;Description automatically generated">
            <a:extLst>
              <a:ext uri="{FF2B5EF4-FFF2-40B4-BE49-F238E27FC236}">
                <a16:creationId xmlns:a16="http://schemas.microsoft.com/office/drawing/2014/main" id="{ADF59AB1-893F-4E17-AD0D-6537A417B6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8341" y="3529894"/>
            <a:ext cx="1696583" cy="881428"/>
          </a:xfrm>
          <a:prstGeom prst="rect">
            <a:avLst/>
          </a:prstGeom>
        </p:spPr>
      </p:pic>
      <p:pic>
        <p:nvPicPr>
          <p:cNvPr id="77" name="Picture 76" descr="Diagram, map&#10;&#10;Description automatically generated">
            <a:extLst>
              <a:ext uri="{FF2B5EF4-FFF2-40B4-BE49-F238E27FC236}">
                <a16:creationId xmlns:a16="http://schemas.microsoft.com/office/drawing/2014/main" id="{E5E9D445-5E82-46DC-A99C-D17450D4AD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6644" y="4753233"/>
            <a:ext cx="1696583" cy="881428"/>
          </a:xfrm>
          <a:prstGeom prst="rect">
            <a:avLst/>
          </a:prstGeom>
        </p:spPr>
      </p:pic>
      <p:pic>
        <p:nvPicPr>
          <p:cNvPr id="78" name="Picture 77" descr="Diagram, map&#10;&#10;Description automatically generated">
            <a:extLst>
              <a:ext uri="{FF2B5EF4-FFF2-40B4-BE49-F238E27FC236}">
                <a16:creationId xmlns:a16="http://schemas.microsoft.com/office/drawing/2014/main" id="{F2225393-7CBF-4793-B3E0-0F9DD3451B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6101" y="2008574"/>
            <a:ext cx="1696583" cy="881428"/>
          </a:xfrm>
          <a:prstGeom prst="rect">
            <a:avLst/>
          </a:prstGeom>
        </p:spPr>
      </p:pic>
      <p:pic>
        <p:nvPicPr>
          <p:cNvPr id="79" name="Picture 78" descr="Logo&#10;&#10;Description automatically generated">
            <a:extLst>
              <a:ext uri="{FF2B5EF4-FFF2-40B4-BE49-F238E27FC236}">
                <a16:creationId xmlns:a16="http://schemas.microsoft.com/office/drawing/2014/main" id="{FDE83D76-F33E-41B3-97BE-99A4F1946D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7877" y="3993761"/>
            <a:ext cx="1005999" cy="671189"/>
          </a:xfrm>
          <a:prstGeom prst="rect">
            <a:avLst/>
          </a:prstGeom>
        </p:spPr>
      </p:pic>
      <p:pic>
        <p:nvPicPr>
          <p:cNvPr id="81" name="Picture 80" descr="Logo&#10;&#10;Description automatically generated">
            <a:extLst>
              <a:ext uri="{FF2B5EF4-FFF2-40B4-BE49-F238E27FC236}">
                <a16:creationId xmlns:a16="http://schemas.microsoft.com/office/drawing/2014/main" id="{AD37B4ED-3718-491C-9D65-D56114A53E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8183" y="5119262"/>
            <a:ext cx="1005999" cy="671189"/>
          </a:xfrm>
          <a:prstGeom prst="rect">
            <a:avLst/>
          </a:prstGeom>
        </p:spPr>
      </p:pic>
      <p:pic>
        <p:nvPicPr>
          <p:cNvPr id="82" name="Picture 81" descr="Logo&#10;&#10;Description automatically generated">
            <a:extLst>
              <a:ext uri="{FF2B5EF4-FFF2-40B4-BE49-F238E27FC236}">
                <a16:creationId xmlns:a16="http://schemas.microsoft.com/office/drawing/2014/main" id="{7A7BD11E-25D5-47DB-8A38-0A91539FA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9204" y="4061348"/>
            <a:ext cx="1005999" cy="671189"/>
          </a:xfrm>
          <a:prstGeom prst="rect">
            <a:avLst/>
          </a:prstGeom>
        </p:spPr>
      </p:pic>
      <p:pic>
        <p:nvPicPr>
          <p:cNvPr id="83" name="Picture 82" descr="Logo&#10;&#10;Description automatically generated">
            <a:extLst>
              <a:ext uri="{FF2B5EF4-FFF2-40B4-BE49-F238E27FC236}">
                <a16:creationId xmlns:a16="http://schemas.microsoft.com/office/drawing/2014/main" id="{8B31C681-C9BD-4546-9512-F60453C164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7871" y="4802412"/>
            <a:ext cx="1005999" cy="671189"/>
          </a:xfrm>
          <a:prstGeom prst="rect">
            <a:avLst/>
          </a:prstGeom>
        </p:spPr>
      </p:pic>
      <p:pic>
        <p:nvPicPr>
          <p:cNvPr id="84" name="Picture 83" descr="Logo&#10;&#10;Description automatically generated">
            <a:extLst>
              <a:ext uri="{FF2B5EF4-FFF2-40B4-BE49-F238E27FC236}">
                <a16:creationId xmlns:a16="http://schemas.microsoft.com/office/drawing/2014/main" id="{56AB47A9-548B-47D6-B9BC-548F506A4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4260" y="3754613"/>
            <a:ext cx="1005999" cy="671189"/>
          </a:xfrm>
          <a:prstGeom prst="rect">
            <a:avLst/>
          </a:prstGeom>
        </p:spPr>
      </p:pic>
      <p:pic>
        <p:nvPicPr>
          <p:cNvPr id="85" name="Picture 84" descr="Logo&#10;&#10;Description automatically generated">
            <a:extLst>
              <a:ext uri="{FF2B5EF4-FFF2-40B4-BE49-F238E27FC236}">
                <a16:creationId xmlns:a16="http://schemas.microsoft.com/office/drawing/2014/main" id="{8356030F-B204-49F7-84B6-FC8AACF05C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81964" y="3059334"/>
            <a:ext cx="1005999" cy="671189"/>
          </a:xfrm>
          <a:prstGeom prst="rect">
            <a:avLst/>
          </a:prstGeom>
        </p:spPr>
      </p:pic>
      <p:pic>
        <p:nvPicPr>
          <p:cNvPr id="86" name="Picture 85" descr="Shape&#10;&#10;Description automatically generated with medium confidence">
            <a:extLst>
              <a:ext uri="{FF2B5EF4-FFF2-40B4-BE49-F238E27FC236}">
                <a16:creationId xmlns:a16="http://schemas.microsoft.com/office/drawing/2014/main" id="{65E3D2C6-F287-4FB3-AA85-19EF6A03A4AC}"/>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1428262" y="2448740"/>
            <a:ext cx="1299106" cy="1933537"/>
          </a:xfrm>
          <a:prstGeom prst="rect">
            <a:avLst/>
          </a:prstGeom>
        </p:spPr>
      </p:pic>
      <p:pic>
        <p:nvPicPr>
          <p:cNvPr id="87" name="Picture 86" descr="Shape&#10;&#10;Description automatically generated with medium confidence">
            <a:extLst>
              <a:ext uri="{FF2B5EF4-FFF2-40B4-BE49-F238E27FC236}">
                <a16:creationId xmlns:a16="http://schemas.microsoft.com/office/drawing/2014/main" id="{9D3E12AB-C852-45BC-965E-B818E75B6F9C}"/>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3088292" y="3583259"/>
            <a:ext cx="1299106" cy="1933537"/>
          </a:xfrm>
          <a:prstGeom prst="rect">
            <a:avLst/>
          </a:prstGeom>
        </p:spPr>
      </p:pic>
      <p:pic>
        <p:nvPicPr>
          <p:cNvPr id="88" name="Picture 87" descr="Shape&#10;&#10;Description automatically generated with medium confidence">
            <a:extLst>
              <a:ext uri="{FF2B5EF4-FFF2-40B4-BE49-F238E27FC236}">
                <a16:creationId xmlns:a16="http://schemas.microsoft.com/office/drawing/2014/main" id="{1C56AC4F-0C26-42DD-AFBF-A3DC8C91FD53}"/>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4921519" y="2484721"/>
            <a:ext cx="1299106" cy="1933537"/>
          </a:xfrm>
          <a:prstGeom prst="rect">
            <a:avLst/>
          </a:prstGeom>
        </p:spPr>
      </p:pic>
      <p:pic>
        <p:nvPicPr>
          <p:cNvPr id="89" name="Picture 88" descr="Shape&#10;&#10;Description automatically generated with medium confidence">
            <a:extLst>
              <a:ext uri="{FF2B5EF4-FFF2-40B4-BE49-F238E27FC236}">
                <a16:creationId xmlns:a16="http://schemas.microsoft.com/office/drawing/2014/main" id="{A4F4F6C7-CD64-4761-8369-8DA535739C13}"/>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7014475" y="3241128"/>
            <a:ext cx="1299106" cy="1933537"/>
          </a:xfrm>
          <a:prstGeom prst="rect">
            <a:avLst/>
          </a:prstGeom>
        </p:spPr>
      </p:pic>
      <p:pic>
        <p:nvPicPr>
          <p:cNvPr id="90" name="Picture 89" descr="Shape&#10;&#10;Description automatically generated with medium confidence">
            <a:extLst>
              <a:ext uri="{FF2B5EF4-FFF2-40B4-BE49-F238E27FC236}">
                <a16:creationId xmlns:a16="http://schemas.microsoft.com/office/drawing/2014/main" id="{E4DE4EAA-5A21-46AF-B4E5-3B097137EE00}"/>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8806799" y="2191201"/>
            <a:ext cx="1299106" cy="1933537"/>
          </a:xfrm>
          <a:prstGeom prst="rect">
            <a:avLst/>
          </a:prstGeom>
        </p:spPr>
      </p:pic>
      <p:pic>
        <p:nvPicPr>
          <p:cNvPr id="91" name="Picture 90" descr="Shape&#10;&#10;Description automatically generated with medium confidence">
            <a:extLst>
              <a:ext uri="{FF2B5EF4-FFF2-40B4-BE49-F238E27FC236}">
                <a16:creationId xmlns:a16="http://schemas.microsoft.com/office/drawing/2014/main" id="{6DCCD032-7956-4DEE-85B8-D2B432A7CBF9}"/>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Lst>
          </a:blip>
          <a:srcRect t="29058" r="85115" b="30934"/>
          <a:stretch/>
        </p:blipFill>
        <p:spPr>
          <a:xfrm rot="21082804" flipH="1">
            <a:off x="10742247" y="1489375"/>
            <a:ext cx="1299106" cy="1933537"/>
          </a:xfrm>
          <a:prstGeom prst="rect">
            <a:avLst/>
          </a:prstGeom>
        </p:spPr>
      </p:pic>
      <p:pic>
        <p:nvPicPr>
          <p:cNvPr id="92" name="Picture 91" descr="a warning sign with someone slipping on it">
            <a:extLst>
              <a:ext uri="{FF2B5EF4-FFF2-40B4-BE49-F238E27FC236}">
                <a16:creationId xmlns:a16="http://schemas.microsoft.com/office/drawing/2014/main" id="{751E7A49-AF24-468C-9B08-EB023F0007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8957" y="843595"/>
            <a:ext cx="777657" cy="684095"/>
          </a:xfrm>
          <a:prstGeom prst="rect">
            <a:avLst/>
          </a:prstGeom>
        </p:spPr>
      </p:pic>
      <p:sp>
        <p:nvSpPr>
          <p:cNvPr id="14" name="TextBox 13">
            <a:hlinkClick r:id="" action="ppaction://noaction">
              <a:snd r:embed="rId14" name="4_3.wav"/>
            </a:hlinkClick>
            <a:extLst>
              <a:ext uri="{FF2B5EF4-FFF2-40B4-BE49-F238E27FC236}">
                <a16:creationId xmlns:a16="http://schemas.microsoft.com/office/drawing/2014/main" id="{12948DC4-4258-4A0E-9E09-33F550B6B217}"/>
              </a:ext>
            </a:extLst>
          </p:cNvPr>
          <p:cNvSpPr txBox="1"/>
          <p:nvPr/>
        </p:nvSpPr>
        <p:spPr>
          <a:xfrm rot="20603979">
            <a:off x="185807" y="3299061"/>
            <a:ext cx="1435974" cy="461665"/>
          </a:xfrm>
          <a:prstGeom prst="rect">
            <a:avLst/>
          </a:prstGeom>
          <a:noFill/>
        </p:spPr>
        <p:txBody>
          <a:bodyPr wrap="square" rtlCol="0">
            <a:spAutoFit/>
          </a:bodyPr>
          <a:lstStyle/>
          <a:p>
            <a:pPr algn="ctr"/>
            <a:r>
              <a:rPr lang="en-GB" sz="2400" b="1" dirty="0">
                <a:solidFill>
                  <a:schemeClr val="bg1"/>
                </a:solidFill>
              </a:rPr>
              <a:t>mission</a:t>
            </a:r>
          </a:p>
        </p:txBody>
      </p:sp>
      <p:sp>
        <p:nvSpPr>
          <p:cNvPr id="93" name="TextBox 92">
            <a:hlinkClick r:id="" action="ppaction://noaction">
              <a:snd r:embed="rId15" name="4_4.wav"/>
            </a:hlinkClick>
            <a:extLst>
              <a:ext uri="{FF2B5EF4-FFF2-40B4-BE49-F238E27FC236}">
                <a16:creationId xmlns:a16="http://schemas.microsoft.com/office/drawing/2014/main" id="{154005D2-3128-441F-8326-2D6E8F52BE7A}"/>
              </a:ext>
            </a:extLst>
          </p:cNvPr>
          <p:cNvSpPr txBox="1"/>
          <p:nvPr/>
        </p:nvSpPr>
        <p:spPr>
          <a:xfrm rot="20603979">
            <a:off x="1631090" y="4140298"/>
            <a:ext cx="1655774" cy="461665"/>
          </a:xfrm>
          <a:prstGeom prst="rect">
            <a:avLst/>
          </a:prstGeom>
          <a:noFill/>
        </p:spPr>
        <p:txBody>
          <a:bodyPr wrap="square" rtlCol="0">
            <a:spAutoFit/>
          </a:bodyPr>
          <a:lstStyle/>
          <a:p>
            <a:pPr algn="ctr"/>
            <a:r>
              <a:rPr lang="en-GB" sz="2400" b="1" dirty="0">
                <a:solidFill>
                  <a:schemeClr val="bg1"/>
                </a:solidFill>
              </a:rPr>
              <a:t>situation</a:t>
            </a:r>
          </a:p>
        </p:txBody>
      </p:sp>
      <p:sp>
        <p:nvSpPr>
          <p:cNvPr id="94" name="TextBox 93">
            <a:hlinkClick r:id="" action="ppaction://noaction">
              <a:snd r:embed="rId16" name="4_5.wav"/>
            </a:hlinkClick>
            <a:extLst>
              <a:ext uri="{FF2B5EF4-FFF2-40B4-BE49-F238E27FC236}">
                <a16:creationId xmlns:a16="http://schemas.microsoft.com/office/drawing/2014/main" id="{D18087C5-1624-4407-9F91-1E30EBF023C2}"/>
              </a:ext>
            </a:extLst>
          </p:cNvPr>
          <p:cNvSpPr txBox="1"/>
          <p:nvPr/>
        </p:nvSpPr>
        <p:spPr>
          <a:xfrm rot="20603979">
            <a:off x="3233110" y="5255388"/>
            <a:ext cx="1615591" cy="461665"/>
          </a:xfrm>
          <a:prstGeom prst="rect">
            <a:avLst/>
          </a:prstGeom>
          <a:noFill/>
        </p:spPr>
        <p:txBody>
          <a:bodyPr wrap="square" rtlCol="0">
            <a:spAutoFit/>
          </a:bodyPr>
          <a:lstStyle/>
          <a:p>
            <a:pPr algn="ctr"/>
            <a:r>
              <a:rPr lang="en-GB" sz="2400" b="1" dirty="0">
                <a:solidFill>
                  <a:schemeClr val="bg1"/>
                </a:solidFill>
              </a:rPr>
              <a:t>direction</a:t>
            </a:r>
          </a:p>
        </p:txBody>
      </p:sp>
      <p:sp>
        <p:nvSpPr>
          <p:cNvPr id="95" name="TextBox 94">
            <a:hlinkClick r:id="" action="ppaction://noaction">
              <a:snd r:embed="rId17" name="4_6.wav"/>
            </a:hlinkClick>
            <a:extLst>
              <a:ext uri="{FF2B5EF4-FFF2-40B4-BE49-F238E27FC236}">
                <a16:creationId xmlns:a16="http://schemas.microsoft.com/office/drawing/2014/main" id="{0B3CE6A5-1432-4CD9-AC1E-686816CDEFB2}"/>
              </a:ext>
            </a:extLst>
          </p:cNvPr>
          <p:cNvSpPr txBox="1"/>
          <p:nvPr/>
        </p:nvSpPr>
        <p:spPr>
          <a:xfrm rot="20603979">
            <a:off x="5002211" y="4214793"/>
            <a:ext cx="1854955" cy="461665"/>
          </a:xfrm>
          <a:prstGeom prst="rect">
            <a:avLst/>
          </a:prstGeom>
          <a:noFill/>
        </p:spPr>
        <p:txBody>
          <a:bodyPr wrap="square" rtlCol="0">
            <a:spAutoFit/>
          </a:bodyPr>
          <a:lstStyle/>
          <a:p>
            <a:pPr algn="ctr"/>
            <a:r>
              <a:rPr lang="en-GB" sz="2400" b="1" dirty="0">
                <a:solidFill>
                  <a:schemeClr val="bg1"/>
                </a:solidFill>
              </a:rPr>
              <a:t>permission</a:t>
            </a:r>
          </a:p>
        </p:txBody>
      </p:sp>
      <p:sp>
        <p:nvSpPr>
          <p:cNvPr id="96" name="TextBox 95">
            <a:hlinkClick r:id="" action="ppaction://noaction">
              <a:snd r:embed="rId18" name="4_7.wav"/>
            </a:hlinkClick>
            <a:extLst>
              <a:ext uri="{FF2B5EF4-FFF2-40B4-BE49-F238E27FC236}">
                <a16:creationId xmlns:a16="http://schemas.microsoft.com/office/drawing/2014/main" id="{86D95C81-CAB1-483A-AC66-5DD20B07C13D}"/>
              </a:ext>
            </a:extLst>
          </p:cNvPr>
          <p:cNvSpPr txBox="1"/>
          <p:nvPr/>
        </p:nvSpPr>
        <p:spPr>
          <a:xfrm rot="20603979">
            <a:off x="7245358" y="4963114"/>
            <a:ext cx="1435974" cy="461665"/>
          </a:xfrm>
          <a:prstGeom prst="rect">
            <a:avLst/>
          </a:prstGeom>
          <a:noFill/>
        </p:spPr>
        <p:txBody>
          <a:bodyPr wrap="square" rtlCol="0">
            <a:spAutoFit/>
          </a:bodyPr>
          <a:lstStyle/>
          <a:p>
            <a:pPr algn="ctr"/>
            <a:r>
              <a:rPr lang="en-GB" sz="2400" b="1" dirty="0">
                <a:solidFill>
                  <a:schemeClr val="bg1"/>
                </a:solidFill>
              </a:rPr>
              <a:t>passion</a:t>
            </a:r>
          </a:p>
        </p:txBody>
      </p:sp>
      <p:sp>
        <p:nvSpPr>
          <p:cNvPr id="97" name="TextBox 96">
            <a:hlinkClick r:id="" action="ppaction://noaction">
              <a:snd r:embed="rId19" name="4_8.wav"/>
            </a:hlinkClick>
            <a:extLst>
              <a:ext uri="{FF2B5EF4-FFF2-40B4-BE49-F238E27FC236}">
                <a16:creationId xmlns:a16="http://schemas.microsoft.com/office/drawing/2014/main" id="{51DB1AFE-D227-4F8D-B7B4-E1013BBC54A6}"/>
              </a:ext>
            </a:extLst>
          </p:cNvPr>
          <p:cNvSpPr txBox="1"/>
          <p:nvPr/>
        </p:nvSpPr>
        <p:spPr>
          <a:xfrm rot="20603979">
            <a:off x="8871761" y="3910178"/>
            <a:ext cx="1834547" cy="461665"/>
          </a:xfrm>
          <a:prstGeom prst="rect">
            <a:avLst/>
          </a:prstGeom>
          <a:noFill/>
        </p:spPr>
        <p:txBody>
          <a:bodyPr wrap="square" rtlCol="0">
            <a:spAutoFit/>
          </a:bodyPr>
          <a:lstStyle/>
          <a:p>
            <a:pPr algn="ctr"/>
            <a:r>
              <a:rPr lang="en-GB" sz="2400" b="1" dirty="0">
                <a:solidFill>
                  <a:schemeClr val="bg1"/>
                </a:solidFill>
              </a:rPr>
              <a:t>correction</a:t>
            </a:r>
          </a:p>
        </p:txBody>
      </p:sp>
      <p:sp>
        <p:nvSpPr>
          <p:cNvPr id="98" name="TextBox 97">
            <a:hlinkClick r:id="" action="ppaction://noaction">
              <a:snd r:embed="rId20" name="4_9.wav"/>
            </a:hlinkClick>
            <a:extLst>
              <a:ext uri="{FF2B5EF4-FFF2-40B4-BE49-F238E27FC236}">
                <a16:creationId xmlns:a16="http://schemas.microsoft.com/office/drawing/2014/main" id="{7E965CCD-C2A4-4A63-B3BC-91E148119085}"/>
              </a:ext>
            </a:extLst>
          </p:cNvPr>
          <p:cNvSpPr txBox="1"/>
          <p:nvPr/>
        </p:nvSpPr>
        <p:spPr>
          <a:xfrm rot="20603979">
            <a:off x="10878809" y="3282106"/>
            <a:ext cx="1435974" cy="461665"/>
          </a:xfrm>
          <a:prstGeom prst="rect">
            <a:avLst/>
          </a:prstGeom>
          <a:noFill/>
        </p:spPr>
        <p:txBody>
          <a:bodyPr wrap="square" rtlCol="0">
            <a:spAutoFit/>
          </a:bodyPr>
          <a:lstStyle/>
          <a:p>
            <a:pPr algn="ctr"/>
            <a:r>
              <a:rPr lang="en-GB" sz="2400" b="1" dirty="0" err="1">
                <a:solidFill>
                  <a:schemeClr val="bg1"/>
                </a:solidFill>
              </a:rPr>
              <a:t>émotion</a:t>
            </a:r>
            <a:endParaRPr lang="en-GB" sz="2400" b="1" dirty="0">
              <a:solidFill>
                <a:schemeClr val="bg1"/>
              </a:solidFill>
            </a:endParaRPr>
          </a:p>
        </p:txBody>
      </p:sp>
      <p:sp>
        <p:nvSpPr>
          <p:cNvPr id="40" name="Google Shape;410;p19">
            <a:extLst>
              <a:ext uri="{FF2B5EF4-FFF2-40B4-BE49-F238E27FC236}">
                <a16:creationId xmlns:a16="http://schemas.microsoft.com/office/drawing/2014/main" id="{0DC9D17D-67E1-4889-A6BD-1FA1FFB5C91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AF769BEA-A859-4265-ABD3-51BED2B08BBE}"/>
              </a:ext>
            </a:extLst>
          </p:cNvPr>
          <p:cNvSpPr/>
          <p:nvPr/>
        </p:nvSpPr>
        <p:spPr>
          <a:xfrm>
            <a:off x="11002736" y="3993761"/>
            <a:ext cx="502131" cy="2044113"/>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71A66393-8274-406B-A71D-49A5DD892EBA}"/>
              </a:ext>
            </a:extLst>
          </p:cNvPr>
          <p:cNvSpPr/>
          <p:nvPr/>
        </p:nvSpPr>
        <p:spPr>
          <a:xfrm>
            <a:off x="11010219" y="4001226"/>
            <a:ext cx="503528" cy="2036590"/>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F00CE42-05C3-4BA2-B86A-D486D933F475}"/>
              </a:ext>
            </a:extLst>
          </p:cNvPr>
          <p:cNvCxnSpPr>
            <a:cxnSpLocks/>
          </p:cNvCxnSpPr>
          <p:nvPr/>
        </p:nvCxnSpPr>
        <p:spPr>
          <a:xfrm>
            <a:off x="11663499" y="3993761"/>
            <a:ext cx="22609" cy="2032687"/>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7FB69743-A7AC-4C28-BB55-D33E4C9C85A6}"/>
              </a:ext>
            </a:extLst>
          </p:cNvPr>
          <p:cNvCxnSpPr/>
          <p:nvPr/>
        </p:nvCxnSpPr>
        <p:spPr>
          <a:xfrm>
            <a:off x="11662631" y="400122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055964B5-2A10-46A2-943E-FD20FA75DF8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6983A96A-20BC-4D3A-A4D0-B9251F21A6D0}"/>
              </a:ext>
            </a:extLst>
          </p:cNvPr>
          <p:cNvSpPr txBox="1"/>
          <p:nvPr/>
        </p:nvSpPr>
        <p:spPr>
          <a:xfrm>
            <a:off x="11802163" y="3797534"/>
            <a:ext cx="45669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cs typeface="Arial"/>
                <a:sym typeface="Century Gothic"/>
              </a:rPr>
              <a:t>12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EB13B150-7F8B-43C5-A425-F8CBE8F8123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5F2E0412-5C88-42EC-8919-9B8D728A0C8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2000"/>
                                        <p:tgtEl>
                                          <p:spTgt spid="42"/>
                                        </p:tgtEl>
                                        <p:attrNameLst>
                                          <p:attrName>ppt_y</p:attrName>
                                        </p:attrNameLst>
                                      </p:cBhvr>
                                      <p:tavLst>
                                        <p:tav tm="0">
                                          <p:val>
                                            <p:strVal val="#ppt_y"/>
                                          </p:val>
                                        </p:tav>
                                        <p:tav tm="100000">
                                          <p:val>
                                            <p:strVal val="#ppt_y+#ppt_h*1.125000"/>
                                          </p:val>
                                        </p:tav>
                                      </p:tavLst>
                                    </p:anim>
                                    <p:animEffect transition="out" filter="wipe(down)">
                                      <p:cBhvr>
                                        <p:cTn id="7" dur="12000"/>
                                        <p:tgtEl>
                                          <p:spTgt spid="42"/>
                                        </p:tgtEl>
                                      </p:cBhvr>
                                    </p:animEffect>
                                    <p:set>
                                      <p:cBhvr>
                                        <p:cTn id="8" dur="1" fill="hold">
                                          <p:stCondLst>
                                            <p:cond delay="1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peech Bubble: Rectangle with Corners Rounded 36">
            <a:extLst>
              <a:ext uri="{FF2B5EF4-FFF2-40B4-BE49-F238E27FC236}">
                <a16:creationId xmlns:a16="http://schemas.microsoft.com/office/drawing/2014/main" id="{B85E501B-2F97-4726-9BCF-1794B1181FD4}"/>
              </a:ext>
            </a:extLst>
          </p:cNvPr>
          <p:cNvSpPr/>
          <p:nvPr/>
        </p:nvSpPr>
        <p:spPr>
          <a:xfrm>
            <a:off x="3331988" y="166701"/>
            <a:ext cx="3740230" cy="508626"/>
          </a:xfrm>
          <a:prstGeom prst="wedgeRoundRectCallout">
            <a:avLst>
              <a:gd name="adj1" fmla="val -58392"/>
              <a:gd name="adj2" fmla="val -5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9" name="5_1.wav"/>
            </a:hlinkClick>
          </p:cNvPr>
          <p:cNvSpPr/>
          <p:nvPr/>
        </p:nvSpPr>
        <p:spPr>
          <a:xfrm>
            <a:off x="101160" y="-32040"/>
            <a:ext cx="2559410" cy="479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a:hlinkClick r:id="" action="ppaction://noaction">
              <a:snd r:embed="rId10" name="5_2.wav"/>
            </a:hlinkClick>
          </p:cNvPr>
          <p:cNvSpPr/>
          <p:nvPr/>
        </p:nvSpPr>
        <p:spPr>
          <a:xfrm>
            <a:off x="3331988" y="174919"/>
            <a:ext cx="30688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400" b="0" i="0" u="none" strike="noStrike" kern="1200" cap="none" spc="-1" normalizeH="0" baseline="0" noProof="0" dirty="0">
                <a:ln>
                  <a:noFill/>
                </a:ln>
                <a:solidFill>
                  <a:srgbClr val="002060"/>
                </a:solidFill>
                <a:effectLst/>
                <a:uLnTx/>
                <a:uFillTx/>
                <a:latin typeface="Century Gothic"/>
                <a:ea typeface="Century Gothic"/>
              </a:rPr>
              <a:t> et</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répète</a:t>
            </a:r>
            <a:r>
              <a:rPr kumimoji="0" lang="en-GB" sz="2400" b="0" i="0" u="none" strike="noStrike" kern="1200" cap="none" spc="-1" normalizeH="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856535" y="1046725"/>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BB1428BA-C7F6-42EA-8706-DE6BA6195086}"/>
              </a:ext>
            </a:extLst>
          </p:cNvPr>
          <p:cNvSpPr txBox="1"/>
          <p:nvPr/>
        </p:nvSpPr>
        <p:spPr>
          <a:xfrm>
            <a:off x="1432287" y="211876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aimer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grpSp>
        <p:nvGrpSpPr>
          <p:cNvPr id="14" name="Group 13">
            <a:extLst>
              <a:ext uri="{FF2B5EF4-FFF2-40B4-BE49-F238E27FC236}">
                <a16:creationId xmlns:a16="http://schemas.microsoft.com/office/drawing/2014/main" id="{9A6E7736-26DB-453F-A854-4C5039ED96A3}"/>
              </a:ext>
            </a:extLst>
          </p:cNvPr>
          <p:cNvGrpSpPr/>
          <p:nvPr/>
        </p:nvGrpSpPr>
        <p:grpSpPr>
          <a:xfrm>
            <a:off x="-324356" y="576364"/>
            <a:ext cx="2777067" cy="2809395"/>
            <a:chOff x="-324356" y="576364"/>
            <a:chExt cx="2777067" cy="2809395"/>
          </a:xfrm>
        </p:grpSpPr>
        <p:sp>
          <p:nvSpPr>
            <p:cNvPr id="15" name="TextBox 14">
              <a:extLst>
                <a:ext uri="{FF2B5EF4-FFF2-40B4-BE49-F238E27FC236}">
                  <a16:creationId xmlns:a16="http://schemas.microsoft.com/office/drawing/2014/main" id="{A44F98D6-F680-4C7D-AF24-FE4782BBD212}"/>
                </a:ext>
              </a:extLst>
            </p:cNvPr>
            <p:cNvSpPr txBox="1"/>
            <p:nvPr/>
          </p:nvSpPr>
          <p:spPr>
            <a:xfrm>
              <a:off x="-324356" y="2431652"/>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liking]</a:t>
              </a:r>
            </a:p>
          </p:txBody>
        </p:sp>
        <p:pic>
          <p:nvPicPr>
            <p:cNvPr id="16" name="Picture 15" descr="A picture containing rectangle&#10;&#10;Description automatically generated">
              <a:extLst>
                <a:ext uri="{FF2B5EF4-FFF2-40B4-BE49-F238E27FC236}">
                  <a16:creationId xmlns:a16="http://schemas.microsoft.com/office/drawing/2014/main" id="{CCAEAF96-EEF6-4AFD-BE20-8242D1BDED3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68" y="576364"/>
              <a:ext cx="2560384" cy="2560384"/>
            </a:xfrm>
            <a:prstGeom prst="rect">
              <a:avLst/>
            </a:prstGeom>
          </p:spPr>
        </p:pic>
      </p:grpSp>
      <p:grpSp>
        <p:nvGrpSpPr>
          <p:cNvPr id="29" name="Group 28">
            <a:extLst>
              <a:ext uri="{FF2B5EF4-FFF2-40B4-BE49-F238E27FC236}">
                <a16:creationId xmlns:a16="http://schemas.microsoft.com/office/drawing/2014/main" id="{72273149-9FA4-4AD8-9127-0C019A5046C6}"/>
              </a:ext>
            </a:extLst>
          </p:cNvPr>
          <p:cNvGrpSpPr/>
          <p:nvPr/>
        </p:nvGrpSpPr>
        <p:grpSpPr>
          <a:xfrm>
            <a:off x="3787368" y="1216503"/>
            <a:ext cx="1962193" cy="2134598"/>
            <a:chOff x="3787368" y="1216503"/>
            <a:chExt cx="1962193" cy="2134598"/>
          </a:xfrm>
        </p:grpSpPr>
        <p:pic>
          <p:nvPicPr>
            <p:cNvPr id="17" name="Picture 2" descr="Angry, Emoji, Emoticon, Anger, Smiley">
              <a:extLst>
                <a:ext uri="{FF2B5EF4-FFF2-40B4-BE49-F238E27FC236}">
                  <a16:creationId xmlns:a16="http://schemas.microsoft.com/office/drawing/2014/main" id="{5C956AE4-B45F-4124-B971-BC0A19BC92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6103" y="1216503"/>
              <a:ext cx="1122306" cy="1223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15007E-0286-49F0-8BF6-676F37F51AF6}"/>
                </a:ext>
              </a:extLst>
            </p:cNvPr>
            <p:cNvSpPr txBox="1"/>
            <p:nvPr/>
          </p:nvSpPr>
          <p:spPr>
            <a:xfrm>
              <a:off x="3787368" y="2396994"/>
              <a:ext cx="1962193"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hate, hating]</a:t>
              </a:r>
            </a:p>
          </p:txBody>
        </p:sp>
      </p:grpSp>
      <p:sp>
        <p:nvSpPr>
          <p:cNvPr id="18" name="TextBox 17">
            <a:extLst>
              <a:ext uri="{FF2B5EF4-FFF2-40B4-BE49-F238E27FC236}">
                <a16:creationId xmlns:a16="http://schemas.microsoft.com/office/drawing/2014/main" id="{8D3172AA-A2EC-4280-8D0D-FE9A6D60E085}"/>
              </a:ext>
            </a:extLst>
          </p:cNvPr>
          <p:cNvSpPr txBox="1"/>
          <p:nvPr/>
        </p:nvSpPr>
        <p:spPr>
          <a:xfrm>
            <a:off x="5188409" y="207382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détester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699D7763-AEC7-4F97-9C37-7F452D12C64E}"/>
              </a:ext>
            </a:extLst>
          </p:cNvPr>
          <p:cNvSpPr txBox="1"/>
          <p:nvPr/>
        </p:nvSpPr>
        <p:spPr>
          <a:xfrm>
            <a:off x="9658748" y="212787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travailler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CD1EF030-6F33-48E0-8592-797F4F5D66CC}"/>
              </a:ext>
            </a:extLst>
          </p:cNvPr>
          <p:cNvSpPr txBox="1"/>
          <p:nvPr/>
        </p:nvSpPr>
        <p:spPr>
          <a:xfrm>
            <a:off x="1553178" y="489818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jouer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5729C87A-6875-4B64-8118-966A7B381671}"/>
              </a:ext>
            </a:extLst>
          </p:cNvPr>
          <p:cNvSpPr txBox="1"/>
          <p:nvPr/>
        </p:nvSpPr>
        <p:spPr>
          <a:xfrm>
            <a:off x="5731286" y="489818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 retard</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9541889F-A0D1-4823-B165-0F523051926A}"/>
              </a:ext>
            </a:extLst>
          </p:cNvPr>
          <p:cNvSpPr txBox="1"/>
          <p:nvPr/>
        </p:nvSpPr>
        <p:spPr>
          <a:xfrm>
            <a:off x="9663779" y="489818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silence</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7" name="Picture 2" descr="Quiet Sign Clip Art">
            <a:extLst>
              <a:ext uri="{FF2B5EF4-FFF2-40B4-BE49-F238E27FC236}">
                <a16:creationId xmlns:a16="http://schemas.microsoft.com/office/drawing/2014/main" id="{4A39DD6D-6444-450C-AC39-9CC3C3AB26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5033" y="4247055"/>
            <a:ext cx="917396" cy="129746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8CF5DCD-4F44-45F2-9321-7B4172268F6F}"/>
              </a:ext>
            </a:extLst>
          </p:cNvPr>
          <p:cNvGrpSpPr/>
          <p:nvPr/>
        </p:nvGrpSpPr>
        <p:grpSpPr>
          <a:xfrm>
            <a:off x="152137" y="4258672"/>
            <a:ext cx="2554693" cy="1916786"/>
            <a:chOff x="152137" y="4258672"/>
            <a:chExt cx="2554693" cy="1916786"/>
          </a:xfrm>
        </p:grpSpPr>
        <p:sp>
          <p:nvSpPr>
            <p:cNvPr id="21" name="TextBox 20">
              <a:extLst>
                <a:ext uri="{FF2B5EF4-FFF2-40B4-BE49-F238E27FC236}">
                  <a16:creationId xmlns:a16="http://schemas.microsoft.com/office/drawing/2014/main" id="{948B8BC9-4C05-4DED-A650-DAD2FFA0F984}"/>
                </a:ext>
              </a:extLst>
            </p:cNvPr>
            <p:cNvSpPr txBox="1"/>
            <p:nvPr/>
          </p:nvSpPr>
          <p:spPr>
            <a:xfrm>
              <a:off x="152137" y="5221351"/>
              <a:ext cx="1962193"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play, playing]</a:t>
              </a:r>
            </a:p>
          </p:txBody>
        </p:sp>
        <p:pic>
          <p:nvPicPr>
            <p:cNvPr id="28" name="Picture 27">
              <a:extLst>
                <a:ext uri="{FF2B5EF4-FFF2-40B4-BE49-F238E27FC236}">
                  <a16:creationId xmlns:a16="http://schemas.microsoft.com/office/drawing/2014/main" id="{556263E2-4DFD-4EEA-9EA3-ABD3635CD7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8353">
              <a:off x="217533" y="4258672"/>
              <a:ext cx="2489297" cy="930780"/>
            </a:xfrm>
            <a:prstGeom prst="rect">
              <a:avLst/>
            </a:prstGeom>
          </p:spPr>
        </p:pic>
      </p:grpSp>
      <p:grpSp>
        <p:nvGrpSpPr>
          <p:cNvPr id="9" name="Group 8">
            <a:extLst>
              <a:ext uri="{FF2B5EF4-FFF2-40B4-BE49-F238E27FC236}">
                <a16:creationId xmlns:a16="http://schemas.microsoft.com/office/drawing/2014/main" id="{455845EF-4311-4CC5-82DC-3789974602BF}"/>
              </a:ext>
            </a:extLst>
          </p:cNvPr>
          <p:cNvGrpSpPr/>
          <p:nvPr/>
        </p:nvGrpSpPr>
        <p:grpSpPr>
          <a:xfrm>
            <a:off x="3983988" y="3454393"/>
            <a:ext cx="2308450" cy="2290178"/>
            <a:chOff x="3983988" y="3454393"/>
            <a:chExt cx="2308450" cy="2290178"/>
          </a:xfrm>
        </p:grpSpPr>
        <p:sp>
          <p:nvSpPr>
            <p:cNvPr id="23" name="TextBox 22">
              <a:extLst>
                <a:ext uri="{FF2B5EF4-FFF2-40B4-BE49-F238E27FC236}">
                  <a16:creationId xmlns:a16="http://schemas.microsoft.com/office/drawing/2014/main" id="{48816D84-760E-44E5-928B-DF30931B50A4}"/>
                </a:ext>
              </a:extLst>
            </p:cNvPr>
            <p:cNvSpPr txBox="1"/>
            <p:nvPr/>
          </p:nvSpPr>
          <p:spPr>
            <a:xfrm>
              <a:off x="4330245" y="5221351"/>
              <a:ext cx="196219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[late]</a:t>
              </a:r>
            </a:p>
          </p:txBody>
        </p:sp>
        <p:pic>
          <p:nvPicPr>
            <p:cNvPr id="8" name="Picture 7" descr="A clock with a person on it&#10;&#10;Description automatically generated with low confidence">
              <a:extLst>
                <a:ext uri="{FF2B5EF4-FFF2-40B4-BE49-F238E27FC236}">
                  <a16:creationId xmlns:a16="http://schemas.microsoft.com/office/drawing/2014/main" id="{73C7D5DE-ECAE-49BE-8FD7-256159DEFD22}"/>
                </a:ext>
              </a:extLst>
            </p:cNvPr>
            <p:cNvPicPr>
              <a:picLocks noChangeAspect="1"/>
            </p:cNvPicPr>
            <p:nvPr/>
          </p:nvPicPr>
          <p:blipFill>
            <a:blip r:embed="rId17">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83988" y="3454393"/>
              <a:ext cx="1904275" cy="1905764"/>
            </a:xfrm>
            <a:prstGeom prst="rect">
              <a:avLst/>
            </a:prstGeom>
          </p:spPr>
        </p:pic>
      </p:grpSp>
      <p:grpSp>
        <p:nvGrpSpPr>
          <p:cNvPr id="33" name="Group 32">
            <a:extLst>
              <a:ext uri="{FF2B5EF4-FFF2-40B4-BE49-F238E27FC236}">
                <a16:creationId xmlns:a16="http://schemas.microsoft.com/office/drawing/2014/main" id="{1B7F6210-8EFD-4715-B148-7EE50CBC4D8A}"/>
              </a:ext>
            </a:extLst>
          </p:cNvPr>
          <p:cNvGrpSpPr/>
          <p:nvPr/>
        </p:nvGrpSpPr>
        <p:grpSpPr>
          <a:xfrm>
            <a:off x="8257707" y="1201301"/>
            <a:ext cx="1962193" cy="2203851"/>
            <a:chOff x="8257707" y="1201301"/>
            <a:chExt cx="1962193" cy="2203851"/>
          </a:xfrm>
        </p:grpSpPr>
        <p:sp>
          <p:nvSpPr>
            <p:cNvPr id="19" name="TextBox 18">
              <a:extLst>
                <a:ext uri="{FF2B5EF4-FFF2-40B4-BE49-F238E27FC236}">
                  <a16:creationId xmlns:a16="http://schemas.microsoft.com/office/drawing/2014/main" id="{03936F78-66A7-45C5-AE10-977266D7A05A}"/>
                </a:ext>
              </a:extLst>
            </p:cNvPr>
            <p:cNvSpPr txBox="1"/>
            <p:nvPr/>
          </p:nvSpPr>
          <p:spPr>
            <a:xfrm>
              <a:off x="8257707" y="2451045"/>
              <a:ext cx="1962193"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work, working]</a:t>
              </a:r>
            </a:p>
          </p:txBody>
        </p:sp>
        <p:pic>
          <p:nvPicPr>
            <p:cNvPr id="31" name="Picture 30">
              <a:extLst>
                <a:ext uri="{FF2B5EF4-FFF2-40B4-BE49-F238E27FC236}">
                  <a16:creationId xmlns:a16="http://schemas.microsoft.com/office/drawing/2014/main" id="{704F95B4-C3A6-4391-BE36-8AEFC29C73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15905" y="1201301"/>
              <a:ext cx="1440630" cy="1202026"/>
            </a:xfrm>
            <a:prstGeom prst="rect">
              <a:avLst/>
            </a:prstGeom>
          </p:spPr>
        </p:pic>
      </p:grpSp>
      <p:pic>
        <p:nvPicPr>
          <p:cNvPr id="36" name="Graphic 35" descr="Teacher">
            <a:extLst>
              <a:ext uri="{FF2B5EF4-FFF2-40B4-BE49-F238E27FC236}">
                <a16:creationId xmlns:a16="http://schemas.microsoft.com/office/drawing/2014/main" id="{82BE98CE-3C2E-452C-A140-F2A30FFC084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63620" y="-80891"/>
            <a:ext cx="914400" cy="914400"/>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14"/>
                                        </p:tgtEl>
                                      </p:cBhvr>
                                    </p:animEffect>
                                    <p:set>
                                      <p:cBhvr>
                                        <p:cTn id="18" dur="1" fill="hold">
                                          <p:stCondLst>
                                            <p:cond delay="19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5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nodeType="clickEffect">
                                  <p:stCondLst>
                                    <p:cond delay="0"/>
                                  </p:stCondLst>
                                  <p:childTnLst>
                                    <p:animEffect transition="out" filter="circle(out)">
                                      <p:cBhvr>
                                        <p:cTn id="34" dur="2000"/>
                                        <p:tgtEl>
                                          <p:spTgt spid="29"/>
                                        </p:tgtEl>
                                      </p:cBhvr>
                                    </p:animEffect>
                                    <p:set>
                                      <p:cBhvr>
                                        <p:cTn id="35" dur="1" fill="hold">
                                          <p:stCondLst>
                                            <p:cond delay="1999"/>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5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3"/>
                                        </p:tgtEl>
                                      </p:cBhvr>
                                    </p:animEffect>
                                    <p:set>
                                      <p:cBhvr>
                                        <p:cTn id="55" dur="1" fill="hold">
                                          <p:stCondLst>
                                            <p:cond delay="1999"/>
                                          </p:stCondLst>
                                        </p:cTn>
                                        <p:tgtEl>
                                          <p:spTgt spid="3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5_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5"/>
                                        </p:tgtEl>
                                      </p:cBhvr>
                                    </p:animEffect>
                                    <p:set>
                                      <p:cBhvr>
                                        <p:cTn id="75" dur="1" fill="hold">
                                          <p:stCondLst>
                                            <p:cond delay="1999"/>
                                          </p:stCondLst>
                                        </p:cTn>
                                        <p:tgtEl>
                                          <p:spTgt spid="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5_7.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9"/>
                                        </p:tgtEl>
                                      </p:cBhvr>
                                    </p:animEffect>
                                    <p:set>
                                      <p:cBhvr>
                                        <p:cTn id="95" dur="1" fill="hold">
                                          <p:stCondLst>
                                            <p:cond delay="1999"/>
                                          </p:stCondLst>
                                        </p:cTn>
                                        <p:tgtEl>
                                          <p:spTgt spid="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9"/>
                                        </p:tgtEl>
                                        <p:attrNameLst>
                                          <p:attrName>style.visibility</p:attrName>
                                        </p:attrNameLst>
                                      </p:cBhvr>
                                      <p:to>
                                        <p:strVal val="visible"/>
                                      </p:to>
                                    </p:set>
                                    <p:anim calcmode="lin" valueType="num">
                                      <p:cBhvr>
                                        <p:cTn id="100" dur="500" fill="hold"/>
                                        <p:tgtEl>
                                          <p:spTgt spid="9"/>
                                        </p:tgtEl>
                                        <p:attrNameLst>
                                          <p:attrName>ppt_w</p:attrName>
                                        </p:attrNameLst>
                                      </p:cBhvr>
                                      <p:tavLst>
                                        <p:tav tm="0">
                                          <p:val>
                                            <p:fltVal val="0"/>
                                          </p:val>
                                        </p:tav>
                                        <p:tav tm="100000">
                                          <p:val>
                                            <p:strVal val="#ppt_w"/>
                                          </p:val>
                                        </p:tav>
                                      </p:tavLst>
                                    </p:anim>
                                    <p:anim calcmode="lin" valueType="num">
                                      <p:cBhvr>
                                        <p:cTn id="101" dur="500" fill="hold"/>
                                        <p:tgtEl>
                                          <p:spTgt spid="9"/>
                                        </p:tgtEl>
                                        <p:attrNameLst>
                                          <p:attrName>ppt_h</p:attrName>
                                        </p:attrNameLst>
                                      </p:cBhvr>
                                      <p:tavLst>
                                        <p:tav tm="0">
                                          <p:val>
                                            <p:fltVal val="0"/>
                                          </p:val>
                                        </p:tav>
                                        <p:tav tm="100000">
                                          <p:val>
                                            <p:strVal val="#ppt_h"/>
                                          </p:val>
                                        </p:tav>
                                      </p:tavLst>
                                    </p:anim>
                                    <p:animEffect transition="in" filter="fade">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8" name="5_8.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27"/>
                                        </p:tgtEl>
                                      </p:cBhvr>
                                    </p:animEffect>
                                    <p:set>
                                      <p:cBhvr>
                                        <p:cTn id="115" dur="1" fill="hold">
                                          <p:stCondLst>
                                            <p:cond delay="1999"/>
                                          </p:stCondLst>
                                        </p:cTn>
                                        <p:tgtEl>
                                          <p:spTgt spid="2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animEffect transition="in" filter="fade">
                                      <p:cBhvr>
                                        <p:cTn id="122" dur="500"/>
                                        <p:tgtEl>
                                          <p:spTgt spid="27"/>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18"/>
                                        </p:tgtEl>
                                      </p:cBhvr>
                                    </p:animEffect>
                                    <p:set>
                                      <p:cBhvr>
                                        <p:cTn id="127" dur="1" fill="hold">
                                          <p:stCondLst>
                                            <p:cond delay="1999"/>
                                          </p:stCondLst>
                                        </p:cTn>
                                        <p:tgtEl>
                                          <p:spTgt spid="18"/>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18"/>
                                        </p:tgtEl>
                                        <p:attrNameLst>
                                          <p:attrName>style.visibility</p:attrName>
                                        </p:attrNameLst>
                                      </p:cBhvr>
                                      <p:to>
                                        <p:strVal val="visible"/>
                                      </p:to>
                                    </p:set>
                                    <p:anim calcmode="lin" valueType="num">
                                      <p:cBhvr>
                                        <p:cTn id="132" dur="500" fill="hold"/>
                                        <p:tgtEl>
                                          <p:spTgt spid="18"/>
                                        </p:tgtEl>
                                        <p:attrNameLst>
                                          <p:attrName>ppt_w</p:attrName>
                                        </p:attrNameLst>
                                      </p:cBhvr>
                                      <p:tavLst>
                                        <p:tav tm="0">
                                          <p:val>
                                            <p:fltVal val="0"/>
                                          </p:val>
                                        </p:tav>
                                        <p:tav tm="100000">
                                          <p:val>
                                            <p:strVal val="#ppt_w"/>
                                          </p:val>
                                        </p:tav>
                                      </p:tavLst>
                                    </p:anim>
                                    <p:anim calcmode="lin" valueType="num">
                                      <p:cBhvr>
                                        <p:cTn id="133" dur="500" fill="hold"/>
                                        <p:tgtEl>
                                          <p:spTgt spid="18"/>
                                        </p:tgtEl>
                                        <p:attrNameLst>
                                          <p:attrName>ppt_h</p:attrName>
                                        </p:attrNameLst>
                                      </p:cBhvr>
                                      <p:tavLst>
                                        <p:tav tm="0">
                                          <p:val>
                                            <p:fltVal val="0"/>
                                          </p:val>
                                        </p:tav>
                                        <p:tav tm="100000">
                                          <p:val>
                                            <p:strVal val="#ppt_h"/>
                                          </p:val>
                                        </p:tav>
                                      </p:tavLst>
                                    </p:anim>
                                    <p:animEffect transition="in" filter="fade">
                                      <p:cBhvr>
                                        <p:cTn id="134" dur="500"/>
                                        <p:tgtEl>
                                          <p:spTgt spid="18"/>
                                        </p:tgtEl>
                                      </p:cBhvr>
                                    </p:animEffect>
                                  </p:childTnLst>
                                  <p:subTnLst>
                                    <p:audio>
                                      <p:cMediaNode>
                                        <p:cTn display="0" masterRel="sameClick">
                                          <p:stCondLst>
                                            <p:cond evt="begin" delay="0">
                                              <p:tn val="130"/>
                                            </p:cond>
                                          </p:stCondLst>
                                          <p:endCondLst>
                                            <p:cond evt="onStopAudio" delay="0">
                                              <p:tgtEl>
                                                <p:sldTgt/>
                                              </p:tgtEl>
                                            </p:cond>
                                          </p:endCondLst>
                                        </p:cTn>
                                        <p:tgtEl>
                                          <p:sndTgt r:embed="rId4" name="5_4.wav"/>
                                        </p:tgtEl>
                                      </p:cMediaNode>
                                    </p:audio>
                                  </p:sub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4"/>
                                        </p:tgtEl>
                                      </p:cBhvr>
                                    </p:animEffect>
                                    <p:set>
                                      <p:cBhvr>
                                        <p:cTn id="139" dur="1" fill="hold">
                                          <p:stCondLst>
                                            <p:cond delay="1999"/>
                                          </p:stCondLst>
                                        </p:cTn>
                                        <p:tgtEl>
                                          <p:spTgt spid="2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p:cTn id="144" dur="500" fill="hold"/>
                                        <p:tgtEl>
                                          <p:spTgt spid="24"/>
                                        </p:tgtEl>
                                        <p:attrNameLst>
                                          <p:attrName>ppt_w</p:attrName>
                                        </p:attrNameLst>
                                      </p:cBhvr>
                                      <p:tavLst>
                                        <p:tav tm="0">
                                          <p:val>
                                            <p:fltVal val="0"/>
                                          </p:val>
                                        </p:tav>
                                        <p:tav tm="100000">
                                          <p:val>
                                            <p:strVal val="#ppt_w"/>
                                          </p:val>
                                        </p:tav>
                                      </p:tavLst>
                                    </p:anim>
                                    <p:anim calcmode="lin" valueType="num">
                                      <p:cBhvr>
                                        <p:cTn id="145" dur="500" fill="hold"/>
                                        <p:tgtEl>
                                          <p:spTgt spid="24"/>
                                        </p:tgtEl>
                                        <p:attrNameLst>
                                          <p:attrName>ppt_h</p:attrName>
                                        </p:attrNameLst>
                                      </p:cBhvr>
                                      <p:tavLst>
                                        <p:tav tm="0">
                                          <p:val>
                                            <p:fltVal val="0"/>
                                          </p:val>
                                        </p:tav>
                                        <p:tav tm="100000">
                                          <p:val>
                                            <p:strVal val="#ppt_h"/>
                                          </p:val>
                                        </p:tav>
                                      </p:tavLst>
                                    </p:anim>
                                    <p:animEffect transition="in" filter="fade">
                                      <p:cBhvr>
                                        <p:cTn id="146" dur="500"/>
                                        <p:tgtEl>
                                          <p:spTgt spid="24"/>
                                        </p:tgtEl>
                                      </p:cBhvr>
                                    </p:animEffect>
                                  </p:childTnLst>
                                  <p:subTnLst>
                                    <p:audio>
                                      <p:cMediaNode>
                                        <p:cTn display="0" masterRel="sameClick">
                                          <p:stCondLst>
                                            <p:cond evt="begin" delay="0">
                                              <p:tn val="142"/>
                                            </p:cond>
                                          </p:stCondLst>
                                          <p:endCondLst>
                                            <p:cond evt="onStopAudio" delay="0">
                                              <p:tgtEl>
                                                <p:sldTgt/>
                                              </p:tgtEl>
                                            </p:cond>
                                          </p:endCondLst>
                                        </p:cTn>
                                        <p:tgtEl>
                                          <p:sndTgt r:embed="rId7" name="5_7.wav"/>
                                        </p:tgtEl>
                                      </p:cMediaNode>
                                    </p:audio>
                                  </p:sub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20"/>
                                        </p:tgtEl>
                                      </p:cBhvr>
                                    </p:animEffect>
                                    <p:set>
                                      <p:cBhvr>
                                        <p:cTn id="151" dur="1" fill="hold">
                                          <p:stCondLst>
                                            <p:cond delay="1999"/>
                                          </p:stCondLst>
                                        </p:cTn>
                                        <p:tgtEl>
                                          <p:spTgt spid="2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p:cTn id="156" dur="500" fill="hold"/>
                                        <p:tgtEl>
                                          <p:spTgt spid="20"/>
                                        </p:tgtEl>
                                        <p:attrNameLst>
                                          <p:attrName>ppt_w</p:attrName>
                                        </p:attrNameLst>
                                      </p:cBhvr>
                                      <p:tavLst>
                                        <p:tav tm="0">
                                          <p:val>
                                            <p:fltVal val="0"/>
                                          </p:val>
                                        </p:tav>
                                        <p:tav tm="100000">
                                          <p:val>
                                            <p:strVal val="#ppt_w"/>
                                          </p:val>
                                        </p:tav>
                                      </p:tavLst>
                                    </p:anim>
                                    <p:anim calcmode="lin" valueType="num">
                                      <p:cBhvr>
                                        <p:cTn id="157" dur="500" fill="hold"/>
                                        <p:tgtEl>
                                          <p:spTgt spid="20"/>
                                        </p:tgtEl>
                                        <p:attrNameLst>
                                          <p:attrName>ppt_h</p:attrName>
                                        </p:attrNameLst>
                                      </p:cBhvr>
                                      <p:tavLst>
                                        <p:tav tm="0">
                                          <p:val>
                                            <p:fltVal val="0"/>
                                          </p:val>
                                        </p:tav>
                                        <p:tav tm="100000">
                                          <p:val>
                                            <p:strVal val="#ppt_h"/>
                                          </p:val>
                                        </p:tav>
                                      </p:tavLst>
                                    </p:anim>
                                    <p:animEffect transition="in" filter="fade">
                                      <p:cBhvr>
                                        <p:cTn id="158" dur="500"/>
                                        <p:tgtEl>
                                          <p:spTgt spid="20"/>
                                        </p:tgtEl>
                                      </p:cBhvr>
                                    </p:animEffect>
                                  </p:childTnLst>
                                  <p:subTnLst>
                                    <p:audio>
                                      <p:cMediaNode>
                                        <p:cTn display="0" masterRel="sameClick">
                                          <p:stCondLst>
                                            <p:cond evt="begin" delay="0">
                                              <p:tn val="154"/>
                                            </p:cond>
                                          </p:stCondLst>
                                          <p:endCondLst>
                                            <p:cond evt="onStopAudio" delay="0">
                                              <p:tgtEl>
                                                <p:sldTgt/>
                                              </p:tgtEl>
                                            </p:cond>
                                          </p:endCondLst>
                                        </p:cTn>
                                        <p:tgtEl>
                                          <p:sndTgt r:embed="rId5" name="5_5.wav"/>
                                        </p:tgtEl>
                                      </p:cMediaNode>
                                    </p:audio>
                                  </p:sub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26"/>
                                        </p:tgtEl>
                                      </p:cBhvr>
                                    </p:animEffect>
                                    <p:set>
                                      <p:cBhvr>
                                        <p:cTn id="163" dur="1" fill="hold">
                                          <p:stCondLst>
                                            <p:cond delay="1999"/>
                                          </p:stCondLst>
                                        </p:cTn>
                                        <p:tgtEl>
                                          <p:spTgt spid="26"/>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500" fill="hold"/>
                                        <p:tgtEl>
                                          <p:spTgt spid="26"/>
                                        </p:tgtEl>
                                        <p:attrNameLst>
                                          <p:attrName>ppt_w</p:attrName>
                                        </p:attrNameLst>
                                      </p:cBhvr>
                                      <p:tavLst>
                                        <p:tav tm="0">
                                          <p:val>
                                            <p:fltVal val="0"/>
                                          </p:val>
                                        </p:tav>
                                        <p:tav tm="100000">
                                          <p:val>
                                            <p:strVal val="#ppt_w"/>
                                          </p:val>
                                        </p:tav>
                                      </p:tavLst>
                                    </p:anim>
                                    <p:anim calcmode="lin" valueType="num">
                                      <p:cBhvr>
                                        <p:cTn id="169" dur="500" fill="hold"/>
                                        <p:tgtEl>
                                          <p:spTgt spid="26"/>
                                        </p:tgtEl>
                                        <p:attrNameLst>
                                          <p:attrName>ppt_h</p:attrName>
                                        </p:attrNameLst>
                                      </p:cBhvr>
                                      <p:tavLst>
                                        <p:tav tm="0">
                                          <p:val>
                                            <p:fltVal val="0"/>
                                          </p:val>
                                        </p:tav>
                                        <p:tav tm="100000">
                                          <p:val>
                                            <p:strVal val="#ppt_h"/>
                                          </p:val>
                                        </p:tav>
                                      </p:tavLst>
                                    </p:anim>
                                    <p:animEffect transition="in" filter="fade">
                                      <p:cBhvr>
                                        <p:cTn id="170" dur="500"/>
                                        <p:tgtEl>
                                          <p:spTgt spid="26"/>
                                        </p:tgtEl>
                                      </p:cBhvr>
                                    </p:animEffect>
                                  </p:childTnLst>
                                  <p:subTnLst>
                                    <p:audio>
                                      <p:cMediaNode>
                                        <p:cTn display="0" masterRel="sameClick">
                                          <p:stCondLst>
                                            <p:cond evt="begin" delay="0">
                                              <p:tn val="166"/>
                                            </p:cond>
                                          </p:stCondLst>
                                          <p:endCondLst>
                                            <p:cond evt="onStopAudio" delay="0">
                                              <p:tgtEl>
                                                <p:sldTgt/>
                                              </p:tgtEl>
                                            </p:cond>
                                          </p:endCondLst>
                                        </p:cTn>
                                        <p:tgtEl>
                                          <p:sndTgt r:embed="rId8" name="5_8.wav"/>
                                        </p:tgtEl>
                                      </p:cMediaNode>
                                    </p:audio>
                                  </p:sub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22"/>
                                        </p:tgtEl>
                                      </p:cBhvr>
                                    </p:animEffect>
                                    <p:set>
                                      <p:cBhvr>
                                        <p:cTn id="175" dur="1" fill="hold">
                                          <p:stCondLst>
                                            <p:cond delay="1999"/>
                                          </p:stCondLst>
                                        </p:cTn>
                                        <p:tgtEl>
                                          <p:spTgt spid="22"/>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22"/>
                                        </p:tgtEl>
                                        <p:attrNameLst>
                                          <p:attrName>style.visibility</p:attrName>
                                        </p:attrNameLst>
                                      </p:cBhvr>
                                      <p:to>
                                        <p:strVal val="visible"/>
                                      </p:to>
                                    </p:set>
                                    <p:anim calcmode="lin" valueType="num">
                                      <p:cBhvr>
                                        <p:cTn id="180" dur="500" fill="hold"/>
                                        <p:tgtEl>
                                          <p:spTgt spid="22"/>
                                        </p:tgtEl>
                                        <p:attrNameLst>
                                          <p:attrName>ppt_w</p:attrName>
                                        </p:attrNameLst>
                                      </p:cBhvr>
                                      <p:tavLst>
                                        <p:tav tm="0">
                                          <p:val>
                                            <p:fltVal val="0"/>
                                          </p:val>
                                        </p:tav>
                                        <p:tav tm="100000">
                                          <p:val>
                                            <p:strVal val="#ppt_w"/>
                                          </p:val>
                                        </p:tav>
                                      </p:tavLst>
                                    </p:anim>
                                    <p:anim calcmode="lin" valueType="num">
                                      <p:cBhvr>
                                        <p:cTn id="181" dur="500" fill="hold"/>
                                        <p:tgtEl>
                                          <p:spTgt spid="22"/>
                                        </p:tgtEl>
                                        <p:attrNameLst>
                                          <p:attrName>ppt_h</p:attrName>
                                        </p:attrNameLst>
                                      </p:cBhvr>
                                      <p:tavLst>
                                        <p:tav tm="0">
                                          <p:val>
                                            <p:fltVal val="0"/>
                                          </p:val>
                                        </p:tav>
                                        <p:tav tm="100000">
                                          <p:val>
                                            <p:strVal val="#ppt_h"/>
                                          </p:val>
                                        </p:tav>
                                      </p:tavLst>
                                    </p:anim>
                                    <p:animEffect transition="in" filter="fade">
                                      <p:cBhvr>
                                        <p:cTn id="182" dur="500"/>
                                        <p:tgtEl>
                                          <p:spTgt spid="22"/>
                                        </p:tgtEl>
                                      </p:cBhvr>
                                    </p:animEffect>
                                  </p:childTnLst>
                                  <p:subTnLst>
                                    <p:audio>
                                      <p:cMediaNode>
                                        <p:cTn display="0" masterRel="sameClick">
                                          <p:stCondLst>
                                            <p:cond evt="begin" delay="0">
                                              <p:tn val="178"/>
                                            </p:cond>
                                          </p:stCondLst>
                                          <p:endCondLst>
                                            <p:cond evt="onStopAudio" delay="0">
                                              <p:tgtEl>
                                                <p:sldTgt/>
                                              </p:tgtEl>
                                            </p:cond>
                                          </p:endCondLst>
                                        </p:cTn>
                                        <p:tgtEl>
                                          <p:sndTgt r:embed="rId6" name="5_6.wav"/>
                                        </p:tgtEl>
                                      </p:cMediaNode>
                                    </p:audio>
                                  </p:sub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13"/>
                                        </p:tgtEl>
                                      </p:cBhvr>
                                    </p:animEffect>
                                    <p:set>
                                      <p:cBhvr>
                                        <p:cTn id="187" dur="1" fill="hold">
                                          <p:stCondLst>
                                            <p:cond delay="1999"/>
                                          </p:stCondLst>
                                        </p:cTn>
                                        <p:tgtEl>
                                          <p:spTgt spid="1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13"/>
                                        </p:tgtEl>
                                        <p:attrNameLst>
                                          <p:attrName>style.visibility</p:attrName>
                                        </p:attrNameLst>
                                      </p:cBhvr>
                                      <p:to>
                                        <p:strVal val="visible"/>
                                      </p:to>
                                    </p:set>
                                    <p:anim calcmode="lin" valueType="num">
                                      <p:cBhvr>
                                        <p:cTn id="192" dur="500" fill="hold"/>
                                        <p:tgtEl>
                                          <p:spTgt spid="13"/>
                                        </p:tgtEl>
                                        <p:attrNameLst>
                                          <p:attrName>ppt_w</p:attrName>
                                        </p:attrNameLst>
                                      </p:cBhvr>
                                      <p:tavLst>
                                        <p:tav tm="0">
                                          <p:val>
                                            <p:fltVal val="0"/>
                                          </p:val>
                                        </p:tav>
                                        <p:tav tm="100000">
                                          <p:val>
                                            <p:strVal val="#ppt_w"/>
                                          </p:val>
                                        </p:tav>
                                      </p:tavLst>
                                    </p:anim>
                                    <p:anim calcmode="lin" valueType="num">
                                      <p:cBhvr>
                                        <p:cTn id="193" dur="500" fill="hold"/>
                                        <p:tgtEl>
                                          <p:spTgt spid="13"/>
                                        </p:tgtEl>
                                        <p:attrNameLst>
                                          <p:attrName>ppt_h</p:attrName>
                                        </p:attrNameLst>
                                      </p:cBhvr>
                                      <p:tavLst>
                                        <p:tav tm="0">
                                          <p:val>
                                            <p:fltVal val="0"/>
                                          </p:val>
                                        </p:tav>
                                        <p:tav tm="100000">
                                          <p:val>
                                            <p:strVal val="#ppt_h"/>
                                          </p:val>
                                        </p:tav>
                                      </p:tavLst>
                                    </p:anim>
                                    <p:animEffect transition="in" filter="fade">
                                      <p:cBhvr>
                                        <p:cTn id="194" dur="500"/>
                                        <p:tgtEl>
                                          <p:spTgt spid="13"/>
                                        </p:tgtEl>
                                      </p:cBhvr>
                                    </p:animEffect>
                                  </p:childTnLst>
                                  <p:subTnLst>
                                    <p:audio>
                                      <p:cMediaNode>
                                        <p:cTn display="0" masterRel="sameClick">
                                          <p:stCondLst>
                                            <p:cond evt="begin" delay="0">
                                              <p:tn val="190"/>
                                            </p:cond>
                                          </p:stCondLst>
                                          <p:endCondLst>
                                            <p:cond evt="onStopAudio" delay="0">
                                              <p:tgtEl>
                                                <p:sldTgt/>
                                              </p:tgtEl>
                                            </p:cond>
                                          </p:endCondLst>
                                        </p:cTn>
                                        <p:tgtEl>
                                          <p:sndTgt r:embed="rId3" name="5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8" grpId="0"/>
      <p:bldP spid="18" grpId="1"/>
      <p:bldP spid="18" grpId="2"/>
      <p:bldP spid="20" grpId="0"/>
      <p:bldP spid="20" grpId="1"/>
      <p:bldP spid="20" grpId="2"/>
      <p:bldP spid="22" grpId="0"/>
      <p:bldP spid="22" grpId="1"/>
      <p:bldP spid="22" grpId="2"/>
      <p:bldP spid="24" grpId="0"/>
      <p:bldP spid="24" grpId="1"/>
      <p:bldP spid="24" grpId="2"/>
      <p:bldP spid="26" grpId="0"/>
      <p:bldP spid="26" grpId="1"/>
      <p:bldP spid="2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281289" y="3846235"/>
            <a:ext cx="363109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2600134" y="1979729"/>
            <a:ext cx="121305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4096621" y="3820396"/>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270906" y="3792545"/>
            <a:ext cx="3651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9202284" y="33320"/>
            <a:ext cx="2910169" cy="1374318"/>
          </a:xfrm>
          <a:prstGeom prst="wedgeRoundRectCallout">
            <a:avLst>
              <a:gd name="adj1" fmla="val -198156"/>
              <a:gd name="adj2" fmla="val 57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also the form of a verb you see in a dictionary. </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383397"/>
            <a:ext cx="10768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the infinitive verb tells us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 meaning.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261171" y="2588242"/>
            <a:ext cx="11851282" cy="9787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change the ending to match the pronoun:</a:t>
            </a:r>
          </a:p>
        </p:txBody>
      </p:sp>
      <p:sp>
        <p:nvSpPr>
          <p:cNvPr id="28" name="TextBox 27">
            <a:extLst>
              <a:ext uri="{FF2B5EF4-FFF2-40B4-BE49-F238E27FC236}">
                <a16:creationId xmlns:a16="http://schemas.microsoft.com/office/drawing/2014/main" id="{4780FF0D-F3F8-4DF0-9E10-E383E24A0E4F}"/>
              </a:ext>
            </a:extLst>
          </p:cNvPr>
          <p:cNvSpPr txBox="1"/>
          <p:nvPr/>
        </p:nvSpPr>
        <p:spPr>
          <a:xfrm>
            <a:off x="2584035" y="1946346"/>
            <a:ext cx="1201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238881" y="1895764"/>
            <a:ext cx="36085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speak</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ing</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4640958" y="3835479"/>
            <a:ext cx="29100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speak French.</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281290" y="4903495"/>
            <a:ext cx="363109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281289" y="4881559"/>
            <a:ext cx="3340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4577382" y="4905176"/>
            <a:ext cx="3651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speak French.</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8">
            <a:alphaModFix/>
          </a:blip>
          <a:srcRect/>
          <a:stretch/>
        </p:blipFill>
        <p:spPr>
          <a:xfrm>
            <a:off x="4527887" y="1925161"/>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8">
            <a:alphaModFix/>
          </a:blip>
          <a:srcRect/>
          <a:stretch/>
        </p:blipFill>
        <p:spPr>
          <a:xfrm>
            <a:off x="4091960" y="4905176"/>
            <a:ext cx="442485" cy="523220"/>
          </a:xfrm>
          <a:prstGeom prst="rect">
            <a:avLst/>
          </a:prstGeom>
          <a:noFill/>
          <a:ln>
            <a:noFill/>
          </a:ln>
        </p:spPr>
      </p:pic>
      <p:sp>
        <p:nvSpPr>
          <p:cNvPr id="52" name="Speech Bubble: Rectangle with Corners Rounded 51">
            <a:extLst>
              <a:ext uri="{FF2B5EF4-FFF2-40B4-BE49-F238E27FC236}">
                <a16:creationId xmlns:a16="http://schemas.microsoft.com/office/drawing/2014/main" id="{5F73A805-FB87-41ED-9FFB-D19BA3942FA6}"/>
              </a:ext>
            </a:extLst>
          </p:cNvPr>
          <p:cNvSpPr/>
          <p:nvPr/>
        </p:nvSpPr>
        <p:spPr>
          <a:xfrm>
            <a:off x="7883912" y="3393086"/>
            <a:ext cx="4142632" cy="1686040"/>
          </a:xfrm>
          <a:prstGeom prst="wedgeRoundRectCallout">
            <a:avLst>
              <a:gd name="adj1" fmla="val -35229"/>
              <a:gd name="adj2" fmla="val 742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that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sound the same because of the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onsonant.</a:t>
            </a:r>
          </a:p>
        </p:txBody>
      </p:sp>
      <p:sp>
        <p:nvSpPr>
          <p:cNvPr id="26" name="Rectangle: Rounded Corners 25">
            <a:extLst>
              <a:ext uri="{FF2B5EF4-FFF2-40B4-BE49-F238E27FC236}">
                <a16:creationId xmlns:a16="http://schemas.microsoft.com/office/drawing/2014/main" id="{02D4A4B0-DE5B-48FC-B277-98717CB6F9B5}"/>
              </a:ext>
            </a:extLst>
          </p:cNvPr>
          <p:cNvSpPr/>
          <p:nvPr/>
        </p:nvSpPr>
        <p:spPr>
          <a:xfrm>
            <a:off x="281290" y="6050782"/>
            <a:ext cx="363109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EFF22A9-3325-4886-AB9F-E9E9CD8EBCD0}"/>
              </a:ext>
            </a:extLst>
          </p:cNvPr>
          <p:cNvSpPr txBox="1"/>
          <p:nvPr/>
        </p:nvSpPr>
        <p:spPr>
          <a:xfrm>
            <a:off x="260524" y="6028846"/>
            <a:ext cx="3651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Il/Elle parl</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9AFDD16-F3F7-4B31-BC0C-AE8B43D30923}"/>
              </a:ext>
            </a:extLst>
          </p:cNvPr>
          <p:cNvSpPr txBox="1"/>
          <p:nvPr/>
        </p:nvSpPr>
        <p:spPr>
          <a:xfrm>
            <a:off x="4624118" y="6028846"/>
            <a:ext cx="4330696" cy="523220"/>
          </a:xfrm>
          <a:prstGeom prst="rect">
            <a:avLst/>
          </a:prstGeom>
          <a:noFill/>
        </p:spPr>
        <p:txBody>
          <a:bodyPr wrap="square" rtlCol="0">
            <a:spAutoFit/>
          </a:bodyPr>
          <a:lstStyle/>
          <a:p>
            <a:pPr lvl="0">
              <a:buClr>
                <a:srgbClr val="002060"/>
              </a:buClr>
              <a:buSzPts val="2800"/>
              <a:defRPr/>
            </a:pPr>
            <a:r>
              <a:rPr lang="en-GB" sz="2800" kern="0" dirty="0" err="1">
                <a:solidFill>
                  <a:srgbClr val="002060"/>
                </a:solidFill>
                <a:latin typeface="Century Gothic"/>
                <a:ea typeface="Century Gothic"/>
                <a:cs typeface="Century Gothic"/>
                <a:sym typeface="Century Gothic"/>
              </a:rPr>
              <a:t>He/She</a:t>
            </a:r>
            <a:r>
              <a:rPr lang="en-GB" sz="2800" kern="0" dirty="0">
                <a:solidFill>
                  <a:srgbClr val="002060"/>
                </a:solidFill>
                <a:latin typeface="Century Gothic"/>
                <a:ea typeface="Century Gothic"/>
                <a:cs typeface="Century Gothic"/>
                <a:sym typeface="Century Gothic"/>
              </a:rPr>
              <a:t> speaks French.</a:t>
            </a:r>
            <a:endParaRPr lang="en-GB" sz="1400" kern="0" dirty="0">
              <a:solidFill>
                <a:srgbClr val="000000"/>
              </a:solidFill>
              <a:latin typeface="Arial"/>
              <a:cs typeface="Arial"/>
              <a:sym typeface="Arial"/>
            </a:endParaRPr>
          </a:p>
        </p:txBody>
      </p:sp>
      <p:pic>
        <p:nvPicPr>
          <p:cNvPr id="35" name="Google Shape;183;p8">
            <a:extLst>
              <a:ext uri="{FF2B5EF4-FFF2-40B4-BE49-F238E27FC236}">
                <a16:creationId xmlns:a16="http://schemas.microsoft.com/office/drawing/2014/main" id="{869B8C29-4D71-4875-A770-7295B6A782B1}"/>
              </a:ext>
            </a:extLst>
          </p:cNvPr>
          <p:cNvPicPr preferRelativeResize="0"/>
          <p:nvPr/>
        </p:nvPicPr>
        <p:blipFill rotWithShape="1">
          <a:blip r:embed="rId8">
            <a:alphaModFix/>
          </a:blip>
          <a:srcRect/>
          <a:stretch/>
        </p:blipFill>
        <p:spPr>
          <a:xfrm>
            <a:off x="4152808" y="6040274"/>
            <a:ext cx="442485" cy="523220"/>
          </a:xfrm>
          <a:prstGeom prst="rect">
            <a:avLst/>
          </a:prstGeom>
          <a:noFill/>
          <a:ln>
            <a:noFill/>
          </a:ln>
        </p:spPr>
      </p:pic>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fade">
                                      <p:cBhvr>
                                        <p:cTn id="31" dur="500"/>
                                        <p:tgtEl>
                                          <p:spTgt spid="3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6_2.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6_3.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6_4.wav"/>
                                        </p:tgtEl>
                                      </p:cMediaNode>
                                    </p:audio>
                                  </p:subTnLst>
                                </p:cTn>
                              </p:par>
                              <p:par>
                                <p:cTn id="66" presetID="1"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34" grpId="0" animBg="1"/>
      <p:bldP spid="41" grpId="0" animBg="1"/>
      <p:bldP spid="42" grpId="0"/>
      <p:bldP spid="52" grpId="0" animBg="1"/>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7_1.wav"/>
            </a:hlinkClick>
          </p:cNvPr>
          <p:cNvSpPr/>
          <p:nvPr/>
        </p:nvSpPr>
        <p:spPr>
          <a:xfrm>
            <a:off x="101160" y="0"/>
            <a:ext cx="118626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Pierre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des messages à Yves.  Il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des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activités</a:t>
            </a:r>
            <a:r>
              <a:rPr kumimoji="0" lang="en-GB" sz="2600" b="1" i="0" u="none" strike="noStrike" kern="1200" cap="none" spc="-1" normalizeH="0" baseline="0" noProof="0" dirty="0">
                <a:ln>
                  <a:noFill/>
                </a:ln>
                <a:solidFill>
                  <a:srgbClr val="002060"/>
                </a:solidFill>
                <a:effectLst/>
                <a:uLnTx/>
                <a:uFillTx/>
                <a:latin typeface="Century gothic"/>
                <a:ea typeface="Century Gothic"/>
              </a:rPr>
              <a:t> à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l’école</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11" name="7_2.wav"/>
            </a:hlinkClick>
            <a:extLst>
              <a:ext uri="{FF2B5EF4-FFF2-40B4-BE49-F238E27FC236}">
                <a16:creationId xmlns:a16="http://schemas.microsoft.com/office/drawing/2014/main" id="{977D9DC2-7212-4C61-B9B9-2FECC03F6397}"/>
              </a:ext>
            </a:extLst>
          </p:cNvPr>
          <p:cNvSpPr/>
          <p:nvPr/>
        </p:nvSpPr>
        <p:spPr>
          <a:xfrm>
            <a:off x="841228" y="445398"/>
            <a:ext cx="847134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Pierre (je)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Yves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extLst>
              <a:ext uri="{FF2B5EF4-FFF2-40B4-BE49-F238E27FC236}">
                <a16:creationId xmlns:a16="http://schemas.microsoft.com/office/drawing/2014/main" id="{E76B4432-5146-4FCB-9339-AF98E6E82F50}"/>
              </a:ext>
            </a:extLst>
          </p:cNvPr>
          <p:cNvSpPr txBox="1"/>
          <p:nvPr/>
        </p:nvSpPr>
        <p:spPr>
          <a:xfrm>
            <a:off x="9959128" y="575980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56349" y="380862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3975639" y="5922769"/>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3972860" y="3962717"/>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3988094" y="1893294"/>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47123" y="32523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20482" y="65719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04335" y="180297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40190" y="145425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89120" y="1441909"/>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Tu</a:t>
            </a:r>
            <a:r>
              <a:rPr lang="en-GB" sz="2000" dirty="0">
                <a:solidFill>
                  <a:srgbClr val="1F4E79"/>
                </a:solidFill>
                <a:latin typeface="Century Gothic" panose="020B0502020202020204" pitchFamily="34" charset="0"/>
              </a:rPr>
              <a:t> aides Madame Vidal.</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44598" y="114887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88094" y="1258205"/>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673033" y="1285782"/>
            <a:ext cx="759685"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59011" y="1795852"/>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4673034" y="1920871"/>
            <a:ext cx="759686"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83822" y="3386920"/>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écoute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les instructions.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72860" y="333650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657800" y="3364078"/>
            <a:ext cx="752321" cy="446276"/>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35" name="Picture 34">
            <a:extLst>
              <a:ext uri="{FF2B5EF4-FFF2-40B4-BE49-F238E27FC236}">
                <a16:creationId xmlns:a16="http://schemas.microsoft.com/office/drawing/2014/main" id="{BD2934C2-8098-45CF-A325-CD66B4556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5604" y="3281049"/>
            <a:ext cx="498794" cy="519576"/>
          </a:xfrm>
          <a:prstGeom prst="rect">
            <a:avLst/>
          </a:prstGeom>
        </p:spPr>
      </p:pic>
      <p:sp>
        <p:nvSpPr>
          <p:cNvPr id="36" name="TextBox 35">
            <a:extLst>
              <a:ext uri="{FF2B5EF4-FFF2-40B4-BE49-F238E27FC236}">
                <a16:creationId xmlns:a16="http://schemas.microsoft.com/office/drawing/2014/main" id="{4DE4D58C-58AF-41D0-9DBD-2050E813B8BF}"/>
              </a:ext>
            </a:extLst>
          </p:cNvPr>
          <p:cNvSpPr txBox="1"/>
          <p:nvPr/>
        </p:nvSpPr>
        <p:spPr>
          <a:xfrm>
            <a:off x="4657800" y="3999167"/>
            <a:ext cx="752321"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926468" y="329866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93427" y="32969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répètes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les instructions.</a:t>
            </a:r>
          </a:p>
        </p:txBody>
      </p:sp>
      <p:sp>
        <p:nvSpPr>
          <p:cNvPr id="42" name="TextBox 41">
            <a:extLst>
              <a:ext uri="{FF2B5EF4-FFF2-40B4-BE49-F238E27FC236}">
                <a16:creationId xmlns:a16="http://schemas.microsoft.com/office/drawing/2014/main" id="{284211E8-A02A-46E8-9D59-5FDAFA50B723}"/>
              </a:ext>
            </a:extLst>
          </p:cNvPr>
          <p:cNvSpPr txBox="1"/>
          <p:nvPr/>
        </p:nvSpPr>
        <p:spPr>
          <a:xfrm>
            <a:off x="6191836" y="299328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956349" y="3173533"/>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41289" y="3201110"/>
            <a:ext cx="783045" cy="446276"/>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45" name="Picture 44">
            <a:extLst>
              <a:ext uri="{FF2B5EF4-FFF2-40B4-BE49-F238E27FC236}">
                <a16:creationId xmlns:a16="http://schemas.microsoft.com/office/drawing/2014/main" id="{9C275BE0-8301-4B7A-AA48-96DAE94FCD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24254" y="3702929"/>
            <a:ext cx="498794" cy="519576"/>
          </a:xfrm>
          <a:prstGeom prst="rect">
            <a:avLst/>
          </a:prstGeom>
        </p:spPr>
      </p:pic>
      <p:sp>
        <p:nvSpPr>
          <p:cNvPr id="46" name="TextBox 45">
            <a:extLst>
              <a:ext uri="{FF2B5EF4-FFF2-40B4-BE49-F238E27FC236}">
                <a16:creationId xmlns:a16="http://schemas.microsoft.com/office/drawing/2014/main" id="{4FA14D0B-96C7-4D75-8279-19937D497A9F}"/>
              </a:ext>
            </a:extLst>
          </p:cNvPr>
          <p:cNvSpPr txBox="1"/>
          <p:nvPr/>
        </p:nvSpPr>
        <p:spPr>
          <a:xfrm>
            <a:off x="10641289" y="3836199"/>
            <a:ext cx="783045"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97424" y="5342973"/>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parle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anglais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75639" y="528768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4" name="TextBox 53">
            <a:extLst>
              <a:ext uri="{FF2B5EF4-FFF2-40B4-BE49-F238E27FC236}">
                <a16:creationId xmlns:a16="http://schemas.microsoft.com/office/drawing/2014/main" id="{25FC993E-93FB-4EB3-B5B0-45DD68D7A7B3}"/>
              </a:ext>
            </a:extLst>
          </p:cNvPr>
          <p:cNvSpPr txBox="1"/>
          <p:nvPr/>
        </p:nvSpPr>
        <p:spPr>
          <a:xfrm>
            <a:off x="4660579" y="5315257"/>
            <a:ext cx="752321"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55" name="Picture 54">
            <a:extLst>
              <a:ext uri="{FF2B5EF4-FFF2-40B4-BE49-F238E27FC236}">
                <a16:creationId xmlns:a16="http://schemas.microsoft.com/office/drawing/2014/main" id="{8384A492-50C0-4D41-9C7E-D40A807B11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5885" y="5188354"/>
            <a:ext cx="498794" cy="519576"/>
          </a:xfrm>
          <a:prstGeom prst="rect">
            <a:avLst/>
          </a:prstGeom>
        </p:spPr>
      </p:pic>
      <p:sp>
        <p:nvSpPr>
          <p:cNvPr id="56" name="TextBox 55">
            <a:extLst>
              <a:ext uri="{FF2B5EF4-FFF2-40B4-BE49-F238E27FC236}">
                <a16:creationId xmlns:a16="http://schemas.microsoft.com/office/drawing/2014/main" id="{60DB56D6-06F6-4E51-B6E3-9F906DDAD7E3}"/>
              </a:ext>
            </a:extLst>
          </p:cNvPr>
          <p:cNvSpPr txBox="1"/>
          <p:nvPr/>
        </p:nvSpPr>
        <p:spPr>
          <a:xfrm>
            <a:off x="4660579" y="5950346"/>
            <a:ext cx="752321"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989197" y="5266232"/>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utilise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un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dictionnaire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6194615" y="494446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3" name="TextBox 62">
            <a:extLst>
              <a:ext uri="{FF2B5EF4-FFF2-40B4-BE49-F238E27FC236}">
                <a16:creationId xmlns:a16="http://schemas.microsoft.com/office/drawing/2014/main" id="{B22E5569-4463-484E-89A3-1CE67BF3C788}"/>
              </a:ext>
            </a:extLst>
          </p:cNvPr>
          <p:cNvSpPr txBox="1"/>
          <p:nvPr/>
        </p:nvSpPr>
        <p:spPr>
          <a:xfrm>
            <a:off x="9959128" y="512471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44068" y="5152289"/>
            <a:ext cx="783045"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65" name="Picture 64">
            <a:extLst>
              <a:ext uri="{FF2B5EF4-FFF2-40B4-BE49-F238E27FC236}">
                <a16:creationId xmlns:a16="http://schemas.microsoft.com/office/drawing/2014/main" id="{C434EDCA-40E1-4BA4-A6C2-80556438BE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0248" y="5006444"/>
            <a:ext cx="498794" cy="519576"/>
          </a:xfrm>
          <a:prstGeom prst="rect">
            <a:avLst/>
          </a:prstGeom>
        </p:spPr>
      </p:pic>
      <p:sp>
        <p:nvSpPr>
          <p:cNvPr id="66" name="TextBox 65">
            <a:extLst>
              <a:ext uri="{FF2B5EF4-FFF2-40B4-BE49-F238E27FC236}">
                <a16:creationId xmlns:a16="http://schemas.microsoft.com/office/drawing/2014/main" id="{3CE8A91A-A765-4E9C-A7AA-A4C332CFE7EB}"/>
              </a:ext>
            </a:extLst>
          </p:cNvPr>
          <p:cNvSpPr txBox="1"/>
          <p:nvPr/>
        </p:nvSpPr>
        <p:spPr>
          <a:xfrm>
            <a:off x="10644068" y="5787378"/>
            <a:ext cx="783045"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pic>
        <p:nvPicPr>
          <p:cNvPr id="4" name="Picture 3" descr="A picture containing text, outdoor, flock&#10;&#10;Description automatically generated">
            <a:extLst>
              <a:ext uri="{FF2B5EF4-FFF2-40B4-BE49-F238E27FC236}">
                <a16:creationId xmlns:a16="http://schemas.microsoft.com/office/drawing/2014/main" id="{D6B3746D-8B06-4D97-8046-B653A1D43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1051085" y="1488759"/>
            <a:ext cx="260040" cy="311367"/>
          </a:xfrm>
          <a:prstGeom prst="rect">
            <a:avLst/>
          </a:prstGeom>
        </p:spPr>
      </p:pic>
      <p:pic>
        <p:nvPicPr>
          <p:cNvPr id="68" name="Picture 67" descr="A picture containing toy, doll&#10;&#10;Description automatically generated">
            <a:extLst>
              <a:ext uri="{FF2B5EF4-FFF2-40B4-BE49-F238E27FC236}">
                <a16:creationId xmlns:a16="http://schemas.microsoft.com/office/drawing/2014/main" id="{D24626A1-8DA6-4A51-B958-2C041CF44C66}"/>
              </a:ext>
            </a:extLst>
          </p:cNvPr>
          <p:cNvPicPr>
            <a:picLocks noChangeAspect="1"/>
          </p:cNvPicPr>
          <p:nvPr/>
        </p:nvPicPr>
        <p:blipFill rotWithShape="1">
          <a:blip r:embed="rId14">
            <a:extLst>
              <a:ext uri="{28A0092B-C50C-407E-A947-70E740481C1C}">
                <a14:useLocalDpi xmlns:a14="http://schemas.microsoft.com/office/drawing/2010/main" val="0"/>
              </a:ext>
            </a:extLst>
          </a:blip>
          <a:srcRect b="65795"/>
          <a:stretch/>
        </p:blipFill>
        <p:spPr>
          <a:xfrm flipH="1">
            <a:off x="10358423" y="-48114"/>
            <a:ext cx="1101542" cy="1071682"/>
          </a:xfrm>
          <a:prstGeom prst="rect">
            <a:avLst/>
          </a:prstGeom>
        </p:spPr>
      </p:pic>
      <p:pic>
        <p:nvPicPr>
          <p:cNvPr id="72" name="Picture 71" descr="A picture containing text, outdoor, flock&#10;&#10;Description automatically generated">
            <a:extLst>
              <a:ext uri="{FF2B5EF4-FFF2-40B4-BE49-F238E27FC236}">
                <a16:creationId xmlns:a16="http://schemas.microsoft.com/office/drawing/2014/main" id="{C9D3FB89-260F-453B-B81E-CF4CFF5C3F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1026465" y="3420274"/>
            <a:ext cx="260040" cy="311367"/>
          </a:xfrm>
          <a:prstGeom prst="rect">
            <a:avLst/>
          </a:prstGeom>
        </p:spPr>
      </p:pic>
      <p:pic>
        <p:nvPicPr>
          <p:cNvPr id="73" name="Picture 72" descr="A picture containing text, outdoor, flock&#10;&#10;Description automatically generated">
            <a:extLst>
              <a:ext uri="{FF2B5EF4-FFF2-40B4-BE49-F238E27FC236}">
                <a16:creationId xmlns:a16="http://schemas.microsoft.com/office/drawing/2014/main" id="{79CD6873-3926-4F4F-8549-AD09D8238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1084809" y="5390405"/>
            <a:ext cx="260040" cy="311367"/>
          </a:xfrm>
          <a:prstGeom prst="rect">
            <a:avLst/>
          </a:prstGeom>
        </p:spPr>
      </p:pic>
      <p:sp>
        <p:nvSpPr>
          <p:cNvPr id="74" name="TextBox 73">
            <a:extLst>
              <a:ext uri="{FF2B5EF4-FFF2-40B4-BE49-F238E27FC236}">
                <a16:creationId xmlns:a16="http://schemas.microsoft.com/office/drawing/2014/main" id="{3162F245-18CD-42B8-92DA-A63FDB33A885}"/>
              </a:ext>
            </a:extLst>
          </p:cNvPr>
          <p:cNvSpPr txBox="1"/>
          <p:nvPr/>
        </p:nvSpPr>
        <p:spPr>
          <a:xfrm>
            <a:off x="9938109" y="1792285"/>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75" name="Rectangle: Rounded Corners 74">
            <a:extLst>
              <a:ext uri="{FF2B5EF4-FFF2-40B4-BE49-F238E27FC236}">
                <a16:creationId xmlns:a16="http://schemas.microsoft.com/office/drawing/2014/main" id="{92D3F5DA-F447-4A61-89D3-777212284AF4}"/>
              </a:ext>
            </a:extLst>
          </p:cNvPr>
          <p:cNvSpPr/>
          <p:nvPr/>
        </p:nvSpPr>
        <p:spPr>
          <a:xfrm rot="16200000">
            <a:off x="7397138" y="2242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793FF9D-CB4E-45F6-AAC7-64621E0B0029}"/>
              </a:ext>
            </a:extLst>
          </p:cNvPr>
          <p:cNvSpPr/>
          <p:nvPr/>
        </p:nvSpPr>
        <p:spPr>
          <a:xfrm rot="16200000">
            <a:off x="7370497" y="55618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Oval 76">
            <a:extLst>
              <a:ext uri="{FF2B5EF4-FFF2-40B4-BE49-F238E27FC236}">
                <a16:creationId xmlns:a16="http://schemas.microsoft.com/office/drawing/2014/main" id="{D1345439-60B9-4194-B8DA-C2D58649A162}"/>
              </a:ext>
            </a:extLst>
          </p:cNvPr>
          <p:cNvSpPr/>
          <p:nvPr/>
        </p:nvSpPr>
        <p:spPr>
          <a:xfrm>
            <a:off x="9454350" y="17019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Speech Bubble: Rectangle with Corners Rounded 77">
            <a:extLst>
              <a:ext uri="{FF2B5EF4-FFF2-40B4-BE49-F238E27FC236}">
                <a16:creationId xmlns:a16="http://schemas.microsoft.com/office/drawing/2014/main" id="{220ADB7A-FDF5-4FE1-97F0-33AF4238D6E9}"/>
              </a:ext>
            </a:extLst>
          </p:cNvPr>
          <p:cNvSpPr/>
          <p:nvPr/>
        </p:nvSpPr>
        <p:spPr>
          <a:xfrm>
            <a:off x="6890205" y="1353245"/>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A00A8137-26BC-4B23-96B5-799C17C2C3E4}"/>
              </a:ext>
            </a:extLst>
          </p:cNvPr>
          <p:cNvSpPr txBox="1"/>
          <p:nvPr/>
        </p:nvSpPr>
        <p:spPr>
          <a:xfrm>
            <a:off x="6939135" y="1340900"/>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F4E79"/>
                </a:solidFill>
                <a:latin typeface="Century Gothic" panose="020B0502020202020204" pitchFamily="34" charset="0"/>
              </a:rPr>
              <a:t>Tu</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aimes</a:t>
            </a:r>
            <a:r>
              <a:rPr lang="en-GB" sz="2000" dirty="0">
                <a:solidFill>
                  <a:srgbClr val="1F4E79"/>
                </a:solidFill>
                <a:latin typeface="Century Gothic" panose="020B0502020202020204" pitchFamily="34" charset="0"/>
              </a:rPr>
              <a:t> le </a:t>
            </a:r>
            <a:r>
              <a:rPr lang="en-GB" sz="2000" dirty="0" err="1">
                <a:solidFill>
                  <a:srgbClr val="1F4E79"/>
                </a:solidFill>
                <a:latin typeface="Century Gothic" panose="020B0502020202020204" pitchFamily="34" charset="0"/>
              </a:rPr>
              <a:t>français</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1527D0CA-6FFC-452B-BBB0-5B3D0B1DBFBD}"/>
              </a:ext>
            </a:extLst>
          </p:cNvPr>
          <p:cNvSpPr txBox="1"/>
          <p:nvPr/>
        </p:nvSpPr>
        <p:spPr>
          <a:xfrm>
            <a:off x="6094613" y="104786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81" name="TextBox 80">
            <a:extLst>
              <a:ext uri="{FF2B5EF4-FFF2-40B4-BE49-F238E27FC236}">
                <a16:creationId xmlns:a16="http://schemas.microsoft.com/office/drawing/2014/main" id="{BF5BFB2A-F8A1-4C5F-95F9-4EF76E1936C2}"/>
              </a:ext>
            </a:extLst>
          </p:cNvPr>
          <p:cNvSpPr txBox="1"/>
          <p:nvPr/>
        </p:nvSpPr>
        <p:spPr>
          <a:xfrm>
            <a:off x="9938109" y="1157196"/>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2" name="TextBox 81">
            <a:extLst>
              <a:ext uri="{FF2B5EF4-FFF2-40B4-BE49-F238E27FC236}">
                <a16:creationId xmlns:a16="http://schemas.microsoft.com/office/drawing/2014/main" id="{DEF702CE-7C91-48E0-A9D0-F89789F94BF3}"/>
              </a:ext>
            </a:extLst>
          </p:cNvPr>
          <p:cNvSpPr txBox="1"/>
          <p:nvPr/>
        </p:nvSpPr>
        <p:spPr>
          <a:xfrm>
            <a:off x="10623048" y="1184773"/>
            <a:ext cx="759685"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p>
        </p:txBody>
      </p:sp>
      <p:pic>
        <p:nvPicPr>
          <p:cNvPr id="83" name="Picture 82">
            <a:extLst>
              <a:ext uri="{FF2B5EF4-FFF2-40B4-BE49-F238E27FC236}">
                <a16:creationId xmlns:a16="http://schemas.microsoft.com/office/drawing/2014/main" id="{8DADE93B-53A1-4F5A-9538-CCAE6EF80B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9026" y="1694843"/>
            <a:ext cx="498794" cy="519576"/>
          </a:xfrm>
          <a:prstGeom prst="rect">
            <a:avLst/>
          </a:prstGeom>
        </p:spPr>
      </p:pic>
      <p:sp>
        <p:nvSpPr>
          <p:cNvPr id="84" name="TextBox 83">
            <a:extLst>
              <a:ext uri="{FF2B5EF4-FFF2-40B4-BE49-F238E27FC236}">
                <a16:creationId xmlns:a16="http://schemas.microsoft.com/office/drawing/2014/main" id="{0D4AC980-1FB1-45B1-8374-45083F074524}"/>
              </a:ext>
            </a:extLst>
          </p:cNvPr>
          <p:cNvSpPr txBox="1"/>
          <p:nvPr/>
        </p:nvSpPr>
        <p:spPr>
          <a:xfrm>
            <a:off x="10623049" y="1819862"/>
            <a:ext cx="759686"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t>
            </a:r>
          </a:p>
        </p:txBody>
      </p:sp>
      <p:pic>
        <p:nvPicPr>
          <p:cNvPr id="85" name="Picture 84" descr="A picture containing text, outdoor, flock&#10;&#10;Description automatically generated">
            <a:extLst>
              <a:ext uri="{FF2B5EF4-FFF2-40B4-BE49-F238E27FC236}">
                <a16:creationId xmlns:a16="http://schemas.microsoft.com/office/drawing/2014/main" id="{FECACEA1-0093-44F7-B12F-3AB91C427F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7031841" y="1385563"/>
            <a:ext cx="260040" cy="311367"/>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31D8C76B-D14E-4A4A-9FCA-79275FDF0ED2}"/>
              </a:ext>
            </a:extLst>
          </p:cNvPr>
          <p:cNvPicPr>
            <a:picLocks noChangeAspect="1"/>
          </p:cNvPicPr>
          <p:nvPr/>
        </p:nvPicPr>
        <p:blipFill rotWithShape="1">
          <a:blip r:embed="rId15">
            <a:extLst>
              <a:ext uri="{28A0092B-C50C-407E-A947-70E740481C1C}">
                <a14:useLocalDpi xmlns:a14="http://schemas.microsoft.com/office/drawing/2010/main" val="0"/>
              </a:ext>
            </a:extLst>
          </a:blip>
          <a:srcRect b="59862"/>
          <a:stretch/>
        </p:blipFill>
        <p:spPr>
          <a:xfrm flipH="1">
            <a:off x="4817576" y="377755"/>
            <a:ext cx="1370970" cy="1543116"/>
          </a:xfrm>
          <a:prstGeom prst="rect">
            <a:avLst/>
          </a:prstGeom>
        </p:spPr>
      </p:pic>
      <p:pic>
        <p:nvPicPr>
          <p:cNvPr id="86" name="Picture 85" descr="A picture containing text, outdoor, flock&#10;&#10;Description automatically generated">
            <a:extLst>
              <a:ext uri="{FF2B5EF4-FFF2-40B4-BE49-F238E27FC236}">
                <a16:creationId xmlns:a16="http://schemas.microsoft.com/office/drawing/2014/main" id="{1759E489-43AB-4B65-B5F3-2D9094635F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7080217" y="3340771"/>
            <a:ext cx="260040" cy="311367"/>
          </a:xfrm>
          <a:prstGeom prst="rect">
            <a:avLst/>
          </a:prstGeom>
        </p:spPr>
      </p:pic>
      <p:pic>
        <p:nvPicPr>
          <p:cNvPr id="87" name="Picture 86" descr="A picture containing text, outdoor, flock&#10;&#10;Description automatically generated">
            <a:extLst>
              <a:ext uri="{FF2B5EF4-FFF2-40B4-BE49-F238E27FC236}">
                <a16:creationId xmlns:a16="http://schemas.microsoft.com/office/drawing/2014/main" id="{20485DC7-FFE7-48BA-9DE6-E42D9C4484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92877">
            <a:off x="7031841" y="5312001"/>
            <a:ext cx="260040" cy="311367"/>
          </a:xfrm>
          <a:prstGeom prst="rect">
            <a:avLst/>
          </a:prstGeom>
        </p:spPr>
      </p:pic>
      <p:pic>
        <p:nvPicPr>
          <p:cNvPr id="88" name="Graphic 87" descr="Teacher">
            <a:extLst>
              <a:ext uri="{FF2B5EF4-FFF2-40B4-BE49-F238E27FC236}">
                <a16:creationId xmlns:a16="http://schemas.microsoft.com/office/drawing/2014/main" id="{D2DA5AA7-94DE-4BF0-A9B2-88D211EC7E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093" y="27815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7_3_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7_4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7_5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7_6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7" name="7_7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8" name="7_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65355"/>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Infinitive verbs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79547" y="842618"/>
            <a:ext cx="107685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there are two ways to translate French infinitives into English:</a:t>
            </a: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847805" y="2474344"/>
            <a:ext cx="70524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846299" y="2478233"/>
            <a:ext cx="7053998"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facile de </a:t>
            </a:r>
            <a:r>
              <a:rPr lang="en-GB" sz="2800" u="sng" dirty="0" err="1">
                <a:solidFill>
                  <a:srgbClr val="002060"/>
                </a:solidFill>
                <a:latin typeface="Century Gothic" panose="020B0502020202020204" pitchFamily="34" charset="0"/>
              </a:rPr>
              <a:t>parl</a:t>
            </a:r>
            <a:r>
              <a:rPr lang="en-GB" sz="2800" b="1" u="sng" dirty="0" err="1">
                <a:solidFill>
                  <a:srgbClr val="92D050"/>
                </a:solidFill>
                <a:latin typeface="Century Gothic" panose="020B0502020202020204" pitchFamily="34" charset="0"/>
              </a:rPr>
              <a:t>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français</a:t>
            </a:r>
            <a:r>
              <a:rPr lang="en-GB" sz="2800" dirty="0">
                <a:solidFill>
                  <a:srgbClr val="002060"/>
                </a:solidFill>
                <a:latin typeface="Century Gothic" panose="020B0502020202020204" pitchFamily="34" charset="0"/>
              </a:rPr>
              <a:t>.</a:t>
            </a:r>
          </a:p>
        </p:txBody>
      </p:sp>
      <p:sp>
        <p:nvSpPr>
          <p:cNvPr id="40" name="Oval 39">
            <a:extLst>
              <a:ext uri="{FF2B5EF4-FFF2-40B4-BE49-F238E27FC236}">
                <a16:creationId xmlns:a16="http://schemas.microsoft.com/office/drawing/2014/main" id="{66C44E0A-A2C4-4B7F-8E1C-8004F357FBB6}"/>
              </a:ext>
            </a:extLst>
          </p:cNvPr>
          <p:cNvSpPr/>
          <p:nvPr/>
        </p:nvSpPr>
        <p:spPr>
          <a:xfrm>
            <a:off x="2974181" y="2370849"/>
            <a:ext cx="558800" cy="748529"/>
          </a:xfrm>
          <a:prstGeom prst="ellipse">
            <a:avLst/>
          </a:prstGeom>
          <a:noFill/>
          <a:ln w="254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4142082" y="1853842"/>
            <a:ext cx="6292365"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to link adjective and verb.</a:t>
            </a:r>
          </a:p>
        </p:txBody>
      </p:sp>
      <p:sp>
        <p:nvSpPr>
          <p:cNvPr id="45" name="TextBox 44">
            <a:extLst>
              <a:ext uri="{FF2B5EF4-FFF2-40B4-BE49-F238E27FC236}">
                <a16:creationId xmlns:a16="http://schemas.microsoft.com/office/drawing/2014/main" id="{9B7E02F0-D1E2-4ED5-8BF1-28CAEC44AC46}"/>
              </a:ext>
            </a:extLst>
          </p:cNvPr>
          <p:cNvSpPr txBox="1"/>
          <p:nvPr/>
        </p:nvSpPr>
        <p:spPr>
          <a:xfrm>
            <a:off x="810670" y="3242315"/>
            <a:ext cx="63062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easy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 French.</a:t>
            </a:r>
          </a:p>
        </p:txBody>
      </p:sp>
      <p:pic>
        <p:nvPicPr>
          <p:cNvPr id="46" name="Google Shape;183;p8">
            <a:extLst>
              <a:ext uri="{FF2B5EF4-FFF2-40B4-BE49-F238E27FC236}">
                <a16:creationId xmlns:a16="http://schemas.microsoft.com/office/drawing/2014/main" id="{A2C53C58-5D84-4F90-813D-032D7784F352}"/>
              </a:ext>
            </a:extLst>
          </p:cNvPr>
          <p:cNvPicPr preferRelativeResize="0"/>
          <p:nvPr/>
        </p:nvPicPr>
        <p:blipFill rotWithShape="1">
          <a:blip r:embed="rId6">
            <a:alphaModFix/>
          </a:blip>
          <a:srcRect/>
          <a:stretch/>
        </p:blipFill>
        <p:spPr>
          <a:xfrm>
            <a:off x="204236" y="3207607"/>
            <a:ext cx="634523" cy="671647"/>
          </a:xfrm>
          <a:prstGeom prst="rect">
            <a:avLst/>
          </a:prstGeom>
          <a:noFill/>
          <a:ln>
            <a:noFill/>
          </a:ln>
        </p:spPr>
      </p:pic>
      <p:sp>
        <p:nvSpPr>
          <p:cNvPr id="47" name="Rectangle: Rounded Corners 46">
            <a:extLst>
              <a:ext uri="{FF2B5EF4-FFF2-40B4-BE49-F238E27FC236}">
                <a16:creationId xmlns:a16="http://schemas.microsoft.com/office/drawing/2014/main" id="{B7C76419-BA0F-4896-B255-410FE57A3D1D}"/>
              </a:ext>
            </a:extLst>
          </p:cNvPr>
          <p:cNvSpPr/>
          <p:nvPr/>
        </p:nvSpPr>
        <p:spPr>
          <a:xfrm>
            <a:off x="838759" y="4630406"/>
            <a:ext cx="7061538" cy="52322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TextBox 47">
            <a:extLst>
              <a:ext uri="{FF2B5EF4-FFF2-40B4-BE49-F238E27FC236}">
                <a16:creationId xmlns:a16="http://schemas.microsoft.com/office/drawing/2014/main" id="{8E29EDFB-B31D-482F-9C7E-DBDD1496124E}"/>
              </a:ext>
            </a:extLst>
          </p:cNvPr>
          <p:cNvSpPr txBox="1"/>
          <p:nvPr/>
        </p:nvSpPr>
        <p:spPr>
          <a:xfrm>
            <a:off x="838759" y="4644582"/>
            <a:ext cx="67759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facile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CC48168-646B-43DF-AD41-A4D2D9F7B21E}"/>
              </a:ext>
            </a:extLst>
          </p:cNvPr>
          <p:cNvSpPr txBox="1"/>
          <p:nvPr/>
        </p:nvSpPr>
        <p:spPr>
          <a:xfrm>
            <a:off x="810670" y="5427546"/>
            <a:ext cx="50647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Speak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is easy!</a:t>
            </a:r>
          </a:p>
        </p:txBody>
      </p:sp>
      <p:pic>
        <p:nvPicPr>
          <p:cNvPr id="53" name="Google Shape;183;p8">
            <a:extLst>
              <a:ext uri="{FF2B5EF4-FFF2-40B4-BE49-F238E27FC236}">
                <a16:creationId xmlns:a16="http://schemas.microsoft.com/office/drawing/2014/main" id="{36B5726D-9555-4A88-8C71-026FF577737E}"/>
              </a:ext>
            </a:extLst>
          </p:cNvPr>
          <p:cNvPicPr preferRelativeResize="0"/>
          <p:nvPr/>
        </p:nvPicPr>
        <p:blipFill rotWithShape="1">
          <a:blip r:embed="rId6">
            <a:alphaModFix/>
          </a:blip>
          <a:srcRect/>
          <a:stretch/>
        </p:blipFill>
        <p:spPr>
          <a:xfrm>
            <a:off x="189107" y="5290136"/>
            <a:ext cx="634523" cy="671647"/>
          </a:xfrm>
          <a:prstGeom prst="rect">
            <a:avLst/>
          </a:prstGeom>
          <a:noFill/>
          <a:ln>
            <a:noFill/>
          </a:ln>
        </p:spPr>
      </p:pic>
    </p:spTree>
    <p:extLst>
      <p:ext uri="{BB962C8B-B14F-4D97-AF65-F5344CB8AC3E}">
        <p14:creationId xmlns:p14="http://schemas.microsoft.com/office/powerpoint/2010/main" val="16066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8_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8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45" grpId="0"/>
      <p:bldP spid="47" grpId="0" animBg="1"/>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65355"/>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Two-verb structures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79547" y="842618"/>
            <a:ext cx="112230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 sentence has two verbs, the 2</a:t>
            </a:r>
            <a:r>
              <a:rPr kumimoji="0" lang="en-GB" sz="26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is in infinitive</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form.</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871838" y="3197042"/>
            <a:ext cx="4134877"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870332" y="3200931"/>
            <a:ext cx="4136383"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J’aime</a:t>
            </a:r>
            <a:r>
              <a:rPr lang="en-GB" sz="2800" dirty="0">
                <a:solidFill>
                  <a:srgbClr val="002060"/>
                </a:solidFill>
                <a:latin typeface="Century Gothic" panose="020B0502020202020204" pitchFamily="34" charset="0"/>
              </a:rPr>
              <a:t> </a:t>
            </a:r>
            <a:r>
              <a:rPr lang="en-GB" sz="2800" b="1" u="sng" dirty="0" err="1">
                <a:solidFill>
                  <a:srgbClr val="92D050"/>
                </a:solidFill>
                <a:latin typeface="Century Gothic" panose="020B0502020202020204" pitchFamily="34" charset="0"/>
              </a:rPr>
              <a:t>parler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français</a:t>
            </a:r>
            <a:r>
              <a:rPr lang="en-GB" sz="2800" dirty="0">
                <a:solidFill>
                  <a:srgbClr val="002060"/>
                </a:solidFill>
                <a:latin typeface="Century Gothic" panose="020B0502020202020204" pitchFamily="34" charset="0"/>
              </a:rPr>
              <a:t>.</a:t>
            </a:r>
          </a:p>
        </p:txBody>
      </p:sp>
      <p:sp>
        <p:nvSpPr>
          <p:cNvPr id="40" name="Oval 39">
            <a:extLst>
              <a:ext uri="{FF2B5EF4-FFF2-40B4-BE49-F238E27FC236}">
                <a16:creationId xmlns:a16="http://schemas.microsoft.com/office/drawing/2014/main" id="{66C44E0A-A2C4-4B7F-8E1C-8004F357FBB6}"/>
              </a:ext>
            </a:extLst>
          </p:cNvPr>
          <p:cNvSpPr/>
          <p:nvPr/>
        </p:nvSpPr>
        <p:spPr>
          <a:xfrm>
            <a:off x="2197608" y="3106520"/>
            <a:ext cx="1124262" cy="748529"/>
          </a:xfrm>
          <a:prstGeom prst="ellipse">
            <a:avLst/>
          </a:prstGeom>
          <a:noFill/>
          <a:ln w="254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3838277" y="2483512"/>
            <a:ext cx="3008226"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verb.</a:t>
            </a:r>
          </a:p>
        </p:txBody>
      </p:sp>
      <p:sp>
        <p:nvSpPr>
          <p:cNvPr id="47" name="Rectangle: Rounded Corners 46">
            <a:extLst>
              <a:ext uri="{FF2B5EF4-FFF2-40B4-BE49-F238E27FC236}">
                <a16:creationId xmlns:a16="http://schemas.microsoft.com/office/drawing/2014/main" id="{B7C76419-BA0F-4896-B255-410FE57A3D1D}"/>
              </a:ext>
            </a:extLst>
          </p:cNvPr>
          <p:cNvSpPr/>
          <p:nvPr/>
        </p:nvSpPr>
        <p:spPr>
          <a:xfrm>
            <a:off x="905547" y="5288209"/>
            <a:ext cx="5846854" cy="52322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TextBox 47">
            <a:extLst>
              <a:ext uri="{FF2B5EF4-FFF2-40B4-BE49-F238E27FC236}">
                <a16:creationId xmlns:a16="http://schemas.microsoft.com/office/drawing/2014/main" id="{8E29EDFB-B31D-482F-9C7E-DBDD1496124E}"/>
              </a:ext>
            </a:extLst>
          </p:cNvPr>
          <p:cNvSpPr txBox="1"/>
          <p:nvPr/>
        </p:nvSpPr>
        <p:spPr>
          <a:xfrm>
            <a:off x="905547" y="5302385"/>
            <a:ext cx="677596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déteste</a:t>
            </a:r>
            <a:r>
              <a:rPr lang="en-GB" sz="2800" dirty="0">
                <a:solidFill>
                  <a:srgbClr val="002060"/>
                </a:solidFill>
                <a:latin typeface="Century Gothic" panose="020B0502020202020204" pitchFamily="34" charset="0"/>
              </a:rPr>
              <a:t> </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avoir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problèmes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CC48168-646B-43DF-AD41-A4D2D9F7B21E}"/>
              </a:ext>
            </a:extLst>
          </p:cNvPr>
          <p:cNvSpPr txBox="1"/>
          <p:nvPr/>
        </p:nvSpPr>
        <p:spPr>
          <a:xfrm>
            <a:off x="905547" y="5907231"/>
            <a:ext cx="50647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hate having problems.</a:t>
            </a:r>
          </a:p>
        </p:txBody>
      </p:sp>
      <p:pic>
        <p:nvPicPr>
          <p:cNvPr id="53" name="Google Shape;183;p8">
            <a:extLst>
              <a:ext uri="{FF2B5EF4-FFF2-40B4-BE49-F238E27FC236}">
                <a16:creationId xmlns:a16="http://schemas.microsoft.com/office/drawing/2014/main" id="{36B5726D-9555-4A88-8C71-026FF577737E}"/>
              </a:ext>
            </a:extLst>
          </p:cNvPr>
          <p:cNvPicPr preferRelativeResize="0"/>
          <p:nvPr/>
        </p:nvPicPr>
        <p:blipFill rotWithShape="1">
          <a:blip r:embed="rId8">
            <a:alphaModFix/>
          </a:blip>
          <a:srcRect/>
          <a:stretch/>
        </p:blipFill>
        <p:spPr>
          <a:xfrm>
            <a:off x="283984" y="5769821"/>
            <a:ext cx="634523" cy="671647"/>
          </a:xfrm>
          <a:prstGeom prst="rect">
            <a:avLst/>
          </a:prstGeom>
          <a:noFill/>
          <a:ln>
            <a:noFill/>
          </a:ln>
        </p:spPr>
      </p:pic>
      <p:sp>
        <p:nvSpPr>
          <p:cNvPr id="15" name="TextBox 14">
            <a:extLst>
              <a:ext uri="{FF2B5EF4-FFF2-40B4-BE49-F238E27FC236}">
                <a16:creationId xmlns:a16="http://schemas.microsoft.com/office/drawing/2014/main" id="{DDAF4F19-4653-461F-887B-31666228FBA1}"/>
              </a:ext>
            </a:extLst>
          </p:cNvPr>
          <p:cNvSpPr txBox="1"/>
          <p:nvPr/>
        </p:nvSpPr>
        <p:spPr>
          <a:xfrm>
            <a:off x="148520" y="1353275"/>
            <a:ext cx="498736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example, this is how to say ‘I like speaking French’:</a:t>
            </a:r>
          </a:p>
        </p:txBody>
      </p:sp>
      <p:sp>
        <p:nvSpPr>
          <p:cNvPr id="16" name="Oval 15">
            <a:extLst>
              <a:ext uri="{FF2B5EF4-FFF2-40B4-BE49-F238E27FC236}">
                <a16:creationId xmlns:a16="http://schemas.microsoft.com/office/drawing/2014/main" id="{5E8E4F25-55FA-4873-B8BA-DE8D72B8385A}"/>
              </a:ext>
            </a:extLst>
          </p:cNvPr>
          <p:cNvSpPr/>
          <p:nvPr/>
        </p:nvSpPr>
        <p:spPr>
          <a:xfrm>
            <a:off x="1223246" y="3092344"/>
            <a:ext cx="974362" cy="748529"/>
          </a:xfrm>
          <a:prstGeom prst="ellipse">
            <a:avLst/>
          </a:prstGeom>
          <a:noFill/>
          <a:ln w="254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249867" y="2349248"/>
            <a:ext cx="2883738" cy="489853"/>
          </a:xfrm>
          <a:prstGeom prst="wedgeRoundRectCallout">
            <a:avLst>
              <a:gd name="adj1" fmla="val -10234"/>
              <a:gd name="adj2" fmla="val 78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the 1</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verb.</a:t>
            </a:r>
          </a:p>
        </p:txBody>
      </p:sp>
      <p:sp>
        <p:nvSpPr>
          <p:cNvPr id="18" name="Speech Bubble: Rectangle with Corners Rounded 17">
            <a:extLst>
              <a:ext uri="{FF2B5EF4-FFF2-40B4-BE49-F238E27FC236}">
                <a16:creationId xmlns:a16="http://schemas.microsoft.com/office/drawing/2014/main" id="{317AA4B3-0CD0-4862-894F-B25FE3D9DB1D}"/>
              </a:ext>
            </a:extLst>
          </p:cNvPr>
          <p:cNvSpPr/>
          <p:nvPr/>
        </p:nvSpPr>
        <p:spPr>
          <a:xfrm>
            <a:off x="1437878" y="4179282"/>
            <a:ext cx="4393295" cy="810198"/>
          </a:xfrm>
          <a:prstGeom prst="wedgeRoundRectCallout">
            <a:avLst>
              <a:gd name="adj1" fmla="val -20584"/>
              <a:gd name="adj2" fmla="val -1051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English we usually say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in two-verb structures.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DE3F0A81-209D-4744-BF30-47F299D5CF83}"/>
              </a:ext>
            </a:extLst>
          </p:cNvPr>
          <p:cNvSpPr/>
          <p:nvPr/>
        </p:nvSpPr>
        <p:spPr>
          <a:xfrm>
            <a:off x="7490148" y="3163501"/>
            <a:ext cx="4134877"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2" name="TextBox 21">
            <a:extLst>
              <a:ext uri="{FF2B5EF4-FFF2-40B4-BE49-F238E27FC236}">
                <a16:creationId xmlns:a16="http://schemas.microsoft.com/office/drawing/2014/main" id="{E2E35511-239B-4547-BDD1-7C3BDA3F70FD}"/>
              </a:ext>
            </a:extLst>
          </p:cNvPr>
          <p:cNvSpPr txBox="1"/>
          <p:nvPr/>
        </p:nvSpPr>
        <p:spPr>
          <a:xfrm>
            <a:off x="7488642" y="3167390"/>
            <a:ext cx="4136383"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J’aime</a:t>
            </a:r>
            <a:r>
              <a:rPr lang="en-GB" sz="2800" dirty="0">
                <a:solidFill>
                  <a:srgbClr val="002060"/>
                </a:solidFill>
                <a:latin typeface="Century Gothic" panose="020B0502020202020204" pitchFamily="34" charset="0"/>
              </a:rPr>
              <a:t> </a:t>
            </a:r>
            <a:r>
              <a:rPr lang="en-GB" sz="2800" b="1" u="sng" dirty="0">
                <a:solidFill>
                  <a:srgbClr val="92D050"/>
                </a:solidFill>
                <a:latin typeface="Century Gothic" panose="020B0502020202020204" pitchFamily="34" charset="0"/>
              </a:rPr>
              <a:t>le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français</a:t>
            </a:r>
            <a:r>
              <a:rPr lang="en-GB" sz="280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8B6D4EA7-CD4E-4B33-864D-14FAEAD2EEE8}"/>
              </a:ext>
            </a:extLst>
          </p:cNvPr>
          <p:cNvSpPr txBox="1"/>
          <p:nvPr/>
        </p:nvSpPr>
        <p:spPr>
          <a:xfrm>
            <a:off x="7476722" y="3739032"/>
            <a:ext cx="50647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French.</a:t>
            </a: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8">
            <a:alphaModFix/>
          </a:blip>
          <a:srcRect/>
          <a:stretch/>
        </p:blipFill>
        <p:spPr>
          <a:xfrm>
            <a:off x="6855159" y="3601622"/>
            <a:ext cx="634523" cy="671647"/>
          </a:xfrm>
          <a:prstGeom prst="rect">
            <a:avLst/>
          </a:prstGeom>
          <a:noFill/>
          <a:ln>
            <a:noFill/>
          </a:ln>
        </p:spPr>
      </p:pic>
      <p:sp>
        <p:nvSpPr>
          <p:cNvPr id="19" name="Speech Bubble: Rectangle with Corners Rounded 18">
            <a:extLst>
              <a:ext uri="{FF2B5EF4-FFF2-40B4-BE49-F238E27FC236}">
                <a16:creationId xmlns:a16="http://schemas.microsoft.com/office/drawing/2014/main" id="{E5DF297D-F69D-4E42-A364-178A1587929E}"/>
              </a:ext>
            </a:extLst>
          </p:cNvPr>
          <p:cNvSpPr/>
          <p:nvPr/>
        </p:nvSpPr>
        <p:spPr>
          <a:xfrm>
            <a:off x="7305209" y="1792537"/>
            <a:ext cx="4636924" cy="1064821"/>
          </a:xfrm>
          <a:prstGeom prst="wedgeRoundRectCallout">
            <a:avLst>
              <a:gd name="adj1" fmla="val -13291"/>
              <a:gd name="adj2" fmla="val 85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Note that when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a noun </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follows aimer or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rPr>
              <a:t>détester</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we always need an article in French: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7001B9C6-C7D5-4C9E-AF18-0D565D7CE4AF}"/>
              </a:ext>
            </a:extLst>
          </p:cNvPr>
          <p:cNvSpPr/>
          <p:nvPr/>
        </p:nvSpPr>
        <p:spPr>
          <a:xfrm>
            <a:off x="7458057" y="5298496"/>
            <a:ext cx="4692361"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TextBox 28">
            <a:extLst>
              <a:ext uri="{FF2B5EF4-FFF2-40B4-BE49-F238E27FC236}">
                <a16:creationId xmlns:a16="http://schemas.microsoft.com/office/drawing/2014/main" id="{C51561FB-959F-45F2-8D91-22696B6E5FE2}"/>
              </a:ext>
            </a:extLst>
          </p:cNvPr>
          <p:cNvSpPr txBox="1"/>
          <p:nvPr/>
        </p:nvSpPr>
        <p:spPr>
          <a:xfrm>
            <a:off x="7456551" y="5306274"/>
            <a:ext cx="567439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déteste</a:t>
            </a:r>
            <a:r>
              <a:rPr lang="en-GB" sz="2800" dirty="0">
                <a:solidFill>
                  <a:srgbClr val="002060"/>
                </a:solidFill>
                <a:latin typeface="Century Gothic" panose="020B0502020202020204" pitchFamily="34" charset="0"/>
              </a:rPr>
              <a:t> </a:t>
            </a:r>
            <a:r>
              <a:rPr lang="en-GB" sz="2800" b="1" u="sng" dirty="0">
                <a:solidFill>
                  <a:srgbClr val="92D050"/>
                </a:solidFill>
                <a:latin typeface="Century Gothic" panose="020B0502020202020204" pitchFamily="34" charset="0"/>
              </a:rPr>
              <a:t>les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problèmes</a:t>
            </a:r>
            <a:r>
              <a:rPr lang="en-GB" sz="28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3274E888-87D1-4FE9-86EF-8C418DF7C45A}"/>
              </a:ext>
            </a:extLst>
          </p:cNvPr>
          <p:cNvSpPr txBox="1"/>
          <p:nvPr/>
        </p:nvSpPr>
        <p:spPr>
          <a:xfrm>
            <a:off x="7484640" y="5918332"/>
            <a:ext cx="50647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hate problems.</a:t>
            </a:r>
          </a:p>
        </p:txBody>
      </p:sp>
      <p:pic>
        <p:nvPicPr>
          <p:cNvPr id="31" name="Google Shape;183;p8">
            <a:extLst>
              <a:ext uri="{FF2B5EF4-FFF2-40B4-BE49-F238E27FC236}">
                <a16:creationId xmlns:a16="http://schemas.microsoft.com/office/drawing/2014/main" id="{DAF9BAC9-DA38-4687-B0D4-E3AAEF4A8C22}"/>
              </a:ext>
            </a:extLst>
          </p:cNvPr>
          <p:cNvPicPr preferRelativeResize="0"/>
          <p:nvPr/>
        </p:nvPicPr>
        <p:blipFill rotWithShape="1">
          <a:blip r:embed="rId8">
            <a:alphaModFix/>
          </a:blip>
          <a:srcRect/>
          <a:stretch/>
        </p:blipFill>
        <p:spPr>
          <a:xfrm>
            <a:off x="6850117" y="5837855"/>
            <a:ext cx="634523" cy="671647"/>
          </a:xfrm>
          <a:prstGeom prst="rect">
            <a:avLst/>
          </a:prstGeom>
          <a:noFill/>
          <a:ln>
            <a:noFill/>
          </a:ln>
        </p:spPr>
      </p:pic>
    </p:spTree>
    <p:extLst>
      <p:ext uri="{BB962C8B-B14F-4D97-AF65-F5344CB8AC3E}">
        <p14:creationId xmlns:p14="http://schemas.microsoft.com/office/powerpoint/2010/main" val="7872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8_3.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8_5.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8_4.wav"/>
                                        </p:tgtEl>
                                      </p:cMediaNode>
                                    </p:audio>
                                  </p:sub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8_6.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47" grpId="0" animBg="1"/>
      <p:bldP spid="48" grpId="0"/>
      <p:bldP spid="49" grpId="0"/>
      <p:bldP spid="16" grpId="0" animBg="1"/>
      <p:bldP spid="17" grpId="0" animBg="1"/>
      <p:bldP spid="18" grpId="0" animBg="1"/>
      <p:bldP spid="21" grpId="0" animBg="1"/>
      <p:bldP spid="22" grpId="0"/>
      <p:bldP spid="26" grpId="0"/>
      <p:bldP spid="19" grpId="0" animBg="1"/>
      <p:bldP spid="28" grpId="0" animBg="1"/>
      <p:bldP spid="29" grpId="0"/>
      <p:bldP spid="3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15737</TotalTime>
  <Words>2060</Words>
  <Application>Microsoft Office PowerPoint</Application>
  <PresentationFormat>Widescreen</PresentationFormat>
  <Paragraphs>237</Paragraphs>
  <Slides>11</Slides>
  <Notes>11</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vt:i4>
      </vt:variant>
    </vt:vector>
  </HeadingPairs>
  <TitlesOfParts>
    <vt:vector size="26" baseType="lpstr">
      <vt:lpstr>Arial</vt:lpstr>
      <vt:lpstr>Calibri</vt:lpstr>
      <vt:lpstr>Calibri Light</vt:lpstr>
      <vt:lpstr>Century Gothic</vt:lpstr>
      <vt:lpstr>Century Gothic</vt:lpstr>
      <vt:lpstr>Eras Demi ITC</vt:lpstr>
      <vt:lpstr>Modern Love</vt:lpstr>
      <vt:lpstr>Symbol</vt:lpstr>
      <vt:lpstr>Tw Cen MT</vt:lpstr>
      <vt:lpstr>Wingdings</vt:lpstr>
      <vt:lpstr>1_Office Theme</vt:lpstr>
      <vt:lpstr>3_Office Theme</vt:lpstr>
      <vt:lpstr>4_Office Theme</vt:lpstr>
      <vt:lpstr>1_NCELP Theme</vt:lpstr>
      <vt:lpstr>5_Office Theme</vt:lpstr>
      <vt:lpstr>Expressing likes and saying what I and others do</vt:lpstr>
      <vt:lpstr> [-tion]</vt:lpstr>
      <vt:lpstr> [-tion]</vt:lpstr>
      <vt:lpstr>prononcer</vt:lpstr>
      <vt:lpstr>vocabulaire</vt:lpstr>
      <vt:lpstr>Knowing who does what</vt:lpstr>
      <vt:lpstr>lire</vt:lpstr>
      <vt:lpstr>Infinitive verbs</vt:lpstr>
      <vt:lpstr>Two-verb structures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267</cp:revision>
  <dcterms:created xsi:type="dcterms:W3CDTF">2022-02-01T12:00:57Z</dcterms:created>
  <dcterms:modified xsi:type="dcterms:W3CDTF">2023-04-12T04:37:16Z</dcterms:modified>
</cp:coreProperties>
</file>