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3" r:id="rId3"/>
    <p:sldMasterId id="2147483685" r:id="rId4"/>
    <p:sldMasterId id="2147483697" r:id="rId5"/>
    <p:sldMasterId id="2147483709" r:id="rId6"/>
  </p:sldMasterIdLst>
  <p:notesMasterIdLst>
    <p:notesMasterId r:id="rId18"/>
  </p:notesMasterIdLst>
  <p:sldIdLst>
    <p:sldId id="256" r:id="rId7"/>
    <p:sldId id="958" r:id="rId8"/>
    <p:sldId id="957" r:id="rId9"/>
    <p:sldId id="259" r:id="rId10"/>
    <p:sldId id="260" r:id="rId11"/>
    <p:sldId id="261" r:id="rId12"/>
    <p:sldId id="262" r:id="rId13"/>
    <p:sldId id="263" r:id="rId14"/>
    <p:sldId id="264" r:id="rId15"/>
    <p:sldId id="265" r:id="rId16"/>
    <p:sldId id="266"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Modern Love" panose="04090805081005020601" pitchFamily="82" charset="0"/>
      <p:regular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MvtCrf8WniRJ4SctFHbYtMe5f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649" autoAdjust="0"/>
  </p:normalViewPr>
  <p:slideViewPr>
    <p:cSldViewPr snapToGrid="0">
      <p:cViewPr varScale="1">
        <p:scale>
          <a:sx n="52" d="100"/>
          <a:sy n="52" d="100"/>
        </p:scale>
        <p:origin x="2754" y="6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6.fntdata"/><Relationship Id="rId32"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notes"/>
          <p:cNvSpPr txBox="1">
            <a:spLocks noGrp="1"/>
          </p:cNvSpPr>
          <p:nvPr>
            <p:ph type="body" idx="1"/>
          </p:nvPr>
        </p:nvSpPr>
        <p:spPr>
          <a:xfrm>
            <a:off x="685800" y="4400640"/>
            <a:ext cx="5485680" cy="35996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1200" b="0" strike="noStrike" dirty="0">
                <a:solidFill>
                  <a:srgbClr val="000000"/>
                </a:solidFill>
                <a:latin typeface="Calibri"/>
                <a:ea typeface="Calibri"/>
                <a:cs typeface="Calibri"/>
                <a:sym typeface="Calibri"/>
              </a:rPr>
              <a:t>Artwork by Steve Clarke. Pronoun pictures from NCELP (www.ncelp.org). All additional pictures selected from </a:t>
            </a:r>
            <a:r>
              <a:rPr lang="en-GB" sz="1200" b="0" strike="noStrike" dirty="0" err="1">
                <a:solidFill>
                  <a:srgbClr val="000000"/>
                </a:solidFill>
                <a:latin typeface="Calibri"/>
                <a:ea typeface="Calibri"/>
                <a:cs typeface="Calibri"/>
                <a:sym typeface="Calibri"/>
              </a:rPr>
              <a:t>Pixabay</a:t>
            </a:r>
            <a:r>
              <a:rPr lang="en-GB" sz="1200" b="0" strike="noStrike" dirty="0">
                <a:solidFill>
                  <a:srgbClr val="000000"/>
                </a:solidFill>
                <a:latin typeface="Calibri"/>
                <a:ea typeface="Calibri"/>
                <a:cs typeface="Calibri"/>
                <a:sym typeface="Calibri"/>
              </a:rPr>
              <a:t> and are</a:t>
            </a:r>
            <a:endParaRPr dirty="0"/>
          </a:p>
          <a:p>
            <a:pPr marL="0" lvl="0" indent="0" algn="l" rtl="0">
              <a:lnSpc>
                <a:spcPct val="100000"/>
              </a:lnSpc>
              <a:spcBef>
                <a:spcPts val="0"/>
              </a:spcBef>
              <a:spcAft>
                <a:spcPts val="0"/>
              </a:spcAft>
              <a:buNone/>
            </a:pPr>
            <a:r>
              <a:rPr lang="en-GB" sz="1200" b="0" strike="noStrike" dirty="0">
                <a:solidFill>
                  <a:srgbClr val="000000"/>
                </a:solidFill>
                <a:latin typeface="Calibri"/>
                <a:ea typeface="Calibri"/>
                <a:cs typeface="Calibri"/>
                <a:sym typeface="Calibri"/>
              </a:rPr>
              <a:t>available under a Creative Commons license, no attribution required.</a:t>
            </a:r>
            <a:endParaRPr sz="1200" b="0" strike="noStrike" dirty="0">
              <a:latin typeface="Arial"/>
              <a:ea typeface="Arial"/>
              <a:cs typeface="Arial"/>
              <a:sym typeface="Arial"/>
            </a:endParaRPr>
          </a:p>
          <a:p>
            <a:pPr marL="0" lvl="0" indent="0" algn="l" rtl="0">
              <a:lnSpc>
                <a:spcPct val="100000"/>
              </a:lnSpc>
              <a:spcBef>
                <a:spcPts val="0"/>
              </a:spcBef>
              <a:spcAft>
                <a:spcPts val="0"/>
              </a:spcAft>
              <a:buNone/>
            </a:pPr>
            <a:r>
              <a:rPr lang="en-GB" sz="1200" b="1" strike="noStrike" dirty="0">
                <a:latin typeface="Arial"/>
                <a:ea typeface="Arial"/>
                <a:cs typeface="Arial"/>
                <a:sym typeface="Arial"/>
              </a:rPr>
              <a:t>The AUDIO version of the lesson material includes additional audio for the new language presented (phonics, vocabulary) and audio for the instructions on the slide.</a:t>
            </a:r>
            <a:endParaRPr dirty="0"/>
          </a:p>
          <a:p>
            <a:pPr marL="0" lvl="0" indent="0" algn="l" rtl="0">
              <a:lnSpc>
                <a:spcPct val="100000"/>
              </a:lnSpc>
              <a:spcBef>
                <a:spcPts val="0"/>
              </a:spcBef>
              <a:spcAft>
                <a:spcPts val="0"/>
              </a:spcAft>
              <a:buNone/>
            </a:pPr>
            <a:r>
              <a:rPr lang="en-GB" sz="1200" b="1" strike="noStrike" dirty="0">
                <a:latin typeface="Arial"/>
                <a:ea typeface="Arial"/>
                <a:cs typeface="Arial"/>
                <a:sym typeface="Arial"/>
              </a:rPr>
              <a:t>In addition, it includes VIDEO clips of the phonics and the phonics’ source words.  Pupils can be encouraged to look at the shape of the mouth/lips on slides where these appear, and try to copy it/them.</a:t>
            </a:r>
            <a:endParaRPr dirty="0"/>
          </a:p>
          <a:p>
            <a:pPr marL="0" lvl="0" indent="0" algn="l" rtl="0">
              <a:lnSpc>
                <a:spcPct val="100000"/>
              </a:lnSpc>
              <a:spcBef>
                <a:spcPts val="0"/>
              </a:spcBef>
              <a:spcAft>
                <a:spcPts val="0"/>
              </a:spcAft>
              <a:buNone/>
            </a:pPr>
            <a:endParaRPr sz="1200" b="0" strike="noStrik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1" dirty="0">
                <a:solidFill>
                  <a:srgbClr val="002060"/>
                </a:solidFill>
                <a:latin typeface="Century Gothic"/>
                <a:ea typeface="Century Gothic"/>
                <a:cs typeface="Century Gothic"/>
                <a:sym typeface="Century Gothic"/>
              </a:rPr>
              <a:t>Phonics: </a:t>
            </a:r>
            <a:r>
              <a:rPr lang="en-GB" sz="1200" b="0" dirty="0">
                <a:solidFill>
                  <a:srgbClr val="002060"/>
                </a:solidFill>
                <a:latin typeface="Century Gothic"/>
                <a:ea typeface="Century Gothic"/>
                <a:cs typeface="Century Gothic"/>
                <a:sym typeface="Century Gothic"/>
              </a:rPr>
              <a:t>[</a:t>
            </a:r>
            <a:r>
              <a:rPr lang="en-GB" sz="1200" b="1" dirty="0">
                <a:solidFill>
                  <a:srgbClr val="002060"/>
                </a:solidFill>
                <a:latin typeface="Century Gothic"/>
                <a:ea typeface="Century Gothic"/>
                <a:cs typeface="Century Gothic"/>
                <a:sym typeface="Century Gothic"/>
              </a:rPr>
              <a:t>-</a:t>
            </a:r>
            <a:r>
              <a:rPr lang="en-GB" sz="1200" b="1" dirty="0" err="1">
                <a:solidFill>
                  <a:srgbClr val="002060"/>
                </a:solidFill>
                <a:latin typeface="Century Gothic"/>
                <a:ea typeface="Century Gothic"/>
                <a:cs typeface="Century Gothic"/>
                <a:sym typeface="Century Gothic"/>
              </a:rPr>
              <a:t>tion</a:t>
            </a:r>
            <a:r>
              <a:rPr lang="en-GB" sz="1200" b="0" dirty="0">
                <a:solidFill>
                  <a:srgbClr val="002060"/>
                </a:solidFill>
                <a:latin typeface="Century Gothic"/>
                <a:ea typeface="Century Gothic"/>
                <a:cs typeface="Century Gothic"/>
                <a:sym typeface="Century Gothic"/>
              </a:rPr>
              <a:t>]</a:t>
            </a:r>
            <a:r>
              <a:rPr lang="en-GB" sz="1200" b="1" dirty="0">
                <a:solidFill>
                  <a:srgbClr val="002060"/>
                </a:solidFill>
                <a:latin typeface="Century Gothic"/>
                <a:ea typeface="Century Gothic"/>
                <a:cs typeface="Century Gothic"/>
                <a:sym typeface="Century Gothic"/>
              </a:rPr>
              <a:t> population </a:t>
            </a:r>
            <a:r>
              <a:rPr lang="en-GB" sz="1200" b="0" dirty="0">
                <a:solidFill>
                  <a:srgbClr val="002060"/>
                </a:solidFill>
                <a:latin typeface="Century Gothic"/>
                <a:ea typeface="Century Gothic"/>
                <a:cs typeface="Century Gothic"/>
                <a:sym typeface="Century Gothic"/>
              </a:rPr>
              <a:t>[509] </a:t>
            </a:r>
            <a:r>
              <a:rPr lang="en-GB" sz="1200" b="1" dirty="0">
                <a:solidFill>
                  <a:srgbClr val="002060"/>
                </a:solidFill>
                <a:latin typeface="Century Gothic"/>
                <a:ea typeface="Century Gothic"/>
                <a:cs typeface="Century Gothic"/>
                <a:sym typeface="Century Gothic"/>
              </a:rPr>
              <a:t>action </a:t>
            </a:r>
            <a:r>
              <a:rPr lang="en-GB" sz="1200" b="0" dirty="0">
                <a:solidFill>
                  <a:srgbClr val="002060"/>
                </a:solidFill>
                <a:latin typeface="Century Gothic"/>
                <a:ea typeface="Century Gothic"/>
                <a:cs typeface="Century Gothic"/>
                <a:sym typeface="Century Gothic"/>
              </a:rPr>
              <a:t>[355] </a:t>
            </a:r>
            <a:r>
              <a:rPr lang="en-GB" sz="1200" b="1" dirty="0">
                <a:solidFill>
                  <a:srgbClr val="002060"/>
                </a:solidFill>
                <a:latin typeface="Century Gothic"/>
                <a:ea typeface="Century Gothic"/>
                <a:cs typeface="Century Gothic"/>
                <a:sym typeface="Century Gothic"/>
              </a:rPr>
              <a:t>situation </a:t>
            </a:r>
            <a:r>
              <a:rPr lang="en-GB" sz="1200" b="0" dirty="0">
                <a:solidFill>
                  <a:srgbClr val="002060"/>
                </a:solidFill>
                <a:latin typeface="Century Gothic"/>
                <a:ea typeface="Century Gothic"/>
                <a:cs typeface="Century Gothic"/>
                <a:sym typeface="Century Gothic"/>
              </a:rPr>
              <a:t>[223] </a:t>
            </a:r>
            <a:r>
              <a:rPr lang="en-GB" sz="1200" b="1" dirty="0">
                <a:solidFill>
                  <a:srgbClr val="002060"/>
                </a:solidFill>
                <a:latin typeface="Century Gothic"/>
                <a:ea typeface="Century Gothic"/>
                <a:cs typeface="Century Gothic"/>
                <a:sym typeface="Century Gothic"/>
              </a:rPr>
              <a:t>international</a:t>
            </a:r>
            <a:r>
              <a:rPr lang="en-GB" sz="1200" b="0" dirty="0">
                <a:solidFill>
                  <a:srgbClr val="002060"/>
                </a:solidFill>
                <a:latin typeface="Century Gothic"/>
                <a:ea typeface="Century Gothic"/>
                <a:cs typeface="Century Gothic"/>
                <a:sym typeface="Century Gothic"/>
              </a:rPr>
              <a:t> [282] </a:t>
            </a:r>
            <a:r>
              <a:rPr lang="en-GB" sz="1200" b="1" dirty="0">
                <a:solidFill>
                  <a:srgbClr val="002060"/>
                </a:solidFill>
                <a:latin typeface="Century Gothic"/>
                <a:ea typeface="Century Gothic"/>
                <a:cs typeface="Century Gothic"/>
                <a:sym typeface="Century Gothic"/>
              </a:rPr>
              <a:t>solution </a:t>
            </a:r>
            <a:r>
              <a:rPr lang="en-GB" sz="1200" b="0" dirty="0">
                <a:solidFill>
                  <a:srgbClr val="002060"/>
                </a:solidFill>
                <a:latin typeface="Century Gothic"/>
                <a:ea typeface="Century Gothic"/>
                <a:cs typeface="Century Gothic"/>
                <a:sym typeface="Century Gothic"/>
              </a:rPr>
              <a:t>[608] </a:t>
            </a:r>
            <a:r>
              <a:rPr lang="en-GB" sz="1200" b="1" dirty="0">
                <a:solidFill>
                  <a:srgbClr val="002060"/>
                </a:solidFill>
                <a:latin typeface="Century Gothic"/>
                <a:ea typeface="Century Gothic"/>
                <a:cs typeface="Century Gothic"/>
                <a:sym typeface="Century Gothic"/>
              </a:rPr>
              <a:t>attention </a:t>
            </a:r>
            <a:r>
              <a:rPr lang="en-GB" sz="1200" b="0" dirty="0">
                <a:solidFill>
                  <a:srgbClr val="002060"/>
                </a:solidFill>
                <a:latin typeface="Century Gothic"/>
                <a:ea typeface="Century Gothic"/>
                <a:cs typeface="Century Gothic"/>
                <a:sym typeface="Century Gothic"/>
              </a:rPr>
              <a:t>[482]</a:t>
            </a:r>
            <a:endParaRPr sz="1200" b="1" strike="noStrike" dirty="0">
              <a:solidFill>
                <a:srgbClr val="00206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sz="1200" b="1" strike="noStrike" dirty="0">
              <a:solidFill>
                <a:srgbClr val="002060"/>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GB" sz="1200" b="1" strike="noStrike" dirty="0">
                <a:solidFill>
                  <a:srgbClr val="002060"/>
                </a:solidFill>
                <a:latin typeface="Century Gothic"/>
                <a:ea typeface="Century Gothic"/>
                <a:cs typeface="Century Gothic"/>
                <a:sym typeface="Century Gothic"/>
              </a:rPr>
              <a:t>Vocabulary </a:t>
            </a:r>
            <a:r>
              <a:rPr lang="en-GB" sz="1200" b="0" strike="noStrike" dirty="0">
                <a:solidFill>
                  <a:srgbClr val="002060"/>
                </a:solidFill>
                <a:latin typeface="Century Gothic"/>
                <a:ea typeface="Century Gothic"/>
                <a:cs typeface="Century Gothic"/>
                <a:sym typeface="Century Gothic"/>
              </a:rPr>
              <a:t>(new words in </a:t>
            </a:r>
            <a:r>
              <a:rPr lang="en-GB" sz="1200" b="1" strike="noStrike" dirty="0">
                <a:solidFill>
                  <a:srgbClr val="002060"/>
                </a:solidFill>
                <a:latin typeface="Century Gothic"/>
                <a:ea typeface="Century Gothic"/>
                <a:cs typeface="Century Gothic"/>
                <a:sym typeface="Century Gothic"/>
              </a:rPr>
              <a:t>bold</a:t>
            </a:r>
            <a:r>
              <a:rPr lang="en-GB" sz="1200" b="0" strike="noStrike" dirty="0">
                <a:solidFill>
                  <a:srgbClr val="002060"/>
                </a:solidFill>
                <a:latin typeface="Century Gothic"/>
                <a:ea typeface="Century Gothic"/>
                <a:cs typeface="Century Gothic"/>
                <a:sym typeface="Century Gothic"/>
              </a:rPr>
              <a:t>): </a:t>
            </a:r>
            <a:r>
              <a:rPr lang="en-GB" sz="1200" b="1" strike="noStrike" dirty="0">
                <a:solidFill>
                  <a:srgbClr val="002060"/>
                </a:solidFill>
                <a:latin typeface="Century Gothic"/>
                <a:ea typeface="Century Gothic"/>
                <a:cs typeface="Century Gothic"/>
                <a:sym typeface="Century Gothic"/>
              </a:rPr>
              <a:t> </a:t>
            </a:r>
            <a:r>
              <a:rPr lang="en-GB" sz="1200" b="1" strike="noStrike" dirty="0" err="1">
                <a:solidFill>
                  <a:srgbClr val="002060"/>
                </a:solidFill>
                <a:latin typeface="Century Gothic"/>
                <a:ea typeface="Century Gothic"/>
                <a:cs typeface="Century Gothic"/>
                <a:sym typeface="Century Gothic"/>
              </a:rPr>
              <a:t>détester</a:t>
            </a:r>
            <a:r>
              <a:rPr lang="en-GB" sz="1200" b="1" strike="noStrike" dirty="0">
                <a:solidFill>
                  <a:srgbClr val="002060"/>
                </a:solidFill>
                <a:latin typeface="Century Gothic"/>
                <a:ea typeface="Century Gothic"/>
                <a:cs typeface="Century Gothic"/>
                <a:sym typeface="Century Gothic"/>
              </a:rPr>
              <a:t> </a:t>
            </a:r>
            <a:r>
              <a:rPr lang="en-GB" sz="1200" b="0" strike="noStrike" dirty="0">
                <a:solidFill>
                  <a:srgbClr val="002060"/>
                </a:solidFill>
                <a:latin typeface="Century Gothic"/>
                <a:ea typeface="Century Gothic"/>
                <a:cs typeface="Century Gothic"/>
                <a:sym typeface="Century Gothic"/>
              </a:rPr>
              <a:t>[2898] </a:t>
            </a:r>
            <a:r>
              <a:rPr lang="en-GB" sz="1200" b="1" strike="noStrike" dirty="0" err="1">
                <a:solidFill>
                  <a:srgbClr val="002060"/>
                </a:solidFill>
                <a:latin typeface="Century Gothic"/>
                <a:ea typeface="Century Gothic"/>
                <a:cs typeface="Century Gothic"/>
                <a:sym typeface="Century Gothic"/>
              </a:rPr>
              <a:t>jouer</a:t>
            </a:r>
            <a:r>
              <a:rPr lang="en-GB" sz="1200" b="1" strike="noStrike" dirty="0">
                <a:solidFill>
                  <a:srgbClr val="002060"/>
                </a:solidFill>
                <a:latin typeface="Century Gothic"/>
                <a:ea typeface="Century Gothic"/>
                <a:cs typeface="Century Gothic"/>
                <a:sym typeface="Century Gothic"/>
              </a:rPr>
              <a:t> </a:t>
            </a:r>
            <a:r>
              <a:rPr lang="en-GB" sz="1200" b="0" strike="noStrike" dirty="0">
                <a:solidFill>
                  <a:srgbClr val="002060"/>
                </a:solidFill>
                <a:latin typeface="Century Gothic"/>
                <a:ea typeface="Century Gothic"/>
                <a:cs typeface="Century Gothic"/>
                <a:sym typeface="Century Gothic"/>
              </a:rPr>
              <a:t>[219] </a:t>
            </a:r>
            <a:r>
              <a:rPr lang="en-GB" sz="1200" b="1" strike="noStrike" dirty="0" err="1">
                <a:solidFill>
                  <a:srgbClr val="002060"/>
                </a:solidFill>
                <a:latin typeface="Century Gothic"/>
                <a:ea typeface="Century Gothic"/>
                <a:cs typeface="Century Gothic"/>
                <a:sym typeface="Century Gothic"/>
              </a:rPr>
              <a:t>travailler</a:t>
            </a:r>
            <a:r>
              <a:rPr lang="en-GB" sz="1200" b="1" strike="noStrike" dirty="0">
                <a:solidFill>
                  <a:srgbClr val="002060"/>
                </a:solidFill>
                <a:latin typeface="Century Gothic"/>
                <a:ea typeface="Century Gothic"/>
                <a:cs typeface="Century Gothic"/>
                <a:sym typeface="Century Gothic"/>
              </a:rPr>
              <a:t> </a:t>
            </a:r>
            <a:r>
              <a:rPr lang="en-GB" sz="1200" b="0" strike="noStrike" dirty="0">
                <a:solidFill>
                  <a:srgbClr val="002060"/>
                </a:solidFill>
                <a:latin typeface="Century Gothic"/>
                <a:ea typeface="Century Gothic"/>
                <a:cs typeface="Century Gothic"/>
                <a:sym typeface="Century Gothic"/>
              </a:rPr>
              <a:t>[290] </a:t>
            </a:r>
            <a:r>
              <a:rPr lang="en-GB" sz="1200" b="1" strike="noStrike" dirty="0">
                <a:solidFill>
                  <a:srgbClr val="002060"/>
                </a:solidFill>
                <a:latin typeface="Century Gothic"/>
                <a:ea typeface="Century Gothic"/>
                <a:cs typeface="Century Gothic"/>
                <a:sym typeface="Century Gothic"/>
              </a:rPr>
              <a:t>silence </a:t>
            </a:r>
            <a:r>
              <a:rPr lang="en-GB" sz="1200" b="0" strike="noStrike" dirty="0">
                <a:solidFill>
                  <a:srgbClr val="002060"/>
                </a:solidFill>
                <a:latin typeface="Century Gothic"/>
                <a:ea typeface="Century Gothic"/>
                <a:cs typeface="Century Gothic"/>
                <a:sym typeface="Century Gothic"/>
              </a:rPr>
              <a:t>[1281] </a:t>
            </a:r>
            <a:r>
              <a:rPr lang="en-GB" sz="1200" b="1" strike="noStrike" dirty="0" err="1">
                <a:solidFill>
                  <a:srgbClr val="002060"/>
                </a:solidFill>
                <a:latin typeface="Century Gothic"/>
                <a:ea typeface="Century Gothic"/>
                <a:cs typeface="Century Gothic"/>
                <a:sym typeface="Century Gothic"/>
              </a:rPr>
              <a:t>en</a:t>
            </a:r>
            <a:r>
              <a:rPr lang="en-GB" sz="1200" b="1" strike="noStrike" dirty="0">
                <a:solidFill>
                  <a:srgbClr val="002060"/>
                </a:solidFill>
                <a:latin typeface="Century Gothic"/>
                <a:ea typeface="Century Gothic"/>
                <a:cs typeface="Century Gothic"/>
                <a:sym typeface="Century Gothic"/>
              </a:rPr>
              <a:t> retard </a:t>
            </a:r>
            <a:r>
              <a:rPr lang="en-GB" sz="1200" b="0" strike="noStrike" dirty="0">
                <a:solidFill>
                  <a:srgbClr val="002060"/>
                </a:solidFill>
                <a:latin typeface="Century Gothic"/>
                <a:ea typeface="Century Gothic"/>
                <a:cs typeface="Century Gothic"/>
                <a:sym typeface="Century Gothic"/>
              </a:rPr>
              <a:t>[n/a]</a:t>
            </a:r>
            <a:br>
              <a:rPr lang="en-GB" sz="1200" b="1" strike="noStrike" dirty="0">
                <a:solidFill>
                  <a:srgbClr val="002060"/>
                </a:solidFill>
                <a:latin typeface="Century Gothic"/>
                <a:ea typeface="Century Gothic"/>
                <a:cs typeface="Century Gothic"/>
                <a:sym typeface="Century Gothic"/>
              </a:rPr>
            </a:br>
            <a:r>
              <a:rPr lang="en-GB" sz="1200" b="0" i="0" strike="noStrike" dirty="0">
                <a:solidFill>
                  <a:srgbClr val="002060"/>
                </a:solidFill>
                <a:latin typeface="Century Gothic"/>
                <a:ea typeface="Century Gothic"/>
                <a:cs typeface="Century Gothic"/>
                <a:sym typeface="Century Gothic"/>
              </a:rPr>
              <a:t>Revisit 1: </a:t>
            </a:r>
            <a:r>
              <a:rPr lang="en-GB" sz="1200" b="0" i="0" u="none" strike="noStrike" dirty="0">
                <a:solidFill>
                  <a:schemeClr val="dk1"/>
                </a:solidFill>
                <a:latin typeface="Calibri"/>
                <a:ea typeface="Calibri"/>
                <a:cs typeface="Calibri"/>
                <a:sym typeface="Calibri"/>
              </a:rPr>
              <a:t> difficile [296] jaune [2585]  </a:t>
            </a:r>
            <a:r>
              <a:rPr lang="en-GB" sz="1200" b="0" i="0" u="none" strike="noStrike" dirty="0" err="1">
                <a:solidFill>
                  <a:schemeClr val="dk1"/>
                </a:solidFill>
                <a:latin typeface="Calibri"/>
                <a:ea typeface="Calibri"/>
                <a:cs typeface="Calibri"/>
                <a:sym typeface="Calibri"/>
              </a:rPr>
              <a:t>préféré</a:t>
            </a:r>
            <a:r>
              <a:rPr lang="en-GB" sz="1200" b="0" i="0" u="none" strike="noStrike" dirty="0">
                <a:solidFill>
                  <a:schemeClr val="dk1"/>
                </a:solidFill>
                <a:latin typeface="Calibri"/>
                <a:ea typeface="Calibri"/>
                <a:cs typeface="Calibri"/>
                <a:sym typeface="Calibri"/>
              </a:rPr>
              <a:t> [597] trop [195]</a:t>
            </a:r>
            <a:endParaRPr dirty="0"/>
          </a:p>
          <a:p>
            <a:pPr marL="0" lvl="0" indent="0" algn="l" rtl="0">
              <a:lnSpc>
                <a:spcPct val="100000"/>
              </a:lnSpc>
              <a:spcBef>
                <a:spcPts val="0"/>
              </a:spcBef>
              <a:spcAft>
                <a:spcPts val="0"/>
              </a:spcAft>
              <a:buNone/>
            </a:pPr>
            <a:r>
              <a:rPr lang="en-GB" sz="1200" b="0" i="0" strike="noStrike" dirty="0">
                <a:solidFill>
                  <a:srgbClr val="002060"/>
                </a:solidFill>
                <a:latin typeface="Century Gothic"/>
                <a:ea typeface="Century Gothic"/>
                <a:cs typeface="Century Gothic"/>
                <a:sym typeface="Century Gothic"/>
              </a:rPr>
              <a:t>Revisit 2: </a:t>
            </a:r>
            <a:r>
              <a:rPr lang="en-GB" sz="1200" b="0" i="0" strike="noStrike" dirty="0" err="1">
                <a:solidFill>
                  <a:srgbClr val="002060"/>
                </a:solidFill>
                <a:latin typeface="Century Gothic"/>
                <a:ea typeface="Century Gothic"/>
                <a:cs typeface="Century Gothic"/>
                <a:sym typeface="Century Gothic"/>
              </a:rPr>
              <a:t>préférer</a:t>
            </a:r>
            <a:r>
              <a:rPr lang="en-GB" sz="1200" b="0" i="0" strike="noStrike" dirty="0">
                <a:solidFill>
                  <a:srgbClr val="002060"/>
                </a:solidFill>
                <a:latin typeface="Century Gothic"/>
                <a:ea typeface="Century Gothic"/>
                <a:cs typeface="Century Gothic"/>
                <a:sym typeface="Century Gothic"/>
              </a:rPr>
              <a:t> [597] village [1295] </a:t>
            </a:r>
            <a:r>
              <a:rPr lang="en-GB" sz="1200" b="0" i="0" strike="noStrike" dirty="0" err="1">
                <a:solidFill>
                  <a:srgbClr val="002060"/>
                </a:solidFill>
                <a:latin typeface="Century Gothic"/>
                <a:ea typeface="Century Gothic"/>
                <a:cs typeface="Century Gothic"/>
                <a:sym typeface="Century Gothic"/>
              </a:rPr>
              <a:t>ville</a:t>
            </a:r>
            <a:r>
              <a:rPr lang="en-GB" sz="1200" b="0" i="0" strike="noStrike" dirty="0">
                <a:solidFill>
                  <a:srgbClr val="002060"/>
                </a:solidFill>
                <a:latin typeface="Century Gothic"/>
                <a:ea typeface="Century Gothic"/>
                <a:cs typeface="Century Gothic"/>
                <a:sym typeface="Century Gothic"/>
              </a:rPr>
              <a:t> [260]  dans [11] </a:t>
            </a:r>
            <a:r>
              <a:rPr lang="en-GB" sz="1200" b="0" i="0" strike="noStrike" dirty="0" err="1">
                <a:solidFill>
                  <a:srgbClr val="002060"/>
                </a:solidFill>
                <a:latin typeface="Century Gothic"/>
                <a:ea typeface="Century Gothic"/>
                <a:cs typeface="Century Gothic"/>
                <a:sym typeface="Century Gothic"/>
              </a:rPr>
              <a:t>en</a:t>
            </a:r>
            <a:r>
              <a:rPr lang="en-GB" sz="1200" b="0" i="0" strike="noStrike" dirty="0">
                <a:solidFill>
                  <a:srgbClr val="002060"/>
                </a:solidFill>
                <a:latin typeface="Century Gothic"/>
                <a:ea typeface="Century Gothic"/>
                <a:cs typeface="Century Gothic"/>
                <a:sym typeface="Century Gothic"/>
              </a:rPr>
              <a:t> </a:t>
            </a:r>
            <a:r>
              <a:rPr lang="en-GB" sz="1200" b="0" i="0" strike="noStrike" dirty="0" err="1">
                <a:solidFill>
                  <a:srgbClr val="002060"/>
                </a:solidFill>
                <a:latin typeface="Century Gothic"/>
                <a:ea typeface="Century Gothic"/>
                <a:cs typeface="Century Gothic"/>
                <a:sym typeface="Century Gothic"/>
              </a:rPr>
              <a:t>ce</a:t>
            </a:r>
            <a:r>
              <a:rPr lang="en-GB" sz="1200" b="0" i="0" strike="noStrike" dirty="0">
                <a:solidFill>
                  <a:srgbClr val="002060"/>
                </a:solidFill>
                <a:latin typeface="Century Gothic"/>
                <a:ea typeface="Century Gothic"/>
                <a:cs typeface="Century Gothic"/>
                <a:sym typeface="Century Gothic"/>
              </a:rPr>
              <a:t> moment [n/a]</a:t>
            </a:r>
            <a:endParaRPr sz="1100" dirty="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GB" sz="1100" dirty="0" err="1">
                <a:solidFill>
                  <a:schemeClr val="dk1"/>
                </a:solidFill>
                <a:latin typeface="Century Gothic"/>
                <a:ea typeface="Century Gothic"/>
                <a:cs typeface="Century Gothic"/>
                <a:sym typeface="Century Gothic"/>
              </a:rPr>
              <a:t>Londsale</a:t>
            </a:r>
            <a:r>
              <a:rPr lang="en-GB" sz="1100" dirty="0">
                <a:solidFill>
                  <a:schemeClr val="dk1"/>
                </a:solidFill>
                <a:latin typeface="Century Gothic"/>
                <a:ea typeface="Century Gothic"/>
                <a:cs typeface="Century Gothic"/>
                <a:sym typeface="Century Gothic"/>
              </a:rPr>
              <a:t>, D., &amp; Le Bras, Y.  (2009). </a:t>
            </a:r>
            <a:r>
              <a:rPr lang="en-GB" sz="1100" i="1" dirty="0">
                <a:solidFill>
                  <a:schemeClr val="dk1"/>
                </a:solidFill>
                <a:latin typeface="Century Gothic"/>
                <a:ea typeface="Century Gothic"/>
                <a:cs typeface="Century Gothic"/>
                <a:sym typeface="Century Gothic"/>
              </a:rPr>
              <a:t>A Frequency Dictionary of French: Core vocabulary for learners </a:t>
            </a:r>
            <a:r>
              <a:rPr lang="en-GB" sz="1100" dirty="0">
                <a:solidFill>
                  <a:schemeClr val="dk1"/>
                </a:solidFill>
                <a:latin typeface="Century Gothic"/>
                <a:ea typeface="Century Gothic"/>
                <a:cs typeface="Century Gothic"/>
                <a:sym typeface="Century Gothic"/>
              </a:rPr>
              <a:t>London: Routledge.</a:t>
            </a:r>
            <a:endParaRPr dirty="0"/>
          </a:p>
          <a:p>
            <a:pPr marL="0" lvl="0" indent="0" algn="l" rtl="0">
              <a:lnSpc>
                <a:spcPct val="100000"/>
              </a:lnSpc>
              <a:spcBef>
                <a:spcPts val="0"/>
              </a:spcBef>
              <a:spcAft>
                <a:spcPts val="0"/>
              </a:spcAft>
              <a:buNone/>
            </a:pPr>
            <a:endParaRPr sz="1100" b="0" strike="noStrike" dirty="0">
              <a:latin typeface="Arial"/>
              <a:ea typeface="Arial"/>
              <a:cs typeface="Arial"/>
              <a:sym typeface="Arial"/>
            </a:endParaRPr>
          </a:p>
          <a:p>
            <a:pPr marL="0" lvl="0" indent="0" algn="l" rtl="0">
              <a:lnSpc>
                <a:spcPct val="100000"/>
              </a:lnSpc>
              <a:spcBef>
                <a:spcPts val="0"/>
              </a:spcBef>
              <a:spcAft>
                <a:spcPts val="0"/>
              </a:spcAft>
              <a:buNone/>
            </a:pPr>
            <a:r>
              <a:rPr lang="en-GB" sz="1100" b="0" strike="noStrike" dirty="0">
                <a:solidFill>
                  <a:srgbClr val="000000"/>
                </a:solidFill>
                <a:latin typeface="Calibri"/>
                <a:ea typeface="Calibri"/>
                <a:cs typeface="Calibri"/>
                <a:sym typeface="Calibri"/>
              </a:rPr>
              <a:t>The frequency rankings for words that occur in this PowerPoint which have been</a:t>
            </a:r>
            <a:r>
              <a:rPr lang="en-GB" sz="1100" b="0" i="1" strike="noStrike" dirty="0">
                <a:solidFill>
                  <a:srgbClr val="000000"/>
                </a:solidFill>
                <a:latin typeface="Calibri"/>
                <a:ea typeface="Calibri"/>
                <a:cs typeface="Calibri"/>
                <a:sym typeface="Calibri"/>
              </a:rPr>
              <a:t> previously</a:t>
            </a:r>
            <a:r>
              <a:rPr lang="en-GB" sz="1100" b="0" strike="noStrike" dirty="0">
                <a:solidFill>
                  <a:srgbClr val="000000"/>
                </a:solidFill>
                <a:latin typeface="Calibri"/>
                <a:ea typeface="Calibri"/>
                <a:cs typeface="Calibri"/>
                <a:sym typeface="Calibri"/>
              </a:rPr>
              <a:t> introduced in these resources are given in the SOW and in the resources that first introduced and formally re-visited those words.  </a:t>
            </a:r>
            <a:r>
              <a:rPr lang="en-GB" sz="1200" b="0" strike="noStrike" dirty="0">
                <a:solidFill>
                  <a:srgbClr val="000000"/>
                </a:solidFill>
                <a:latin typeface="Calibri"/>
                <a:ea typeface="Calibri"/>
                <a:cs typeface="Calibri"/>
                <a:sym typeface="Calibri"/>
              </a:rPr>
              <a:t>For any </a:t>
            </a:r>
            <a:r>
              <a:rPr lang="en-GB" sz="1200" b="0" i="1" strike="noStrike" dirty="0">
                <a:solidFill>
                  <a:srgbClr val="000000"/>
                </a:solidFill>
                <a:latin typeface="Calibri"/>
                <a:ea typeface="Calibri"/>
                <a:cs typeface="Calibri"/>
                <a:sym typeface="Calibri"/>
              </a:rPr>
              <a:t>other </a:t>
            </a:r>
            <a:r>
              <a:rPr lang="en-GB" sz="1200" b="0" strike="noStrike" dirty="0">
                <a:solidFill>
                  <a:srgbClr val="000000"/>
                </a:solidFill>
                <a:latin typeface="Calibri"/>
                <a:ea typeface="Calibri"/>
                <a:cs typeface="Calibri"/>
                <a:sym typeface="Calibri"/>
              </a:rPr>
              <a:t>words that occur incidentally in this PowerPoint, frequency rankings will be provided in the notes field wherever possible.</a:t>
            </a:r>
            <a:endParaRPr sz="1200" b="0" strike="noStrike" dirty="0">
              <a:latin typeface="Arial"/>
              <a:ea typeface="Arial"/>
              <a:cs typeface="Arial"/>
              <a:sym typeface="Arial"/>
            </a:endParaRPr>
          </a:p>
          <a:p>
            <a:pPr marL="216000" lvl="0" indent="-216000" algn="l" rtl="0">
              <a:lnSpc>
                <a:spcPct val="100000"/>
              </a:lnSpc>
              <a:spcBef>
                <a:spcPts val="0"/>
              </a:spcBef>
              <a:spcAft>
                <a:spcPts val="0"/>
              </a:spcAft>
              <a:buNone/>
            </a:pPr>
            <a:endParaRPr sz="1200" b="0" strike="noStrike" dirty="0">
              <a:latin typeface="Arial"/>
              <a:ea typeface="Arial"/>
              <a:cs typeface="Arial"/>
              <a:sym typeface="Arial"/>
            </a:endParaRPr>
          </a:p>
          <a:p>
            <a:pPr marL="216000" lvl="0" indent="-216000" algn="l" rtl="0">
              <a:lnSpc>
                <a:spcPct val="100000"/>
              </a:lnSpc>
              <a:spcBef>
                <a:spcPts val="0"/>
              </a:spcBef>
              <a:spcAft>
                <a:spcPts val="0"/>
              </a:spcAft>
              <a:buNone/>
            </a:pPr>
            <a:endParaRPr sz="1200" b="0" strike="noStrike" dirty="0">
              <a:latin typeface="Arial"/>
              <a:ea typeface="Arial"/>
              <a:cs typeface="Arial"/>
              <a:sym typeface="Arial"/>
            </a:endParaRPr>
          </a:p>
          <a:p>
            <a:pPr marL="216000" lvl="0" indent="-216000" algn="l" rtl="0">
              <a:lnSpc>
                <a:spcPct val="100000"/>
              </a:lnSpc>
              <a:spcBef>
                <a:spcPts val="0"/>
              </a:spcBef>
              <a:spcAft>
                <a:spcPts val="0"/>
              </a:spcAft>
              <a:buNone/>
            </a:pPr>
            <a:endParaRPr sz="1200" b="0" strike="noStrike" dirty="0">
              <a:latin typeface="Arial"/>
              <a:ea typeface="Arial"/>
              <a:cs typeface="Arial"/>
              <a:sym typeface="Arial"/>
            </a:endParaRPr>
          </a:p>
        </p:txBody>
      </p:sp>
      <p:sp>
        <p:nvSpPr>
          <p:cNvPr id="308" name="Google Shape;308;p1:notes"/>
          <p:cNvSpPr/>
          <p:nvPr/>
        </p:nvSpPr>
        <p:spPr>
          <a:xfrm>
            <a:off x="3884760" y="8685360"/>
            <a:ext cx="2971080" cy="45792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0: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0:notes"/>
          <p:cNvSpPr txBox="1">
            <a:spLocks noGrp="1"/>
          </p:cNvSpPr>
          <p:nvPr>
            <p:ph type="body" idx="1"/>
          </p:nvPr>
        </p:nvSpPr>
        <p:spPr>
          <a:xfrm>
            <a:off x="685800" y="4400640"/>
            <a:ext cx="5484960" cy="35989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Timing: 5 minutes</a:t>
            </a:r>
            <a:endParaRPr/>
          </a:p>
          <a:p>
            <a:pPr marL="0" lvl="0" indent="0" algn="l" rtl="0">
              <a:spcBef>
                <a:spcPts val="0"/>
              </a:spcBef>
              <a:spcAft>
                <a:spcPts val="0"/>
              </a:spcAft>
              <a:buNone/>
            </a:pPr>
            <a:endParaRPr b="1"/>
          </a:p>
          <a:p>
            <a:pPr marL="0" lvl="0" indent="0" algn="l" rtl="0">
              <a:spcBef>
                <a:spcPts val="0"/>
              </a:spcBef>
              <a:spcAft>
                <a:spcPts val="0"/>
              </a:spcAft>
              <a:buNone/>
            </a:pPr>
            <a:r>
              <a:rPr lang="en-GB" b="1"/>
              <a:t>Aim: </a:t>
            </a:r>
            <a:r>
              <a:rPr lang="en-GB" b="0"/>
              <a:t>to</a:t>
            </a:r>
            <a:r>
              <a:rPr lang="en-GB" b="1"/>
              <a:t> </a:t>
            </a:r>
            <a:r>
              <a:rPr lang="en-GB" b="0"/>
              <a:t>practise distinction between single verb and two-verb structures in form/meaning as well as written comprehension of this week’s vocabulary and a range of previously taught vocabulary.</a:t>
            </a:r>
            <a:endParaRPr b="1"/>
          </a:p>
          <a:p>
            <a:pPr marL="0" lvl="0" indent="0" algn="l" rtl="0">
              <a:spcBef>
                <a:spcPts val="0"/>
              </a:spcBef>
              <a:spcAft>
                <a:spcPts val="0"/>
              </a:spcAft>
              <a:buNone/>
            </a:pPr>
            <a:endParaRPr b="1"/>
          </a:p>
          <a:p>
            <a:pPr marL="0" lvl="0" indent="0" algn="l" rtl="0">
              <a:spcBef>
                <a:spcPts val="0"/>
              </a:spcBef>
              <a:spcAft>
                <a:spcPts val="0"/>
              </a:spcAft>
              <a:buNone/>
            </a:pPr>
            <a:r>
              <a:rPr lang="en-GB" b="1"/>
              <a:t>Procedure:</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1. Tell pupils that the dark blue boxes may be hiding a verb or nothing at all. Pupils write 1-7 for each sentence and note A or O+A, paying close attention to the form of the verb following the dark blue box.</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2. Elicit the answers from pupils (and whole sentences for additional pronunciation practice)</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3. Click to reveal the written answers.</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4. In the audio version, click on the numbers to hear the full audio, if desired. Alternatively use it as a listen and check stage.</a:t>
            </a:r>
            <a:endParaRPr/>
          </a:p>
        </p:txBody>
      </p:sp>
      <p:sp>
        <p:nvSpPr>
          <p:cNvPr id="599" name="Google Shape;599;p10:notes"/>
          <p:cNvSpPr/>
          <p:nvPr/>
        </p:nvSpPr>
        <p:spPr>
          <a:xfrm>
            <a:off x="3884760" y="8685360"/>
            <a:ext cx="2970360" cy="45720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11:notes"/>
          <p:cNvSpPr txBox="1">
            <a:spLocks noGrp="1"/>
          </p:cNvSpPr>
          <p:nvPr>
            <p:ph type="body" idx="1"/>
          </p:nvPr>
        </p:nvSpPr>
        <p:spPr>
          <a:xfrm>
            <a:off x="685800" y="4400640"/>
            <a:ext cx="5485680" cy="359964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None/>
            </a:pPr>
            <a:endParaRPr sz="1200" b="0" strike="noStrike">
              <a:latin typeface="Arial"/>
              <a:ea typeface="Arial"/>
              <a:cs typeface="Arial"/>
              <a:sym typeface="Arial"/>
            </a:endParaRPr>
          </a:p>
        </p:txBody>
      </p:sp>
      <p:sp>
        <p:nvSpPr>
          <p:cNvPr id="650" name="Google Shape;650;p11:notes"/>
          <p:cNvSpPr/>
          <p:nvPr/>
        </p:nvSpPr>
        <p:spPr>
          <a:xfrm>
            <a:off x="3884760" y="8685360"/>
            <a:ext cx="2971080" cy="45792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a:t>
            </a:r>
            <a:r>
              <a:rPr lang="en-GB" sz="1200" b="1" dirty="0">
                <a:solidFill>
                  <a:srgbClr val="115076"/>
                </a:solidFill>
                <a:latin typeface="Century Gothic" panose="020B0502020202020204" pitchFamily="34" charset="0"/>
                <a:cs typeface="Calibri" panose="020F0502020204030204" pitchFamily="34" charset="0"/>
              </a:rPr>
              <a:t>-</a:t>
            </a:r>
            <a:r>
              <a:rPr lang="en-GB" sz="1200" b="1" dirty="0" err="1">
                <a:solidFill>
                  <a:srgbClr val="115076"/>
                </a:solidFill>
                <a:latin typeface="Century Gothic" panose="020B0502020202020204" pitchFamily="34" charset="0"/>
                <a:cs typeface="Calibri" panose="020F0502020204030204" pitchFamily="34" charset="0"/>
              </a:rPr>
              <a:t>tion</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a:t>
            </a:r>
            <a:r>
              <a:rPr lang="en-GB" sz="1200" b="1" dirty="0">
                <a:solidFill>
                  <a:srgbClr val="115076"/>
                </a:solidFill>
                <a:latin typeface="Century Gothic" panose="020B0502020202020204" pitchFamily="34" charset="0"/>
                <a:cs typeface="Calibri" panose="020F0502020204030204" pitchFamily="34" charset="0"/>
              </a:rPr>
              <a:t>-</a:t>
            </a:r>
            <a:r>
              <a:rPr lang="en-GB" sz="1200" b="1" dirty="0" err="1">
                <a:solidFill>
                  <a:srgbClr val="115076"/>
                </a:solidFill>
                <a:latin typeface="Century Gothic" panose="020B0502020202020204" pitchFamily="34" charset="0"/>
                <a:cs typeface="Calibri" panose="020F0502020204030204" pitchFamily="34" charset="0"/>
              </a:rPr>
              <a:t>tion</a:t>
            </a:r>
            <a:r>
              <a:rPr lang="en-GB" b="1" dirty="0"/>
              <a:t>] </a:t>
            </a:r>
            <a:r>
              <a:rPr lang="en-GB" b="0" dirty="0"/>
              <a:t>sound first, on its own. Pupils repeat it with you.</a:t>
            </a:r>
            <a:br>
              <a:rPr lang="en-GB" b="0" dirty="0"/>
            </a:br>
            <a:r>
              <a:rPr lang="en-GB" b="0" dirty="0"/>
              <a:t>2. Bring up the word </a:t>
            </a:r>
            <a:r>
              <a:rPr lang="en-GB" b="0" baseline="0" dirty="0"/>
              <a:t>”</a:t>
            </a:r>
            <a:r>
              <a:rPr lang="en-GB" b="1" baseline="0" dirty="0"/>
              <a:t>Attention</a:t>
            </a:r>
            <a:r>
              <a:rPr lang="en-GB" sz="1200" b="0" kern="1200" dirty="0">
                <a:solidFill>
                  <a:schemeClr val="tx1"/>
                </a:solidFill>
                <a:latin typeface="Century Gothic" panose="020B0502020202020204" pitchFamily="34" charset="0"/>
                <a:ea typeface="+mn-ea"/>
                <a:cs typeface="+mn-cs"/>
              </a:rPr>
              <a:t>”</a:t>
            </a:r>
            <a:r>
              <a:rPr lang="en-GB" b="0" dirty="0"/>
              <a:t> on its own, say</a:t>
            </a:r>
            <a:r>
              <a:rPr lang="en-GB" b="0" baseline="0" dirty="0"/>
              <a:t> it, pupils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Clarify the meaning (Watch out!  Take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word would be </a:t>
            </a:r>
            <a:r>
              <a:rPr lang="en-GB" dirty="0"/>
              <a:t>to hold up the right index finger up and waggle it quickly from side to side as a gesture of warning. </a:t>
            </a:r>
            <a:br>
              <a:rPr lang="en-GB" baseline="0" dirty="0"/>
            </a:br>
            <a:r>
              <a:rPr lang="en-GB" baseline="0" dirty="0"/>
              <a:t>4. Roll back the animations and work through 1-3 again, but this time, dropping your voice completely to listen carefully to the pupils saying the </a:t>
            </a:r>
            <a:r>
              <a:rPr lang="en-GB" b="1" dirty="0"/>
              <a:t>[</a:t>
            </a:r>
            <a:r>
              <a:rPr lang="en-GB" sz="1200" b="1" dirty="0">
                <a:solidFill>
                  <a:srgbClr val="115076"/>
                </a:solidFill>
                <a:latin typeface="Century Gothic" panose="020B0502020202020204" pitchFamily="34" charset="0"/>
                <a:cs typeface="Calibri" panose="020F0502020204030204" pitchFamily="34" charset="0"/>
              </a:rPr>
              <a:t>-</a:t>
            </a:r>
            <a:r>
              <a:rPr lang="en-GB" sz="1200" b="1" dirty="0" err="1">
                <a:solidFill>
                  <a:srgbClr val="115076"/>
                </a:solidFill>
                <a:latin typeface="Century Gothic" panose="020B0502020202020204" pitchFamily="34" charset="0"/>
                <a:cs typeface="Calibri" panose="020F0502020204030204" pitchFamily="34" charset="0"/>
              </a:rPr>
              <a:t>tion</a:t>
            </a:r>
            <a:r>
              <a:rPr lang="en-GB" sz="1200" b="1" dirty="0">
                <a:solidFill>
                  <a:srgbClr val="115076"/>
                </a:solidFill>
                <a:latin typeface="Century Gothic" panose="020B0502020202020204" pitchFamily="34" charset="0"/>
                <a:cs typeface="Calibri" panose="020F0502020204030204" pitchFamily="34" charset="0"/>
              </a:rPr>
              <a:t>]</a:t>
            </a:r>
            <a:r>
              <a:rPr lang="en-GB" b="1" dirty="0"/>
              <a:t> </a:t>
            </a:r>
            <a:r>
              <a:rPr lang="en-GB" baseline="0" dirty="0"/>
              <a:t>sound, pronouncing </a:t>
            </a:r>
            <a:r>
              <a:rPr lang="en-GB" b="0" baseline="0" dirty="0"/>
              <a:t>”</a:t>
            </a:r>
            <a:r>
              <a:rPr lang="en-GB" b="1" baseline="0" dirty="0"/>
              <a:t>Attention</a:t>
            </a:r>
            <a:r>
              <a:rPr lang="en-GB" sz="1200" b="0" kern="1200" dirty="0">
                <a:solidFill>
                  <a:schemeClr val="tx1"/>
                </a:solidFill>
                <a:latin typeface="Century Gothic" panose="020B0502020202020204" pitchFamily="34" charset="0"/>
                <a:ea typeface="+mn-ea"/>
                <a:cs typeface="+mn-cs"/>
              </a:rPr>
              <a:t>”</a:t>
            </a:r>
            <a:r>
              <a:rPr lang="en-GB" sz="1200" b="0" kern="1200" baseline="0" dirty="0">
                <a:solidFill>
                  <a:schemeClr val="tx1"/>
                </a:solidFill>
                <a:latin typeface="Century Gothic" panose="020B0502020202020204" pitchFamily="34" charset="0"/>
                <a:ea typeface="+mn-ea"/>
                <a:cs typeface="+mn-cs"/>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8735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a:t>
            </a:r>
            <a:r>
              <a:rPr lang="en-GB" sz="1200" b="1" dirty="0">
                <a:solidFill>
                  <a:srgbClr val="115076"/>
                </a:solidFill>
                <a:latin typeface="Century Gothic" panose="020B0502020202020204" pitchFamily="34" charset="0"/>
                <a:cs typeface="Calibri" panose="020F0502020204030204" pitchFamily="34" charset="0"/>
              </a:rPr>
              <a:t>-</a:t>
            </a:r>
            <a:r>
              <a:rPr lang="en-GB" sz="1200" b="1" dirty="0" err="1">
                <a:solidFill>
                  <a:srgbClr val="115076"/>
                </a:solidFill>
                <a:latin typeface="Century Gothic" panose="020B0502020202020204" pitchFamily="34" charset="0"/>
                <a:cs typeface="Calibri" panose="020F0502020204030204" pitchFamily="34" charset="0"/>
              </a:rPr>
              <a:t>tion</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Introduce</a:t>
            </a:r>
            <a:r>
              <a:rPr lang="en-GB" baseline="0" dirty="0"/>
              <a:t> and elicit the pronunciation of the </a:t>
            </a:r>
            <a:r>
              <a:rPr lang="en-GB" b="1" baseline="0" dirty="0"/>
              <a:t>individual SSC [</a:t>
            </a:r>
            <a:r>
              <a:rPr lang="en-GB" sz="1200" b="1" dirty="0">
                <a:solidFill>
                  <a:srgbClr val="115076"/>
                </a:solidFill>
                <a:latin typeface="Century Gothic" panose="020B0502020202020204" pitchFamily="34" charset="0"/>
                <a:cs typeface="Calibri" panose="020F0502020204030204" pitchFamily="34" charset="0"/>
              </a:rPr>
              <a:t>-</a:t>
            </a:r>
            <a:r>
              <a:rPr lang="en-GB" sz="1200" b="1" dirty="0" err="1">
                <a:solidFill>
                  <a:srgbClr val="115076"/>
                </a:solidFill>
                <a:latin typeface="Century Gothic" panose="020B0502020202020204" pitchFamily="34" charset="0"/>
                <a:cs typeface="Calibri" panose="020F0502020204030204" pitchFamily="34" charset="0"/>
              </a:rPr>
              <a:t>tion</a:t>
            </a:r>
            <a:r>
              <a:rPr lang="en-GB" b="1" baseline="0" dirty="0"/>
              <a:t>] </a:t>
            </a:r>
            <a:r>
              <a:rPr lang="en-GB" baseline="0" dirty="0"/>
              <a:t>and then the </a:t>
            </a:r>
            <a:r>
              <a:rPr lang="en-GB" b="1" baseline="0" dirty="0"/>
              <a:t>source</a:t>
            </a:r>
            <a:r>
              <a:rPr lang="en-GB" baseline="0" dirty="0"/>
              <a:t> word again ‘</a:t>
            </a:r>
            <a:r>
              <a:rPr lang="en-GB" b="1" baseline="0" dirty="0"/>
              <a:t>Attention !</a:t>
            </a:r>
            <a:r>
              <a:rPr lang="en-GB" baseline="0" dirty="0"/>
              <a:t>’ (with gesture, if using).</a:t>
            </a:r>
            <a:br>
              <a:rPr lang="en-GB" baseline="0" dirty="0"/>
            </a:br>
            <a:r>
              <a:rPr lang="en-GB" baseline="0" dirty="0"/>
              <a:t>2. Then present and elicit the pronunciation of the four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mainly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fr-FR" sz="1200" b="1" baseline="0" dirty="0">
                <a:solidFill>
                  <a:srgbClr val="115076"/>
                </a:solidFill>
                <a:latin typeface="Century Gothic" panose="020B0502020202020204" pitchFamily="34" charset="0"/>
                <a:cs typeface="Calibri" panose="020F0502020204030204" pitchFamily="34" charset="0"/>
              </a:rPr>
              <a:t>attention </a:t>
            </a:r>
            <a:r>
              <a:rPr lang="fr-FR" sz="1200" b="0" baseline="0" dirty="0">
                <a:solidFill>
                  <a:srgbClr val="115076"/>
                </a:solidFill>
                <a:latin typeface="Century Gothic" panose="020B0502020202020204" pitchFamily="34" charset="0"/>
                <a:cs typeface="Calibri" panose="020F0502020204030204" pitchFamily="34" charset="0"/>
              </a:rPr>
              <a:t>[482] </a:t>
            </a:r>
            <a:r>
              <a:rPr lang="fr-FR" sz="1200" b="1" baseline="0" dirty="0">
                <a:solidFill>
                  <a:srgbClr val="115076"/>
                </a:solidFill>
                <a:latin typeface="Century Gothic" panose="020B0502020202020204" pitchFamily="34" charset="0"/>
                <a:cs typeface="Calibri" panose="020F0502020204030204" pitchFamily="34" charset="0"/>
              </a:rPr>
              <a:t>motion</a:t>
            </a:r>
            <a:r>
              <a:rPr lang="fr-FR" sz="1200" b="0" baseline="0" dirty="0">
                <a:solidFill>
                  <a:srgbClr val="115076"/>
                </a:solidFill>
                <a:latin typeface="Century Gothic" panose="020B0502020202020204" pitchFamily="34" charset="0"/>
                <a:cs typeface="Calibri" panose="020F0502020204030204" pitchFamily="34" charset="0"/>
              </a:rPr>
              <a:t> [855] </a:t>
            </a:r>
            <a:r>
              <a:rPr lang="fr-FR" sz="1200" b="1" baseline="0" dirty="0">
                <a:solidFill>
                  <a:srgbClr val="115076"/>
                </a:solidFill>
                <a:latin typeface="Century Gothic" panose="020B0502020202020204" pitchFamily="34" charset="0"/>
                <a:cs typeface="Calibri" panose="020F0502020204030204" pitchFamily="34" charset="0"/>
              </a:rPr>
              <a:t>pollution </a:t>
            </a:r>
            <a:r>
              <a:rPr lang="fr-FR" sz="1200" b="0" baseline="0" dirty="0">
                <a:solidFill>
                  <a:srgbClr val="115076"/>
                </a:solidFill>
                <a:latin typeface="Century Gothic" panose="020B0502020202020204" pitchFamily="34" charset="0"/>
                <a:cs typeface="Calibri" panose="020F0502020204030204" pitchFamily="34" charset="0"/>
              </a:rPr>
              <a:t>[3073] </a:t>
            </a:r>
            <a:r>
              <a:rPr lang="fr-FR" sz="1200" b="1" baseline="0" dirty="0">
                <a:solidFill>
                  <a:srgbClr val="115076"/>
                </a:solidFill>
                <a:latin typeface="Century Gothic" panose="020B0502020202020204" pitchFamily="34" charset="0"/>
                <a:cs typeface="Calibri" panose="020F0502020204030204" pitchFamily="34" charset="0"/>
              </a:rPr>
              <a:t>population </a:t>
            </a:r>
            <a:r>
              <a:rPr lang="fr-FR" sz="1200" b="0" baseline="0" dirty="0">
                <a:solidFill>
                  <a:srgbClr val="115076"/>
                </a:solidFill>
                <a:latin typeface="Century Gothic" panose="020B0502020202020204" pitchFamily="34" charset="0"/>
                <a:cs typeface="Calibri" panose="020F0502020204030204" pitchFamily="34" charset="0"/>
              </a:rPr>
              <a:t>[509] </a:t>
            </a:r>
            <a:r>
              <a:rPr lang="fr-FR" sz="1200" b="1" baseline="0" dirty="0">
                <a:solidFill>
                  <a:srgbClr val="115076"/>
                </a:solidFill>
                <a:latin typeface="Century Gothic" panose="020B0502020202020204" pitchFamily="34" charset="0"/>
                <a:cs typeface="Calibri" panose="020F0502020204030204" pitchFamily="34" charset="0"/>
              </a:rPr>
              <a:t>solution </a:t>
            </a:r>
            <a:r>
              <a:rPr lang="fr-FR" sz="1200" b="0" baseline="0" dirty="0">
                <a:solidFill>
                  <a:srgbClr val="115076"/>
                </a:solidFill>
                <a:latin typeface="Century Gothic" panose="020B0502020202020204" pitchFamily="34" charset="0"/>
                <a:cs typeface="Calibri" panose="020F0502020204030204" pitchFamily="34" charset="0"/>
              </a:rPr>
              <a:t>[608] </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23919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4:notes"/>
          <p:cNvSpPr txBox="1">
            <a:spLocks noGrp="1"/>
          </p:cNvSpPr>
          <p:nvPr>
            <p:ph type="body" idx="1"/>
          </p:nvPr>
        </p:nvSpPr>
        <p:spPr>
          <a:xfrm>
            <a:off x="685800" y="4400640"/>
            <a:ext cx="5485680" cy="35996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Timing: 3 minutes</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Aim: </a:t>
            </a:r>
            <a:r>
              <a:rPr lang="en-GB" b="0"/>
              <a:t>to consolidate SSC </a:t>
            </a:r>
            <a:r>
              <a:rPr lang="en-GB" b="1"/>
              <a:t>[</a:t>
            </a:r>
            <a:r>
              <a:rPr lang="en-GB" sz="1200" b="1">
                <a:solidFill>
                  <a:srgbClr val="115076"/>
                </a:solidFill>
                <a:latin typeface="Century Gothic"/>
                <a:ea typeface="Century Gothic"/>
                <a:cs typeface="Century Gothic"/>
                <a:sym typeface="Century Gothic"/>
              </a:rPr>
              <a:t>-tion</a:t>
            </a:r>
            <a:r>
              <a:rPr lang="en-GB" b="1"/>
              <a:t>] </a:t>
            </a:r>
            <a:r>
              <a:rPr lang="en-GB" b="0"/>
              <a:t>and raise awareness that –ssion cognates are pronounced as –tion in French.</a:t>
            </a:r>
            <a:endParaRPr b="1"/>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Procedure: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a:t>Start the timer.  Pupil A tries to say all 7 words with correction pronunciation within 12 seconds.  </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a:t>Pupil B listens and if pupil A uses English pronunciation for a word s/he can stop her/his partner as they will have fallen into crocodile-infested waters and their turn is over!</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a:t>They swap roles and repeat.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a:t>If either pupil hasn’t completed the task in the time, the teacher can offer additional rounds of practice against the timer.</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a:t>Click on each word to listen and check.</a:t>
            </a:r>
            <a:endParaRPr/>
          </a:p>
          <a:p>
            <a:pPr marL="0" marR="0" lvl="0" indent="0" algn="l" rtl="0">
              <a:lnSpc>
                <a:spcPct val="100000"/>
              </a:lnSpc>
              <a:spcBef>
                <a:spcPts val="0"/>
              </a:spcBef>
              <a:spcAft>
                <a:spcPts val="0"/>
              </a:spcAft>
              <a:buClr>
                <a:schemeClr val="dk1"/>
              </a:buClr>
              <a:buSzPts val="1200"/>
              <a:buFont typeface="Calibri"/>
              <a:buNone/>
            </a:pPr>
            <a:endParaRPr/>
          </a:p>
          <a:p>
            <a:pPr marL="720" lvl="0" indent="0" algn="l" rtl="0">
              <a:lnSpc>
                <a:spcPct val="100000"/>
              </a:lnSpc>
              <a:spcBef>
                <a:spcPts val="0"/>
              </a:spcBef>
              <a:spcAft>
                <a:spcPts val="0"/>
              </a:spcAft>
              <a:buClr>
                <a:srgbClr val="000000"/>
              </a:buClr>
              <a:buSzPts val="1200"/>
              <a:buFont typeface="Calibri"/>
              <a:buNone/>
            </a:pPr>
            <a:endParaRPr sz="1200" b="0" strike="noStrike">
              <a:solidFill>
                <a:srgbClr val="000000"/>
              </a:solidFill>
              <a:latin typeface="Arial"/>
              <a:ea typeface="Arial"/>
              <a:cs typeface="Arial"/>
              <a:sym typeface="Arial"/>
            </a:endParaRPr>
          </a:p>
        </p:txBody>
      </p:sp>
      <p:sp>
        <p:nvSpPr>
          <p:cNvPr id="351" name="Google Shape;351;p4:notes"/>
          <p:cNvSpPr/>
          <p:nvPr/>
        </p:nvSpPr>
        <p:spPr>
          <a:xfrm>
            <a:off x="3884760" y="8685360"/>
            <a:ext cx="2971080" cy="45792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5:notes"/>
          <p:cNvSpPr txBox="1">
            <a:spLocks noGrp="1"/>
          </p:cNvSpPr>
          <p:nvPr>
            <p:ph type="body" idx="1"/>
          </p:nvPr>
        </p:nvSpPr>
        <p:spPr>
          <a:xfrm>
            <a:off x="685800" y="4400640"/>
            <a:ext cx="5484960" cy="35989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Timing: </a:t>
            </a:r>
            <a:r>
              <a:rPr lang="en-GB" b="0"/>
              <a:t>5 minutes</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Aim:</a:t>
            </a:r>
            <a:r>
              <a:rPr lang="en-GB" b="0"/>
              <a:t> to introduce new vocabulary for this week.</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Procedure:</a:t>
            </a:r>
            <a:br>
              <a:rPr lang="en-GB" b="1"/>
            </a:br>
            <a:r>
              <a:rPr lang="en-GB" b="0"/>
              <a:t>1. Teacher clicks to present the French words one by one.  Pupils can repeat. (1 minute)</a:t>
            </a:r>
            <a:endParaRPr/>
          </a:p>
          <a:p>
            <a:pPr marL="0" marR="0" lvl="0" indent="0" algn="l" rtl="0">
              <a:lnSpc>
                <a:spcPct val="100000"/>
              </a:lnSpc>
              <a:spcBef>
                <a:spcPts val="0"/>
              </a:spcBef>
              <a:spcAft>
                <a:spcPts val="0"/>
              </a:spcAft>
              <a:buClr>
                <a:schemeClr val="dk1"/>
              </a:buClr>
              <a:buSzPts val="1200"/>
              <a:buFont typeface="Calibri"/>
              <a:buNone/>
            </a:pPr>
            <a:r>
              <a:rPr lang="en-GB" b="0"/>
              <a:t>2. Pupils either work individually or in pairs, reading the French words out loud and looking at the English meanings (1 minute).</a:t>
            </a:r>
            <a:br>
              <a:rPr lang="en-GB" b="0"/>
            </a:br>
            <a:r>
              <a:rPr lang="en-GB" b="0"/>
              <a:t>3. Then the teacher removes the English words or pictures (one by one) and pupils try to recall the English orally (chorally), looking at the French (1 minute).</a:t>
            </a:r>
            <a:endParaRPr/>
          </a:p>
          <a:p>
            <a:pPr marL="0" marR="0" lvl="0" indent="0" algn="l" rtl="0">
              <a:lnSpc>
                <a:spcPct val="100000"/>
              </a:lnSpc>
              <a:spcBef>
                <a:spcPts val="0"/>
              </a:spcBef>
              <a:spcAft>
                <a:spcPts val="0"/>
              </a:spcAft>
              <a:buClr>
                <a:schemeClr val="dk1"/>
              </a:buClr>
              <a:buSzPts val="1200"/>
              <a:buFont typeface="Calibri"/>
              <a:buNone/>
            </a:pPr>
            <a:r>
              <a:rPr lang="en-GB" b="0"/>
              <a:t>4. When teacher clicks, the French words re-appear (with audio in the audio version).</a:t>
            </a:r>
            <a:br>
              <a:rPr lang="en-GB" b="0"/>
            </a:br>
            <a:r>
              <a:rPr lang="en-GB" b="0"/>
              <a:t>5. Then the French meanings are removed (one by one) and pupils try to recall them orally (again, chorally), looking at the English (1 minute)</a:t>
            </a:r>
            <a:br>
              <a:rPr lang="en-GB" b="0"/>
            </a:br>
            <a:r>
              <a:rPr lang="en-GB" b="0"/>
              <a:t>6. Further rounds of learning can be facilitated by one pupil turning away from the board, and his/her partner asking him/her the meanings (‘Comment dit-on XXX en anglais/français ?’).  This activity can work from L2 🡪 L1 or L1 🡪 L2.</a:t>
            </a:r>
            <a:endParaRPr/>
          </a:p>
          <a:p>
            <a:pPr marL="0" lvl="0" indent="0" algn="l" rtl="0">
              <a:lnSpc>
                <a:spcPct val="100000"/>
              </a:lnSpc>
              <a:spcBef>
                <a:spcPts val="0"/>
              </a:spcBef>
              <a:spcAft>
                <a:spcPts val="0"/>
              </a:spcAft>
              <a:buNone/>
            </a:pPr>
            <a:endParaRPr sz="1200" b="0" strike="noStrike">
              <a:latin typeface="Arial"/>
              <a:ea typeface="Arial"/>
              <a:cs typeface="Arial"/>
              <a:sym typeface="Arial"/>
            </a:endParaRPr>
          </a:p>
        </p:txBody>
      </p:sp>
      <p:sp>
        <p:nvSpPr>
          <p:cNvPr id="403" name="Google Shape;403;p5:notes"/>
          <p:cNvSpPr/>
          <p:nvPr/>
        </p:nvSpPr>
        <p:spPr>
          <a:xfrm>
            <a:off x="3884760" y="8685360"/>
            <a:ext cx="2970360" cy="45720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Timing: </a:t>
            </a:r>
            <a:r>
              <a:rPr lang="en-GB" b="0"/>
              <a:t>3 minutes</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Aim: </a:t>
            </a:r>
            <a:r>
              <a:rPr lang="en-GB" b="0"/>
              <a:t>to recap 1</a:t>
            </a:r>
            <a:r>
              <a:rPr lang="en-GB" b="0" baseline="30000"/>
              <a:t>st</a:t>
            </a:r>
            <a:r>
              <a:rPr lang="en-GB" b="0"/>
              <a:t> and 2</a:t>
            </a:r>
            <a:r>
              <a:rPr lang="en-GB" b="0" baseline="30000"/>
              <a:t>nd</a:t>
            </a:r>
            <a:r>
              <a:rPr lang="en-GB" b="0"/>
              <a:t> and 3</a:t>
            </a:r>
            <a:r>
              <a:rPr lang="en-GB" b="0" baseline="30000"/>
              <a:t>rd</a:t>
            </a:r>
            <a:r>
              <a:rPr lang="en-GB" b="0"/>
              <a:t> persons singular for –er verbs. </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Procedure: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a:t>Click through the animations to present the information.</a:t>
            </a:r>
            <a:endParaRPr/>
          </a:p>
          <a:p>
            <a:pPr marL="228600" lvl="0" indent="-228600" algn="l" rtl="0">
              <a:spcBef>
                <a:spcPts val="0"/>
              </a:spcBef>
              <a:spcAft>
                <a:spcPts val="0"/>
              </a:spcAft>
              <a:buClr>
                <a:schemeClr val="dk1"/>
              </a:buClr>
              <a:buSzPts val="1200"/>
              <a:buFont typeface="Calibri"/>
              <a:buAutoNum type="arabicPeriod"/>
            </a:pPr>
            <a:r>
              <a:rPr lang="en-GB"/>
              <a:t>Remind pupils that the verb is </a:t>
            </a:r>
            <a:r>
              <a:rPr lang="en-GB" b="1"/>
              <a:t>never</a:t>
            </a:r>
            <a:r>
              <a:rPr lang="en-GB" b="0"/>
              <a:t> in the long (infinitive) form when used with a pronoun. </a:t>
            </a:r>
            <a:endParaRPr/>
          </a:p>
          <a:p>
            <a:pPr marL="228600" lvl="0" indent="-228600" algn="l" rtl="0">
              <a:spcBef>
                <a:spcPts val="0"/>
              </a:spcBef>
              <a:spcAft>
                <a:spcPts val="0"/>
              </a:spcAft>
              <a:buClr>
                <a:schemeClr val="dk1"/>
              </a:buClr>
              <a:buSzPts val="1200"/>
              <a:buFont typeface="Calibri"/>
              <a:buAutoNum type="arabicPeriod"/>
            </a:pPr>
            <a:r>
              <a:rPr lang="en-GB" b="0"/>
              <a:t>Remind them also that the infinitive gives information about the ‘what’, but not about the ‘who’.  The information about </a:t>
            </a:r>
            <a:r>
              <a:rPr lang="en-GB" b="1"/>
              <a:t>who</a:t>
            </a:r>
            <a:r>
              <a:rPr lang="en-GB" b="0"/>
              <a:t> comes from the verb ending as well as the pronoun.</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a:t>Elicit English translations for the French examples provided.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40" name="Google Shape;4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400640"/>
            <a:ext cx="5484960" cy="3598920"/>
          </a:xfrm>
          <a:prstGeom prst="rect">
            <a:avLst/>
          </a:prstGeom>
          <a:noFill/>
          <a:ln>
            <a:noFill/>
          </a:ln>
        </p:spPr>
        <p:txBody>
          <a:bodyPr spcFirstLastPara="1" wrap="square" lIns="0" tIns="0" rIns="0" bIns="0" anchor="t" anchorCtr="0">
            <a:noAutofit/>
          </a:bodyPr>
          <a:lstStyle/>
          <a:p>
            <a:pPr marL="216000" lvl="0" indent="-215280" algn="l" rtl="0">
              <a:lnSpc>
                <a:spcPct val="100000"/>
              </a:lnSpc>
              <a:spcBef>
                <a:spcPts val="0"/>
              </a:spcBef>
              <a:spcAft>
                <a:spcPts val="0"/>
              </a:spcAft>
              <a:buNone/>
            </a:pPr>
            <a:r>
              <a:rPr lang="en-GB" sz="1200" b="1" strike="noStrike">
                <a:solidFill>
                  <a:srgbClr val="000000"/>
                </a:solidFill>
                <a:latin typeface="Calibri"/>
                <a:ea typeface="Calibri"/>
                <a:cs typeface="Calibri"/>
                <a:sym typeface="Calibri"/>
              </a:rPr>
              <a:t>Timing: 5 minutes</a:t>
            </a:r>
            <a:endParaRPr/>
          </a:p>
          <a:p>
            <a:pPr marL="216000" lvl="0" indent="-215280" algn="l" rtl="0">
              <a:lnSpc>
                <a:spcPct val="100000"/>
              </a:lnSpc>
              <a:spcBef>
                <a:spcPts val="0"/>
              </a:spcBef>
              <a:spcAft>
                <a:spcPts val="0"/>
              </a:spcAft>
              <a:buNone/>
            </a:pPr>
            <a:endParaRPr sz="1200" b="1" strike="noStrike">
              <a:solidFill>
                <a:srgbClr val="000000"/>
              </a:solidFill>
              <a:latin typeface="Calibri"/>
              <a:ea typeface="Calibri"/>
              <a:cs typeface="Calibri"/>
              <a:sym typeface="Calibri"/>
            </a:endParaRPr>
          </a:p>
          <a:p>
            <a:pPr marL="216000" lvl="0" indent="-215280" algn="l" rtl="0">
              <a:lnSpc>
                <a:spcPct val="100000"/>
              </a:lnSpc>
              <a:spcBef>
                <a:spcPts val="0"/>
              </a:spcBef>
              <a:spcAft>
                <a:spcPts val="0"/>
              </a:spcAft>
              <a:buNone/>
            </a:pPr>
            <a:r>
              <a:rPr lang="en-GB" sz="1200" b="1" strike="noStrike">
                <a:solidFill>
                  <a:srgbClr val="000000"/>
                </a:solidFill>
                <a:latin typeface="Calibri"/>
                <a:ea typeface="Calibri"/>
                <a:cs typeface="Calibri"/>
                <a:sym typeface="Calibri"/>
              </a:rPr>
              <a:t>Aim: </a:t>
            </a:r>
            <a:r>
              <a:rPr lang="en-GB" sz="1200" b="0" strike="noStrike">
                <a:solidFill>
                  <a:srgbClr val="000000"/>
                </a:solidFill>
                <a:latin typeface="Calibri"/>
                <a:ea typeface="Calibri"/>
                <a:cs typeface="Calibri"/>
                <a:sym typeface="Calibri"/>
              </a:rPr>
              <a:t>to practise written comprehension of question and statements.</a:t>
            </a:r>
            <a:endParaRPr/>
          </a:p>
          <a:p>
            <a:pPr marL="216000" lvl="0" indent="-215280" algn="l" rtl="0">
              <a:lnSpc>
                <a:spcPct val="100000"/>
              </a:lnSpc>
              <a:spcBef>
                <a:spcPts val="0"/>
              </a:spcBef>
              <a:spcAft>
                <a:spcPts val="0"/>
              </a:spcAft>
              <a:buNone/>
            </a:pPr>
            <a:endParaRPr sz="1200" b="0" strike="noStrike">
              <a:solidFill>
                <a:srgbClr val="000000"/>
              </a:solidFill>
              <a:latin typeface="Calibri"/>
              <a:ea typeface="Calibri"/>
              <a:cs typeface="Calibri"/>
              <a:sym typeface="Calibri"/>
            </a:endParaRPr>
          </a:p>
          <a:p>
            <a:pPr marL="216000" lvl="0" indent="-215280" algn="l" rtl="0">
              <a:lnSpc>
                <a:spcPct val="100000"/>
              </a:lnSpc>
              <a:spcBef>
                <a:spcPts val="0"/>
              </a:spcBef>
              <a:spcAft>
                <a:spcPts val="0"/>
              </a:spcAft>
              <a:buNone/>
            </a:pPr>
            <a:r>
              <a:rPr lang="en-GB" sz="1200" b="1" strike="noStrike">
                <a:solidFill>
                  <a:srgbClr val="000000"/>
                </a:solidFill>
                <a:latin typeface="Calibri"/>
                <a:ea typeface="Calibri"/>
                <a:cs typeface="Calibri"/>
                <a:sym typeface="Calibri"/>
              </a:rPr>
              <a:t>Procedure:</a:t>
            </a:r>
            <a:endParaRPr/>
          </a:p>
          <a:p>
            <a:pPr marL="229319" lvl="0" indent="-228600" algn="l" rtl="0">
              <a:lnSpc>
                <a:spcPct val="100000"/>
              </a:lnSpc>
              <a:spcBef>
                <a:spcPts val="0"/>
              </a:spcBef>
              <a:spcAft>
                <a:spcPts val="0"/>
              </a:spcAft>
              <a:buClr>
                <a:srgbClr val="000000"/>
              </a:buClr>
              <a:buSzPts val="1200"/>
              <a:buFont typeface="Calibri"/>
              <a:buAutoNum type="arabicPeriod"/>
            </a:pPr>
            <a:r>
              <a:rPr lang="en-GB" sz="1200" b="0" strike="noStrike">
                <a:solidFill>
                  <a:srgbClr val="000000"/>
                </a:solidFill>
                <a:latin typeface="Calibri"/>
                <a:ea typeface="Calibri"/>
                <a:cs typeface="Calibri"/>
                <a:sym typeface="Calibri"/>
              </a:rPr>
              <a:t>Pupils write 1-5 and the correct English meaning from the two options given.</a:t>
            </a:r>
            <a:endParaRPr/>
          </a:p>
          <a:p>
            <a:pPr marL="229319" lvl="0" indent="-228600" algn="l" rtl="0">
              <a:lnSpc>
                <a:spcPct val="100000"/>
              </a:lnSpc>
              <a:spcBef>
                <a:spcPts val="0"/>
              </a:spcBef>
              <a:spcAft>
                <a:spcPts val="0"/>
              </a:spcAft>
              <a:buClr>
                <a:srgbClr val="000000"/>
              </a:buClr>
              <a:buSzPts val="1200"/>
              <a:buFont typeface="Calibri"/>
              <a:buAutoNum type="arabicPeriod"/>
            </a:pPr>
            <a:r>
              <a:rPr lang="en-GB" sz="1200" b="0" strike="noStrike">
                <a:solidFill>
                  <a:srgbClr val="000000"/>
                </a:solidFill>
                <a:latin typeface="Calibri"/>
                <a:ea typeface="Calibri"/>
                <a:cs typeface="Calibri"/>
                <a:sym typeface="Calibri"/>
              </a:rPr>
              <a:t>Click to reveal answers.</a:t>
            </a:r>
            <a:endParaRPr/>
          </a:p>
          <a:p>
            <a:pPr marL="229319" lvl="0" indent="-228600" algn="l" rtl="0">
              <a:lnSpc>
                <a:spcPct val="100000"/>
              </a:lnSpc>
              <a:spcBef>
                <a:spcPts val="0"/>
              </a:spcBef>
              <a:spcAft>
                <a:spcPts val="0"/>
              </a:spcAft>
              <a:buClr>
                <a:srgbClr val="000000"/>
              </a:buClr>
              <a:buSzPts val="1200"/>
              <a:buFont typeface="Calibri"/>
              <a:buAutoNum type="arabicPeriod"/>
            </a:pPr>
            <a:r>
              <a:rPr lang="en-GB" sz="1200" b="0" strike="noStrike">
                <a:solidFill>
                  <a:srgbClr val="000000"/>
                </a:solidFill>
                <a:latin typeface="Calibri"/>
                <a:ea typeface="Calibri"/>
                <a:cs typeface="Calibri"/>
                <a:sym typeface="Calibri"/>
              </a:rPr>
              <a:t>In the audio version, the full sentence answers are heard with the animated ticks.</a:t>
            </a:r>
            <a:endParaRPr sz="1200" b="0" strike="noStrike">
              <a:latin typeface="Arial"/>
              <a:ea typeface="Arial"/>
              <a:cs typeface="Arial"/>
              <a:sym typeface="Arial"/>
            </a:endParaRPr>
          </a:p>
          <a:p>
            <a:pPr marL="228600" marR="0" lvl="0" indent="-150960" algn="l" rtl="0">
              <a:lnSpc>
                <a:spcPct val="100000"/>
              </a:lnSpc>
              <a:spcBef>
                <a:spcPts val="0"/>
              </a:spcBef>
              <a:spcAft>
                <a:spcPts val="0"/>
              </a:spcAft>
              <a:buClr>
                <a:srgbClr val="002060"/>
              </a:buClr>
              <a:buSzPts val="1200"/>
              <a:buFont typeface="Century Gothic"/>
              <a:buNone/>
            </a:pPr>
            <a:endParaRPr sz="1200" b="0" strike="noStrike">
              <a:latin typeface="Arial"/>
              <a:ea typeface="Arial"/>
              <a:cs typeface="Arial"/>
              <a:sym typeface="Arial"/>
            </a:endParaRPr>
          </a:p>
          <a:p>
            <a:pPr marL="0" lvl="0" indent="0" algn="l" rtl="0">
              <a:lnSpc>
                <a:spcPct val="100000"/>
              </a:lnSpc>
              <a:spcBef>
                <a:spcPts val="0"/>
              </a:spcBef>
              <a:spcAft>
                <a:spcPts val="0"/>
              </a:spcAft>
              <a:buNone/>
            </a:pPr>
            <a:endParaRPr sz="1200" b="0" strike="noStrike">
              <a:latin typeface="Arial"/>
              <a:ea typeface="Arial"/>
              <a:cs typeface="Arial"/>
              <a:sym typeface="Arial"/>
            </a:endParaRPr>
          </a:p>
        </p:txBody>
      </p:sp>
      <p:sp>
        <p:nvSpPr>
          <p:cNvPr id="468" name="Google Shape;468;p7:notes"/>
          <p:cNvSpPr/>
          <p:nvPr/>
        </p:nvSpPr>
        <p:spPr>
          <a:xfrm>
            <a:off x="3884760" y="8685360"/>
            <a:ext cx="2970360" cy="45720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Timing: </a:t>
            </a:r>
            <a:r>
              <a:rPr lang="en-GB" b="0"/>
              <a:t>3 minutes</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Aim: </a:t>
            </a:r>
            <a:r>
              <a:rPr lang="en-GB" b="0"/>
              <a:t>to recap French infinitive –ER verbs and their two positions and two English translations. </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Procedure: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a:t>Click through the animations to present the information.</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a:t>Elicit English translations for the French examples provided.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52" name="Google Shape;5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Timing: </a:t>
            </a:r>
            <a:r>
              <a:rPr lang="en-GB" b="0"/>
              <a:t>3 minutes</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Aim: </a:t>
            </a:r>
            <a:r>
              <a:rPr lang="en-GB" b="0"/>
              <a:t>to introduce two-verb structures with aimer and détester, and contrast these with opinion verbs + noun which require a definite article in French, where none is needed in English.</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Procedure: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a:t>Click through the animations to present the information.</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a:t>Elicit English translations for the French examples provided.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70" name="Google Shape;5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SzPts val="2800"/>
              <a:buChar char="•"/>
              <a:defRPr/>
            </a:lvl1pPr>
            <a:lvl2pPr lvl="1" algn="l">
              <a:lnSpc>
                <a:spcPct val="90000"/>
              </a:lnSpc>
              <a:spcBef>
                <a:spcPts val="500"/>
              </a:spcBef>
              <a:spcAft>
                <a:spcPts val="0"/>
              </a:spcAft>
              <a:buSzPts val="2400"/>
              <a:buChar char="•"/>
              <a:defRPr/>
            </a:lvl2pPr>
            <a:lvl3pPr lvl="2" algn="l">
              <a:lnSpc>
                <a:spcPct val="90000"/>
              </a:lnSpc>
              <a:spcBef>
                <a:spcPts val="5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3" name="Google Shape;73;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4" name="Google Shape;74;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9" name="Google Shape;79;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0" name="Google Shape;80;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5"/>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90"/>
        <p:cNvGrpSpPr/>
        <p:nvPr/>
      </p:nvGrpSpPr>
      <p:grpSpPr>
        <a:xfrm>
          <a:off x="0" y="0"/>
          <a:ext cx="0" cy="0"/>
          <a:chOff x="0" y="0"/>
          <a:chExt cx="0" cy="0"/>
        </a:xfrm>
      </p:grpSpPr>
      <p:sp>
        <p:nvSpPr>
          <p:cNvPr id="91" name="Google Shape;91;p3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93"/>
        <p:cNvGrpSpPr/>
        <p:nvPr/>
      </p:nvGrpSpPr>
      <p:grpSpPr>
        <a:xfrm>
          <a:off x="0" y="0"/>
          <a:ext cx="0" cy="0"/>
          <a:chOff x="0" y="0"/>
          <a:chExt cx="0" cy="0"/>
        </a:xfrm>
      </p:grpSpPr>
      <p:sp>
        <p:nvSpPr>
          <p:cNvPr id="94" name="Google Shape;94;p3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1"/>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7"/>
        <p:cNvGrpSpPr/>
        <p:nvPr/>
      </p:nvGrpSpPr>
      <p:grpSpPr>
        <a:xfrm>
          <a:off x="0" y="0"/>
          <a:ext cx="0" cy="0"/>
          <a:chOff x="0" y="0"/>
          <a:chExt cx="0" cy="0"/>
        </a:xfrm>
      </p:grpSpPr>
      <p:sp>
        <p:nvSpPr>
          <p:cNvPr id="98" name="Google Shape;98;p32"/>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99"/>
        <p:cNvGrpSpPr/>
        <p:nvPr/>
      </p:nvGrpSpPr>
      <p:grpSpPr>
        <a:xfrm>
          <a:off x="0" y="0"/>
          <a:ext cx="0" cy="0"/>
          <a:chOff x="0" y="0"/>
          <a:chExt cx="0" cy="0"/>
        </a:xfrm>
      </p:grpSpPr>
      <p:sp>
        <p:nvSpPr>
          <p:cNvPr id="100" name="Google Shape;100;p3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3"/>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3"/>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3"/>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04"/>
        <p:cNvGrpSpPr/>
        <p:nvPr/>
      </p:nvGrpSpPr>
      <p:grpSpPr>
        <a:xfrm>
          <a:off x="0" y="0"/>
          <a:ext cx="0" cy="0"/>
          <a:chOff x="0" y="0"/>
          <a:chExt cx="0" cy="0"/>
        </a:xfrm>
      </p:grpSpPr>
      <p:sp>
        <p:nvSpPr>
          <p:cNvPr id="105" name="Google Shape;105;p3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4"/>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4"/>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4"/>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 name="Google Shape;22;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9"/>
        <p:cNvGrpSpPr/>
        <p:nvPr/>
      </p:nvGrpSpPr>
      <p:grpSpPr>
        <a:xfrm>
          <a:off x="0" y="0"/>
          <a:ext cx="0" cy="0"/>
          <a:chOff x="0" y="0"/>
          <a:chExt cx="0" cy="0"/>
        </a:xfrm>
      </p:grpSpPr>
      <p:sp>
        <p:nvSpPr>
          <p:cNvPr id="110" name="Google Shape;110;p3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5"/>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5"/>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14"/>
        <p:cNvGrpSpPr/>
        <p:nvPr/>
      </p:nvGrpSpPr>
      <p:grpSpPr>
        <a:xfrm>
          <a:off x="0" y="0"/>
          <a:ext cx="0" cy="0"/>
          <a:chOff x="0" y="0"/>
          <a:chExt cx="0" cy="0"/>
        </a:xfrm>
      </p:grpSpPr>
      <p:sp>
        <p:nvSpPr>
          <p:cNvPr id="115" name="Google Shape;115;p3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6"/>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6"/>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8"/>
        <p:cNvGrpSpPr/>
        <p:nvPr/>
      </p:nvGrpSpPr>
      <p:grpSpPr>
        <a:xfrm>
          <a:off x="0" y="0"/>
          <a:ext cx="0" cy="0"/>
          <a:chOff x="0" y="0"/>
          <a:chExt cx="0" cy="0"/>
        </a:xfrm>
      </p:grpSpPr>
      <p:sp>
        <p:nvSpPr>
          <p:cNvPr id="119" name="Google Shape;119;p3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7"/>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7"/>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7"/>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24"/>
        <p:cNvGrpSpPr/>
        <p:nvPr/>
      </p:nvGrpSpPr>
      <p:grpSpPr>
        <a:xfrm>
          <a:off x="0" y="0"/>
          <a:ext cx="0" cy="0"/>
          <a:chOff x="0" y="0"/>
          <a:chExt cx="0" cy="0"/>
        </a:xfrm>
      </p:grpSpPr>
      <p:sp>
        <p:nvSpPr>
          <p:cNvPr id="125" name="Google Shape;125;p3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8"/>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8"/>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8"/>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38"/>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8"/>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3"/>
        <p:cNvGrpSpPr/>
        <p:nvPr/>
      </p:nvGrpSpPr>
      <p:grpSpPr>
        <a:xfrm>
          <a:off x="0" y="0"/>
          <a:ext cx="0" cy="0"/>
          <a:chOff x="0" y="0"/>
          <a:chExt cx="0" cy="0"/>
        </a:xfrm>
      </p:grpSpPr>
      <p:sp>
        <p:nvSpPr>
          <p:cNvPr id="144" name="Google Shape;144;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6" name="Google Shape;14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9"/>
        <p:cNvGrpSpPr/>
        <p:nvPr/>
      </p:nvGrpSpPr>
      <p:grpSpPr>
        <a:xfrm>
          <a:off x="0" y="0"/>
          <a:ext cx="0" cy="0"/>
          <a:chOff x="0" y="0"/>
          <a:chExt cx="0" cy="0"/>
        </a:xfrm>
      </p:grpSpPr>
      <p:sp>
        <p:nvSpPr>
          <p:cNvPr id="150" name="Google Shape;15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5"/>
        <p:cNvGrpSpPr/>
        <p:nvPr/>
      </p:nvGrpSpPr>
      <p:grpSpPr>
        <a:xfrm>
          <a:off x="0" y="0"/>
          <a:ext cx="0" cy="0"/>
          <a:chOff x="0" y="0"/>
          <a:chExt cx="0" cy="0"/>
        </a:xfrm>
      </p:grpSpPr>
      <p:sp>
        <p:nvSpPr>
          <p:cNvPr id="156" name="Google Shape;156;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8" name="Google Shape;15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1"/>
        <p:cNvGrpSpPr/>
        <p:nvPr/>
      </p:nvGrpSpPr>
      <p:grpSpPr>
        <a:xfrm>
          <a:off x="0" y="0"/>
          <a:ext cx="0" cy="0"/>
          <a:chOff x="0" y="0"/>
          <a:chExt cx="0" cy="0"/>
        </a:xfrm>
      </p:grpSpPr>
      <p:sp>
        <p:nvSpPr>
          <p:cNvPr id="162" name="Google Shape;16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8"/>
        <p:cNvGrpSpPr/>
        <p:nvPr/>
      </p:nvGrpSpPr>
      <p:grpSpPr>
        <a:xfrm>
          <a:off x="0" y="0"/>
          <a:ext cx="0" cy="0"/>
          <a:chOff x="0" y="0"/>
          <a:chExt cx="0" cy="0"/>
        </a:xfrm>
      </p:grpSpPr>
      <p:sp>
        <p:nvSpPr>
          <p:cNvPr id="169" name="Google Shape;169;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3" name="Google Shape;173;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0"/>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 name="Google Shape;28;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7"/>
        <p:cNvGrpSpPr/>
        <p:nvPr/>
      </p:nvGrpSpPr>
      <p:grpSpPr>
        <a:xfrm>
          <a:off x="0" y="0"/>
          <a:ext cx="0" cy="0"/>
          <a:chOff x="0" y="0"/>
          <a:chExt cx="0" cy="0"/>
        </a:xfrm>
      </p:grpSpPr>
      <p:sp>
        <p:nvSpPr>
          <p:cNvPr id="178" name="Google Shape;17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1"/>
        <p:cNvGrpSpPr/>
        <p:nvPr/>
      </p:nvGrpSpPr>
      <p:grpSpPr>
        <a:xfrm>
          <a:off x="0" y="0"/>
          <a:ext cx="0" cy="0"/>
          <a:chOff x="0" y="0"/>
          <a:chExt cx="0" cy="0"/>
        </a:xfrm>
      </p:grpSpPr>
      <p:sp>
        <p:nvSpPr>
          <p:cNvPr id="182" name="Google Shape;182;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4" name="Google Shape;184;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5" name="Google Shape;18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8"/>
        <p:cNvGrpSpPr/>
        <p:nvPr/>
      </p:nvGrpSpPr>
      <p:grpSpPr>
        <a:xfrm>
          <a:off x="0" y="0"/>
          <a:ext cx="0" cy="0"/>
          <a:chOff x="0" y="0"/>
          <a:chExt cx="0" cy="0"/>
        </a:xfrm>
      </p:grpSpPr>
      <p:sp>
        <p:nvSpPr>
          <p:cNvPr id="189" name="Google Shape;189;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46"/>
          <p:cNvSpPr>
            <a:spLocks noGrp="1"/>
          </p:cNvSpPr>
          <p:nvPr>
            <p:ph type="pic" idx="2"/>
          </p:nvPr>
        </p:nvSpPr>
        <p:spPr>
          <a:xfrm>
            <a:off x="5183188" y="987425"/>
            <a:ext cx="6172200" cy="4873625"/>
          </a:xfrm>
          <a:prstGeom prst="rect">
            <a:avLst/>
          </a:prstGeom>
          <a:noFill/>
          <a:ln>
            <a:noFill/>
          </a:ln>
        </p:spPr>
      </p:sp>
      <p:sp>
        <p:nvSpPr>
          <p:cNvPr id="191" name="Google Shape;191;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2" name="Google Shape;19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5"/>
        <p:cNvGrpSpPr/>
        <p:nvPr/>
      </p:nvGrpSpPr>
      <p:grpSpPr>
        <a:xfrm>
          <a:off x="0" y="0"/>
          <a:ext cx="0" cy="0"/>
          <a:chOff x="0" y="0"/>
          <a:chExt cx="0" cy="0"/>
        </a:xfrm>
      </p:grpSpPr>
      <p:sp>
        <p:nvSpPr>
          <p:cNvPr id="196" name="Google Shape;19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1"/>
        <p:cNvGrpSpPr/>
        <p:nvPr/>
      </p:nvGrpSpPr>
      <p:grpSpPr>
        <a:xfrm>
          <a:off x="0" y="0"/>
          <a:ext cx="0" cy="0"/>
          <a:chOff x="0" y="0"/>
          <a:chExt cx="0" cy="0"/>
        </a:xfrm>
      </p:grpSpPr>
      <p:sp>
        <p:nvSpPr>
          <p:cNvPr id="202" name="Google Shape;202;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8"/>
        <p:cNvGrpSpPr/>
        <p:nvPr/>
      </p:nvGrpSpPr>
      <p:grpSpPr>
        <a:xfrm>
          <a:off x="0" y="0"/>
          <a:ext cx="0" cy="0"/>
          <a:chOff x="0" y="0"/>
          <a:chExt cx="0" cy="0"/>
        </a:xfrm>
      </p:grpSpPr>
      <p:sp>
        <p:nvSpPr>
          <p:cNvPr id="209" name="Google Shape;209;p50"/>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1F3864"/>
              </a:buClr>
              <a:buSzPts val="6000"/>
              <a:buFont typeface="Twentieth Century"/>
              <a:buNone/>
              <a:defRPr sz="60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0" name="Google Shape;210;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1F3864"/>
              </a:buClr>
              <a:buSzPts val="2400"/>
              <a:buFont typeface="Arial"/>
              <a:buNone/>
              <a:defRPr sz="2400" b="0" i="0" u="none" strike="noStrike" cap="none">
                <a:solidFill>
                  <a:srgbClr val="1F3864"/>
                </a:solidFill>
                <a:latin typeface="Twentieth Century"/>
                <a:ea typeface="Twentieth Century"/>
                <a:cs typeface="Twentieth Century"/>
                <a:sym typeface="Twentieth Century"/>
              </a:defRPr>
            </a:lvl1pPr>
            <a:lvl2pPr marR="0" lvl="1" algn="ctr"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Twentieth Century"/>
                <a:ea typeface="Twentieth Century"/>
                <a:cs typeface="Twentieth Century"/>
                <a:sym typeface="Twentieth Century"/>
              </a:defRPr>
            </a:lvl2pPr>
            <a:lvl3pPr marR="0" lvl="2" algn="ctr" rtl="0">
              <a:lnSpc>
                <a:spcPct val="90000"/>
              </a:lnSpc>
              <a:spcBef>
                <a:spcPts val="500"/>
              </a:spcBef>
              <a:spcAft>
                <a:spcPts val="0"/>
              </a:spcAft>
              <a:buClr>
                <a:srgbClr val="1F3864"/>
              </a:buClr>
              <a:buSzPts val="1800"/>
              <a:buFont typeface="Arial"/>
              <a:buNone/>
              <a:defRPr sz="1800" b="0" i="0" u="none" strike="noStrike" cap="none">
                <a:solidFill>
                  <a:srgbClr val="1F3864"/>
                </a:solidFill>
                <a:latin typeface="Twentieth Century"/>
                <a:ea typeface="Twentieth Century"/>
                <a:cs typeface="Twentieth Century"/>
                <a:sym typeface="Twentieth Century"/>
              </a:defRPr>
            </a:lvl3pPr>
            <a:lvl4pPr marR="0" lvl="3" algn="ctr" rtl="0">
              <a:lnSpc>
                <a:spcPct val="90000"/>
              </a:lnSpc>
              <a:spcBef>
                <a:spcPts val="5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4pPr>
            <a:lvl5pPr marR="0" lvl="4" algn="ctr" rtl="0">
              <a:lnSpc>
                <a:spcPct val="90000"/>
              </a:lnSpc>
              <a:spcBef>
                <a:spcPts val="5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1"/>
        <p:cNvGrpSpPr/>
        <p:nvPr/>
      </p:nvGrpSpPr>
      <p:grpSpPr>
        <a:xfrm>
          <a:off x="0" y="0"/>
          <a:ext cx="0" cy="0"/>
          <a:chOff x="0" y="0"/>
          <a:chExt cx="0" cy="0"/>
        </a:xfrm>
      </p:grpSpPr>
      <p:sp>
        <p:nvSpPr>
          <p:cNvPr id="212" name="Google Shape;212;p5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3" name="Google Shape;213;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4"/>
        <p:cNvGrpSpPr/>
        <p:nvPr/>
      </p:nvGrpSpPr>
      <p:grpSpPr>
        <a:xfrm>
          <a:off x="0" y="0"/>
          <a:ext cx="0" cy="0"/>
          <a:chOff x="0" y="0"/>
          <a:chExt cx="0" cy="0"/>
        </a:xfrm>
      </p:grpSpPr>
      <p:sp>
        <p:nvSpPr>
          <p:cNvPr id="215" name="Google Shape;215;p5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1F3864"/>
              </a:buClr>
              <a:buSzPts val="6000"/>
              <a:buFont typeface="Twentieth Century"/>
              <a:buNone/>
              <a:defRPr sz="60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6" name="Google Shape;216;p5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F3864"/>
              </a:buClr>
              <a:buSzPts val="2400"/>
              <a:buFont typeface="Arial"/>
              <a:buNone/>
              <a:defRPr sz="2400" b="0"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7"/>
        <p:cNvGrpSpPr/>
        <p:nvPr/>
      </p:nvGrpSpPr>
      <p:grpSpPr>
        <a:xfrm>
          <a:off x="0" y="0"/>
          <a:ext cx="0" cy="0"/>
          <a:chOff x="0" y="0"/>
          <a:chExt cx="0" cy="0"/>
        </a:xfrm>
      </p:grpSpPr>
      <p:sp>
        <p:nvSpPr>
          <p:cNvPr id="218" name="Google Shape;218;p5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9" name="Google Shape;219;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0" name="Google Shape;220;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1"/>
        <p:cNvGrpSpPr/>
        <p:nvPr/>
      </p:nvGrpSpPr>
      <p:grpSpPr>
        <a:xfrm>
          <a:off x="0" y="0"/>
          <a:ext cx="0" cy="0"/>
          <a:chOff x="0" y="0"/>
          <a:chExt cx="0" cy="0"/>
        </a:xfrm>
      </p:grpSpPr>
      <p:sp>
        <p:nvSpPr>
          <p:cNvPr id="222" name="Google Shape;222;p5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3" name="Google Shape;223;p5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F3864"/>
              </a:buClr>
              <a:buSzPts val="2400"/>
              <a:buFont typeface="Arial"/>
              <a:buNone/>
              <a:defRPr sz="2400" b="1"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2000"/>
              <a:buFont typeface="Arial"/>
              <a:buNone/>
              <a:defRPr sz="2000" b="1"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800"/>
              <a:buFont typeface="Arial"/>
              <a:buNone/>
              <a:defRPr sz="1800" b="1"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224" name="Google Shape;224;p5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5" name="Google Shape;225;p5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F3864"/>
              </a:buClr>
              <a:buSzPts val="2400"/>
              <a:buFont typeface="Arial"/>
              <a:buNone/>
              <a:defRPr sz="2400" b="1"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2000"/>
              <a:buFont typeface="Arial"/>
              <a:buNone/>
              <a:defRPr sz="2000" b="1"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800"/>
              <a:buFont typeface="Arial"/>
              <a:buNone/>
              <a:defRPr sz="1800" b="1"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226" name="Google Shape;226;p5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7"/>
        <p:cNvGrpSpPr/>
        <p:nvPr/>
      </p:nvGrpSpPr>
      <p:grpSpPr>
        <a:xfrm>
          <a:off x="0" y="0"/>
          <a:ext cx="0" cy="0"/>
          <a:chOff x="0" y="0"/>
          <a:chExt cx="0" cy="0"/>
        </a:xfrm>
      </p:grpSpPr>
      <p:sp>
        <p:nvSpPr>
          <p:cNvPr id="228" name="Google Shape;228;p5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9"/>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0"/>
        <p:cNvGrpSpPr/>
        <p:nvPr/>
      </p:nvGrpSpPr>
      <p:grpSpPr>
        <a:xfrm>
          <a:off x="0" y="0"/>
          <a:ext cx="0" cy="0"/>
          <a:chOff x="0" y="0"/>
          <a:chExt cx="0" cy="0"/>
        </a:xfrm>
      </p:grpSpPr>
      <p:sp>
        <p:nvSpPr>
          <p:cNvPr id="231" name="Google Shape;231;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1F3864"/>
              </a:buClr>
              <a:buSzPts val="3200"/>
              <a:buFont typeface="Twentieth Century"/>
              <a:buNone/>
              <a:defRPr sz="32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2" name="Google Shape;232;p5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1F3864"/>
              </a:buClr>
              <a:buSzPts val="3200"/>
              <a:buFont typeface="Arial"/>
              <a:buChar char="•"/>
              <a:defRPr sz="3200" b="0" i="0" u="none" strike="noStrike" cap="none">
                <a:solidFill>
                  <a:srgbClr val="1F3864"/>
                </a:solidFill>
                <a:latin typeface="Twentieth Century"/>
                <a:ea typeface="Twentieth Century"/>
                <a:cs typeface="Twentieth Century"/>
                <a:sym typeface="Twentieth Century"/>
              </a:defRPr>
            </a:lvl1pPr>
            <a:lvl2pPr marL="914400" marR="0" lvl="1" indent="-406400" algn="l" rtl="0">
              <a:lnSpc>
                <a:spcPct val="90000"/>
              </a:lnSpc>
              <a:spcBef>
                <a:spcPts val="5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2pPr>
            <a:lvl3pPr marL="1371600" marR="0" lvl="2"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3pPr>
            <a:lvl4pPr marL="1828800" marR="0" lvl="3"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4pPr>
            <a:lvl5pPr marL="2286000" marR="0" lvl="4"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33" name="Google Shape;233;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1400"/>
              <a:buFont typeface="Arial"/>
              <a:buNone/>
              <a:defRPr sz="1400" b="0"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200"/>
              <a:buFont typeface="Arial"/>
              <a:buNone/>
              <a:defRPr sz="1200" b="0"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34" name="Google Shape;234;p5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5" name="Google Shape;235;p5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6" name="Google Shape;236;p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7"/>
        <p:cNvGrpSpPr/>
        <p:nvPr/>
      </p:nvGrpSpPr>
      <p:grpSpPr>
        <a:xfrm>
          <a:off x="0" y="0"/>
          <a:ext cx="0" cy="0"/>
          <a:chOff x="0" y="0"/>
          <a:chExt cx="0" cy="0"/>
        </a:xfrm>
      </p:grpSpPr>
      <p:sp>
        <p:nvSpPr>
          <p:cNvPr id="238" name="Google Shape;238;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1F3864"/>
              </a:buClr>
              <a:buSzPts val="3200"/>
              <a:buFont typeface="Twentieth Century"/>
              <a:buNone/>
              <a:defRPr sz="32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9" name="Google Shape;239;p58"/>
          <p:cNvSpPr>
            <a:spLocks noGrp="1"/>
          </p:cNvSpPr>
          <p:nvPr>
            <p:ph type="pic" idx="2"/>
          </p:nvPr>
        </p:nvSpPr>
        <p:spPr>
          <a:xfrm>
            <a:off x="5183188" y="987427"/>
            <a:ext cx="6172200" cy="4873625"/>
          </a:xfrm>
          <a:prstGeom prst="rect">
            <a:avLst/>
          </a:prstGeom>
          <a:noFill/>
          <a:ln>
            <a:noFill/>
          </a:ln>
        </p:spPr>
      </p:sp>
      <p:sp>
        <p:nvSpPr>
          <p:cNvPr id="240" name="Google Shape;240;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1400"/>
              <a:buFont typeface="Arial"/>
              <a:buNone/>
              <a:defRPr sz="1400" b="0"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200"/>
              <a:buFont typeface="Arial"/>
              <a:buNone/>
              <a:defRPr sz="1200" b="0"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41" name="Google Shape;241;p5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2" name="Google Shape;242;p5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3" name="Google Shape;243;p5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4"/>
        <p:cNvGrpSpPr/>
        <p:nvPr/>
      </p:nvGrpSpPr>
      <p:grpSpPr>
        <a:xfrm>
          <a:off x="0" y="0"/>
          <a:ext cx="0" cy="0"/>
          <a:chOff x="0" y="0"/>
          <a:chExt cx="0" cy="0"/>
        </a:xfrm>
      </p:grpSpPr>
      <p:sp>
        <p:nvSpPr>
          <p:cNvPr id="245" name="Google Shape;245;p59"/>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6" name="Google Shape;246;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7" name="Google Shape;247;p5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8" name="Google Shape;248;p5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9" name="Google Shape;249;p5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0"/>
        <p:cNvGrpSpPr/>
        <p:nvPr/>
      </p:nvGrpSpPr>
      <p:grpSpPr>
        <a:xfrm>
          <a:off x="0" y="0"/>
          <a:ext cx="0" cy="0"/>
          <a:chOff x="0" y="0"/>
          <a:chExt cx="0" cy="0"/>
        </a:xfrm>
      </p:grpSpPr>
      <p:sp>
        <p:nvSpPr>
          <p:cNvPr id="251" name="Google Shape;251;p60"/>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2" name="Google Shape;252;p6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3" name="Google Shape;253;p6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4" name="Google Shape;254;p6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5" name="Google Shape;255;p6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7"/>
        <p:cNvGrpSpPr/>
        <p:nvPr/>
      </p:nvGrpSpPr>
      <p:grpSpPr>
        <a:xfrm>
          <a:off x="0" y="0"/>
          <a:ext cx="0" cy="0"/>
          <a:chOff x="0" y="0"/>
          <a:chExt cx="0" cy="0"/>
        </a:xfrm>
      </p:grpSpPr>
      <p:sp>
        <p:nvSpPr>
          <p:cNvPr id="258" name="Google Shape;258;p62"/>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1F3864"/>
              </a:buClr>
              <a:buSzPts val="6000"/>
              <a:buFont typeface="Twentieth Century"/>
              <a:buNone/>
              <a:defRPr sz="60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9" name="Google Shape;259;p6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1F3864"/>
              </a:buClr>
              <a:buSzPts val="2400"/>
              <a:buFont typeface="Arial"/>
              <a:buNone/>
              <a:defRPr sz="2400" b="0" i="0" u="none" strike="noStrike" cap="none">
                <a:solidFill>
                  <a:srgbClr val="1F3864"/>
                </a:solidFill>
                <a:latin typeface="Twentieth Century"/>
                <a:ea typeface="Twentieth Century"/>
                <a:cs typeface="Twentieth Century"/>
                <a:sym typeface="Twentieth Century"/>
              </a:defRPr>
            </a:lvl1pPr>
            <a:lvl2pPr marR="0" lvl="1" algn="ctr"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Twentieth Century"/>
                <a:ea typeface="Twentieth Century"/>
                <a:cs typeface="Twentieth Century"/>
                <a:sym typeface="Twentieth Century"/>
              </a:defRPr>
            </a:lvl2pPr>
            <a:lvl3pPr marR="0" lvl="2" algn="ctr" rtl="0">
              <a:lnSpc>
                <a:spcPct val="90000"/>
              </a:lnSpc>
              <a:spcBef>
                <a:spcPts val="500"/>
              </a:spcBef>
              <a:spcAft>
                <a:spcPts val="0"/>
              </a:spcAft>
              <a:buClr>
                <a:srgbClr val="1F3864"/>
              </a:buClr>
              <a:buSzPts val="1800"/>
              <a:buFont typeface="Arial"/>
              <a:buNone/>
              <a:defRPr sz="1800" b="0" i="0" u="none" strike="noStrike" cap="none">
                <a:solidFill>
                  <a:srgbClr val="1F3864"/>
                </a:solidFill>
                <a:latin typeface="Twentieth Century"/>
                <a:ea typeface="Twentieth Century"/>
                <a:cs typeface="Twentieth Century"/>
                <a:sym typeface="Twentieth Century"/>
              </a:defRPr>
            </a:lvl3pPr>
            <a:lvl4pPr marR="0" lvl="3" algn="ctr" rtl="0">
              <a:lnSpc>
                <a:spcPct val="90000"/>
              </a:lnSpc>
              <a:spcBef>
                <a:spcPts val="5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4pPr>
            <a:lvl5pPr marR="0" lvl="4" algn="ctr" rtl="0">
              <a:lnSpc>
                <a:spcPct val="90000"/>
              </a:lnSpc>
              <a:spcBef>
                <a:spcPts val="5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0"/>
        <p:cNvGrpSpPr/>
        <p:nvPr/>
      </p:nvGrpSpPr>
      <p:grpSpPr>
        <a:xfrm>
          <a:off x="0" y="0"/>
          <a:ext cx="0" cy="0"/>
          <a:chOff x="0" y="0"/>
          <a:chExt cx="0" cy="0"/>
        </a:xfrm>
      </p:grpSpPr>
      <p:sp>
        <p:nvSpPr>
          <p:cNvPr id="261" name="Google Shape;261;p6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2" name="Google Shape;262;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3"/>
        <p:cNvGrpSpPr/>
        <p:nvPr/>
      </p:nvGrpSpPr>
      <p:grpSpPr>
        <a:xfrm>
          <a:off x="0" y="0"/>
          <a:ext cx="0" cy="0"/>
          <a:chOff x="0" y="0"/>
          <a:chExt cx="0" cy="0"/>
        </a:xfrm>
      </p:grpSpPr>
      <p:sp>
        <p:nvSpPr>
          <p:cNvPr id="264" name="Google Shape;264;p6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1F3864"/>
              </a:buClr>
              <a:buSzPts val="6000"/>
              <a:buFont typeface="Twentieth Century"/>
              <a:buNone/>
              <a:defRPr sz="60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5" name="Google Shape;265;p6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F3864"/>
              </a:buClr>
              <a:buSzPts val="2400"/>
              <a:buFont typeface="Arial"/>
              <a:buNone/>
              <a:defRPr sz="2400" b="0"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6"/>
        <p:cNvGrpSpPr/>
        <p:nvPr/>
      </p:nvGrpSpPr>
      <p:grpSpPr>
        <a:xfrm>
          <a:off x="0" y="0"/>
          <a:ext cx="0" cy="0"/>
          <a:chOff x="0" y="0"/>
          <a:chExt cx="0" cy="0"/>
        </a:xfrm>
      </p:grpSpPr>
      <p:sp>
        <p:nvSpPr>
          <p:cNvPr id="267" name="Google Shape;267;p6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8" name="Google Shape;268;p6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69" name="Google Shape;269;p6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2"/>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4" name="Google Shape;44;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5" name="Google Shape;45;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0"/>
        <p:cNvGrpSpPr/>
        <p:nvPr/>
      </p:nvGrpSpPr>
      <p:grpSpPr>
        <a:xfrm>
          <a:off x="0" y="0"/>
          <a:ext cx="0" cy="0"/>
          <a:chOff x="0" y="0"/>
          <a:chExt cx="0" cy="0"/>
        </a:xfrm>
      </p:grpSpPr>
      <p:sp>
        <p:nvSpPr>
          <p:cNvPr id="271" name="Google Shape;271;p6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2" name="Google Shape;272;p6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F3864"/>
              </a:buClr>
              <a:buSzPts val="2400"/>
              <a:buFont typeface="Arial"/>
              <a:buNone/>
              <a:defRPr sz="2400" b="1"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2000"/>
              <a:buFont typeface="Arial"/>
              <a:buNone/>
              <a:defRPr sz="2000" b="1"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800"/>
              <a:buFont typeface="Arial"/>
              <a:buNone/>
              <a:defRPr sz="1800" b="1"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273" name="Google Shape;273;p6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4" name="Google Shape;274;p6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F3864"/>
              </a:buClr>
              <a:buSzPts val="2400"/>
              <a:buFont typeface="Arial"/>
              <a:buNone/>
              <a:defRPr sz="2400" b="1"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2000"/>
              <a:buFont typeface="Arial"/>
              <a:buNone/>
              <a:defRPr sz="2000" b="1"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800"/>
              <a:buFont typeface="Arial"/>
              <a:buNone/>
              <a:defRPr sz="1800" b="1"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275" name="Google Shape;275;p6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6"/>
        <p:cNvGrpSpPr/>
        <p:nvPr/>
      </p:nvGrpSpPr>
      <p:grpSpPr>
        <a:xfrm>
          <a:off x="0" y="0"/>
          <a:ext cx="0" cy="0"/>
          <a:chOff x="0" y="0"/>
          <a:chExt cx="0" cy="0"/>
        </a:xfrm>
      </p:grpSpPr>
      <p:sp>
        <p:nvSpPr>
          <p:cNvPr id="277" name="Google Shape;277;p6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8"/>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9"/>
        <p:cNvGrpSpPr/>
        <p:nvPr/>
      </p:nvGrpSpPr>
      <p:grpSpPr>
        <a:xfrm>
          <a:off x="0" y="0"/>
          <a:ext cx="0" cy="0"/>
          <a:chOff x="0" y="0"/>
          <a:chExt cx="0" cy="0"/>
        </a:xfrm>
      </p:grpSpPr>
      <p:sp>
        <p:nvSpPr>
          <p:cNvPr id="280" name="Google Shape;280;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1F3864"/>
              </a:buClr>
              <a:buSzPts val="3200"/>
              <a:buFont typeface="Twentieth Century"/>
              <a:buNone/>
              <a:defRPr sz="32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1" name="Google Shape;281;p6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1F3864"/>
              </a:buClr>
              <a:buSzPts val="3200"/>
              <a:buFont typeface="Arial"/>
              <a:buChar char="•"/>
              <a:defRPr sz="3200" b="0" i="0" u="none" strike="noStrike" cap="none">
                <a:solidFill>
                  <a:srgbClr val="1F3864"/>
                </a:solidFill>
                <a:latin typeface="Twentieth Century"/>
                <a:ea typeface="Twentieth Century"/>
                <a:cs typeface="Twentieth Century"/>
                <a:sym typeface="Twentieth Century"/>
              </a:defRPr>
            </a:lvl1pPr>
            <a:lvl2pPr marL="914400" marR="0" lvl="1" indent="-406400" algn="l" rtl="0">
              <a:lnSpc>
                <a:spcPct val="90000"/>
              </a:lnSpc>
              <a:spcBef>
                <a:spcPts val="5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2pPr>
            <a:lvl3pPr marL="1371600" marR="0" lvl="2"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3pPr>
            <a:lvl4pPr marL="1828800" marR="0" lvl="3"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4pPr>
            <a:lvl5pPr marL="2286000" marR="0" lvl="4"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82" name="Google Shape;282;p6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1400"/>
              <a:buFont typeface="Arial"/>
              <a:buNone/>
              <a:defRPr sz="1400" b="0"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200"/>
              <a:buFont typeface="Arial"/>
              <a:buNone/>
              <a:defRPr sz="1200" b="0"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83" name="Google Shape;283;p6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4" name="Google Shape;284;p6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5" name="Google Shape;285;p6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6"/>
        <p:cNvGrpSpPr/>
        <p:nvPr/>
      </p:nvGrpSpPr>
      <p:grpSpPr>
        <a:xfrm>
          <a:off x="0" y="0"/>
          <a:ext cx="0" cy="0"/>
          <a:chOff x="0" y="0"/>
          <a:chExt cx="0" cy="0"/>
        </a:xfrm>
      </p:grpSpPr>
      <p:sp>
        <p:nvSpPr>
          <p:cNvPr id="287" name="Google Shape;287;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1F3864"/>
              </a:buClr>
              <a:buSzPts val="3200"/>
              <a:buFont typeface="Twentieth Century"/>
              <a:buNone/>
              <a:defRPr sz="32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8" name="Google Shape;288;p70"/>
          <p:cNvSpPr>
            <a:spLocks noGrp="1"/>
          </p:cNvSpPr>
          <p:nvPr>
            <p:ph type="pic" idx="2"/>
          </p:nvPr>
        </p:nvSpPr>
        <p:spPr>
          <a:xfrm>
            <a:off x="5183188" y="987427"/>
            <a:ext cx="6172200" cy="4873625"/>
          </a:xfrm>
          <a:prstGeom prst="rect">
            <a:avLst/>
          </a:prstGeom>
          <a:noFill/>
          <a:ln>
            <a:noFill/>
          </a:ln>
        </p:spPr>
      </p:sp>
      <p:sp>
        <p:nvSpPr>
          <p:cNvPr id="289" name="Google Shape;289;p7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1400"/>
              <a:buFont typeface="Arial"/>
              <a:buNone/>
              <a:defRPr sz="1400" b="0"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200"/>
              <a:buFont typeface="Arial"/>
              <a:buNone/>
              <a:defRPr sz="1200" b="0"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90" name="Google Shape;290;p7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1" name="Google Shape;291;p7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2" name="Google Shape;292;p7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3"/>
        <p:cNvGrpSpPr/>
        <p:nvPr/>
      </p:nvGrpSpPr>
      <p:grpSpPr>
        <a:xfrm>
          <a:off x="0" y="0"/>
          <a:ext cx="0" cy="0"/>
          <a:chOff x="0" y="0"/>
          <a:chExt cx="0" cy="0"/>
        </a:xfrm>
      </p:grpSpPr>
      <p:sp>
        <p:nvSpPr>
          <p:cNvPr id="294" name="Google Shape;294;p7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5" name="Google Shape;295;p7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6" name="Google Shape;296;p7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7" name="Google Shape;297;p7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8" name="Google Shape;298;p7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9"/>
        <p:cNvGrpSpPr/>
        <p:nvPr/>
      </p:nvGrpSpPr>
      <p:grpSpPr>
        <a:xfrm>
          <a:off x="0" y="0"/>
          <a:ext cx="0" cy="0"/>
          <a:chOff x="0" y="0"/>
          <a:chExt cx="0" cy="0"/>
        </a:xfrm>
      </p:grpSpPr>
      <p:sp>
        <p:nvSpPr>
          <p:cNvPr id="300" name="Google Shape;300;p7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1" name="Google Shape;301;p7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2" name="Google Shape;302;p7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3" name="Google Shape;303;p7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4" name="Google Shape;304;p7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990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4132880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82770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9" name="Google Shape;4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0" name="Google Shape;5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760526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0387691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38606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3211635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9956899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415228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240717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15585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7376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3" name="Google Shape;5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4" name="Google Shape;5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0" name="Google Shape;60;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1" name="Google Shape;61;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a:spLocks noGrp="1"/>
          </p:cNvSpPr>
          <p:nvPr>
            <p:ph type="pic" idx="2"/>
          </p:nvPr>
        </p:nvSpPr>
        <p:spPr>
          <a:xfrm>
            <a:off x="5183188" y="987427"/>
            <a:ext cx="6172200" cy="4873625"/>
          </a:xfrm>
          <a:prstGeom prst="rect">
            <a:avLst/>
          </a:prstGeom>
          <a:noFill/>
          <a:ln>
            <a:noFill/>
          </a:ln>
        </p:spPr>
      </p:sp>
      <p:sp>
        <p:nvSpPr>
          <p:cNvPr id="65" name="Google Shape;65;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7" name="Google Shape;67;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8" name="Google Shape;68;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20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25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9456432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png"/><Relationship Id="rId7"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
          <p:cNvSpPr/>
          <p:nvPr/>
        </p:nvSpPr>
        <p:spPr>
          <a:xfrm>
            <a:off x="0" y="9015"/>
            <a:ext cx="4350240" cy="685728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
          <p:cNvSpPr/>
          <p:nvPr/>
        </p:nvSpPr>
        <p:spPr>
          <a:xfrm>
            <a:off x="5959980" y="4734448"/>
            <a:ext cx="5644800" cy="1554480"/>
          </a:xfrm>
          <a:prstGeom prst="rect">
            <a:avLst/>
          </a:prstGeom>
          <a:noFill/>
          <a:ln>
            <a:noFill/>
          </a:ln>
        </p:spPr>
        <p:txBody>
          <a:bodyPr spcFirstLastPara="1" wrap="square" lIns="90000" tIns="45000" rIns="90000" bIns="45000" anchor="t" anchorCtr="0">
            <a:no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rPr>
              <a:t>rouge</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endParaRPr>
          </a:p>
        </p:txBody>
      </p:sp>
      <p:pic>
        <p:nvPicPr>
          <p:cNvPr id="312" name="Google Shape;312;p1" descr="A picture containing text, electronics, computer, display&#10;&#10;Description automatically generated"/>
          <p:cNvPicPr preferRelativeResize="0"/>
          <p:nvPr/>
        </p:nvPicPr>
        <p:blipFill rotWithShape="1">
          <a:blip r:embed="rId3">
            <a:alphaModFix/>
          </a:blip>
          <a:srcRect/>
          <a:stretch/>
        </p:blipFill>
        <p:spPr>
          <a:xfrm>
            <a:off x="5871507" y="375430"/>
            <a:ext cx="5084505" cy="4359018"/>
          </a:xfrm>
          <a:prstGeom prst="rect">
            <a:avLst/>
          </a:prstGeom>
          <a:noFill/>
          <a:ln>
            <a:noFill/>
          </a:ln>
        </p:spPr>
      </p:pic>
      <p:sp>
        <p:nvSpPr>
          <p:cNvPr id="313" name="Google Shape;313;p1"/>
          <p:cNvSpPr txBox="1">
            <a:spLocks noGrp="1"/>
          </p:cNvSpPr>
          <p:nvPr>
            <p:ph type="title"/>
          </p:nvPr>
        </p:nvSpPr>
        <p:spPr>
          <a:xfrm>
            <a:off x="150300" y="88793"/>
            <a:ext cx="4049640" cy="11448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400"/>
              <a:buNone/>
            </a:pPr>
            <a:r>
              <a:rPr lang="en-GB" sz="2800" b="1" dirty="0">
                <a:solidFill>
                  <a:schemeClr val="lt1"/>
                </a:solidFill>
                <a:latin typeface="Century Gothic"/>
                <a:ea typeface="Century Gothic"/>
                <a:cs typeface="Century Gothic"/>
                <a:sym typeface="Century Gothic"/>
              </a:rPr>
              <a:t>Expressing likes and saying what I and others do</a:t>
            </a:r>
            <a:endParaRPr sz="2800" dirty="0"/>
          </a:p>
        </p:txBody>
      </p:sp>
      <p:sp>
        <p:nvSpPr>
          <p:cNvPr id="314" name="Google Shape;314;p1"/>
          <p:cNvSpPr/>
          <p:nvPr/>
        </p:nvSpPr>
        <p:spPr>
          <a:xfrm>
            <a:off x="0" y="5346087"/>
            <a:ext cx="4350240" cy="1502898"/>
          </a:xfrm>
          <a:prstGeom prst="rect">
            <a:avLst/>
          </a:prstGeom>
          <a:noFill/>
          <a:ln>
            <a:noFill/>
          </a:ln>
        </p:spPr>
        <p:txBody>
          <a:bodyPr spcFirstLastPara="1" wrap="square" lIns="90000" tIns="45000" rIns="90000" bIns="45000" anchor="t" anchorCtr="0">
            <a:noAutofit/>
          </a:bodyPr>
          <a:lstStyle/>
          <a:p>
            <a:pPr marL="457920" marR="0" lvl="0" indent="-457200" algn="l" rtl="0">
              <a:lnSpc>
                <a:spcPct val="100000"/>
              </a:lnSpc>
              <a:spcBef>
                <a:spcPts val="0"/>
              </a:spcBef>
              <a:spcAft>
                <a:spcPts val="0"/>
              </a:spcAft>
              <a:buClr>
                <a:srgbClr val="FFFFFF"/>
              </a:buClr>
              <a:buSzPts val="2800"/>
              <a:buFont typeface="Noto Sans Symbols"/>
              <a:buChar char="▪"/>
            </a:pPr>
            <a:r>
              <a:rPr lang="en-GB" sz="2800" b="1" i="0" u="none" strike="noStrike" cap="none">
                <a:solidFill>
                  <a:srgbClr val="FFFFFF"/>
                </a:solidFill>
                <a:latin typeface="Century Gothic"/>
                <a:ea typeface="Century Gothic"/>
                <a:cs typeface="Century Gothic"/>
                <a:sym typeface="Century Gothic"/>
              </a:rPr>
              <a:t>2-verb structures (aimer, détester)</a:t>
            </a:r>
            <a:endParaRPr/>
          </a:p>
          <a:p>
            <a:pPr marL="457920" marR="0" lvl="0" indent="-457200" algn="l" rtl="0">
              <a:lnSpc>
                <a:spcPct val="100000"/>
              </a:lnSpc>
              <a:spcBef>
                <a:spcPts val="0"/>
              </a:spcBef>
              <a:spcAft>
                <a:spcPts val="0"/>
              </a:spcAft>
              <a:buClr>
                <a:srgbClr val="FFFFFF"/>
              </a:buClr>
              <a:buSzPts val="2800"/>
              <a:buFont typeface="Noto Sans Symbols"/>
              <a:buChar char="▪"/>
            </a:pPr>
            <a:r>
              <a:rPr lang="en-GB" sz="2800" b="1" i="0" u="none" strike="noStrike" cap="none">
                <a:solidFill>
                  <a:srgbClr val="FFFFFF"/>
                </a:solidFill>
                <a:latin typeface="Century Gothic"/>
                <a:ea typeface="Century Gothic"/>
                <a:cs typeface="Century Gothic"/>
                <a:sym typeface="Century Gothic"/>
              </a:rPr>
              <a:t>SSC [-tion]</a:t>
            </a:r>
            <a:endParaRPr/>
          </a:p>
        </p:txBody>
      </p:sp>
      <p:grpSp>
        <p:nvGrpSpPr>
          <p:cNvPr id="315" name="Google Shape;315;p1"/>
          <p:cNvGrpSpPr/>
          <p:nvPr/>
        </p:nvGrpSpPr>
        <p:grpSpPr>
          <a:xfrm>
            <a:off x="300600" y="1250903"/>
            <a:ext cx="3749040" cy="3941937"/>
            <a:chOff x="-2029557" y="1250903"/>
            <a:chExt cx="3749040" cy="3941937"/>
          </a:xfrm>
        </p:grpSpPr>
        <p:sp>
          <p:nvSpPr>
            <p:cNvPr id="316" name="Google Shape;316;p1"/>
            <p:cNvSpPr/>
            <p:nvPr/>
          </p:nvSpPr>
          <p:spPr>
            <a:xfrm>
              <a:off x="-2029557" y="1250903"/>
              <a:ext cx="3749040" cy="3941937"/>
            </a:xfrm>
            <a:prstGeom prst="round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7" name="Google Shape;317;p1" descr="Shape&#10;&#10;Description automatically generated with medium confidence"/>
            <p:cNvPicPr preferRelativeResize="0"/>
            <p:nvPr/>
          </p:nvPicPr>
          <p:blipFill rotWithShape="1">
            <a:blip r:embed="rId4">
              <a:alphaModFix/>
            </a:blip>
            <a:srcRect/>
            <a:stretch/>
          </p:blipFill>
          <p:spPr>
            <a:xfrm>
              <a:off x="-1836426" y="1347991"/>
              <a:ext cx="3362778" cy="356616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0"/>
          <p:cNvSpPr txBox="1"/>
          <p:nvPr/>
        </p:nvSpPr>
        <p:spPr>
          <a:xfrm>
            <a:off x="6629400" y="4740842"/>
            <a:ext cx="5420126" cy="1938992"/>
          </a:xfrm>
          <a:prstGeom prst="rect">
            <a:avLst/>
          </a:prstGeom>
          <a:solidFill>
            <a:srgbClr val="EFEEF6"/>
          </a:solidFill>
          <a:ln w="9525" cap="flat" cmpd="sng">
            <a:solidFill>
              <a:srgbClr val="786EB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School assemblies are not very common in France but pupils like preparing a show (</a:t>
            </a:r>
            <a:r>
              <a:rPr lang="en-GB" sz="2000" b="1">
                <a:solidFill>
                  <a:srgbClr val="002060"/>
                </a:solidFill>
                <a:latin typeface="Century Gothic"/>
                <a:ea typeface="Century Gothic"/>
                <a:cs typeface="Century Gothic"/>
                <a:sym typeface="Century Gothic"/>
              </a:rPr>
              <a:t>un spectacle</a:t>
            </a:r>
            <a:r>
              <a:rPr lang="en-GB" sz="2000">
                <a:solidFill>
                  <a:srgbClr val="002060"/>
                </a:solidFill>
                <a:latin typeface="Century Gothic"/>
                <a:ea typeface="Century Gothic"/>
                <a:cs typeface="Century Gothic"/>
                <a:sym typeface="Century Gothic"/>
              </a:rPr>
              <a:t>) for the end of the year.  They rehearse in the big hall or gym. Sometimes they wear a costume </a:t>
            </a:r>
            <a:br>
              <a:rPr lang="en-GB" sz="2000">
                <a:solidFill>
                  <a:srgbClr val="002060"/>
                </a:solidFill>
                <a:latin typeface="Century Gothic"/>
                <a:ea typeface="Century Gothic"/>
                <a:cs typeface="Century Gothic"/>
                <a:sym typeface="Century Gothic"/>
              </a:rPr>
            </a:br>
            <a:r>
              <a:rPr lang="en-GB" sz="2000">
                <a:solidFill>
                  <a:srgbClr val="002060"/>
                </a:solidFill>
                <a:latin typeface="Century Gothic"/>
                <a:ea typeface="Century Gothic"/>
                <a:cs typeface="Century Gothic"/>
                <a:sym typeface="Century Gothic"/>
              </a:rPr>
              <a:t>(</a:t>
            </a:r>
            <a:r>
              <a:rPr lang="en-GB" sz="2000" b="1">
                <a:solidFill>
                  <a:srgbClr val="002060"/>
                </a:solidFill>
                <a:latin typeface="Century Gothic"/>
                <a:ea typeface="Century Gothic"/>
                <a:cs typeface="Century Gothic"/>
                <a:sym typeface="Century Gothic"/>
              </a:rPr>
              <a:t>un déguisement</a:t>
            </a:r>
            <a:r>
              <a:rPr lang="en-GB" sz="2000">
                <a:solidFill>
                  <a:srgbClr val="002060"/>
                </a:solidFill>
                <a:latin typeface="Century Gothic"/>
                <a:ea typeface="Century Gothic"/>
                <a:cs typeface="Century Gothic"/>
                <a:sym typeface="Century Gothic"/>
              </a:rPr>
              <a:t>), too.</a:t>
            </a:r>
            <a:endParaRPr sz="2000">
              <a:solidFill>
                <a:schemeClr val="dk1"/>
              </a:solidFill>
              <a:latin typeface="Arial"/>
              <a:ea typeface="Arial"/>
              <a:cs typeface="Arial"/>
              <a:sym typeface="Arial"/>
            </a:endParaRPr>
          </a:p>
        </p:txBody>
      </p:sp>
      <p:sp>
        <p:nvSpPr>
          <p:cNvPr id="602" name="Google Shape;602;p10"/>
          <p:cNvSpPr txBox="1">
            <a:spLocks noGrp="1"/>
          </p:cNvSpPr>
          <p:nvPr>
            <p:ph type="title"/>
          </p:nvPr>
        </p:nvSpPr>
        <p:spPr>
          <a:xfrm>
            <a:off x="11317229" y="1047117"/>
            <a:ext cx="648000" cy="374973"/>
          </a:xfrm>
          <a:prstGeom prst="rect">
            <a:avLst/>
          </a:prstGeom>
          <a:solidFill>
            <a:srgbClr val="786EB1"/>
          </a:solid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lire</a:t>
            </a:r>
            <a:endParaRPr/>
          </a:p>
        </p:txBody>
      </p:sp>
      <p:pic>
        <p:nvPicPr>
          <p:cNvPr id="603" name="Google Shape;603;p10" descr="Icon&#10;&#10;Description automatically generated"/>
          <p:cNvPicPr preferRelativeResize="0"/>
          <p:nvPr/>
        </p:nvPicPr>
        <p:blipFill rotWithShape="1">
          <a:blip r:embed="rId3">
            <a:alphaModFix/>
          </a:blip>
          <a:srcRect/>
          <a:stretch/>
        </p:blipFill>
        <p:spPr>
          <a:xfrm>
            <a:off x="11090458" y="0"/>
            <a:ext cx="1101542" cy="1101542"/>
          </a:xfrm>
          <a:prstGeom prst="rect">
            <a:avLst/>
          </a:prstGeom>
          <a:noFill/>
          <a:ln>
            <a:noFill/>
          </a:ln>
        </p:spPr>
      </p:pic>
      <p:pic>
        <p:nvPicPr>
          <p:cNvPr id="604" name="Google Shape;604;p10" descr="Teacher"/>
          <p:cNvPicPr preferRelativeResize="0"/>
          <p:nvPr/>
        </p:nvPicPr>
        <p:blipFill rotWithShape="1">
          <a:blip r:embed="rId4">
            <a:alphaModFix/>
          </a:blip>
          <a:srcRect/>
          <a:stretch/>
        </p:blipFill>
        <p:spPr>
          <a:xfrm>
            <a:off x="161210" y="-19046"/>
            <a:ext cx="914400" cy="914400"/>
          </a:xfrm>
          <a:prstGeom prst="rect">
            <a:avLst/>
          </a:prstGeom>
          <a:noFill/>
          <a:ln>
            <a:noFill/>
          </a:ln>
        </p:spPr>
      </p:pic>
      <p:sp>
        <p:nvSpPr>
          <p:cNvPr id="605" name="Google Shape;605;p10"/>
          <p:cNvSpPr/>
          <p:nvPr/>
        </p:nvSpPr>
        <p:spPr>
          <a:xfrm>
            <a:off x="1101542" y="167385"/>
            <a:ext cx="10014848" cy="508626"/>
          </a:xfrm>
          <a:prstGeom prst="wedgeRoundRectCallout">
            <a:avLst>
              <a:gd name="adj1" fmla="val -52280"/>
              <a:gd name="adj2" fmla="val -15513"/>
              <a:gd name="adj3"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6" name="Google Shape;606;p10"/>
          <p:cNvSpPr/>
          <p:nvPr/>
        </p:nvSpPr>
        <p:spPr>
          <a:xfrm>
            <a:off x="1075610" y="206858"/>
            <a:ext cx="10014848" cy="38809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lt1"/>
              </a:buClr>
              <a:buSzPts val="2400"/>
              <a:buFont typeface="Century Gothic"/>
              <a:buNone/>
            </a:pPr>
            <a:r>
              <a:rPr lang="en-GB" sz="2400" b="1" i="0" u="none" strike="noStrike" cap="none">
                <a:solidFill>
                  <a:schemeClr val="lt1"/>
                </a:solidFill>
                <a:latin typeface="Century Gothic"/>
                <a:ea typeface="Century Gothic"/>
                <a:cs typeface="Century Gothic"/>
                <a:sym typeface="Century Gothic"/>
              </a:rPr>
              <a:t>Léa décrit les activités d’Eugénie à l’école.</a:t>
            </a:r>
            <a:endParaRPr sz="2400" b="1" i="0" u="none" strike="noStrike" cap="none">
              <a:solidFill>
                <a:schemeClr val="lt1"/>
              </a:solidFill>
              <a:latin typeface="Arial"/>
              <a:ea typeface="Arial"/>
              <a:cs typeface="Arial"/>
              <a:sym typeface="Arial"/>
            </a:endParaRPr>
          </a:p>
        </p:txBody>
      </p:sp>
      <p:sp>
        <p:nvSpPr>
          <p:cNvPr id="607" name="Google Shape;607;p10"/>
          <p:cNvSpPr/>
          <p:nvPr/>
        </p:nvSpPr>
        <p:spPr>
          <a:xfrm>
            <a:off x="1761703" y="1549372"/>
            <a:ext cx="3330180" cy="790518"/>
          </a:xfrm>
          <a:prstGeom prst="wedgeRoundRectCallout">
            <a:avLst>
              <a:gd name="adj1" fmla="val -48063"/>
              <a:gd name="adj2" fmla="val 11394"/>
              <a:gd name="adj3" fmla="val 16667"/>
            </a:avLst>
          </a:prstGeom>
          <a:solidFill>
            <a:srgbClr val="D4D1E7"/>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002060"/>
                </a:solidFill>
                <a:latin typeface="Century Gothic"/>
                <a:ea typeface="Century Gothic"/>
                <a:cs typeface="Century Gothic"/>
                <a:sym typeface="Century Gothic"/>
              </a:rPr>
              <a:t>Elle                joue avec une amie.</a:t>
            </a:r>
            <a:endParaRPr/>
          </a:p>
        </p:txBody>
      </p:sp>
      <p:sp>
        <p:nvSpPr>
          <p:cNvPr id="608" name="Google Shape;608;p10"/>
          <p:cNvSpPr/>
          <p:nvPr/>
        </p:nvSpPr>
        <p:spPr>
          <a:xfrm>
            <a:off x="142474" y="1620003"/>
            <a:ext cx="457200" cy="451796"/>
          </a:xfrm>
          <a:prstGeom prst="ellipse">
            <a:avLst/>
          </a:prstGeom>
          <a:solidFill>
            <a:srgbClr val="786EB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1</a:t>
            </a:r>
            <a:endParaRPr/>
          </a:p>
        </p:txBody>
      </p:sp>
      <p:sp>
        <p:nvSpPr>
          <p:cNvPr id="609" name="Google Shape;609;p10"/>
          <p:cNvSpPr/>
          <p:nvPr/>
        </p:nvSpPr>
        <p:spPr>
          <a:xfrm>
            <a:off x="142474" y="4853729"/>
            <a:ext cx="457200" cy="451796"/>
          </a:xfrm>
          <a:prstGeom prst="ellipse">
            <a:avLst/>
          </a:prstGeom>
          <a:solidFill>
            <a:srgbClr val="786EB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4</a:t>
            </a:r>
            <a:endParaRPr/>
          </a:p>
        </p:txBody>
      </p:sp>
      <p:sp>
        <p:nvSpPr>
          <p:cNvPr id="610" name="Google Shape;610;p10"/>
          <p:cNvSpPr/>
          <p:nvPr/>
        </p:nvSpPr>
        <p:spPr>
          <a:xfrm>
            <a:off x="142474" y="2857181"/>
            <a:ext cx="457200" cy="451796"/>
          </a:xfrm>
          <a:prstGeom prst="ellipse">
            <a:avLst/>
          </a:prstGeom>
          <a:solidFill>
            <a:srgbClr val="786EB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2</a:t>
            </a:r>
            <a:endParaRPr/>
          </a:p>
        </p:txBody>
      </p:sp>
      <p:sp>
        <p:nvSpPr>
          <p:cNvPr id="611" name="Google Shape;611;p10"/>
          <p:cNvSpPr/>
          <p:nvPr/>
        </p:nvSpPr>
        <p:spPr>
          <a:xfrm>
            <a:off x="161165" y="5846549"/>
            <a:ext cx="457200" cy="451796"/>
          </a:xfrm>
          <a:prstGeom prst="ellipse">
            <a:avLst/>
          </a:prstGeom>
          <a:solidFill>
            <a:srgbClr val="786EB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5</a:t>
            </a:r>
            <a:endParaRPr/>
          </a:p>
        </p:txBody>
      </p:sp>
      <p:sp>
        <p:nvSpPr>
          <p:cNvPr id="612" name="Google Shape;612;p10"/>
          <p:cNvSpPr/>
          <p:nvPr/>
        </p:nvSpPr>
        <p:spPr>
          <a:xfrm>
            <a:off x="134814" y="3855455"/>
            <a:ext cx="457200" cy="451796"/>
          </a:xfrm>
          <a:prstGeom prst="ellipse">
            <a:avLst/>
          </a:prstGeom>
          <a:solidFill>
            <a:srgbClr val="786EB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3</a:t>
            </a:r>
            <a:endParaRPr/>
          </a:p>
        </p:txBody>
      </p:sp>
      <p:sp>
        <p:nvSpPr>
          <p:cNvPr id="613" name="Google Shape;613;p10"/>
          <p:cNvSpPr/>
          <p:nvPr/>
        </p:nvSpPr>
        <p:spPr>
          <a:xfrm>
            <a:off x="5407397" y="1622051"/>
            <a:ext cx="457200" cy="451796"/>
          </a:xfrm>
          <a:prstGeom prst="ellipse">
            <a:avLst/>
          </a:prstGeom>
          <a:solidFill>
            <a:srgbClr val="786EB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6</a:t>
            </a:r>
            <a:endParaRPr/>
          </a:p>
        </p:txBody>
      </p:sp>
      <p:sp>
        <p:nvSpPr>
          <p:cNvPr id="614" name="Google Shape;614;p10"/>
          <p:cNvSpPr/>
          <p:nvPr/>
        </p:nvSpPr>
        <p:spPr>
          <a:xfrm>
            <a:off x="1761703" y="2612588"/>
            <a:ext cx="3330180" cy="738972"/>
          </a:xfrm>
          <a:prstGeom prst="wedgeRoundRectCallout">
            <a:avLst>
              <a:gd name="adj1" fmla="val -48101"/>
              <a:gd name="adj2" fmla="val 26214"/>
              <a:gd name="adj3" fmla="val 16667"/>
            </a:avLst>
          </a:prstGeom>
          <a:solidFill>
            <a:srgbClr val="D4D1E7"/>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002060"/>
                </a:solidFill>
                <a:latin typeface="Century Gothic"/>
                <a:ea typeface="Century Gothic"/>
                <a:cs typeface="Century Gothic"/>
                <a:sym typeface="Century Gothic"/>
              </a:rPr>
              <a:t>Elle                 chante en anglais.</a:t>
            </a:r>
            <a:endParaRPr/>
          </a:p>
        </p:txBody>
      </p:sp>
      <p:sp>
        <p:nvSpPr>
          <p:cNvPr id="615" name="Google Shape;615;p10"/>
          <p:cNvSpPr/>
          <p:nvPr/>
        </p:nvSpPr>
        <p:spPr>
          <a:xfrm>
            <a:off x="1667009" y="5781836"/>
            <a:ext cx="3443566" cy="893779"/>
          </a:xfrm>
          <a:prstGeom prst="wedgeRoundRectCallout">
            <a:avLst>
              <a:gd name="adj1" fmla="val -46285"/>
              <a:gd name="adj2" fmla="val 14984"/>
              <a:gd name="adj3" fmla="val 16667"/>
            </a:avLst>
          </a:prstGeom>
          <a:solidFill>
            <a:srgbClr val="D4D1E7"/>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002060"/>
                </a:solidFill>
                <a:latin typeface="Century Gothic"/>
                <a:ea typeface="Century Gothic"/>
                <a:cs typeface="Century Gothic"/>
                <a:sym typeface="Century Gothic"/>
              </a:rPr>
              <a:t>Elle aime      préparer un spectacle.</a:t>
            </a:r>
            <a:endParaRPr/>
          </a:p>
        </p:txBody>
      </p:sp>
      <p:sp>
        <p:nvSpPr>
          <p:cNvPr id="616" name="Google Shape;616;p10"/>
          <p:cNvSpPr/>
          <p:nvPr/>
        </p:nvSpPr>
        <p:spPr>
          <a:xfrm>
            <a:off x="1761703" y="3544211"/>
            <a:ext cx="3330180" cy="893779"/>
          </a:xfrm>
          <a:prstGeom prst="wedgeRoundRectCallout">
            <a:avLst>
              <a:gd name="adj1" fmla="val -49021"/>
              <a:gd name="adj2" fmla="val 15359"/>
              <a:gd name="adj3" fmla="val 16667"/>
            </a:avLst>
          </a:prstGeom>
          <a:solidFill>
            <a:srgbClr val="D4D1E7"/>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002060"/>
                </a:solidFill>
                <a:latin typeface="Century Gothic"/>
                <a:ea typeface="Century Gothic"/>
                <a:cs typeface="Century Gothic"/>
                <a:sym typeface="Century Gothic"/>
              </a:rPr>
              <a:t>Elle déteste travailler en silence.</a:t>
            </a:r>
            <a:endParaRPr/>
          </a:p>
        </p:txBody>
      </p:sp>
      <p:sp>
        <p:nvSpPr>
          <p:cNvPr id="617" name="Google Shape;617;p10"/>
          <p:cNvSpPr/>
          <p:nvPr/>
        </p:nvSpPr>
        <p:spPr>
          <a:xfrm>
            <a:off x="7262758" y="1531738"/>
            <a:ext cx="3167539" cy="802834"/>
          </a:xfrm>
          <a:prstGeom prst="wedgeRoundRectCallout">
            <a:avLst>
              <a:gd name="adj1" fmla="val -49357"/>
              <a:gd name="adj2" fmla="val 30533"/>
              <a:gd name="adj3" fmla="val 16667"/>
            </a:avLst>
          </a:prstGeom>
          <a:solidFill>
            <a:srgbClr val="D4D1E7"/>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002060"/>
                </a:solidFill>
                <a:latin typeface="Century Gothic"/>
                <a:ea typeface="Century Gothic"/>
                <a:cs typeface="Century Gothic"/>
                <a:sym typeface="Century Gothic"/>
              </a:rPr>
              <a:t>Elle                porte un déguisement.</a:t>
            </a:r>
            <a:endParaRPr/>
          </a:p>
        </p:txBody>
      </p:sp>
      <p:pic>
        <p:nvPicPr>
          <p:cNvPr id="618" name="Google Shape;618;p10" descr="A picture containing doll&#10;&#10;Description automatically generated"/>
          <p:cNvPicPr preferRelativeResize="0"/>
          <p:nvPr/>
        </p:nvPicPr>
        <p:blipFill rotWithShape="1">
          <a:blip r:embed="rId5">
            <a:alphaModFix/>
          </a:blip>
          <a:srcRect/>
          <a:stretch/>
        </p:blipFill>
        <p:spPr>
          <a:xfrm>
            <a:off x="10119182" y="3385111"/>
            <a:ext cx="914400" cy="1430039"/>
          </a:xfrm>
          <a:prstGeom prst="rect">
            <a:avLst/>
          </a:prstGeom>
          <a:noFill/>
          <a:ln>
            <a:noFill/>
          </a:ln>
        </p:spPr>
      </p:pic>
      <p:pic>
        <p:nvPicPr>
          <p:cNvPr id="619" name="Google Shape;619;p10" descr="A picture containing text&#10;&#10;Description automatically generated"/>
          <p:cNvPicPr preferRelativeResize="0"/>
          <p:nvPr/>
        </p:nvPicPr>
        <p:blipFill rotWithShape="1">
          <a:blip r:embed="rId6">
            <a:alphaModFix/>
          </a:blip>
          <a:srcRect b="71863"/>
          <a:stretch/>
        </p:blipFill>
        <p:spPr>
          <a:xfrm>
            <a:off x="501078" y="1420172"/>
            <a:ext cx="1147239" cy="914400"/>
          </a:xfrm>
          <a:prstGeom prst="rect">
            <a:avLst/>
          </a:prstGeom>
          <a:noFill/>
          <a:ln>
            <a:noFill/>
          </a:ln>
        </p:spPr>
      </p:pic>
      <p:sp>
        <p:nvSpPr>
          <p:cNvPr id="620" name="Google Shape;620;p10"/>
          <p:cNvSpPr/>
          <p:nvPr/>
        </p:nvSpPr>
        <p:spPr>
          <a:xfrm>
            <a:off x="7262758" y="2523464"/>
            <a:ext cx="3167539" cy="802834"/>
          </a:xfrm>
          <a:prstGeom prst="wedgeRoundRectCallout">
            <a:avLst>
              <a:gd name="adj1" fmla="val -50147"/>
              <a:gd name="adj2" fmla="val 22732"/>
              <a:gd name="adj3" fmla="val 16667"/>
            </a:avLst>
          </a:prstGeom>
          <a:solidFill>
            <a:srgbClr val="D4D1E7"/>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002060"/>
                </a:solidFill>
                <a:latin typeface="Century Gothic"/>
                <a:ea typeface="Century Gothic"/>
                <a:cs typeface="Century Gothic"/>
                <a:sym typeface="Century Gothic"/>
              </a:rPr>
              <a:t>Elle déteste être en retard.</a:t>
            </a:r>
            <a:endParaRPr/>
          </a:p>
        </p:txBody>
      </p:sp>
      <p:pic>
        <p:nvPicPr>
          <p:cNvPr id="621" name="Google Shape;621;p10" descr="A picture containing text&#10;&#10;Description automatically generated"/>
          <p:cNvPicPr preferRelativeResize="0"/>
          <p:nvPr/>
        </p:nvPicPr>
        <p:blipFill rotWithShape="1">
          <a:blip r:embed="rId6">
            <a:alphaModFix/>
          </a:blip>
          <a:srcRect b="71863"/>
          <a:stretch/>
        </p:blipFill>
        <p:spPr>
          <a:xfrm>
            <a:off x="483254" y="2451208"/>
            <a:ext cx="1147239" cy="914400"/>
          </a:xfrm>
          <a:prstGeom prst="rect">
            <a:avLst/>
          </a:prstGeom>
          <a:noFill/>
          <a:ln>
            <a:noFill/>
          </a:ln>
        </p:spPr>
      </p:pic>
      <p:sp>
        <p:nvSpPr>
          <p:cNvPr id="622" name="Google Shape;622;p10"/>
          <p:cNvSpPr/>
          <p:nvPr/>
        </p:nvSpPr>
        <p:spPr>
          <a:xfrm>
            <a:off x="2434447" y="1616062"/>
            <a:ext cx="1219960" cy="321303"/>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105076"/>
              </a:solidFill>
              <a:latin typeface="Twentieth Century"/>
              <a:ea typeface="Twentieth Century"/>
              <a:cs typeface="Twentieth Century"/>
              <a:sym typeface="Twentieth Century"/>
            </a:endParaRPr>
          </a:p>
        </p:txBody>
      </p:sp>
      <p:sp>
        <p:nvSpPr>
          <p:cNvPr id="623" name="Google Shape;623;p10"/>
          <p:cNvSpPr/>
          <p:nvPr/>
        </p:nvSpPr>
        <p:spPr>
          <a:xfrm>
            <a:off x="2494301" y="2657799"/>
            <a:ext cx="1219960" cy="321303"/>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105076"/>
              </a:solidFill>
              <a:latin typeface="Twentieth Century"/>
              <a:ea typeface="Twentieth Century"/>
              <a:cs typeface="Twentieth Century"/>
              <a:sym typeface="Twentieth Century"/>
            </a:endParaRPr>
          </a:p>
        </p:txBody>
      </p:sp>
      <p:sp>
        <p:nvSpPr>
          <p:cNvPr id="624" name="Google Shape;624;p10"/>
          <p:cNvSpPr/>
          <p:nvPr/>
        </p:nvSpPr>
        <p:spPr>
          <a:xfrm>
            <a:off x="2451009" y="3629634"/>
            <a:ext cx="1219960" cy="321303"/>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105076"/>
              </a:solidFill>
              <a:latin typeface="Twentieth Century"/>
              <a:ea typeface="Twentieth Century"/>
              <a:cs typeface="Twentieth Century"/>
              <a:sym typeface="Twentieth Century"/>
            </a:endParaRPr>
          </a:p>
        </p:txBody>
      </p:sp>
      <p:pic>
        <p:nvPicPr>
          <p:cNvPr id="625" name="Google Shape;625;p10" descr="A picture containing text&#10;&#10;Description automatically generated"/>
          <p:cNvPicPr preferRelativeResize="0"/>
          <p:nvPr/>
        </p:nvPicPr>
        <p:blipFill rotWithShape="1">
          <a:blip r:embed="rId6">
            <a:alphaModFix/>
          </a:blip>
          <a:srcRect b="71863"/>
          <a:stretch/>
        </p:blipFill>
        <p:spPr>
          <a:xfrm>
            <a:off x="501078" y="3493737"/>
            <a:ext cx="1147239" cy="914400"/>
          </a:xfrm>
          <a:prstGeom prst="rect">
            <a:avLst/>
          </a:prstGeom>
          <a:noFill/>
          <a:ln>
            <a:noFill/>
          </a:ln>
        </p:spPr>
      </p:pic>
      <p:sp>
        <p:nvSpPr>
          <p:cNvPr id="626" name="Google Shape;626;p10"/>
          <p:cNvSpPr/>
          <p:nvPr/>
        </p:nvSpPr>
        <p:spPr>
          <a:xfrm>
            <a:off x="1761703" y="4662671"/>
            <a:ext cx="3330180" cy="893779"/>
          </a:xfrm>
          <a:prstGeom prst="wedgeRoundRectCallout">
            <a:avLst>
              <a:gd name="adj1" fmla="val -49021"/>
              <a:gd name="adj2" fmla="val 15359"/>
              <a:gd name="adj3" fmla="val 16667"/>
            </a:avLst>
          </a:prstGeom>
          <a:solidFill>
            <a:srgbClr val="D4D1E7"/>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rgbClr val="002060"/>
                </a:solidFill>
                <a:latin typeface="Century Gothic"/>
                <a:ea typeface="Century Gothic"/>
                <a:cs typeface="Century Gothic"/>
                <a:sym typeface="Century Gothic"/>
              </a:rPr>
              <a:t>Elle aime      regarder des films.</a:t>
            </a:r>
            <a:endParaRPr/>
          </a:p>
        </p:txBody>
      </p:sp>
      <p:pic>
        <p:nvPicPr>
          <p:cNvPr id="627" name="Google Shape;627;p10" descr="A picture containing text&#10;&#10;Description automatically generated"/>
          <p:cNvPicPr preferRelativeResize="0"/>
          <p:nvPr/>
        </p:nvPicPr>
        <p:blipFill rotWithShape="1">
          <a:blip r:embed="rId6">
            <a:alphaModFix/>
          </a:blip>
          <a:srcRect b="71863"/>
          <a:stretch/>
        </p:blipFill>
        <p:spPr>
          <a:xfrm>
            <a:off x="501078" y="4581218"/>
            <a:ext cx="1147239" cy="914400"/>
          </a:xfrm>
          <a:prstGeom prst="rect">
            <a:avLst/>
          </a:prstGeom>
          <a:noFill/>
          <a:ln>
            <a:noFill/>
          </a:ln>
        </p:spPr>
      </p:pic>
      <p:sp>
        <p:nvSpPr>
          <p:cNvPr id="628" name="Google Shape;628;p10"/>
          <p:cNvSpPr/>
          <p:nvPr/>
        </p:nvSpPr>
        <p:spPr>
          <a:xfrm>
            <a:off x="2423449" y="4772170"/>
            <a:ext cx="1219960" cy="321303"/>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105076"/>
              </a:solidFill>
              <a:latin typeface="Twentieth Century"/>
              <a:ea typeface="Twentieth Century"/>
              <a:cs typeface="Twentieth Century"/>
              <a:sym typeface="Twentieth Century"/>
            </a:endParaRPr>
          </a:p>
        </p:txBody>
      </p:sp>
      <p:sp>
        <p:nvSpPr>
          <p:cNvPr id="629" name="Google Shape;629;p10"/>
          <p:cNvSpPr/>
          <p:nvPr/>
        </p:nvSpPr>
        <p:spPr>
          <a:xfrm>
            <a:off x="2354458" y="5894521"/>
            <a:ext cx="1219960" cy="321303"/>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105076"/>
              </a:solidFill>
              <a:latin typeface="Twentieth Century"/>
              <a:ea typeface="Twentieth Century"/>
              <a:cs typeface="Twentieth Century"/>
              <a:sym typeface="Twentieth Century"/>
            </a:endParaRPr>
          </a:p>
        </p:txBody>
      </p:sp>
      <p:pic>
        <p:nvPicPr>
          <p:cNvPr id="630" name="Google Shape;630;p10" descr="A picture containing text&#10;&#10;Description automatically generated"/>
          <p:cNvPicPr preferRelativeResize="0"/>
          <p:nvPr/>
        </p:nvPicPr>
        <p:blipFill rotWithShape="1">
          <a:blip r:embed="rId6">
            <a:alphaModFix/>
          </a:blip>
          <a:srcRect b="71863"/>
          <a:stretch/>
        </p:blipFill>
        <p:spPr>
          <a:xfrm>
            <a:off x="459640" y="5641550"/>
            <a:ext cx="1147239" cy="914400"/>
          </a:xfrm>
          <a:prstGeom prst="rect">
            <a:avLst/>
          </a:prstGeom>
          <a:noFill/>
          <a:ln>
            <a:noFill/>
          </a:ln>
        </p:spPr>
      </p:pic>
      <p:sp>
        <p:nvSpPr>
          <p:cNvPr id="631" name="Google Shape;631;p10"/>
          <p:cNvSpPr/>
          <p:nvPr/>
        </p:nvSpPr>
        <p:spPr>
          <a:xfrm>
            <a:off x="7933601" y="1602560"/>
            <a:ext cx="1219960" cy="321303"/>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105076"/>
              </a:solidFill>
              <a:latin typeface="Twentieth Century"/>
              <a:ea typeface="Twentieth Century"/>
              <a:cs typeface="Twentieth Century"/>
              <a:sym typeface="Twentieth Century"/>
            </a:endParaRPr>
          </a:p>
        </p:txBody>
      </p:sp>
      <p:pic>
        <p:nvPicPr>
          <p:cNvPr id="632" name="Google Shape;632;p10" descr="A picture containing text&#10;&#10;Description automatically generated"/>
          <p:cNvPicPr preferRelativeResize="0"/>
          <p:nvPr/>
        </p:nvPicPr>
        <p:blipFill rotWithShape="1">
          <a:blip r:embed="rId6">
            <a:alphaModFix/>
          </a:blip>
          <a:srcRect b="71863"/>
          <a:stretch/>
        </p:blipFill>
        <p:spPr>
          <a:xfrm>
            <a:off x="5846146" y="1419977"/>
            <a:ext cx="1147239" cy="914400"/>
          </a:xfrm>
          <a:prstGeom prst="rect">
            <a:avLst/>
          </a:prstGeom>
          <a:noFill/>
          <a:ln>
            <a:noFill/>
          </a:ln>
        </p:spPr>
      </p:pic>
      <p:sp>
        <p:nvSpPr>
          <p:cNvPr id="633" name="Google Shape;633;p10"/>
          <p:cNvSpPr/>
          <p:nvPr/>
        </p:nvSpPr>
        <p:spPr>
          <a:xfrm>
            <a:off x="5427936" y="2637272"/>
            <a:ext cx="457200" cy="451796"/>
          </a:xfrm>
          <a:prstGeom prst="ellipse">
            <a:avLst/>
          </a:prstGeom>
          <a:solidFill>
            <a:srgbClr val="786EB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Century Gothic"/>
                <a:ea typeface="Century Gothic"/>
                <a:cs typeface="Century Gothic"/>
                <a:sym typeface="Century Gothic"/>
              </a:rPr>
              <a:t>7</a:t>
            </a:r>
            <a:endParaRPr/>
          </a:p>
        </p:txBody>
      </p:sp>
      <p:pic>
        <p:nvPicPr>
          <p:cNvPr id="634" name="Google Shape;634;p10" descr="A picture containing text&#10;&#10;Description automatically generated"/>
          <p:cNvPicPr preferRelativeResize="0"/>
          <p:nvPr/>
        </p:nvPicPr>
        <p:blipFill rotWithShape="1">
          <a:blip r:embed="rId6">
            <a:alphaModFix/>
          </a:blip>
          <a:srcRect b="71863"/>
          <a:stretch/>
        </p:blipFill>
        <p:spPr>
          <a:xfrm>
            <a:off x="5885136" y="2367239"/>
            <a:ext cx="1147239" cy="914400"/>
          </a:xfrm>
          <a:prstGeom prst="rect">
            <a:avLst/>
          </a:prstGeom>
          <a:noFill/>
          <a:ln>
            <a:noFill/>
          </a:ln>
        </p:spPr>
      </p:pic>
      <p:sp>
        <p:nvSpPr>
          <p:cNvPr id="635" name="Google Shape;635;p10"/>
          <p:cNvSpPr/>
          <p:nvPr/>
        </p:nvSpPr>
        <p:spPr>
          <a:xfrm>
            <a:off x="7908549" y="2603578"/>
            <a:ext cx="1219960" cy="321303"/>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105076"/>
              </a:solidFill>
              <a:latin typeface="Twentieth Century"/>
              <a:ea typeface="Twentieth Century"/>
              <a:cs typeface="Twentieth Century"/>
              <a:sym typeface="Twentieth Century"/>
            </a:endParaRPr>
          </a:p>
        </p:txBody>
      </p:sp>
      <p:sp>
        <p:nvSpPr>
          <p:cNvPr id="636" name="Google Shape;636;p10"/>
          <p:cNvSpPr/>
          <p:nvPr/>
        </p:nvSpPr>
        <p:spPr>
          <a:xfrm>
            <a:off x="89205" y="711587"/>
            <a:ext cx="10014848" cy="38809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2060"/>
              </a:buClr>
              <a:buSzPts val="2400"/>
              <a:buFont typeface="Century Gothic"/>
              <a:buNone/>
            </a:pPr>
            <a:r>
              <a:rPr lang="en-GB" sz="2400" i="0" u="none" strike="noStrike" cap="none">
                <a:solidFill>
                  <a:srgbClr val="002060"/>
                </a:solidFill>
                <a:latin typeface="Century Gothic"/>
                <a:ea typeface="Century Gothic"/>
                <a:cs typeface="Century Gothic"/>
                <a:sym typeface="Century Gothic"/>
              </a:rPr>
              <a:t>Is it what Eugénie does or her opinion about what she does?</a:t>
            </a:r>
            <a:br>
              <a:rPr lang="en-GB" sz="2400" i="0" u="none" strike="noStrike" cap="none">
                <a:solidFill>
                  <a:srgbClr val="002060"/>
                </a:solidFill>
                <a:latin typeface="Century Gothic"/>
                <a:ea typeface="Century Gothic"/>
                <a:cs typeface="Century Gothic"/>
                <a:sym typeface="Century Gothic"/>
              </a:rPr>
            </a:br>
            <a:r>
              <a:rPr lang="en-GB" sz="2400" i="0" u="none" strike="noStrike" cap="none">
                <a:solidFill>
                  <a:srgbClr val="002060"/>
                </a:solidFill>
                <a:latin typeface="Century Gothic"/>
                <a:ea typeface="Century Gothic"/>
                <a:cs typeface="Century Gothic"/>
                <a:sym typeface="Century Gothic"/>
              </a:rPr>
              <a:t>Write 1-7 and </a:t>
            </a:r>
            <a:r>
              <a:rPr lang="en-GB" sz="2400" b="1" i="0" u="none" strike="noStrike" cap="none">
                <a:solidFill>
                  <a:srgbClr val="002060"/>
                </a:solidFill>
                <a:latin typeface="Century Gothic"/>
                <a:ea typeface="Century Gothic"/>
                <a:cs typeface="Century Gothic"/>
                <a:sym typeface="Century Gothic"/>
              </a:rPr>
              <a:t>A</a:t>
            </a:r>
            <a:r>
              <a:rPr lang="en-GB" sz="2400" i="0" u="none" strike="noStrike" cap="none">
                <a:solidFill>
                  <a:srgbClr val="002060"/>
                </a:solidFill>
                <a:latin typeface="Century Gothic"/>
                <a:ea typeface="Century Gothic"/>
                <a:cs typeface="Century Gothic"/>
                <a:sym typeface="Century Gothic"/>
              </a:rPr>
              <a:t> for activity or </a:t>
            </a:r>
            <a:r>
              <a:rPr lang="en-GB" sz="2400" b="1" i="0" u="none" strike="noStrike" cap="none">
                <a:solidFill>
                  <a:srgbClr val="002060"/>
                </a:solidFill>
                <a:latin typeface="Century Gothic"/>
                <a:ea typeface="Century Gothic"/>
                <a:cs typeface="Century Gothic"/>
                <a:sym typeface="Century Gothic"/>
              </a:rPr>
              <a:t>O+A </a:t>
            </a:r>
            <a:r>
              <a:rPr lang="en-GB" sz="2400" i="0" u="none" strike="noStrike" cap="none">
                <a:solidFill>
                  <a:srgbClr val="002060"/>
                </a:solidFill>
                <a:latin typeface="Century Gothic"/>
                <a:ea typeface="Century Gothic"/>
                <a:cs typeface="Century Gothic"/>
                <a:sym typeface="Century Gothic"/>
              </a:rPr>
              <a:t>for opinion + activity.</a:t>
            </a:r>
            <a:endParaRPr sz="2400" i="0" u="none" strike="noStrike" cap="none">
              <a:solidFill>
                <a:srgbClr val="000000"/>
              </a:solidFill>
              <a:latin typeface="Arial"/>
              <a:ea typeface="Arial"/>
              <a:cs typeface="Arial"/>
              <a:sym typeface="Arial"/>
            </a:endParaRPr>
          </a:p>
        </p:txBody>
      </p:sp>
      <p:sp>
        <p:nvSpPr>
          <p:cNvPr id="637" name="Google Shape;637;p10"/>
          <p:cNvSpPr/>
          <p:nvPr/>
        </p:nvSpPr>
        <p:spPr>
          <a:xfrm>
            <a:off x="4457810" y="1749865"/>
            <a:ext cx="901874" cy="347995"/>
          </a:xfrm>
          <a:prstGeom prst="roundRect">
            <a:avLst>
              <a:gd name="adj" fmla="val 16667"/>
            </a:avLst>
          </a:prstGeom>
          <a:solidFill>
            <a:schemeClr val="lt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86EB1"/>
                </a:solidFill>
                <a:latin typeface="Century Gothic"/>
                <a:ea typeface="Century Gothic"/>
                <a:cs typeface="Century Gothic"/>
                <a:sym typeface="Century Gothic"/>
              </a:rPr>
              <a:t>A</a:t>
            </a:r>
            <a:endParaRPr/>
          </a:p>
        </p:txBody>
      </p:sp>
      <p:sp>
        <p:nvSpPr>
          <p:cNvPr id="638" name="Google Shape;638;p10"/>
          <p:cNvSpPr/>
          <p:nvPr/>
        </p:nvSpPr>
        <p:spPr>
          <a:xfrm>
            <a:off x="4450150" y="3989309"/>
            <a:ext cx="909534" cy="347995"/>
          </a:xfrm>
          <a:prstGeom prst="roundRect">
            <a:avLst>
              <a:gd name="adj" fmla="val 16667"/>
            </a:avLst>
          </a:prstGeom>
          <a:solidFill>
            <a:schemeClr val="lt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86EB1"/>
                </a:solidFill>
                <a:latin typeface="Century Gothic"/>
                <a:ea typeface="Century Gothic"/>
                <a:cs typeface="Century Gothic"/>
                <a:sym typeface="Century Gothic"/>
              </a:rPr>
              <a:t>O+A</a:t>
            </a:r>
            <a:endParaRPr/>
          </a:p>
        </p:txBody>
      </p:sp>
      <p:sp>
        <p:nvSpPr>
          <p:cNvPr id="639" name="Google Shape;639;p10"/>
          <p:cNvSpPr/>
          <p:nvPr/>
        </p:nvSpPr>
        <p:spPr>
          <a:xfrm>
            <a:off x="4478306" y="2956076"/>
            <a:ext cx="901874" cy="347995"/>
          </a:xfrm>
          <a:prstGeom prst="roundRect">
            <a:avLst>
              <a:gd name="adj" fmla="val 16667"/>
            </a:avLst>
          </a:prstGeom>
          <a:solidFill>
            <a:schemeClr val="lt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86EB1"/>
                </a:solidFill>
                <a:latin typeface="Century Gothic"/>
                <a:ea typeface="Century Gothic"/>
                <a:cs typeface="Century Gothic"/>
                <a:sym typeface="Century Gothic"/>
              </a:rPr>
              <a:t>A</a:t>
            </a:r>
            <a:endParaRPr/>
          </a:p>
        </p:txBody>
      </p:sp>
      <p:sp>
        <p:nvSpPr>
          <p:cNvPr id="640" name="Google Shape;640;p10"/>
          <p:cNvSpPr/>
          <p:nvPr/>
        </p:nvSpPr>
        <p:spPr>
          <a:xfrm>
            <a:off x="4450150" y="4840571"/>
            <a:ext cx="909534" cy="347995"/>
          </a:xfrm>
          <a:prstGeom prst="roundRect">
            <a:avLst>
              <a:gd name="adj" fmla="val 16667"/>
            </a:avLst>
          </a:prstGeom>
          <a:solidFill>
            <a:schemeClr val="lt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86EB1"/>
                </a:solidFill>
                <a:latin typeface="Century Gothic"/>
                <a:ea typeface="Century Gothic"/>
                <a:cs typeface="Century Gothic"/>
                <a:sym typeface="Century Gothic"/>
              </a:rPr>
              <a:t>O+A</a:t>
            </a:r>
            <a:endParaRPr/>
          </a:p>
        </p:txBody>
      </p:sp>
      <p:sp>
        <p:nvSpPr>
          <p:cNvPr id="641" name="Google Shape;641;p10"/>
          <p:cNvSpPr/>
          <p:nvPr/>
        </p:nvSpPr>
        <p:spPr>
          <a:xfrm>
            <a:off x="4444138" y="6228725"/>
            <a:ext cx="909534" cy="347995"/>
          </a:xfrm>
          <a:prstGeom prst="roundRect">
            <a:avLst>
              <a:gd name="adj" fmla="val 16667"/>
            </a:avLst>
          </a:prstGeom>
          <a:solidFill>
            <a:schemeClr val="lt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86EB1"/>
                </a:solidFill>
                <a:latin typeface="Century Gothic"/>
                <a:ea typeface="Century Gothic"/>
                <a:cs typeface="Century Gothic"/>
                <a:sym typeface="Century Gothic"/>
              </a:rPr>
              <a:t>O+A</a:t>
            </a:r>
            <a:endParaRPr/>
          </a:p>
        </p:txBody>
      </p:sp>
      <p:sp>
        <p:nvSpPr>
          <p:cNvPr id="642" name="Google Shape;642;p10"/>
          <p:cNvSpPr/>
          <p:nvPr/>
        </p:nvSpPr>
        <p:spPr>
          <a:xfrm>
            <a:off x="10166791" y="1770633"/>
            <a:ext cx="901874" cy="347995"/>
          </a:xfrm>
          <a:prstGeom prst="roundRect">
            <a:avLst>
              <a:gd name="adj" fmla="val 16667"/>
            </a:avLst>
          </a:prstGeom>
          <a:solidFill>
            <a:schemeClr val="lt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86EB1"/>
                </a:solidFill>
                <a:latin typeface="Century Gothic"/>
                <a:ea typeface="Century Gothic"/>
                <a:cs typeface="Century Gothic"/>
                <a:sym typeface="Century Gothic"/>
              </a:rPr>
              <a:t>A</a:t>
            </a:r>
            <a:endParaRPr/>
          </a:p>
        </p:txBody>
      </p:sp>
      <p:sp>
        <p:nvSpPr>
          <p:cNvPr id="643" name="Google Shape;643;p10"/>
          <p:cNvSpPr/>
          <p:nvPr/>
        </p:nvSpPr>
        <p:spPr>
          <a:xfrm>
            <a:off x="10159131" y="2935382"/>
            <a:ext cx="909534" cy="347995"/>
          </a:xfrm>
          <a:prstGeom prst="roundRect">
            <a:avLst>
              <a:gd name="adj" fmla="val 16667"/>
            </a:avLst>
          </a:prstGeom>
          <a:solidFill>
            <a:schemeClr val="lt1"/>
          </a:solidFill>
          <a:ln w="25400" cap="flat" cmpd="sng">
            <a:solidFill>
              <a:srgbClr val="786E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86EB1"/>
                </a:solidFill>
                <a:latin typeface="Century Gothic"/>
                <a:ea typeface="Century Gothic"/>
                <a:cs typeface="Century Gothic"/>
                <a:sym typeface="Century Gothic"/>
              </a:rPr>
              <a:t>O+A</a:t>
            </a:r>
            <a:endParaRPr/>
          </a:p>
        </p:txBody>
      </p:sp>
      <p:grpSp>
        <p:nvGrpSpPr>
          <p:cNvPr id="644" name="Google Shape;644;p10"/>
          <p:cNvGrpSpPr/>
          <p:nvPr/>
        </p:nvGrpSpPr>
        <p:grpSpPr>
          <a:xfrm>
            <a:off x="10771804" y="3691155"/>
            <a:ext cx="1466262" cy="971516"/>
            <a:chOff x="10398636" y="137311"/>
            <a:chExt cx="2028658" cy="1233615"/>
          </a:xfrm>
        </p:grpSpPr>
        <p:pic>
          <p:nvPicPr>
            <p:cNvPr id="645" name="Google Shape;645;p10" descr="Icon&#10;&#10;Description automatically generated"/>
            <p:cNvPicPr preferRelativeResize="0"/>
            <p:nvPr/>
          </p:nvPicPr>
          <p:blipFill rotWithShape="1">
            <a:blip r:embed="rId7">
              <a:alphaModFix/>
            </a:blip>
            <a:srcRect l="32549" t="21908" r="30637" b="40986"/>
            <a:stretch/>
          </p:blipFill>
          <p:spPr>
            <a:xfrm>
              <a:off x="10869282" y="146240"/>
              <a:ext cx="1215043" cy="1224686"/>
            </a:xfrm>
            <a:prstGeom prst="rect">
              <a:avLst/>
            </a:prstGeom>
            <a:noFill/>
            <a:ln>
              <a:noFill/>
            </a:ln>
          </p:spPr>
        </p:pic>
        <p:pic>
          <p:nvPicPr>
            <p:cNvPr id="646" name="Google Shape;646;p10"/>
            <p:cNvPicPr preferRelativeResize="0"/>
            <p:nvPr/>
          </p:nvPicPr>
          <p:blipFill rotWithShape="1">
            <a:blip r:embed="rId8">
              <a:alphaModFix/>
            </a:blip>
            <a:srcRect/>
            <a:stretch/>
          </p:blipFill>
          <p:spPr>
            <a:xfrm rot="-854983">
              <a:off x="10462370" y="359676"/>
              <a:ext cx="1901190" cy="75549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6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6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6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6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6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6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1"/>
                                          </p:stCondLst>
                                        </p:cTn>
                                        <p:tgtEl>
                                          <p:spTgt spid="6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1"/>
          <p:cNvSpPr/>
          <p:nvPr/>
        </p:nvSpPr>
        <p:spPr>
          <a:xfrm>
            <a:off x="0" y="0"/>
            <a:ext cx="4350240" cy="685728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txBox="1">
            <a:spLocks noGrp="1"/>
          </p:cNvSpPr>
          <p:nvPr>
            <p:ph type="title"/>
          </p:nvPr>
        </p:nvSpPr>
        <p:spPr>
          <a:xfrm rot="-1305595">
            <a:off x="238991" y="2856240"/>
            <a:ext cx="421691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6000"/>
              <a:buFont typeface="Century Gothic"/>
              <a:buNone/>
            </a:pPr>
            <a:r>
              <a:rPr lang="en-GB" sz="6000" b="1">
                <a:solidFill>
                  <a:schemeClr val="lt1"/>
                </a:solidFill>
                <a:latin typeface="Century Gothic"/>
                <a:ea typeface="Century Gothic"/>
                <a:cs typeface="Century Gothic"/>
                <a:sym typeface="Century Gothic"/>
              </a:rPr>
              <a:t>Au revoir !</a:t>
            </a:r>
            <a:endParaRPr sz="6000" b="1">
              <a:solidFill>
                <a:schemeClr val="lt1"/>
              </a:solidFill>
              <a:latin typeface="Century Gothic"/>
              <a:ea typeface="Century Gothic"/>
              <a:cs typeface="Century Gothic"/>
              <a:sym typeface="Century Gothic"/>
            </a:endParaRPr>
          </a:p>
        </p:txBody>
      </p:sp>
      <p:sp>
        <p:nvSpPr>
          <p:cNvPr id="654" name="Google Shape;654;p11"/>
          <p:cNvSpPr/>
          <p:nvPr/>
        </p:nvSpPr>
        <p:spPr>
          <a:xfrm>
            <a:off x="5564172" y="4843962"/>
            <a:ext cx="5644800" cy="1554480"/>
          </a:xfrm>
          <a:prstGeom prst="rect">
            <a:avLst/>
          </a:prstGeom>
          <a:noFill/>
          <a:ln>
            <a:noFill/>
          </a:ln>
        </p:spPr>
        <p:txBody>
          <a:bodyPr spcFirstLastPara="1" wrap="square" lIns="90000" tIns="45000" rIns="90000" bIns="45000" anchor="t" anchorCtr="0">
            <a:no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rPr>
              <a:t>rouge</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endParaRPr>
          </a:p>
        </p:txBody>
      </p:sp>
      <p:pic>
        <p:nvPicPr>
          <p:cNvPr id="655" name="Google Shape;655;p11" descr="A picture containing text, electronics, computer, display&#10;&#10;Description automatically generated"/>
          <p:cNvPicPr preferRelativeResize="0"/>
          <p:nvPr/>
        </p:nvPicPr>
        <p:blipFill rotWithShape="1">
          <a:blip r:embed="rId3">
            <a:alphaModFix/>
          </a:blip>
          <a:srcRect/>
          <a:stretch/>
        </p:blipFill>
        <p:spPr>
          <a:xfrm>
            <a:off x="5731795" y="459558"/>
            <a:ext cx="5084505" cy="43590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4"/>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68579" y="145694"/>
            <a:ext cx="10135598" cy="994003"/>
          </a:xfrm>
        </p:spPr>
        <p:txBody>
          <a:bodyPr/>
          <a:lstStyle/>
          <a:p>
            <a:r>
              <a:rPr lang="en-GB" sz="7200" b="1" spc="-1" dirty="0">
                <a:solidFill>
                  <a:srgbClr val="002060"/>
                </a:solidFill>
                <a:latin typeface="Century Gothic" panose="020B0502020202020204" pitchFamily="34" charset="0"/>
                <a:ea typeface="Century Gothic"/>
              </a:rPr>
              <a:t> [-</a:t>
            </a:r>
            <a:r>
              <a:rPr lang="en-GB" sz="7200" b="1" spc="-1" dirty="0" err="1">
                <a:solidFill>
                  <a:srgbClr val="002060"/>
                </a:solidFill>
                <a:latin typeface="Century Gothic" panose="020B0502020202020204" pitchFamily="34" charset="0"/>
                <a:ea typeface="Century Gothic"/>
              </a:rPr>
              <a:t>tion</a:t>
            </a:r>
            <a:r>
              <a:rPr lang="en-GB" sz="7200" b="1" spc="-1" dirty="0">
                <a:solidFill>
                  <a:srgbClr val="002060"/>
                </a:solidFill>
                <a:latin typeface="Century Gothic" panose="020B0502020202020204" pitchFamily="34" charset="0"/>
                <a:ea typeface="Century Gothic"/>
              </a:rPr>
              <a:t>]</a:t>
            </a:r>
            <a:endParaRPr lang="en-GB" sz="7200" dirty="0"/>
          </a:p>
        </p:txBody>
      </p:sp>
      <p:sp>
        <p:nvSpPr>
          <p:cNvPr id="5" name="TextBox 4">
            <a:extLst>
              <a:ext uri="{FF2B5EF4-FFF2-40B4-BE49-F238E27FC236}">
                <a16:creationId xmlns:a16="http://schemas.microsoft.com/office/drawing/2014/main" id="{AD90477A-DA1A-40A8-A2D0-DA810EAAA4E4}"/>
              </a:ext>
            </a:extLst>
          </p:cNvPr>
          <p:cNvSpPr txBox="1"/>
          <p:nvPr/>
        </p:nvSpPr>
        <p:spPr>
          <a:xfrm>
            <a:off x="4128935" y="4822028"/>
            <a:ext cx="41866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rPr>
              <a:t>Atten</a:t>
            </a:r>
            <a:r>
              <a:rPr kumimoji="0" lang="en-GB" sz="6000" b="1" i="0" u="none" strike="noStrike" kern="1200" cap="none" spc="0" normalizeH="0" baseline="0" noProof="0" dirty="0">
                <a:ln>
                  <a:noFill/>
                </a:ln>
                <a:solidFill>
                  <a:srgbClr val="FF0066"/>
                </a:solidFill>
                <a:effectLst/>
                <a:uLnTx/>
                <a:uFillTx/>
                <a:latin typeface="Century Gothic" panose="020B0502020202020204" pitchFamily="34" charset="0"/>
              </a:rPr>
              <a:t>tion </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rPr>
              <a:t>!</a:t>
            </a:r>
          </a:p>
        </p:txBody>
      </p:sp>
      <p:pic>
        <p:nvPicPr>
          <p:cNvPr id="9" name="Picture 8" descr="a warning sign with someone slipping on it">
            <a:extLst>
              <a:ext uri="{FF2B5EF4-FFF2-40B4-BE49-F238E27FC236}">
                <a16:creationId xmlns:a16="http://schemas.microsoft.com/office/drawing/2014/main" id="{744BDE5F-4F99-4D39-9772-7B6FABEEBE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045" y="1415729"/>
            <a:ext cx="3558385" cy="3130267"/>
          </a:xfrm>
          <a:prstGeom prst="rect">
            <a:avLst/>
          </a:prstGeom>
        </p:spPr>
      </p:pic>
    </p:spTree>
    <p:extLst>
      <p:ext uri="{BB962C8B-B14F-4D97-AF65-F5344CB8AC3E}">
        <p14:creationId xmlns:p14="http://schemas.microsoft.com/office/powerpoint/2010/main" val="348166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3" name="atten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68579" y="145694"/>
            <a:ext cx="10135598" cy="994003"/>
          </a:xfrm>
        </p:spPr>
        <p:txBody>
          <a:bodyPr/>
          <a:lstStyle/>
          <a:p>
            <a:r>
              <a:rPr lang="en-GB" sz="7200" b="1" spc="-1" dirty="0">
                <a:solidFill>
                  <a:srgbClr val="002060"/>
                </a:solidFill>
                <a:latin typeface="Century Gothic" panose="020B0502020202020204" pitchFamily="34" charset="0"/>
                <a:ea typeface="Century Gothic"/>
              </a:rPr>
              <a:t> [-</a:t>
            </a:r>
            <a:r>
              <a:rPr lang="en-GB" sz="7200" b="1" spc="-1" dirty="0" err="1">
                <a:solidFill>
                  <a:srgbClr val="002060"/>
                </a:solidFill>
                <a:latin typeface="Century Gothic" panose="020B0502020202020204" pitchFamily="34" charset="0"/>
                <a:ea typeface="Century Gothic"/>
              </a:rPr>
              <a:t>tion</a:t>
            </a:r>
            <a:r>
              <a:rPr lang="en-GB" sz="7200" b="1" spc="-1" dirty="0">
                <a:solidFill>
                  <a:srgbClr val="002060"/>
                </a:solidFill>
                <a:latin typeface="Century Gothic" panose="020B0502020202020204" pitchFamily="34" charset="0"/>
                <a:ea typeface="Century Gothic"/>
              </a:rPr>
              <a:t>]</a:t>
            </a:r>
            <a:endParaRPr lang="en-GB" sz="7200" dirty="0"/>
          </a:p>
        </p:txBody>
      </p:sp>
      <p:sp>
        <p:nvSpPr>
          <p:cNvPr id="11" name="TextBox 10">
            <a:extLst>
              <a:ext uri="{FF2B5EF4-FFF2-40B4-BE49-F238E27FC236}">
                <a16:creationId xmlns:a16="http://schemas.microsoft.com/office/drawing/2014/main" id="{D78F8008-F275-429C-AE07-5DF1BE441C13}"/>
              </a:ext>
            </a:extLst>
          </p:cNvPr>
          <p:cNvSpPr txBox="1"/>
          <p:nvPr/>
        </p:nvSpPr>
        <p:spPr>
          <a:xfrm>
            <a:off x="8338668" y="2805986"/>
            <a:ext cx="3059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pollu</a:t>
            </a:r>
            <a:r>
              <a:rPr kumimoji="0" lang="en-GB" sz="4800" b="1" i="0" u="none" strike="noStrike" kern="1200" cap="none" spc="0" normalizeH="0" baseline="0" noProof="0" dirty="0">
                <a:ln>
                  <a:noFill/>
                </a:ln>
                <a:solidFill>
                  <a:srgbClr val="FF0066"/>
                </a:solidFill>
                <a:effectLst/>
                <a:uLnTx/>
                <a:uFillTx/>
                <a:latin typeface="Century Gothic" panose="020B0502020202020204" pitchFamily="34" charset="0"/>
              </a:rPr>
              <a:t>tion</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0CB5C4BE-B8E7-43D6-9CFA-61084BE7D546}"/>
              </a:ext>
            </a:extLst>
          </p:cNvPr>
          <p:cNvSpPr txBox="1"/>
          <p:nvPr/>
        </p:nvSpPr>
        <p:spPr>
          <a:xfrm>
            <a:off x="221090" y="2805986"/>
            <a:ext cx="39917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mo</a:t>
            </a:r>
            <a:r>
              <a:rPr kumimoji="0" lang="en-GB" sz="4800" b="1" i="0" u="none" strike="noStrike" kern="1200" cap="none" spc="0" normalizeH="0" baseline="0" noProof="0" dirty="0">
                <a:ln>
                  <a:noFill/>
                </a:ln>
                <a:solidFill>
                  <a:srgbClr val="FF0066"/>
                </a:solidFill>
                <a:effectLst/>
                <a:uLnTx/>
                <a:uFillTx/>
                <a:latin typeface="Century Gothic" panose="020B0502020202020204" pitchFamily="34" charset="0"/>
              </a:rPr>
              <a:t>tion</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0" name="TextBox 19">
            <a:extLst>
              <a:ext uri="{FF2B5EF4-FFF2-40B4-BE49-F238E27FC236}">
                <a16:creationId xmlns:a16="http://schemas.microsoft.com/office/drawing/2014/main" id="{ADDAC545-8342-4020-84A7-A55ABB7C4456}"/>
              </a:ext>
            </a:extLst>
          </p:cNvPr>
          <p:cNvSpPr txBox="1"/>
          <p:nvPr/>
        </p:nvSpPr>
        <p:spPr>
          <a:xfrm>
            <a:off x="7970397" y="5590845"/>
            <a:ext cx="39932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popula</a:t>
            </a:r>
            <a:r>
              <a:rPr kumimoji="0" lang="en-GB" sz="4800" b="1" i="0" u="none" strike="noStrike" kern="1200" cap="none" spc="0" normalizeH="0" baseline="0" noProof="0" dirty="0">
                <a:ln>
                  <a:noFill/>
                </a:ln>
                <a:solidFill>
                  <a:srgbClr val="FF0066"/>
                </a:solidFill>
                <a:effectLst/>
                <a:uLnTx/>
                <a:uFillTx/>
                <a:latin typeface="Century Gothic" panose="020B0502020202020204" pitchFamily="34" charset="0"/>
              </a:rPr>
              <a:t>tion</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3" name="TextBox 22">
            <a:extLst>
              <a:ext uri="{FF2B5EF4-FFF2-40B4-BE49-F238E27FC236}">
                <a16:creationId xmlns:a16="http://schemas.microsoft.com/office/drawing/2014/main" id="{92EB1CA2-C3C7-4C30-9760-B34F3ACA5BC4}"/>
              </a:ext>
            </a:extLst>
          </p:cNvPr>
          <p:cNvSpPr txBox="1"/>
          <p:nvPr/>
        </p:nvSpPr>
        <p:spPr>
          <a:xfrm>
            <a:off x="768578" y="5590846"/>
            <a:ext cx="3059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solu</a:t>
            </a:r>
            <a:r>
              <a:rPr kumimoji="0" lang="en-GB" sz="4800" b="1" i="0" u="none" strike="noStrike" kern="1200" cap="none" spc="0" normalizeH="0" baseline="0" noProof="0" dirty="0">
                <a:ln>
                  <a:noFill/>
                </a:ln>
                <a:solidFill>
                  <a:srgbClr val="FF0066"/>
                </a:solidFill>
                <a:effectLst/>
                <a:uLnTx/>
                <a:uFillTx/>
                <a:latin typeface="Century Gothic" panose="020B0502020202020204" pitchFamily="34" charset="0"/>
              </a:rPr>
              <a:t>tion</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1" name="TextBox 20">
            <a:extLst>
              <a:ext uri="{FF2B5EF4-FFF2-40B4-BE49-F238E27FC236}">
                <a16:creationId xmlns:a16="http://schemas.microsoft.com/office/drawing/2014/main" id="{14F76000-F566-43EE-B141-F7A9B9CD83CB}"/>
              </a:ext>
            </a:extLst>
          </p:cNvPr>
          <p:cNvSpPr txBox="1"/>
          <p:nvPr/>
        </p:nvSpPr>
        <p:spPr>
          <a:xfrm>
            <a:off x="4002698" y="3742243"/>
            <a:ext cx="41866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rPr>
              <a:t>Atten</a:t>
            </a:r>
            <a:r>
              <a:rPr kumimoji="0" lang="en-GB" sz="6000" b="1" i="0" u="none" strike="noStrike" kern="1200" cap="none" spc="0" normalizeH="0" baseline="0" noProof="0" dirty="0">
                <a:ln>
                  <a:noFill/>
                </a:ln>
                <a:solidFill>
                  <a:srgbClr val="FF0066"/>
                </a:solidFill>
                <a:effectLst/>
                <a:uLnTx/>
                <a:uFillTx/>
                <a:latin typeface="Century Gothic" panose="020B0502020202020204" pitchFamily="34" charset="0"/>
              </a:rPr>
              <a:t>tion </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rPr>
              <a:t>!</a:t>
            </a:r>
          </a:p>
        </p:txBody>
      </p:sp>
      <p:pic>
        <p:nvPicPr>
          <p:cNvPr id="22" name="Picture 21" descr="a warning sign with someone slipping on it">
            <a:extLst>
              <a:ext uri="{FF2B5EF4-FFF2-40B4-BE49-F238E27FC236}">
                <a16:creationId xmlns:a16="http://schemas.microsoft.com/office/drawing/2014/main" id="{771C6620-8A29-4DE7-B2CD-12F10FA827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5921" y="1415729"/>
            <a:ext cx="2743568" cy="2413483"/>
          </a:xfrm>
          <a:prstGeom prst="rect">
            <a:avLst/>
          </a:prstGeom>
        </p:spPr>
      </p:pic>
      <p:pic>
        <p:nvPicPr>
          <p:cNvPr id="26" name="Picture 25" descr="Logo&#10;&#10;Description automatically generated with low confidence">
            <a:extLst>
              <a:ext uri="{FF2B5EF4-FFF2-40B4-BE49-F238E27FC236}">
                <a16:creationId xmlns:a16="http://schemas.microsoft.com/office/drawing/2014/main" id="{B9B294B0-3582-4331-8CEA-505ADA24AF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7279" y="3795246"/>
            <a:ext cx="1579362" cy="1925318"/>
          </a:xfrm>
          <a:prstGeom prst="rect">
            <a:avLst/>
          </a:prstGeom>
        </p:spPr>
      </p:pic>
      <p:pic>
        <p:nvPicPr>
          <p:cNvPr id="30" name="Picture 29">
            <a:extLst>
              <a:ext uri="{FF2B5EF4-FFF2-40B4-BE49-F238E27FC236}">
                <a16:creationId xmlns:a16="http://schemas.microsoft.com/office/drawing/2014/main" id="{5F0B5525-CD8E-429D-B91B-1BC5381B8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6371" y="4062350"/>
            <a:ext cx="1538411" cy="1538411"/>
          </a:xfrm>
          <a:prstGeom prst="rect">
            <a:avLst/>
          </a:prstGeom>
        </p:spPr>
      </p:pic>
      <p:pic>
        <p:nvPicPr>
          <p:cNvPr id="4" name="Picture 3" descr="A picture containing transport, wheel&#10;&#10;Description automatically generated">
            <a:extLst>
              <a:ext uri="{FF2B5EF4-FFF2-40B4-BE49-F238E27FC236}">
                <a16:creationId xmlns:a16="http://schemas.microsoft.com/office/drawing/2014/main" id="{2B04FDF5-0E6A-4A11-9351-D762FA42C9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960" y="1185074"/>
            <a:ext cx="2521548" cy="1800543"/>
          </a:xfrm>
          <a:prstGeom prst="rect">
            <a:avLst/>
          </a:prstGeom>
        </p:spPr>
      </p:pic>
      <p:pic>
        <p:nvPicPr>
          <p:cNvPr id="6" name="Picture 5" descr="A picture containing company name&#10;&#10;Description automatically generated">
            <a:extLst>
              <a:ext uri="{FF2B5EF4-FFF2-40B4-BE49-F238E27FC236}">
                <a16:creationId xmlns:a16="http://schemas.microsoft.com/office/drawing/2014/main" id="{D994EE16-B223-4BC0-9876-27C3DB6CC3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8827" y="910866"/>
            <a:ext cx="1995955" cy="1869649"/>
          </a:xfrm>
          <a:prstGeom prst="rect">
            <a:avLst/>
          </a:prstGeom>
        </p:spPr>
      </p:pic>
    </p:spTree>
    <p:extLst>
      <p:ext uri="{BB962C8B-B14F-4D97-AF65-F5344CB8AC3E}">
        <p14:creationId xmlns:p14="http://schemas.microsoft.com/office/powerpoint/2010/main" val="41522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p:bldP spid="23"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
          <p:cNvSpPr/>
          <p:nvPr/>
        </p:nvSpPr>
        <p:spPr>
          <a:xfrm>
            <a:off x="0" y="1993993"/>
            <a:ext cx="12192000" cy="4864007"/>
          </a:xfrm>
          <a:prstGeom prst="rect">
            <a:avLst/>
          </a:prstGeom>
          <a:solidFill>
            <a:srgbClr val="00FF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54" name="Google Shape;354;p4"/>
          <p:cNvPicPr preferRelativeResize="0"/>
          <p:nvPr/>
        </p:nvPicPr>
        <p:blipFill rotWithShape="1">
          <a:blip r:embed="rId3">
            <a:alphaModFix/>
          </a:blip>
          <a:srcRect/>
          <a:stretch/>
        </p:blipFill>
        <p:spPr>
          <a:xfrm>
            <a:off x="11283981" y="127730"/>
            <a:ext cx="775440" cy="775440"/>
          </a:xfrm>
          <a:prstGeom prst="rect">
            <a:avLst/>
          </a:prstGeom>
          <a:noFill/>
          <a:ln>
            <a:noFill/>
          </a:ln>
        </p:spPr>
      </p:pic>
      <p:sp>
        <p:nvSpPr>
          <p:cNvPr id="355" name="Google Shape;355;p4"/>
          <p:cNvSpPr/>
          <p:nvPr/>
        </p:nvSpPr>
        <p:spPr>
          <a:xfrm>
            <a:off x="10604782" y="1053061"/>
            <a:ext cx="1587218" cy="362668"/>
          </a:xfrm>
          <a:prstGeom prst="rect">
            <a:avLst/>
          </a:prstGeom>
          <a:solidFill>
            <a:srgbClr val="FF0066"/>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Century Gothic"/>
              <a:ea typeface="Century Gothic"/>
              <a:cs typeface="Century Gothic"/>
              <a:sym typeface="Century Gothic"/>
            </a:endParaRPr>
          </a:p>
        </p:txBody>
      </p:sp>
      <p:pic>
        <p:nvPicPr>
          <p:cNvPr id="356" name="Google Shape;356;p4" descr="Teacher"/>
          <p:cNvPicPr preferRelativeResize="0"/>
          <p:nvPr/>
        </p:nvPicPr>
        <p:blipFill rotWithShape="1">
          <a:blip r:embed="rId4">
            <a:alphaModFix/>
          </a:blip>
          <a:srcRect/>
          <a:stretch/>
        </p:blipFill>
        <p:spPr>
          <a:xfrm>
            <a:off x="278162" y="-11469"/>
            <a:ext cx="914400" cy="914400"/>
          </a:xfrm>
          <a:prstGeom prst="rect">
            <a:avLst/>
          </a:prstGeom>
          <a:noFill/>
          <a:ln>
            <a:noFill/>
          </a:ln>
        </p:spPr>
      </p:pic>
      <p:sp>
        <p:nvSpPr>
          <p:cNvPr id="357" name="Google Shape;357;p4"/>
          <p:cNvSpPr/>
          <p:nvPr/>
        </p:nvSpPr>
        <p:spPr>
          <a:xfrm>
            <a:off x="1357587" y="156650"/>
            <a:ext cx="4571265" cy="547644"/>
          </a:xfrm>
          <a:prstGeom prst="wedgeRoundRectCallout">
            <a:avLst>
              <a:gd name="adj1" fmla="val -53936"/>
              <a:gd name="adj2" fmla="val 10200"/>
              <a:gd name="adj3"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0" i="0" u="none" strike="noStrike" cap="none">
                <a:solidFill>
                  <a:srgbClr val="FFFFFF"/>
                </a:solidFill>
                <a:latin typeface="Arial"/>
                <a:ea typeface="Arial"/>
                <a:cs typeface="Arial"/>
                <a:sym typeface="Arial"/>
              </a:rPr>
              <a:t>. Écoute les noms des animaux. C’est [ien] ou [(a)in]?</a:t>
            </a:r>
            <a:endParaRPr sz="1800" b="0" i="0" u="none" strike="noStrike" cap="none">
              <a:solidFill>
                <a:srgbClr val="FFFFFF"/>
              </a:solidFill>
              <a:latin typeface="Arial"/>
              <a:ea typeface="Arial"/>
              <a:cs typeface="Arial"/>
              <a:sym typeface="Arial"/>
            </a:endParaRPr>
          </a:p>
        </p:txBody>
      </p:sp>
      <p:sp>
        <p:nvSpPr>
          <p:cNvPr id="358" name="Google Shape;358;p4"/>
          <p:cNvSpPr/>
          <p:nvPr/>
        </p:nvSpPr>
        <p:spPr>
          <a:xfrm>
            <a:off x="1394549" y="199582"/>
            <a:ext cx="4534304" cy="455341"/>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2060"/>
              </a:buClr>
              <a:buSzPts val="2400"/>
              <a:buFont typeface="Century Gothic"/>
              <a:buNone/>
            </a:pPr>
            <a:r>
              <a:rPr lang="en-GB" sz="2400" b="1" i="0" u="none" strike="noStrike" cap="none">
                <a:solidFill>
                  <a:srgbClr val="002060"/>
                </a:solidFill>
                <a:latin typeface="Century Gothic"/>
                <a:ea typeface="Century Gothic"/>
                <a:cs typeface="Century Gothic"/>
                <a:sym typeface="Century Gothic"/>
              </a:rPr>
              <a:t>Lis les mots en français.</a:t>
            </a:r>
            <a:endParaRPr sz="2400" b="1" i="0" u="none" strike="noStrike" cap="none">
              <a:solidFill>
                <a:srgbClr val="000000"/>
              </a:solidFill>
              <a:latin typeface="Arial"/>
              <a:ea typeface="Arial"/>
              <a:cs typeface="Arial"/>
              <a:sym typeface="Arial"/>
            </a:endParaRPr>
          </a:p>
        </p:txBody>
      </p:sp>
      <p:sp>
        <p:nvSpPr>
          <p:cNvPr id="359" name="Google Shape;359;p4"/>
          <p:cNvSpPr txBox="1">
            <a:spLocks noGrp="1"/>
          </p:cNvSpPr>
          <p:nvPr>
            <p:ph type="title"/>
          </p:nvPr>
        </p:nvSpPr>
        <p:spPr>
          <a:xfrm>
            <a:off x="10774740" y="1064647"/>
            <a:ext cx="1587218" cy="362668"/>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prononcer</a:t>
            </a:r>
            <a:endParaRPr sz="2000"/>
          </a:p>
        </p:txBody>
      </p:sp>
      <p:sp>
        <p:nvSpPr>
          <p:cNvPr id="360" name="Google Shape;360;p4"/>
          <p:cNvSpPr/>
          <p:nvPr/>
        </p:nvSpPr>
        <p:spPr>
          <a:xfrm>
            <a:off x="1643166" y="906320"/>
            <a:ext cx="6656772" cy="547644"/>
          </a:xfrm>
          <a:prstGeom prst="wedgeRoundRectCallout">
            <a:avLst>
              <a:gd name="adj1" fmla="val -53936"/>
              <a:gd name="adj2" fmla="val 10200"/>
              <a:gd name="adj3"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0" i="0" u="none" strike="noStrike" cap="none">
                <a:solidFill>
                  <a:srgbClr val="FFFFFF"/>
                </a:solidFill>
                <a:latin typeface="Arial"/>
                <a:ea typeface="Arial"/>
                <a:cs typeface="Arial"/>
                <a:sym typeface="Arial"/>
              </a:rPr>
              <a:t>. Écoute les noms des animaux. C’est [ien] ou [(a)in]?</a:t>
            </a:r>
            <a:endParaRPr sz="1800" b="0" i="0" u="none" strike="noStrike" cap="none">
              <a:solidFill>
                <a:srgbClr val="FFFFFF"/>
              </a:solidFill>
              <a:latin typeface="Arial"/>
              <a:ea typeface="Arial"/>
              <a:cs typeface="Arial"/>
              <a:sym typeface="Arial"/>
            </a:endParaRPr>
          </a:p>
        </p:txBody>
      </p:sp>
      <p:sp>
        <p:nvSpPr>
          <p:cNvPr id="361" name="Google Shape;361;p4"/>
          <p:cNvSpPr/>
          <p:nvPr/>
        </p:nvSpPr>
        <p:spPr>
          <a:xfrm>
            <a:off x="1656462" y="948537"/>
            <a:ext cx="6643476" cy="38809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2060"/>
              </a:buClr>
              <a:buSzPts val="2400"/>
              <a:buFont typeface="Century Gothic"/>
              <a:buNone/>
            </a:pPr>
            <a:r>
              <a:rPr lang="en-GB" sz="2400" b="1" i="0" u="none" strike="noStrike" cap="none">
                <a:solidFill>
                  <a:srgbClr val="002060"/>
                </a:solidFill>
                <a:latin typeface="Century Gothic"/>
                <a:ea typeface="Century Gothic"/>
                <a:cs typeface="Century Gothic"/>
                <a:sym typeface="Century Gothic"/>
              </a:rPr>
              <a:t>Attention ! Il y a des crocodiles dans l’eau !</a:t>
            </a:r>
            <a:endParaRPr sz="2400" b="1" i="0" u="none" strike="noStrike" cap="none">
              <a:solidFill>
                <a:srgbClr val="000000"/>
              </a:solidFill>
              <a:latin typeface="Arial"/>
              <a:ea typeface="Arial"/>
              <a:cs typeface="Arial"/>
              <a:sym typeface="Arial"/>
            </a:endParaRPr>
          </a:p>
        </p:txBody>
      </p:sp>
      <p:pic>
        <p:nvPicPr>
          <p:cNvPr id="362" name="Google Shape;362;p4" descr="Diagram, map&#10;&#10;Description automatically generated"/>
          <p:cNvPicPr preferRelativeResize="0"/>
          <p:nvPr/>
        </p:nvPicPr>
        <p:blipFill rotWithShape="1">
          <a:blip r:embed="rId5">
            <a:alphaModFix/>
          </a:blip>
          <a:srcRect/>
          <a:stretch/>
        </p:blipFill>
        <p:spPr>
          <a:xfrm>
            <a:off x="0" y="3703306"/>
            <a:ext cx="2115573" cy="1099106"/>
          </a:xfrm>
          <a:prstGeom prst="rect">
            <a:avLst/>
          </a:prstGeom>
          <a:noFill/>
          <a:ln>
            <a:noFill/>
          </a:ln>
        </p:spPr>
      </p:pic>
      <p:pic>
        <p:nvPicPr>
          <p:cNvPr id="363" name="Google Shape;363;p4" descr="Diagram, map&#10;&#10;Description automatically generated"/>
          <p:cNvPicPr preferRelativeResize="0"/>
          <p:nvPr/>
        </p:nvPicPr>
        <p:blipFill rotWithShape="1">
          <a:blip r:embed="rId5">
            <a:alphaModFix/>
          </a:blip>
          <a:srcRect/>
          <a:stretch/>
        </p:blipFill>
        <p:spPr>
          <a:xfrm>
            <a:off x="1677503" y="4606174"/>
            <a:ext cx="1984198" cy="1030853"/>
          </a:xfrm>
          <a:prstGeom prst="rect">
            <a:avLst/>
          </a:prstGeom>
          <a:noFill/>
          <a:ln>
            <a:noFill/>
          </a:ln>
        </p:spPr>
      </p:pic>
      <p:pic>
        <p:nvPicPr>
          <p:cNvPr id="364" name="Google Shape;364;p4" descr="Diagram, map&#10;&#10;Description automatically generated"/>
          <p:cNvPicPr preferRelativeResize="0"/>
          <p:nvPr/>
        </p:nvPicPr>
        <p:blipFill rotWithShape="1">
          <a:blip r:embed="rId5">
            <a:alphaModFix/>
          </a:blip>
          <a:srcRect/>
          <a:stretch/>
        </p:blipFill>
        <p:spPr>
          <a:xfrm>
            <a:off x="3703604" y="4067172"/>
            <a:ext cx="1858818" cy="965714"/>
          </a:xfrm>
          <a:prstGeom prst="rect">
            <a:avLst/>
          </a:prstGeom>
          <a:noFill/>
          <a:ln>
            <a:noFill/>
          </a:ln>
        </p:spPr>
      </p:pic>
      <p:pic>
        <p:nvPicPr>
          <p:cNvPr id="365" name="Google Shape;365;p4" descr="Diagram, map&#10;&#10;Description automatically generated"/>
          <p:cNvPicPr preferRelativeResize="0"/>
          <p:nvPr/>
        </p:nvPicPr>
        <p:blipFill rotWithShape="1">
          <a:blip r:embed="rId5">
            <a:alphaModFix/>
          </a:blip>
          <a:srcRect/>
          <a:stretch/>
        </p:blipFill>
        <p:spPr>
          <a:xfrm>
            <a:off x="5781288" y="4680886"/>
            <a:ext cx="1696583" cy="881428"/>
          </a:xfrm>
          <a:prstGeom prst="rect">
            <a:avLst/>
          </a:prstGeom>
          <a:noFill/>
          <a:ln>
            <a:noFill/>
          </a:ln>
        </p:spPr>
      </p:pic>
      <p:pic>
        <p:nvPicPr>
          <p:cNvPr id="366" name="Google Shape;366;p4" descr="Logo&#10;&#10;Description automatically generated"/>
          <p:cNvPicPr preferRelativeResize="0"/>
          <p:nvPr/>
        </p:nvPicPr>
        <p:blipFill rotWithShape="1">
          <a:blip r:embed="rId6">
            <a:alphaModFix/>
          </a:blip>
          <a:srcRect/>
          <a:stretch/>
        </p:blipFill>
        <p:spPr>
          <a:xfrm>
            <a:off x="341915" y="3154694"/>
            <a:ext cx="1059983" cy="707207"/>
          </a:xfrm>
          <a:prstGeom prst="rect">
            <a:avLst/>
          </a:prstGeom>
          <a:noFill/>
          <a:ln>
            <a:noFill/>
          </a:ln>
        </p:spPr>
      </p:pic>
      <p:pic>
        <p:nvPicPr>
          <p:cNvPr id="367" name="Google Shape;367;p4" descr="Shape&#10;&#10;Description automatically generated with medium confidence"/>
          <p:cNvPicPr preferRelativeResize="0"/>
          <p:nvPr/>
        </p:nvPicPr>
        <p:blipFill rotWithShape="1">
          <a:blip r:embed="rId7">
            <a:alphaModFix/>
          </a:blip>
          <a:srcRect t="29058" r="85115" b="30933"/>
          <a:stretch/>
        </p:blipFill>
        <p:spPr>
          <a:xfrm rot="-517196" flipH="1">
            <a:off x="-44633" y="1607575"/>
            <a:ext cx="1299106" cy="1933537"/>
          </a:xfrm>
          <a:prstGeom prst="rect">
            <a:avLst/>
          </a:prstGeom>
          <a:noFill/>
          <a:ln>
            <a:noFill/>
          </a:ln>
        </p:spPr>
      </p:pic>
      <p:pic>
        <p:nvPicPr>
          <p:cNvPr id="368" name="Google Shape;368;p4" descr="Diagram, map&#10;&#10;Description automatically generated"/>
          <p:cNvPicPr preferRelativeResize="0"/>
          <p:nvPr/>
        </p:nvPicPr>
        <p:blipFill rotWithShape="1">
          <a:blip r:embed="rId5">
            <a:alphaModFix/>
          </a:blip>
          <a:srcRect/>
          <a:stretch/>
        </p:blipFill>
        <p:spPr>
          <a:xfrm>
            <a:off x="7318341" y="3529894"/>
            <a:ext cx="1696583" cy="881428"/>
          </a:xfrm>
          <a:prstGeom prst="rect">
            <a:avLst/>
          </a:prstGeom>
          <a:noFill/>
          <a:ln>
            <a:noFill/>
          </a:ln>
        </p:spPr>
      </p:pic>
      <p:pic>
        <p:nvPicPr>
          <p:cNvPr id="369" name="Google Shape;369;p4" descr="Diagram, map&#10;&#10;Description automatically generated"/>
          <p:cNvPicPr preferRelativeResize="0"/>
          <p:nvPr/>
        </p:nvPicPr>
        <p:blipFill rotWithShape="1">
          <a:blip r:embed="rId5">
            <a:alphaModFix/>
          </a:blip>
          <a:srcRect/>
          <a:stretch/>
        </p:blipFill>
        <p:spPr>
          <a:xfrm>
            <a:off x="8986644" y="4753233"/>
            <a:ext cx="1696583" cy="881428"/>
          </a:xfrm>
          <a:prstGeom prst="rect">
            <a:avLst/>
          </a:prstGeom>
          <a:noFill/>
          <a:ln>
            <a:noFill/>
          </a:ln>
        </p:spPr>
      </p:pic>
      <p:pic>
        <p:nvPicPr>
          <p:cNvPr id="370" name="Google Shape;370;p4" descr="Diagram, map&#10;&#10;Description automatically generated"/>
          <p:cNvPicPr preferRelativeResize="0"/>
          <p:nvPr/>
        </p:nvPicPr>
        <p:blipFill rotWithShape="1">
          <a:blip r:embed="rId5">
            <a:alphaModFix/>
          </a:blip>
          <a:srcRect/>
          <a:stretch/>
        </p:blipFill>
        <p:spPr>
          <a:xfrm>
            <a:off x="10376101" y="2008574"/>
            <a:ext cx="1696583" cy="881428"/>
          </a:xfrm>
          <a:prstGeom prst="rect">
            <a:avLst/>
          </a:prstGeom>
          <a:noFill/>
          <a:ln>
            <a:noFill/>
          </a:ln>
        </p:spPr>
      </p:pic>
      <p:pic>
        <p:nvPicPr>
          <p:cNvPr id="371" name="Google Shape;371;p4" descr="Logo&#10;&#10;Description automatically generated"/>
          <p:cNvPicPr preferRelativeResize="0"/>
          <p:nvPr/>
        </p:nvPicPr>
        <p:blipFill rotWithShape="1">
          <a:blip r:embed="rId6">
            <a:alphaModFix/>
          </a:blip>
          <a:srcRect/>
          <a:stretch/>
        </p:blipFill>
        <p:spPr>
          <a:xfrm>
            <a:off x="1877877" y="3993761"/>
            <a:ext cx="1005999" cy="671189"/>
          </a:xfrm>
          <a:prstGeom prst="rect">
            <a:avLst/>
          </a:prstGeom>
          <a:noFill/>
          <a:ln>
            <a:noFill/>
          </a:ln>
        </p:spPr>
      </p:pic>
      <p:pic>
        <p:nvPicPr>
          <p:cNvPr id="372" name="Google Shape;372;p4" descr="Logo&#10;&#10;Description automatically generated"/>
          <p:cNvPicPr preferRelativeResize="0"/>
          <p:nvPr/>
        </p:nvPicPr>
        <p:blipFill rotWithShape="1">
          <a:blip r:embed="rId6">
            <a:alphaModFix/>
          </a:blip>
          <a:srcRect/>
          <a:stretch/>
        </p:blipFill>
        <p:spPr>
          <a:xfrm>
            <a:off x="3508183" y="5119262"/>
            <a:ext cx="1005999" cy="671189"/>
          </a:xfrm>
          <a:prstGeom prst="rect">
            <a:avLst/>
          </a:prstGeom>
          <a:noFill/>
          <a:ln>
            <a:noFill/>
          </a:ln>
        </p:spPr>
      </p:pic>
      <p:pic>
        <p:nvPicPr>
          <p:cNvPr id="373" name="Google Shape;373;p4" descr="Logo&#10;&#10;Description automatically generated"/>
          <p:cNvPicPr preferRelativeResize="0"/>
          <p:nvPr/>
        </p:nvPicPr>
        <p:blipFill rotWithShape="1">
          <a:blip r:embed="rId6">
            <a:alphaModFix/>
          </a:blip>
          <a:srcRect/>
          <a:stretch/>
        </p:blipFill>
        <p:spPr>
          <a:xfrm>
            <a:off x="5339204" y="4061348"/>
            <a:ext cx="1005999" cy="671189"/>
          </a:xfrm>
          <a:prstGeom prst="rect">
            <a:avLst/>
          </a:prstGeom>
          <a:noFill/>
          <a:ln>
            <a:noFill/>
          </a:ln>
        </p:spPr>
      </p:pic>
      <p:pic>
        <p:nvPicPr>
          <p:cNvPr id="374" name="Google Shape;374;p4" descr="Logo&#10;&#10;Description automatically generated"/>
          <p:cNvPicPr preferRelativeResize="0"/>
          <p:nvPr/>
        </p:nvPicPr>
        <p:blipFill rotWithShape="1">
          <a:blip r:embed="rId6">
            <a:alphaModFix/>
          </a:blip>
          <a:srcRect/>
          <a:stretch/>
        </p:blipFill>
        <p:spPr>
          <a:xfrm>
            <a:off x="7477871" y="4802412"/>
            <a:ext cx="1005999" cy="671189"/>
          </a:xfrm>
          <a:prstGeom prst="rect">
            <a:avLst/>
          </a:prstGeom>
          <a:noFill/>
          <a:ln>
            <a:noFill/>
          </a:ln>
        </p:spPr>
      </p:pic>
      <p:pic>
        <p:nvPicPr>
          <p:cNvPr id="375" name="Google Shape;375;p4" descr="Logo&#10;&#10;Description automatically generated"/>
          <p:cNvPicPr preferRelativeResize="0"/>
          <p:nvPr/>
        </p:nvPicPr>
        <p:blipFill rotWithShape="1">
          <a:blip r:embed="rId6">
            <a:alphaModFix/>
          </a:blip>
          <a:srcRect/>
          <a:stretch/>
        </p:blipFill>
        <p:spPr>
          <a:xfrm>
            <a:off x="9224260" y="3754613"/>
            <a:ext cx="1005999" cy="671189"/>
          </a:xfrm>
          <a:prstGeom prst="rect">
            <a:avLst/>
          </a:prstGeom>
          <a:noFill/>
          <a:ln>
            <a:noFill/>
          </a:ln>
        </p:spPr>
      </p:pic>
      <p:pic>
        <p:nvPicPr>
          <p:cNvPr id="376" name="Google Shape;376;p4" descr="Logo&#10;&#10;Description automatically generated"/>
          <p:cNvPicPr preferRelativeResize="0"/>
          <p:nvPr/>
        </p:nvPicPr>
        <p:blipFill rotWithShape="1">
          <a:blip r:embed="rId6">
            <a:alphaModFix/>
          </a:blip>
          <a:srcRect/>
          <a:stretch/>
        </p:blipFill>
        <p:spPr>
          <a:xfrm>
            <a:off x="11181964" y="3059334"/>
            <a:ext cx="1005999" cy="671189"/>
          </a:xfrm>
          <a:prstGeom prst="rect">
            <a:avLst/>
          </a:prstGeom>
          <a:noFill/>
          <a:ln>
            <a:noFill/>
          </a:ln>
        </p:spPr>
      </p:pic>
      <p:pic>
        <p:nvPicPr>
          <p:cNvPr id="377" name="Google Shape;377;p4" descr="Shape&#10;&#10;Description automatically generated with medium confidence"/>
          <p:cNvPicPr preferRelativeResize="0"/>
          <p:nvPr/>
        </p:nvPicPr>
        <p:blipFill rotWithShape="1">
          <a:blip r:embed="rId7">
            <a:alphaModFix/>
          </a:blip>
          <a:srcRect t="29058" r="85115" b="30933"/>
          <a:stretch/>
        </p:blipFill>
        <p:spPr>
          <a:xfrm rot="-517196" flipH="1">
            <a:off x="1428262" y="2448740"/>
            <a:ext cx="1299106" cy="1933537"/>
          </a:xfrm>
          <a:prstGeom prst="rect">
            <a:avLst/>
          </a:prstGeom>
          <a:noFill/>
          <a:ln>
            <a:noFill/>
          </a:ln>
        </p:spPr>
      </p:pic>
      <p:pic>
        <p:nvPicPr>
          <p:cNvPr id="378" name="Google Shape;378;p4" descr="Shape&#10;&#10;Description automatically generated with medium confidence"/>
          <p:cNvPicPr preferRelativeResize="0"/>
          <p:nvPr/>
        </p:nvPicPr>
        <p:blipFill rotWithShape="1">
          <a:blip r:embed="rId7">
            <a:alphaModFix/>
          </a:blip>
          <a:srcRect t="29058" r="85115" b="30933"/>
          <a:stretch/>
        </p:blipFill>
        <p:spPr>
          <a:xfrm rot="-517196" flipH="1">
            <a:off x="3088292" y="3583259"/>
            <a:ext cx="1299106" cy="1933537"/>
          </a:xfrm>
          <a:prstGeom prst="rect">
            <a:avLst/>
          </a:prstGeom>
          <a:noFill/>
          <a:ln>
            <a:noFill/>
          </a:ln>
        </p:spPr>
      </p:pic>
      <p:pic>
        <p:nvPicPr>
          <p:cNvPr id="379" name="Google Shape;379;p4" descr="Shape&#10;&#10;Description automatically generated with medium confidence"/>
          <p:cNvPicPr preferRelativeResize="0"/>
          <p:nvPr/>
        </p:nvPicPr>
        <p:blipFill rotWithShape="1">
          <a:blip r:embed="rId7">
            <a:alphaModFix/>
          </a:blip>
          <a:srcRect t="29058" r="85115" b="30933"/>
          <a:stretch/>
        </p:blipFill>
        <p:spPr>
          <a:xfrm rot="-517196" flipH="1">
            <a:off x="4921519" y="2484721"/>
            <a:ext cx="1299106" cy="1933537"/>
          </a:xfrm>
          <a:prstGeom prst="rect">
            <a:avLst/>
          </a:prstGeom>
          <a:noFill/>
          <a:ln>
            <a:noFill/>
          </a:ln>
        </p:spPr>
      </p:pic>
      <p:pic>
        <p:nvPicPr>
          <p:cNvPr id="380" name="Google Shape;380;p4" descr="Shape&#10;&#10;Description automatically generated with medium confidence"/>
          <p:cNvPicPr preferRelativeResize="0"/>
          <p:nvPr/>
        </p:nvPicPr>
        <p:blipFill rotWithShape="1">
          <a:blip r:embed="rId7">
            <a:alphaModFix/>
          </a:blip>
          <a:srcRect t="29058" r="85115" b="30933"/>
          <a:stretch/>
        </p:blipFill>
        <p:spPr>
          <a:xfrm rot="-517196" flipH="1">
            <a:off x="7014475" y="3241128"/>
            <a:ext cx="1299106" cy="1933537"/>
          </a:xfrm>
          <a:prstGeom prst="rect">
            <a:avLst/>
          </a:prstGeom>
          <a:noFill/>
          <a:ln>
            <a:noFill/>
          </a:ln>
        </p:spPr>
      </p:pic>
      <p:pic>
        <p:nvPicPr>
          <p:cNvPr id="381" name="Google Shape;381;p4" descr="Shape&#10;&#10;Description automatically generated with medium confidence"/>
          <p:cNvPicPr preferRelativeResize="0"/>
          <p:nvPr/>
        </p:nvPicPr>
        <p:blipFill rotWithShape="1">
          <a:blip r:embed="rId7">
            <a:alphaModFix/>
          </a:blip>
          <a:srcRect t="29058" r="85115" b="30933"/>
          <a:stretch/>
        </p:blipFill>
        <p:spPr>
          <a:xfrm rot="-517196" flipH="1">
            <a:off x="8806799" y="2191201"/>
            <a:ext cx="1299106" cy="1933537"/>
          </a:xfrm>
          <a:prstGeom prst="rect">
            <a:avLst/>
          </a:prstGeom>
          <a:noFill/>
          <a:ln>
            <a:noFill/>
          </a:ln>
        </p:spPr>
      </p:pic>
      <p:pic>
        <p:nvPicPr>
          <p:cNvPr id="382" name="Google Shape;382;p4" descr="Shape&#10;&#10;Description automatically generated with medium confidence"/>
          <p:cNvPicPr preferRelativeResize="0"/>
          <p:nvPr/>
        </p:nvPicPr>
        <p:blipFill rotWithShape="1">
          <a:blip r:embed="rId7">
            <a:alphaModFix/>
          </a:blip>
          <a:srcRect t="29058" r="85115" b="30933"/>
          <a:stretch/>
        </p:blipFill>
        <p:spPr>
          <a:xfrm rot="-517196" flipH="1">
            <a:off x="10742247" y="1489375"/>
            <a:ext cx="1299106" cy="1933537"/>
          </a:xfrm>
          <a:prstGeom prst="rect">
            <a:avLst/>
          </a:prstGeom>
          <a:noFill/>
          <a:ln>
            <a:noFill/>
          </a:ln>
        </p:spPr>
      </p:pic>
      <p:pic>
        <p:nvPicPr>
          <p:cNvPr id="383" name="Google Shape;383;p4" descr="a warning sign with someone slipping on it"/>
          <p:cNvPicPr preferRelativeResize="0"/>
          <p:nvPr/>
        </p:nvPicPr>
        <p:blipFill rotWithShape="1">
          <a:blip r:embed="rId8">
            <a:alphaModFix/>
          </a:blip>
          <a:srcRect/>
          <a:stretch/>
        </p:blipFill>
        <p:spPr>
          <a:xfrm>
            <a:off x="668957" y="843595"/>
            <a:ext cx="777657" cy="684095"/>
          </a:xfrm>
          <a:prstGeom prst="rect">
            <a:avLst/>
          </a:prstGeom>
          <a:noFill/>
          <a:ln>
            <a:noFill/>
          </a:ln>
        </p:spPr>
      </p:pic>
      <p:sp>
        <p:nvSpPr>
          <p:cNvPr id="384" name="Google Shape;384;p4"/>
          <p:cNvSpPr txBox="1"/>
          <p:nvPr/>
        </p:nvSpPr>
        <p:spPr>
          <a:xfrm rot="-996021">
            <a:off x="185807" y="3299061"/>
            <a:ext cx="143597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chemeClr val="lt1"/>
                </a:solidFill>
                <a:latin typeface="Arial"/>
                <a:ea typeface="Arial"/>
                <a:cs typeface="Arial"/>
                <a:sym typeface="Arial"/>
              </a:rPr>
              <a:t>mission</a:t>
            </a:r>
            <a:endParaRPr/>
          </a:p>
        </p:txBody>
      </p:sp>
      <p:sp>
        <p:nvSpPr>
          <p:cNvPr id="385" name="Google Shape;385;p4"/>
          <p:cNvSpPr txBox="1"/>
          <p:nvPr/>
        </p:nvSpPr>
        <p:spPr>
          <a:xfrm rot="-996021">
            <a:off x="1631090" y="4140298"/>
            <a:ext cx="165577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chemeClr val="lt1"/>
                </a:solidFill>
                <a:latin typeface="Arial"/>
                <a:ea typeface="Arial"/>
                <a:cs typeface="Arial"/>
                <a:sym typeface="Arial"/>
              </a:rPr>
              <a:t>situation</a:t>
            </a:r>
            <a:endParaRPr/>
          </a:p>
        </p:txBody>
      </p:sp>
      <p:sp>
        <p:nvSpPr>
          <p:cNvPr id="386" name="Google Shape;386;p4"/>
          <p:cNvSpPr txBox="1"/>
          <p:nvPr/>
        </p:nvSpPr>
        <p:spPr>
          <a:xfrm rot="-996021">
            <a:off x="3233110" y="5255388"/>
            <a:ext cx="16155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chemeClr val="lt1"/>
                </a:solidFill>
                <a:latin typeface="Arial"/>
                <a:ea typeface="Arial"/>
                <a:cs typeface="Arial"/>
                <a:sym typeface="Arial"/>
              </a:rPr>
              <a:t>direction</a:t>
            </a:r>
            <a:endParaRPr/>
          </a:p>
        </p:txBody>
      </p:sp>
      <p:sp>
        <p:nvSpPr>
          <p:cNvPr id="387" name="Google Shape;387;p4"/>
          <p:cNvSpPr txBox="1"/>
          <p:nvPr/>
        </p:nvSpPr>
        <p:spPr>
          <a:xfrm rot="-996021">
            <a:off x="5002211" y="4214793"/>
            <a:ext cx="185495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chemeClr val="lt1"/>
                </a:solidFill>
                <a:latin typeface="Arial"/>
                <a:ea typeface="Arial"/>
                <a:cs typeface="Arial"/>
                <a:sym typeface="Arial"/>
              </a:rPr>
              <a:t>permission</a:t>
            </a:r>
            <a:endParaRPr/>
          </a:p>
        </p:txBody>
      </p:sp>
      <p:sp>
        <p:nvSpPr>
          <p:cNvPr id="388" name="Google Shape;388;p4"/>
          <p:cNvSpPr txBox="1"/>
          <p:nvPr/>
        </p:nvSpPr>
        <p:spPr>
          <a:xfrm rot="-996021">
            <a:off x="7245358" y="4963114"/>
            <a:ext cx="143597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chemeClr val="lt1"/>
                </a:solidFill>
                <a:latin typeface="Arial"/>
                <a:ea typeface="Arial"/>
                <a:cs typeface="Arial"/>
                <a:sym typeface="Arial"/>
              </a:rPr>
              <a:t>passion</a:t>
            </a:r>
            <a:endParaRPr/>
          </a:p>
        </p:txBody>
      </p:sp>
      <p:sp>
        <p:nvSpPr>
          <p:cNvPr id="389" name="Google Shape;389;p4"/>
          <p:cNvSpPr txBox="1"/>
          <p:nvPr/>
        </p:nvSpPr>
        <p:spPr>
          <a:xfrm rot="-996021">
            <a:off x="8871761" y="3910178"/>
            <a:ext cx="183454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chemeClr val="lt1"/>
                </a:solidFill>
                <a:latin typeface="Arial"/>
                <a:ea typeface="Arial"/>
                <a:cs typeface="Arial"/>
                <a:sym typeface="Arial"/>
              </a:rPr>
              <a:t>correction</a:t>
            </a:r>
            <a:endParaRPr/>
          </a:p>
        </p:txBody>
      </p:sp>
      <p:sp>
        <p:nvSpPr>
          <p:cNvPr id="390" name="Google Shape;390;p4"/>
          <p:cNvSpPr txBox="1"/>
          <p:nvPr/>
        </p:nvSpPr>
        <p:spPr>
          <a:xfrm rot="-996021">
            <a:off x="10878809" y="3282106"/>
            <a:ext cx="143597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chemeClr val="lt1"/>
                </a:solidFill>
                <a:latin typeface="Arial"/>
                <a:ea typeface="Arial"/>
                <a:cs typeface="Arial"/>
                <a:sym typeface="Arial"/>
              </a:rPr>
              <a:t>émotion</a:t>
            </a:r>
            <a:endParaRPr sz="2400" b="1" i="0" u="none" strike="noStrike" cap="none">
              <a:solidFill>
                <a:schemeClr val="lt1"/>
              </a:solidFill>
              <a:latin typeface="Arial"/>
              <a:ea typeface="Arial"/>
              <a:cs typeface="Arial"/>
              <a:sym typeface="Arial"/>
            </a:endParaRPr>
          </a:p>
        </p:txBody>
      </p:sp>
      <p:sp>
        <p:nvSpPr>
          <p:cNvPr id="391" name="Google Shape;391;p4"/>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a:solidFill>
                  <a:srgbClr val="1E4E79"/>
                </a:solidFill>
                <a:latin typeface="Century Gothic"/>
                <a:ea typeface="Century Gothic"/>
                <a:cs typeface="Century Gothic"/>
                <a:sym typeface="Century Gothic"/>
              </a:rPr>
              <a:t>S</a:t>
            </a:r>
            <a:endParaRPr sz="1800" b="1" i="0" u="none" strike="noStrike" cap="none">
              <a:solidFill>
                <a:srgbClr val="1E4E79"/>
              </a:solidFill>
              <a:latin typeface="Century Gothic"/>
              <a:ea typeface="Century Gothic"/>
              <a:cs typeface="Century Gothic"/>
              <a:sym typeface="Century Gothic"/>
            </a:endParaRPr>
          </a:p>
        </p:txBody>
      </p:sp>
      <p:sp>
        <p:nvSpPr>
          <p:cNvPr id="49" name="Google Shape;387;p19">
            <a:extLst>
              <a:ext uri="{FF2B5EF4-FFF2-40B4-BE49-F238E27FC236}">
                <a16:creationId xmlns:a16="http://schemas.microsoft.com/office/drawing/2014/main" id="{80EC4203-0F77-44A8-B9A7-E3E3EBC4D76B}"/>
              </a:ext>
            </a:extLst>
          </p:cNvPr>
          <p:cNvSpPr/>
          <p:nvPr/>
        </p:nvSpPr>
        <p:spPr>
          <a:xfrm>
            <a:off x="10824813" y="4228453"/>
            <a:ext cx="502131" cy="1833632"/>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buSzPts val="2000"/>
              <a:buFont typeface="Calibri"/>
              <a:buNone/>
              <a:defRPr/>
            </a:pPr>
            <a:endParaRPr sz="2000">
              <a:latin typeface="Century Gothic"/>
              <a:ea typeface="Century Gothic"/>
              <a:cs typeface="Century Gothic"/>
              <a:sym typeface="Century Gothic"/>
            </a:endParaRPr>
          </a:p>
        </p:txBody>
      </p:sp>
      <p:sp>
        <p:nvSpPr>
          <p:cNvPr id="50" name="Google Shape;388;p19">
            <a:extLst>
              <a:ext uri="{FF2B5EF4-FFF2-40B4-BE49-F238E27FC236}">
                <a16:creationId xmlns:a16="http://schemas.microsoft.com/office/drawing/2014/main" id="{93F770B6-EAF0-4D03-891F-3C297D5FF3A7}"/>
              </a:ext>
            </a:extLst>
          </p:cNvPr>
          <p:cNvSpPr/>
          <p:nvPr/>
        </p:nvSpPr>
        <p:spPr>
          <a:xfrm>
            <a:off x="10822446" y="4228453"/>
            <a:ext cx="503528" cy="1833632"/>
          </a:xfrm>
          <a:prstGeom prst="rect">
            <a:avLst/>
          </a:prstGeom>
          <a:solidFill>
            <a:srgbClr val="2994B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a:buSzPts val="2000"/>
              <a:buFont typeface="Calibri"/>
              <a:buNone/>
              <a:defRPr/>
            </a:pPr>
            <a:endParaRPr sz="2000">
              <a:latin typeface="Century Gothic"/>
              <a:ea typeface="Century Gothic"/>
              <a:cs typeface="Century Gothic"/>
              <a:sym typeface="Century Gothic"/>
            </a:endParaRPr>
          </a:p>
        </p:txBody>
      </p:sp>
      <p:cxnSp>
        <p:nvCxnSpPr>
          <p:cNvPr id="51" name="Google Shape;389;p19">
            <a:extLst>
              <a:ext uri="{FF2B5EF4-FFF2-40B4-BE49-F238E27FC236}">
                <a16:creationId xmlns:a16="http://schemas.microsoft.com/office/drawing/2014/main" id="{27F641B6-4300-4C4E-92BB-FE080EC555FB}"/>
              </a:ext>
            </a:extLst>
          </p:cNvPr>
          <p:cNvCxnSpPr>
            <a:cxnSpLocks/>
          </p:cNvCxnSpPr>
          <p:nvPr/>
        </p:nvCxnSpPr>
        <p:spPr>
          <a:xfrm>
            <a:off x="11508185" y="4242933"/>
            <a:ext cx="0" cy="1807726"/>
          </a:xfrm>
          <a:prstGeom prst="straightConnector1">
            <a:avLst/>
          </a:prstGeom>
          <a:noFill/>
          <a:ln w="28575" cap="flat" cmpd="sng">
            <a:solidFill>
              <a:srgbClr val="1E4E79"/>
            </a:solidFill>
            <a:prstDash val="solid"/>
            <a:round/>
            <a:headEnd type="none" w="med" len="med"/>
            <a:tailEnd type="none" w="med" len="med"/>
          </a:ln>
        </p:spPr>
      </p:cxnSp>
      <p:cxnSp>
        <p:nvCxnSpPr>
          <p:cNvPr id="52" name="Google Shape;390;p19">
            <a:extLst>
              <a:ext uri="{FF2B5EF4-FFF2-40B4-BE49-F238E27FC236}">
                <a16:creationId xmlns:a16="http://schemas.microsoft.com/office/drawing/2014/main" id="{C921E613-9F0F-42A2-85AA-D71636D5010F}"/>
              </a:ext>
            </a:extLst>
          </p:cNvPr>
          <p:cNvCxnSpPr/>
          <p:nvPr/>
        </p:nvCxnSpPr>
        <p:spPr>
          <a:xfrm>
            <a:off x="11522904" y="4261959"/>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53" name="Google Shape;391;p19">
            <a:extLst>
              <a:ext uri="{FF2B5EF4-FFF2-40B4-BE49-F238E27FC236}">
                <a16:creationId xmlns:a16="http://schemas.microsoft.com/office/drawing/2014/main" id="{99F29AF6-C9E7-4737-A6E2-350C8EBB7BF0}"/>
              </a:ext>
            </a:extLst>
          </p:cNvPr>
          <p:cNvCxnSpPr/>
          <p:nvPr/>
        </p:nvCxnSpPr>
        <p:spPr>
          <a:xfrm>
            <a:off x="11508186" y="6050658"/>
            <a:ext cx="216791" cy="0"/>
          </a:xfrm>
          <a:prstGeom prst="straightConnector1">
            <a:avLst/>
          </a:prstGeom>
          <a:noFill/>
          <a:ln w="28575" cap="flat" cmpd="sng">
            <a:solidFill>
              <a:srgbClr val="1E4E79"/>
            </a:solidFill>
            <a:prstDash val="solid"/>
            <a:round/>
            <a:headEnd type="none" w="med" len="med"/>
            <a:tailEnd type="none" w="med" len="med"/>
          </a:ln>
        </p:spPr>
      </p:cxnSp>
      <p:sp>
        <p:nvSpPr>
          <p:cNvPr id="54" name="Google Shape;393;p19">
            <a:extLst>
              <a:ext uri="{FF2B5EF4-FFF2-40B4-BE49-F238E27FC236}">
                <a16:creationId xmlns:a16="http://schemas.microsoft.com/office/drawing/2014/main" id="{B0C44735-21B4-4B37-913C-F719C8312617}"/>
              </a:ext>
            </a:extLst>
          </p:cNvPr>
          <p:cNvSpPr txBox="1"/>
          <p:nvPr/>
        </p:nvSpPr>
        <p:spPr>
          <a:xfrm>
            <a:off x="11662435" y="4058267"/>
            <a:ext cx="957385" cy="369332"/>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12</a:t>
            </a:r>
            <a:endParaRPr kumimoji="0" sz="1800" b="0" i="0" u="none" strike="noStrike" kern="0" cap="none" spc="0" normalizeH="0" baseline="0" noProof="0" dirty="0">
              <a:ln>
                <a:noFill/>
              </a:ln>
              <a:solidFill>
                <a:sysClr val="windowText" lastClr="000000"/>
              </a:solidFill>
              <a:effectLst/>
              <a:uLnTx/>
              <a:uFillTx/>
            </a:endParaRPr>
          </a:p>
        </p:txBody>
      </p:sp>
      <p:sp>
        <p:nvSpPr>
          <p:cNvPr id="55" name="Google Shape;394;p19">
            <a:extLst>
              <a:ext uri="{FF2B5EF4-FFF2-40B4-BE49-F238E27FC236}">
                <a16:creationId xmlns:a16="http://schemas.microsoft.com/office/drawing/2014/main" id="{F3E0747C-DBF9-4B92-BA10-98A369BB0D58}"/>
              </a:ext>
            </a:extLst>
          </p:cNvPr>
          <p:cNvSpPr txBox="1"/>
          <p:nvPr/>
        </p:nvSpPr>
        <p:spPr>
          <a:xfrm>
            <a:off x="11591150" y="5644389"/>
            <a:ext cx="872611" cy="369332"/>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800" b="0" i="0" u="none" strike="noStrike" kern="0" cap="none" spc="0" normalizeH="0" baseline="0" noProof="0" dirty="0">
              <a:ln>
                <a:noFill/>
              </a:ln>
              <a:solidFill>
                <a:sysClr val="windowText" lastClr="000000"/>
              </a:solidFill>
              <a:effectLst/>
              <a:uLnTx/>
              <a:uFillTx/>
            </a:endParaRPr>
          </a:p>
        </p:txBody>
      </p:sp>
      <p:sp>
        <p:nvSpPr>
          <p:cNvPr id="56" name="Google Shape;395;p19">
            <a:extLst>
              <a:ext uri="{FF2B5EF4-FFF2-40B4-BE49-F238E27FC236}">
                <a16:creationId xmlns:a16="http://schemas.microsoft.com/office/drawing/2014/main" id="{2CE8407C-DDDE-4A7D-8D9C-907C3AD1BC00}"/>
              </a:ext>
            </a:extLst>
          </p:cNvPr>
          <p:cNvSpPr/>
          <p:nvPr/>
        </p:nvSpPr>
        <p:spPr>
          <a:xfrm>
            <a:off x="10681863" y="6281078"/>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DÉBUT</a:t>
            </a:r>
            <a:endParaRPr kumimoji="0" sz="1800" b="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12000"/>
                                        <p:tgtEl>
                                          <p:spTgt spid="50"/>
                                        </p:tgtEl>
                                        <p:attrNameLst>
                                          <p:attrName>ppt_y</p:attrName>
                                        </p:attrNameLst>
                                      </p:cBhvr>
                                      <p:tavLst>
                                        <p:tav tm="0">
                                          <p:val>
                                            <p:strVal val="#ppt_y"/>
                                          </p:val>
                                        </p:tav>
                                        <p:tav tm="100000">
                                          <p:val>
                                            <p:strVal val="#ppt_y+#ppt_h*1.125000"/>
                                          </p:val>
                                        </p:tav>
                                      </p:tavLst>
                                    </p:anim>
                                    <p:animEffect transition="out" filter="wipe(down)">
                                      <p:cBhvr>
                                        <p:cTn id="7" dur="12000"/>
                                        <p:tgtEl>
                                          <p:spTgt spid="50"/>
                                        </p:tgtEl>
                                      </p:cBhvr>
                                    </p:animEffect>
                                    <p:set>
                                      <p:cBhvr>
                                        <p:cTn id="8" dur="1" fill="hold">
                                          <p:stCondLst>
                                            <p:cond delay="119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
          <p:cNvSpPr/>
          <p:nvPr/>
        </p:nvSpPr>
        <p:spPr>
          <a:xfrm>
            <a:off x="3331988" y="166701"/>
            <a:ext cx="3740230" cy="508626"/>
          </a:xfrm>
          <a:prstGeom prst="wedgeRoundRectCallout">
            <a:avLst>
              <a:gd name="adj1" fmla="val -58392"/>
              <a:gd name="adj2" fmla="val -531"/>
              <a:gd name="adj3"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6" name="Google Shape;406;p5"/>
          <p:cNvSpPr/>
          <p:nvPr/>
        </p:nvSpPr>
        <p:spPr>
          <a:xfrm>
            <a:off x="101160" y="-32040"/>
            <a:ext cx="2559410" cy="479525"/>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2060"/>
              </a:buClr>
              <a:buSzPts val="2800"/>
              <a:buFont typeface="Century Gothic"/>
              <a:buNone/>
            </a:pPr>
            <a:r>
              <a:rPr lang="en-GB" sz="2800" b="1" i="0" u="none" strike="noStrike" cap="none">
                <a:solidFill>
                  <a:srgbClr val="002060"/>
                </a:solidFill>
                <a:latin typeface="Century Gothic"/>
                <a:ea typeface="Century Gothic"/>
                <a:cs typeface="Century Gothic"/>
                <a:sym typeface="Century Gothic"/>
              </a:rPr>
              <a:t>Vocabulaire</a:t>
            </a:r>
            <a:endParaRPr sz="2800" b="0" i="0" u="none" strike="noStrike" cap="none">
              <a:solidFill>
                <a:srgbClr val="000000"/>
              </a:solidFill>
              <a:latin typeface="Century Gothic"/>
              <a:ea typeface="Century Gothic"/>
              <a:cs typeface="Century Gothic"/>
              <a:sym typeface="Century Gothic"/>
            </a:endParaRPr>
          </a:p>
        </p:txBody>
      </p:sp>
      <p:sp>
        <p:nvSpPr>
          <p:cNvPr id="407" name="Google Shape;407;p5"/>
          <p:cNvSpPr/>
          <p:nvPr/>
        </p:nvSpPr>
        <p:spPr>
          <a:xfrm>
            <a:off x="3331988" y="174919"/>
            <a:ext cx="3068812" cy="456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Écoute et répète.</a:t>
            </a:r>
            <a:endParaRPr sz="2400" b="0" i="0" u="none" strike="noStrike" cap="none">
              <a:solidFill>
                <a:srgbClr val="000000"/>
              </a:solidFill>
              <a:latin typeface="Arial"/>
              <a:ea typeface="Arial"/>
              <a:cs typeface="Arial"/>
              <a:sym typeface="Arial"/>
            </a:endParaRPr>
          </a:p>
        </p:txBody>
      </p:sp>
      <p:pic>
        <p:nvPicPr>
          <p:cNvPr id="408" name="Google Shape;408;p5" descr="Icon&#10;&#10;Description automatically generated"/>
          <p:cNvPicPr preferRelativeResize="0"/>
          <p:nvPr/>
        </p:nvPicPr>
        <p:blipFill rotWithShape="1">
          <a:blip r:embed="rId3">
            <a:alphaModFix/>
          </a:blip>
          <a:srcRect/>
          <a:stretch/>
        </p:blipFill>
        <p:spPr>
          <a:xfrm>
            <a:off x="11052313" y="12477"/>
            <a:ext cx="1139687" cy="1143194"/>
          </a:xfrm>
          <a:prstGeom prst="rect">
            <a:avLst/>
          </a:prstGeom>
          <a:noFill/>
          <a:ln>
            <a:noFill/>
          </a:ln>
        </p:spPr>
      </p:pic>
      <p:pic>
        <p:nvPicPr>
          <p:cNvPr id="409" name="Google Shape;409;p5" descr="Icon&#10;&#10;Description automatically generated"/>
          <p:cNvPicPr preferRelativeResize="0"/>
          <p:nvPr/>
        </p:nvPicPr>
        <p:blipFill rotWithShape="1">
          <a:blip r:embed="rId4">
            <a:alphaModFix/>
          </a:blip>
          <a:srcRect/>
          <a:stretch/>
        </p:blipFill>
        <p:spPr>
          <a:xfrm>
            <a:off x="11130305" y="77103"/>
            <a:ext cx="933659" cy="933659"/>
          </a:xfrm>
          <a:prstGeom prst="rect">
            <a:avLst/>
          </a:prstGeom>
          <a:noFill/>
          <a:ln>
            <a:noFill/>
          </a:ln>
        </p:spPr>
      </p:pic>
      <p:sp>
        <p:nvSpPr>
          <p:cNvPr id="410" name="Google Shape;410;p5"/>
          <p:cNvSpPr/>
          <p:nvPr/>
        </p:nvSpPr>
        <p:spPr>
          <a:xfrm rot="-1498964">
            <a:off x="11050892" y="160678"/>
            <a:ext cx="1051265" cy="846793"/>
          </a:xfrm>
          <a:prstGeom prst="irregularSeal1">
            <a:avLst/>
          </a:prstGeom>
          <a:solidFill>
            <a:srgbClr val="C7E4F6"/>
          </a:solidFill>
          <a:ln w="762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1" name="Google Shape;411;p5"/>
          <p:cNvSpPr/>
          <p:nvPr/>
        </p:nvSpPr>
        <p:spPr>
          <a:xfrm rot="-1498964">
            <a:off x="11055408" y="156605"/>
            <a:ext cx="1042233" cy="839518"/>
          </a:xfrm>
          <a:prstGeom prst="irregularSeal1">
            <a:avLst/>
          </a:prstGeom>
          <a:solidFill>
            <a:srgbClr val="C7E4F6"/>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0000"/>
              </a:solidFill>
              <a:latin typeface="Arial"/>
              <a:ea typeface="Arial"/>
              <a:cs typeface="Arial"/>
              <a:sym typeface="Arial"/>
            </a:endParaRPr>
          </a:p>
        </p:txBody>
      </p:sp>
      <p:sp>
        <p:nvSpPr>
          <p:cNvPr id="412" name="Google Shape;412;p5"/>
          <p:cNvSpPr txBox="1"/>
          <p:nvPr/>
        </p:nvSpPr>
        <p:spPr>
          <a:xfrm rot="-1273129">
            <a:off x="11015203" y="345714"/>
            <a:ext cx="11226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000"/>
              <a:buFont typeface="Open Sans"/>
              <a:buNone/>
            </a:pPr>
            <a:r>
              <a:rPr lang="en-GB" sz="2000" b="1" i="0" u="none" strike="noStrike" cap="none">
                <a:solidFill>
                  <a:srgbClr val="002060"/>
                </a:solidFill>
                <a:latin typeface="Open Sans"/>
                <a:ea typeface="Open Sans"/>
                <a:cs typeface="Open Sans"/>
                <a:sym typeface="Open Sans"/>
              </a:rPr>
              <a:t>mots</a:t>
            </a:r>
            <a:endParaRPr/>
          </a:p>
        </p:txBody>
      </p:sp>
      <p:sp>
        <p:nvSpPr>
          <p:cNvPr id="413" name="Google Shape;413;p5"/>
          <p:cNvSpPr txBox="1">
            <a:spLocks noGrp="1"/>
          </p:cNvSpPr>
          <p:nvPr>
            <p:ph type="title"/>
          </p:nvPr>
        </p:nvSpPr>
        <p:spPr>
          <a:xfrm>
            <a:off x="9856535" y="1046725"/>
            <a:ext cx="1557451" cy="374973"/>
          </a:xfrm>
          <a:prstGeom prst="rect">
            <a:avLst/>
          </a:prstGeom>
          <a:solidFill>
            <a:srgbClr val="FF0066"/>
          </a:solid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vocabulaire</a:t>
            </a:r>
            <a:endParaRPr sz="2000" b="1">
              <a:solidFill>
                <a:schemeClr val="lt1"/>
              </a:solidFill>
              <a:latin typeface="Century Gothic"/>
              <a:ea typeface="Century Gothic"/>
              <a:cs typeface="Century Gothic"/>
              <a:sym typeface="Century Gothic"/>
            </a:endParaRPr>
          </a:p>
        </p:txBody>
      </p:sp>
      <p:sp>
        <p:nvSpPr>
          <p:cNvPr id="414" name="Google Shape;414;p5"/>
          <p:cNvSpPr txBox="1"/>
          <p:nvPr/>
        </p:nvSpPr>
        <p:spPr>
          <a:xfrm>
            <a:off x="1432287" y="2118763"/>
            <a:ext cx="277706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600"/>
              <a:buFont typeface="Century Gothic"/>
              <a:buNone/>
            </a:pPr>
            <a:r>
              <a:rPr lang="en-GB" sz="3600" b="1" i="0" u="none" strike="noStrike" cap="none">
                <a:solidFill>
                  <a:srgbClr val="002060"/>
                </a:solidFill>
                <a:latin typeface="Century Gothic"/>
                <a:ea typeface="Century Gothic"/>
                <a:cs typeface="Century Gothic"/>
                <a:sym typeface="Century Gothic"/>
              </a:rPr>
              <a:t>aimer</a:t>
            </a:r>
            <a:endParaRPr sz="3600" b="1" i="0" u="none" strike="noStrike" cap="none">
              <a:solidFill>
                <a:srgbClr val="FF0066"/>
              </a:solidFill>
              <a:latin typeface="Century Gothic"/>
              <a:ea typeface="Century Gothic"/>
              <a:cs typeface="Century Gothic"/>
              <a:sym typeface="Century Gothic"/>
            </a:endParaRPr>
          </a:p>
        </p:txBody>
      </p:sp>
      <p:grpSp>
        <p:nvGrpSpPr>
          <p:cNvPr id="415" name="Google Shape;415;p5"/>
          <p:cNvGrpSpPr/>
          <p:nvPr/>
        </p:nvGrpSpPr>
        <p:grpSpPr>
          <a:xfrm>
            <a:off x="343846" y="935425"/>
            <a:ext cx="2108930" cy="2598172"/>
            <a:chOff x="-324356" y="487247"/>
            <a:chExt cx="2777100" cy="3073305"/>
          </a:xfrm>
        </p:grpSpPr>
        <p:sp>
          <p:nvSpPr>
            <p:cNvPr id="416" name="Google Shape;416;p5"/>
            <p:cNvSpPr txBox="1"/>
            <p:nvPr/>
          </p:nvSpPr>
          <p:spPr>
            <a:xfrm>
              <a:off x="-324356" y="2431652"/>
              <a:ext cx="2777100" cy="112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[to like, </a:t>
              </a:r>
              <a:endParaRPr/>
            </a:p>
            <a:p>
              <a:pPr marL="0" marR="0" lvl="0" indent="0" algn="ctr"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liking]</a:t>
              </a:r>
              <a:endParaRPr/>
            </a:p>
          </p:txBody>
        </p:sp>
        <p:pic>
          <p:nvPicPr>
            <p:cNvPr id="417" name="Google Shape;417;p5" descr="A picture containing rectangle&#10;&#10;Description automatically generated"/>
            <p:cNvPicPr preferRelativeResize="0"/>
            <p:nvPr/>
          </p:nvPicPr>
          <p:blipFill rotWithShape="1">
            <a:blip r:embed="rId5">
              <a:alphaModFix/>
            </a:blip>
            <a:srcRect l="15920" t="-7570" r="-15920" b="7570"/>
            <a:stretch/>
          </p:blipFill>
          <p:spPr>
            <a:xfrm>
              <a:off x="146727" y="487247"/>
              <a:ext cx="1989978" cy="1989946"/>
            </a:xfrm>
            <a:prstGeom prst="rect">
              <a:avLst/>
            </a:prstGeom>
            <a:noFill/>
            <a:ln>
              <a:noFill/>
            </a:ln>
          </p:spPr>
        </p:pic>
      </p:grpSp>
      <p:grpSp>
        <p:nvGrpSpPr>
          <p:cNvPr id="418" name="Google Shape;418;p5"/>
          <p:cNvGrpSpPr/>
          <p:nvPr/>
        </p:nvGrpSpPr>
        <p:grpSpPr>
          <a:xfrm>
            <a:off x="3787368" y="1216503"/>
            <a:ext cx="1962193" cy="2134598"/>
            <a:chOff x="3787368" y="1216503"/>
            <a:chExt cx="1962193" cy="2134598"/>
          </a:xfrm>
        </p:grpSpPr>
        <p:pic>
          <p:nvPicPr>
            <p:cNvPr id="419" name="Google Shape;419;p5" descr="Angry, Emoji, Emoticon, Anger, Smiley"/>
            <p:cNvPicPr preferRelativeResize="0"/>
            <p:nvPr/>
          </p:nvPicPr>
          <p:blipFill rotWithShape="1">
            <a:blip r:embed="rId6">
              <a:alphaModFix/>
            </a:blip>
            <a:srcRect/>
            <a:stretch/>
          </p:blipFill>
          <p:spPr>
            <a:xfrm>
              <a:off x="4066103" y="1216503"/>
              <a:ext cx="1122306" cy="1223026"/>
            </a:xfrm>
            <a:prstGeom prst="rect">
              <a:avLst/>
            </a:prstGeom>
            <a:noFill/>
            <a:ln>
              <a:noFill/>
            </a:ln>
          </p:spPr>
        </p:pic>
        <p:sp>
          <p:nvSpPr>
            <p:cNvPr id="420" name="Google Shape;420;p5"/>
            <p:cNvSpPr txBox="1"/>
            <p:nvPr/>
          </p:nvSpPr>
          <p:spPr>
            <a:xfrm>
              <a:off x="3787368" y="2396994"/>
              <a:ext cx="196219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u="none" strike="noStrike" cap="none">
                  <a:solidFill>
                    <a:srgbClr val="002060"/>
                  </a:solidFill>
                  <a:latin typeface="Century Gothic"/>
                  <a:ea typeface="Century Gothic"/>
                  <a:cs typeface="Century Gothic"/>
                  <a:sym typeface="Century Gothic"/>
                </a:rPr>
                <a:t>[to hate, hating]</a:t>
              </a:r>
              <a:endParaRPr/>
            </a:p>
          </p:txBody>
        </p:sp>
      </p:grpSp>
      <p:sp>
        <p:nvSpPr>
          <p:cNvPr id="421" name="Google Shape;421;p5"/>
          <p:cNvSpPr txBox="1"/>
          <p:nvPr/>
        </p:nvSpPr>
        <p:spPr>
          <a:xfrm>
            <a:off x="5188409" y="2073828"/>
            <a:ext cx="277706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600"/>
              <a:buFont typeface="Century Gothic"/>
              <a:buNone/>
            </a:pPr>
            <a:r>
              <a:rPr lang="en-GB" sz="3600" b="1" i="0" u="none" strike="noStrike" cap="none">
                <a:solidFill>
                  <a:srgbClr val="002060"/>
                </a:solidFill>
                <a:latin typeface="Century Gothic"/>
                <a:ea typeface="Century Gothic"/>
                <a:cs typeface="Century Gothic"/>
                <a:sym typeface="Century Gothic"/>
              </a:rPr>
              <a:t>détester</a:t>
            </a:r>
            <a:endParaRPr sz="3600" b="1" i="0" u="none" strike="noStrike" cap="none">
              <a:solidFill>
                <a:srgbClr val="FF0066"/>
              </a:solidFill>
              <a:latin typeface="Century Gothic"/>
              <a:ea typeface="Century Gothic"/>
              <a:cs typeface="Century Gothic"/>
              <a:sym typeface="Century Gothic"/>
            </a:endParaRPr>
          </a:p>
        </p:txBody>
      </p:sp>
      <p:sp>
        <p:nvSpPr>
          <p:cNvPr id="422" name="Google Shape;422;p5"/>
          <p:cNvSpPr txBox="1"/>
          <p:nvPr/>
        </p:nvSpPr>
        <p:spPr>
          <a:xfrm>
            <a:off x="9658748" y="2127879"/>
            <a:ext cx="277706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600"/>
              <a:buFont typeface="Century Gothic"/>
              <a:buNone/>
            </a:pPr>
            <a:r>
              <a:rPr lang="en-GB" sz="3600" b="1" i="0" u="none" strike="noStrike" cap="none">
                <a:solidFill>
                  <a:srgbClr val="002060"/>
                </a:solidFill>
                <a:latin typeface="Century Gothic"/>
                <a:ea typeface="Century Gothic"/>
                <a:cs typeface="Century Gothic"/>
                <a:sym typeface="Century Gothic"/>
              </a:rPr>
              <a:t>travailler</a:t>
            </a:r>
            <a:endParaRPr sz="3600" b="1" i="0" u="none" strike="noStrike" cap="none">
              <a:solidFill>
                <a:srgbClr val="FF0066"/>
              </a:solidFill>
              <a:latin typeface="Century Gothic"/>
              <a:ea typeface="Century Gothic"/>
              <a:cs typeface="Century Gothic"/>
              <a:sym typeface="Century Gothic"/>
            </a:endParaRPr>
          </a:p>
        </p:txBody>
      </p:sp>
      <p:sp>
        <p:nvSpPr>
          <p:cNvPr id="423" name="Google Shape;423;p5"/>
          <p:cNvSpPr txBox="1"/>
          <p:nvPr/>
        </p:nvSpPr>
        <p:spPr>
          <a:xfrm>
            <a:off x="1553178" y="4898185"/>
            <a:ext cx="277706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600"/>
              <a:buFont typeface="Century Gothic"/>
              <a:buNone/>
            </a:pPr>
            <a:r>
              <a:rPr lang="en-GB" sz="3600" b="1" i="0" u="none" strike="noStrike" cap="none">
                <a:solidFill>
                  <a:srgbClr val="002060"/>
                </a:solidFill>
                <a:latin typeface="Century Gothic"/>
                <a:ea typeface="Century Gothic"/>
                <a:cs typeface="Century Gothic"/>
                <a:sym typeface="Century Gothic"/>
              </a:rPr>
              <a:t>jouer</a:t>
            </a:r>
            <a:endParaRPr sz="3600" b="1" i="0" u="none" strike="noStrike" cap="none">
              <a:solidFill>
                <a:srgbClr val="FF0066"/>
              </a:solidFill>
              <a:latin typeface="Century Gothic"/>
              <a:ea typeface="Century Gothic"/>
              <a:cs typeface="Century Gothic"/>
              <a:sym typeface="Century Gothic"/>
            </a:endParaRPr>
          </a:p>
        </p:txBody>
      </p:sp>
      <p:sp>
        <p:nvSpPr>
          <p:cNvPr id="424" name="Google Shape;424;p5"/>
          <p:cNvSpPr txBox="1"/>
          <p:nvPr/>
        </p:nvSpPr>
        <p:spPr>
          <a:xfrm>
            <a:off x="5731286" y="4898185"/>
            <a:ext cx="277706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600"/>
              <a:buFont typeface="Century Gothic"/>
              <a:buNone/>
            </a:pPr>
            <a:r>
              <a:rPr lang="en-GB" sz="3600" b="1" i="0" u="none" strike="noStrike" cap="none">
                <a:solidFill>
                  <a:srgbClr val="002060"/>
                </a:solidFill>
                <a:latin typeface="Century Gothic"/>
                <a:ea typeface="Century Gothic"/>
                <a:cs typeface="Century Gothic"/>
                <a:sym typeface="Century Gothic"/>
              </a:rPr>
              <a:t>en retard</a:t>
            </a:r>
            <a:endParaRPr sz="3600" b="1" i="0" u="none" strike="noStrike" cap="none">
              <a:solidFill>
                <a:srgbClr val="FF0066"/>
              </a:solidFill>
              <a:latin typeface="Century Gothic"/>
              <a:ea typeface="Century Gothic"/>
              <a:cs typeface="Century Gothic"/>
              <a:sym typeface="Century Gothic"/>
            </a:endParaRPr>
          </a:p>
        </p:txBody>
      </p:sp>
      <p:sp>
        <p:nvSpPr>
          <p:cNvPr id="425" name="Google Shape;425;p5"/>
          <p:cNvSpPr txBox="1"/>
          <p:nvPr/>
        </p:nvSpPr>
        <p:spPr>
          <a:xfrm>
            <a:off x="9663779" y="4898185"/>
            <a:ext cx="277706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600"/>
              <a:buFont typeface="Century Gothic"/>
              <a:buNone/>
            </a:pPr>
            <a:r>
              <a:rPr lang="en-GB" sz="3600" b="1" i="0" u="none" strike="noStrike" cap="none">
                <a:solidFill>
                  <a:srgbClr val="002060"/>
                </a:solidFill>
                <a:latin typeface="Century Gothic"/>
                <a:ea typeface="Century Gothic"/>
                <a:cs typeface="Century Gothic"/>
                <a:sym typeface="Century Gothic"/>
              </a:rPr>
              <a:t>le silence</a:t>
            </a:r>
            <a:endParaRPr sz="3600" b="1" i="0" u="none" strike="noStrike" cap="none">
              <a:solidFill>
                <a:srgbClr val="FF0066"/>
              </a:solidFill>
              <a:latin typeface="Century Gothic"/>
              <a:ea typeface="Century Gothic"/>
              <a:cs typeface="Century Gothic"/>
              <a:sym typeface="Century Gothic"/>
            </a:endParaRPr>
          </a:p>
        </p:txBody>
      </p:sp>
      <p:pic>
        <p:nvPicPr>
          <p:cNvPr id="426" name="Google Shape;426;p5" descr="Quiet Sign Clip Art"/>
          <p:cNvPicPr preferRelativeResize="0"/>
          <p:nvPr/>
        </p:nvPicPr>
        <p:blipFill rotWithShape="1">
          <a:blip r:embed="rId7">
            <a:alphaModFix/>
          </a:blip>
          <a:srcRect/>
          <a:stretch/>
        </p:blipFill>
        <p:spPr>
          <a:xfrm>
            <a:off x="8765033" y="4247055"/>
            <a:ext cx="917396" cy="1297461"/>
          </a:xfrm>
          <a:prstGeom prst="rect">
            <a:avLst/>
          </a:prstGeom>
          <a:noFill/>
          <a:ln>
            <a:noFill/>
          </a:ln>
        </p:spPr>
      </p:pic>
      <p:grpSp>
        <p:nvGrpSpPr>
          <p:cNvPr id="427" name="Google Shape;427;p5"/>
          <p:cNvGrpSpPr/>
          <p:nvPr/>
        </p:nvGrpSpPr>
        <p:grpSpPr>
          <a:xfrm>
            <a:off x="152137" y="4032487"/>
            <a:ext cx="2620089" cy="2142971"/>
            <a:chOff x="152137" y="4032487"/>
            <a:chExt cx="2620089" cy="2142971"/>
          </a:xfrm>
        </p:grpSpPr>
        <p:sp>
          <p:nvSpPr>
            <p:cNvPr id="428" name="Google Shape;428;p5"/>
            <p:cNvSpPr txBox="1"/>
            <p:nvPr/>
          </p:nvSpPr>
          <p:spPr>
            <a:xfrm>
              <a:off x="152137" y="5221351"/>
              <a:ext cx="196219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2060"/>
                  </a:solidFill>
                  <a:latin typeface="Century Gothic"/>
                  <a:ea typeface="Century Gothic"/>
                  <a:cs typeface="Century Gothic"/>
                  <a:sym typeface="Century Gothic"/>
                </a:rPr>
                <a:t>[to play, playing]</a:t>
              </a:r>
              <a:endParaRPr/>
            </a:p>
          </p:txBody>
        </p:sp>
        <p:pic>
          <p:nvPicPr>
            <p:cNvPr id="429" name="Google Shape;429;p5"/>
            <p:cNvPicPr preferRelativeResize="0"/>
            <p:nvPr/>
          </p:nvPicPr>
          <p:blipFill rotWithShape="1">
            <a:blip r:embed="rId8">
              <a:alphaModFix/>
            </a:blip>
            <a:srcRect/>
            <a:stretch/>
          </p:blipFill>
          <p:spPr>
            <a:xfrm rot="-651647">
              <a:off x="217533" y="4258672"/>
              <a:ext cx="2489297" cy="930780"/>
            </a:xfrm>
            <a:prstGeom prst="rect">
              <a:avLst/>
            </a:prstGeom>
            <a:noFill/>
            <a:ln>
              <a:noFill/>
            </a:ln>
          </p:spPr>
        </p:pic>
      </p:grpSp>
      <p:grpSp>
        <p:nvGrpSpPr>
          <p:cNvPr id="430" name="Google Shape;430;p5"/>
          <p:cNvGrpSpPr/>
          <p:nvPr/>
        </p:nvGrpSpPr>
        <p:grpSpPr>
          <a:xfrm>
            <a:off x="3983988" y="3454393"/>
            <a:ext cx="2308450" cy="2290178"/>
            <a:chOff x="3983988" y="3454393"/>
            <a:chExt cx="2308450" cy="2290178"/>
          </a:xfrm>
        </p:grpSpPr>
        <p:sp>
          <p:nvSpPr>
            <p:cNvPr id="431" name="Google Shape;431;p5"/>
            <p:cNvSpPr txBox="1"/>
            <p:nvPr/>
          </p:nvSpPr>
          <p:spPr>
            <a:xfrm>
              <a:off x="4330245" y="5221351"/>
              <a:ext cx="196219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2060"/>
                  </a:solidFill>
                  <a:latin typeface="Century Gothic"/>
                  <a:ea typeface="Century Gothic"/>
                  <a:cs typeface="Century Gothic"/>
                  <a:sym typeface="Century Gothic"/>
                </a:rPr>
                <a:t>[late]</a:t>
              </a:r>
              <a:endParaRPr/>
            </a:p>
          </p:txBody>
        </p:sp>
        <p:pic>
          <p:nvPicPr>
            <p:cNvPr id="432" name="Google Shape;432;p5" descr="A clock with a person on it&#10;&#10;Description automatically generated with low confidence"/>
            <p:cNvPicPr preferRelativeResize="0"/>
            <p:nvPr/>
          </p:nvPicPr>
          <p:blipFill rotWithShape="1">
            <a:blip r:embed="rId9">
              <a:alphaModFix/>
            </a:blip>
            <a:srcRect/>
            <a:stretch/>
          </p:blipFill>
          <p:spPr>
            <a:xfrm>
              <a:off x="3983988" y="3454393"/>
              <a:ext cx="1904275" cy="1905764"/>
            </a:xfrm>
            <a:prstGeom prst="rect">
              <a:avLst/>
            </a:prstGeom>
            <a:noFill/>
            <a:ln>
              <a:noFill/>
            </a:ln>
          </p:spPr>
        </p:pic>
      </p:grpSp>
      <p:grpSp>
        <p:nvGrpSpPr>
          <p:cNvPr id="433" name="Google Shape;433;p5"/>
          <p:cNvGrpSpPr/>
          <p:nvPr/>
        </p:nvGrpSpPr>
        <p:grpSpPr>
          <a:xfrm>
            <a:off x="8257707" y="1201301"/>
            <a:ext cx="1962193" cy="2203851"/>
            <a:chOff x="8257707" y="1201301"/>
            <a:chExt cx="1962193" cy="2203851"/>
          </a:xfrm>
        </p:grpSpPr>
        <p:sp>
          <p:nvSpPr>
            <p:cNvPr id="434" name="Google Shape;434;p5"/>
            <p:cNvSpPr txBox="1"/>
            <p:nvPr/>
          </p:nvSpPr>
          <p:spPr>
            <a:xfrm>
              <a:off x="8257707" y="2451045"/>
              <a:ext cx="196219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2060"/>
                  </a:solidFill>
                  <a:latin typeface="Century Gothic"/>
                  <a:ea typeface="Century Gothic"/>
                  <a:cs typeface="Century Gothic"/>
                  <a:sym typeface="Century Gothic"/>
                </a:rPr>
                <a:t>[to work, working]</a:t>
              </a:r>
              <a:endParaRPr/>
            </a:p>
          </p:txBody>
        </p:sp>
        <p:pic>
          <p:nvPicPr>
            <p:cNvPr id="435" name="Google Shape;435;p5"/>
            <p:cNvPicPr preferRelativeResize="0"/>
            <p:nvPr/>
          </p:nvPicPr>
          <p:blipFill rotWithShape="1">
            <a:blip r:embed="rId10">
              <a:alphaModFix/>
            </a:blip>
            <a:srcRect/>
            <a:stretch/>
          </p:blipFill>
          <p:spPr>
            <a:xfrm>
              <a:off x="8415905" y="1201301"/>
              <a:ext cx="1440630" cy="1202026"/>
            </a:xfrm>
            <a:prstGeom prst="rect">
              <a:avLst/>
            </a:prstGeom>
            <a:noFill/>
            <a:ln>
              <a:noFill/>
            </a:ln>
          </p:spPr>
        </p:pic>
      </p:grpSp>
      <p:pic>
        <p:nvPicPr>
          <p:cNvPr id="436" name="Google Shape;436;p5" descr="Teacher"/>
          <p:cNvPicPr preferRelativeResize="0"/>
          <p:nvPr/>
        </p:nvPicPr>
        <p:blipFill rotWithShape="1">
          <a:blip r:embed="rId11">
            <a:alphaModFix/>
          </a:blip>
          <a:srcRect/>
          <a:stretch/>
        </p:blipFill>
        <p:spPr>
          <a:xfrm>
            <a:off x="2363620" y="-80891"/>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415"/>
                                        </p:tgtEl>
                                        <p:attrNameLst>
                                          <p:attrName>style.visibility</p:attrName>
                                        </p:attrNameLst>
                                      </p:cBhvr>
                                      <p:to>
                                        <p:strVal val="visible"/>
                                      </p:to>
                                    </p:set>
                                    <p:anim calcmode="lin" valueType="num">
                                      <p:cBhvr additive="base">
                                        <p:cTn id="11" dur="500"/>
                                        <p:tgtEl>
                                          <p:spTgt spid="415"/>
                                        </p:tgtEl>
                                        <p:attrNameLst>
                                          <p:attrName>ppt_w</p:attrName>
                                        </p:attrNameLst>
                                      </p:cBhvr>
                                      <p:tavLst>
                                        <p:tav tm="0">
                                          <p:val>
                                            <p:strVal val="0"/>
                                          </p:val>
                                        </p:tav>
                                        <p:tav tm="100000">
                                          <p:val>
                                            <p:strVal val="#ppt_w"/>
                                          </p:val>
                                        </p:tav>
                                      </p:tavLst>
                                    </p:anim>
                                    <p:anim calcmode="lin" valueType="num">
                                      <p:cBhvr additive="base">
                                        <p:cTn id="12" dur="500"/>
                                        <p:tgtEl>
                                          <p:spTgt spid="415"/>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415"/>
                                        </p:tgtEl>
                                      </p:cBhvr>
                                    </p:animEffect>
                                    <p:set>
                                      <p:cBhvr>
                                        <p:cTn id="17" dur="1" fill="hold">
                                          <p:stCondLst>
                                            <p:cond delay="2000"/>
                                          </p:stCondLst>
                                        </p:cTn>
                                        <p:tgtEl>
                                          <p:spTgt spid="4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2000"/>
                                        <p:tgtEl>
                                          <p:spTgt spid="418"/>
                                        </p:tgtEl>
                                      </p:cBhvr>
                                    </p:animEffect>
                                    <p:set>
                                      <p:cBhvr>
                                        <p:cTn id="34" dur="1" fill="hold">
                                          <p:stCondLst>
                                            <p:cond delay="2000"/>
                                          </p:stCondLst>
                                        </p:cTn>
                                        <p:tgtEl>
                                          <p:spTgt spid="4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418"/>
                                        </p:tgtEl>
                                        <p:attrNameLst>
                                          <p:attrName>style.visibility</p:attrName>
                                        </p:attrNameLst>
                                      </p:cBhvr>
                                      <p:to>
                                        <p:strVal val="visible"/>
                                      </p:to>
                                    </p:set>
                                    <p:anim calcmode="lin" valueType="num">
                                      <p:cBhvr additive="base">
                                        <p:cTn id="39" dur="500"/>
                                        <p:tgtEl>
                                          <p:spTgt spid="418"/>
                                        </p:tgtEl>
                                        <p:attrNameLst>
                                          <p:attrName>ppt_w</p:attrName>
                                        </p:attrNameLst>
                                      </p:cBhvr>
                                      <p:tavLst>
                                        <p:tav tm="0">
                                          <p:val>
                                            <p:strVal val="0"/>
                                          </p:val>
                                        </p:tav>
                                        <p:tav tm="100000">
                                          <p:val>
                                            <p:strVal val="#ppt_w"/>
                                          </p:val>
                                        </p:tav>
                                      </p:tavLst>
                                    </p:anim>
                                    <p:anim calcmode="lin" valueType="num">
                                      <p:cBhvr additive="base">
                                        <p:cTn id="40" dur="500"/>
                                        <p:tgtEl>
                                          <p:spTgt spid="418"/>
                                        </p:tgtEl>
                                        <p:attrNameLst>
                                          <p:attrName>ppt_h</p:attrName>
                                        </p:attrNameLst>
                                      </p:cBhvr>
                                      <p:tavLst>
                                        <p:tav tm="0">
                                          <p:val>
                                            <p:str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2000"/>
                                        <p:tgtEl>
                                          <p:spTgt spid="433"/>
                                        </p:tgtEl>
                                      </p:cBhvr>
                                    </p:animEffect>
                                    <p:set>
                                      <p:cBhvr>
                                        <p:cTn id="53" dur="1" fill="hold">
                                          <p:stCondLst>
                                            <p:cond delay="2000"/>
                                          </p:stCondLst>
                                        </p:cTn>
                                        <p:tgtEl>
                                          <p:spTgt spid="43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433"/>
                                        </p:tgtEl>
                                        <p:attrNameLst>
                                          <p:attrName>style.visibility</p:attrName>
                                        </p:attrNameLst>
                                      </p:cBhvr>
                                      <p:to>
                                        <p:strVal val="visible"/>
                                      </p:to>
                                    </p:set>
                                    <p:anim calcmode="lin" valueType="num">
                                      <p:cBhvr additive="base">
                                        <p:cTn id="58" dur="500"/>
                                        <p:tgtEl>
                                          <p:spTgt spid="433"/>
                                        </p:tgtEl>
                                        <p:attrNameLst>
                                          <p:attrName>ppt_w</p:attrName>
                                        </p:attrNameLst>
                                      </p:cBhvr>
                                      <p:tavLst>
                                        <p:tav tm="0">
                                          <p:val>
                                            <p:strVal val="0"/>
                                          </p:val>
                                        </p:tav>
                                        <p:tav tm="100000">
                                          <p:val>
                                            <p:strVal val="#ppt_w"/>
                                          </p:val>
                                        </p:tav>
                                      </p:tavLst>
                                    </p:anim>
                                    <p:anim calcmode="lin" valueType="num">
                                      <p:cBhvr additive="base">
                                        <p:cTn id="59" dur="500"/>
                                        <p:tgtEl>
                                          <p:spTgt spid="433"/>
                                        </p:tgtEl>
                                        <p:attrNameLst>
                                          <p:attrName>ppt_h</p:attrName>
                                        </p:attrNameLst>
                                      </p:cBhvr>
                                      <p:tavLst>
                                        <p:tav tm="0">
                                          <p:val>
                                            <p:str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2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2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2000"/>
                                        <p:tgtEl>
                                          <p:spTgt spid="427"/>
                                        </p:tgtEl>
                                      </p:cBhvr>
                                    </p:animEffect>
                                    <p:set>
                                      <p:cBhvr>
                                        <p:cTn id="72" dur="1" fill="hold">
                                          <p:stCondLst>
                                            <p:cond delay="2000"/>
                                          </p:stCondLst>
                                        </p:cTn>
                                        <p:tgtEl>
                                          <p:spTgt spid="42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nodeType="clickEffect">
                                  <p:stCondLst>
                                    <p:cond delay="0"/>
                                  </p:stCondLst>
                                  <p:childTnLst>
                                    <p:set>
                                      <p:cBhvr>
                                        <p:cTn id="76" dur="1" fill="hold">
                                          <p:stCondLst>
                                            <p:cond delay="0"/>
                                          </p:stCondLst>
                                        </p:cTn>
                                        <p:tgtEl>
                                          <p:spTgt spid="427"/>
                                        </p:tgtEl>
                                        <p:attrNameLst>
                                          <p:attrName>style.visibility</p:attrName>
                                        </p:attrNameLst>
                                      </p:cBhvr>
                                      <p:to>
                                        <p:strVal val="visible"/>
                                      </p:to>
                                    </p:set>
                                    <p:anim calcmode="lin" valueType="num">
                                      <p:cBhvr additive="base">
                                        <p:cTn id="77" dur="500"/>
                                        <p:tgtEl>
                                          <p:spTgt spid="427"/>
                                        </p:tgtEl>
                                        <p:attrNameLst>
                                          <p:attrName>ppt_w</p:attrName>
                                        </p:attrNameLst>
                                      </p:cBhvr>
                                      <p:tavLst>
                                        <p:tav tm="0">
                                          <p:val>
                                            <p:strVal val="0"/>
                                          </p:val>
                                        </p:tav>
                                        <p:tav tm="100000">
                                          <p:val>
                                            <p:strVal val="#ppt_w"/>
                                          </p:val>
                                        </p:tav>
                                      </p:tavLst>
                                    </p:anim>
                                    <p:anim calcmode="lin" valueType="num">
                                      <p:cBhvr additive="base">
                                        <p:cTn id="78" dur="500"/>
                                        <p:tgtEl>
                                          <p:spTgt spid="427"/>
                                        </p:tgtEl>
                                        <p:attrNameLst>
                                          <p:attrName>ppt_h</p:attrName>
                                        </p:attrNameLst>
                                      </p:cBhvr>
                                      <p:tavLst>
                                        <p:tav tm="0">
                                          <p:val>
                                            <p:str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2000"/>
                                        <p:tgtEl>
                                          <p:spTgt spid="430"/>
                                        </p:tgtEl>
                                      </p:cBhvr>
                                    </p:animEffect>
                                    <p:set>
                                      <p:cBhvr>
                                        <p:cTn id="91" dur="1" fill="hold">
                                          <p:stCondLst>
                                            <p:cond delay="2000"/>
                                          </p:stCondLst>
                                        </p:cTn>
                                        <p:tgtEl>
                                          <p:spTgt spid="430"/>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nodeType="clickEffect">
                                  <p:stCondLst>
                                    <p:cond delay="0"/>
                                  </p:stCondLst>
                                  <p:childTnLst>
                                    <p:set>
                                      <p:cBhvr>
                                        <p:cTn id="95" dur="1" fill="hold">
                                          <p:stCondLst>
                                            <p:cond delay="0"/>
                                          </p:stCondLst>
                                        </p:cTn>
                                        <p:tgtEl>
                                          <p:spTgt spid="430"/>
                                        </p:tgtEl>
                                        <p:attrNameLst>
                                          <p:attrName>style.visibility</p:attrName>
                                        </p:attrNameLst>
                                      </p:cBhvr>
                                      <p:to>
                                        <p:strVal val="visible"/>
                                      </p:to>
                                    </p:set>
                                    <p:anim calcmode="lin" valueType="num">
                                      <p:cBhvr additive="base">
                                        <p:cTn id="96" dur="500"/>
                                        <p:tgtEl>
                                          <p:spTgt spid="430"/>
                                        </p:tgtEl>
                                        <p:attrNameLst>
                                          <p:attrName>ppt_w</p:attrName>
                                        </p:attrNameLst>
                                      </p:cBhvr>
                                      <p:tavLst>
                                        <p:tav tm="0">
                                          <p:val>
                                            <p:strVal val="0"/>
                                          </p:val>
                                        </p:tav>
                                        <p:tav tm="100000">
                                          <p:val>
                                            <p:strVal val="#ppt_w"/>
                                          </p:val>
                                        </p:tav>
                                      </p:tavLst>
                                    </p:anim>
                                    <p:anim calcmode="lin" valueType="num">
                                      <p:cBhvr additive="base">
                                        <p:cTn id="97" dur="500"/>
                                        <p:tgtEl>
                                          <p:spTgt spid="430"/>
                                        </p:tgtEl>
                                        <p:attrNameLst>
                                          <p:attrName>ppt_h</p:attrName>
                                        </p:attrNameLst>
                                      </p:cBhvr>
                                      <p:tavLst>
                                        <p:tav tm="0">
                                          <p:val>
                                            <p:str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42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426"/>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2000"/>
                                        <p:tgtEl>
                                          <p:spTgt spid="426"/>
                                        </p:tgtEl>
                                      </p:cBhvr>
                                    </p:animEffect>
                                    <p:set>
                                      <p:cBhvr>
                                        <p:cTn id="110" dur="1" fill="hold">
                                          <p:stCondLst>
                                            <p:cond delay="2000"/>
                                          </p:stCondLst>
                                        </p:cTn>
                                        <p:tgtEl>
                                          <p:spTgt spid="42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nodeType="clickEffect">
                                  <p:stCondLst>
                                    <p:cond delay="0"/>
                                  </p:stCondLst>
                                  <p:childTnLst>
                                    <p:set>
                                      <p:cBhvr>
                                        <p:cTn id="114" dur="1" fill="hold">
                                          <p:stCondLst>
                                            <p:cond delay="0"/>
                                          </p:stCondLst>
                                        </p:cTn>
                                        <p:tgtEl>
                                          <p:spTgt spid="426"/>
                                        </p:tgtEl>
                                        <p:attrNameLst>
                                          <p:attrName>style.visibility</p:attrName>
                                        </p:attrNameLst>
                                      </p:cBhvr>
                                      <p:to>
                                        <p:strVal val="visible"/>
                                      </p:to>
                                    </p:set>
                                    <p:anim calcmode="lin" valueType="num">
                                      <p:cBhvr additive="base">
                                        <p:cTn id="115" dur="500"/>
                                        <p:tgtEl>
                                          <p:spTgt spid="426"/>
                                        </p:tgtEl>
                                        <p:attrNameLst>
                                          <p:attrName>ppt_w</p:attrName>
                                        </p:attrNameLst>
                                      </p:cBhvr>
                                      <p:tavLst>
                                        <p:tav tm="0">
                                          <p:val>
                                            <p:strVal val="0"/>
                                          </p:val>
                                        </p:tav>
                                        <p:tav tm="100000">
                                          <p:val>
                                            <p:strVal val="#ppt_w"/>
                                          </p:val>
                                        </p:tav>
                                      </p:tavLst>
                                    </p:anim>
                                    <p:anim calcmode="lin" valueType="num">
                                      <p:cBhvr additive="base">
                                        <p:cTn id="116" dur="500"/>
                                        <p:tgtEl>
                                          <p:spTgt spid="426"/>
                                        </p:tgtEl>
                                        <p:attrNameLst>
                                          <p:attrName>ppt_h</p:attrName>
                                        </p:attrNameLst>
                                      </p:cBhvr>
                                      <p:tavLst>
                                        <p:tav tm="0">
                                          <p:val>
                                            <p:str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2000"/>
                                        <p:tgtEl>
                                          <p:spTgt spid="421"/>
                                        </p:tgtEl>
                                      </p:cBhvr>
                                    </p:animEffect>
                                    <p:set>
                                      <p:cBhvr>
                                        <p:cTn id="121" dur="1" fill="hold">
                                          <p:stCondLst>
                                            <p:cond delay="2000"/>
                                          </p:stCondLst>
                                        </p:cTn>
                                        <p:tgtEl>
                                          <p:spTgt spid="421"/>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3" presetClass="entr" presetSubtype="16" fill="hold" nodeType="clickEffect">
                                  <p:stCondLst>
                                    <p:cond delay="0"/>
                                  </p:stCondLst>
                                  <p:childTnLst>
                                    <p:set>
                                      <p:cBhvr>
                                        <p:cTn id="125" dur="1" fill="hold">
                                          <p:stCondLst>
                                            <p:cond delay="0"/>
                                          </p:stCondLst>
                                        </p:cTn>
                                        <p:tgtEl>
                                          <p:spTgt spid="421"/>
                                        </p:tgtEl>
                                        <p:attrNameLst>
                                          <p:attrName>style.visibility</p:attrName>
                                        </p:attrNameLst>
                                      </p:cBhvr>
                                      <p:to>
                                        <p:strVal val="visible"/>
                                      </p:to>
                                    </p:set>
                                    <p:anim calcmode="lin" valueType="num">
                                      <p:cBhvr additive="base">
                                        <p:cTn id="126" dur="500"/>
                                        <p:tgtEl>
                                          <p:spTgt spid="421"/>
                                        </p:tgtEl>
                                        <p:attrNameLst>
                                          <p:attrName>ppt_w</p:attrName>
                                        </p:attrNameLst>
                                      </p:cBhvr>
                                      <p:tavLst>
                                        <p:tav tm="0">
                                          <p:val>
                                            <p:strVal val="0"/>
                                          </p:val>
                                        </p:tav>
                                        <p:tav tm="100000">
                                          <p:val>
                                            <p:strVal val="#ppt_w"/>
                                          </p:val>
                                        </p:tav>
                                      </p:tavLst>
                                    </p:anim>
                                    <p:anim calcmode="lin" valueType="num">
                                      <p:cBhvr additive="base">
                                        <p:cTn id="127" dur="500"/>
                                        <p:tgtEl>
                                          <p:spTgt spid="421"/>
                                        </p:tgtEl>
                                        <p:attrNameLst>
                                          <p:attrName>ppt_h</p:attrName>
                                        </p:attrNameLst>
                                      </p:cBhvr>
                                      <p:tavLst>
                                        <p:tav tm="0">
                                          <p:val>
                                            <p:strVal val="0"/>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2000"/>
                                        <p:tgtEl>
                                          <p:spTgt spid="424"/>
                                        </p:tgtEl>
                                      </p:cBhvr>
                                    </p:animEffect>
                                    <p:set>
                                      <p:cBhvr>
                                        <p:cTn id="132" dur="1" fill="hold">
                                          <p:stCondLst>
                                            <p:cond delay="2000"/>
                                          </p:stCondLst>
                                        </p:cTn>
                                        <p:tgtEl>
                                          <p:spTgt spid="42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3" presetClass="entr" presetSubtype="16" fill="hold" nodeType="clickEffect">
                                  <p:stCondLst>
                                    <p:cond delay="0"/>
                                  </p:stCondLst>
                                  <p:childTnLst>
                                    <p:set>
                                      <p:cBhvr>
                                        <p:cTn id="136" dur="1" fill="hold">
                                          <p:stCondLst>
                                            <p:cond delay="0"/>
                                          </p:stCondLst>
                                        </p:cTn>
                                        <p:tgtEl>
                                          <p:spTgt spid="424"/>
                                        </p:tgtEl>
                                        <p:attrNameLst>
                                          <p:attrName>style.visibility</p:attrName>
                                        </p:attrNameLst>
                                      </p:cBhvr>
                                      <p:to>
                                        <p:strVal val="visible"/>
                                      </p:to>
                                    </p:set>
                                    <p:anim calcmode="lin" valueType="num">
                                      <p:cBhvr additive="base">
                                        <p:cTn id="137" dur="500"/>
                                        <p:tgtEl>
                                          <p:spTgt spid="424"/>
                                        </p:tgtEl>
                                        <p:attrNameLst>
                                          <p:attrName>ppt_w</p:attrName>
                                        </p:attrNameLst>
                                      </p:cBhvr>
                                      <p:tavLst>
                                        <p:tav tm="0">
                                          <p:val>
                                            <p:strVal val="0"/>
                                          </p:val>
                                        </p:tav>
                                        <p:tav tm="100000">
                                          <p:val>
                                            <p:strVal val="#ppt_w"/>
                                          </p:val>
                                        </p:tav>
                                      </p:tavLst>
                                    </p:anim>
                                    <p:anim calcmode="lin" valueType="num">
                                      <p:cBhvr additive="base">
                                        <p:cTn id="138" dur="500"/>
                                        <p:tgtEl>
                                          <p:spTgt spid="424"/>
                                        </p:tgtEl>
                                        <p:attrNameLst>
                                          <p:attrName>ppt_h</p:attrName>
                                        </p:attrNameLst>
                                      </p:cBhvr>
                                      <p:tavLst>
                                        <p:tav tm="0">
                                          <p:val>
                                            <p:strVal val="0"/>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2000"/>
                                        <p:tgtEl>
                                          <p:spTgt spid="422"/>
                                        </p:tgtEl>
                                      </p:cBhvr>
                                    </p:animEffect>
                                    <p:set>
                                      <p:cBhvr>
                                        <p:cTn id="143" dur="1" fill="hold">
                                          <p:stCondLst>
                                            <p:cond delay="2000"/>
                                          </p:stCondLst>
                                        </p:cTn>
                                        <p:tgtEl>
                                          <p:spTgt spid="422"/>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3" presetClass="entr" presetSubtype="16" fill="hold" nodeType="clickEffect">
                                  <p:stCondLst>
                                    <p:cond delay="0"/>
                                  </p:stCondLst>
                                  <p:childTnLst>
                                    <p:set>
                                      <p:cBhvr>
                                        <p:cTn id="147" dur="1" fill="hold">
                                          <p:stCondLst>
                                            <p:cond delay="0"/>
                                          </p:stCondLst>
                                        </p:cTn>
                                        <p:tgtEl>
                                          <p:spTgt spid="422"/>
                                        </p:tgtEl>
                                        <p:attrNameLst>
                                          <p:attrName>style.visibility</p:attrName>
                                        </p:attrNameLst>
                                      </p:cBhvr>
                                      <p:to>
                                        <p:strVal val="visible"/>
                                      </p:to>
                                    </p:set>
                                    <p:anim calcmode="lin" valueType="num">
                                      <p:cBhvr additive="base">
                                        <p:cTn id="148" dur="500"/>
                                        <p:tgtEl>
                                          <p:spTgt spid="422"/>
                                        </p:tgtEl>
                                        <p:attrNameLst>
                                          <p:attrName>ppt_w</p:attrName>
                                        </p:attrNameLst>
                                      </p:cBhvr>
                                      <p:tavLst>
                                        <p:tav tm="0">
                                          <p:val>
                                            <p:strVal val="0"/>
                                          </p:val>
                                        </p:tav>
                                        <p:tav tm="100000">
                                          <p:val>
                                            <p:strVal val="#ppt_w"/>
                                          </p:val>
                                        </p:tav>
                                      </p:tavLst>
                                    </p:anim>
                                    <p:anim calcmode="lin" valueType="num">
                                      <p:cBhvr additive="base">
                                        <p:cTn id="149" dur="500"/>
                                        <p:tgtEl>
                                          <p:spTgt spid="422"/>
                                        </p:tgtEl>
                                        <p:attrNameLst>
                                          <p:attrName>ppt_h</p:attrName>
                                        </p:attrNameLst>
                                      </p:cBhvr>
                                      <p:tavLst>
                                        <p:tav tm="0">
                                          <p:val>
                                            <p:strVal val="0"/>
                                          </p:val>
                                        </p:tav>
                                        <p:tav tm="100000">
                                          <p:val>
                                            <p:strVal val="#ppt_h"/>
                                          </p:val>
                                        </p:tav>
                                      </p:tavLst>
                                    </p:anim>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2000"/>
                                        <p:tgtEl>
                                          <p:spTgt spid="425"/>
                                        </p:tgtEl>
                                      </p:cBhvr>
                                    </p:animEffect>
                                    <p:set>
                                      <p:cBhvr>
                                        <p:cTn id="154" dur="1" fill="hold">
                                          <p:stCondLst>
                                            <p:cond delay="2000"/>
                                          </p:stCondLst>
                                        </p:cTn>
                                        <p:tgtEl>
                                          <p:spTgt spid="425"/>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3" presetClass="entr" presetSubtype="16" fill="hold" nodeType="clickEffect">
                                  <p:stCondLst>
                                    <p:cond delay="0"/>
                                  </p:stCondLst>
                                  <p:childTnLst>
                                    <p:set>
                                      <p:cBhvr>
                                        <p:cTn id="158" dur="1" fill="hold">
                                          <p:stCondLst>
                                            <p:cond delay="0"/>
                                          </p:stCondLst>
                                        </p:cTn>
                                        <p:tgtEl>
                                          <p:spTgt spid="425"/>
                                        </p:tgtEl>
                                        <p:attrNameLst>
                                          <p:attrName>style.visibility</p:attrName>
                                        </p:attrNameLst>
                                      </p:cBhvr>
                                      <p:to>
                                        <p:strVal val="visible"/>
                                      </p:to>
                                    </p:set>
                                    <p:anim calcmode="lin" valueType="num">
                                      <p:cBhvr additive="base">
                                        <p:cTn id="159" dur="500"/>
                                        <p:tgtEl>
                                          <p:spTgt spid="425"/>
                                        </p:tgtEl>
                                        <p:attrNameLst>
                                          <p:attrName>ppt_w</p:attrName>
                                        </p:attrNameLst>
                                      </p:cBhvr>
                                      <p:tavLst>
                                        <p:tav tm="0">
                                          <p:val>
                                            <p:strVal val="0"/>
                                          </p:val>
                                        </p:tav>
                                        <p:tav tm="100000">
                                          <p:val>
                                            <p:strVal val="#ppt_w"/>
                                          </p:val>
                                        </p:tav>
                                      </p:tavLst>
                                    </p:anim>
                                    <p:anim calcmode="lin" valueType="num">
                                      <p:cBhvr additive="base">
                                        <p:cTn id="160" dur="500"/>
                                        <p:tgtEl>
                                          <p:spTgt spid="425"/>
                                        </p:tgtEl>
                                        <p:attrNameLst>
                                          <p:attrName>ppt_h</p:attrName>
                                        </p:attrNameLst>
                                      </p:cBhvr>
                                      <p:tavLst>
                                        <p:tav tm="0">
                                          <p:val>
                                            <p:strVal val="0"/>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2000"/>
                                        <p:tgtEl>
                                          <p:spTgt spid="423"/>
                                        </p:tgtEl>
                                      </p:cBhvr>
                                    </p:animEffect>
                                    <p:set>
                                      <p:cBhvr>
                                        <p:cTn id="165" dur="1" fill="hold">
                                          <p:stCondLst>
                                            <p:cond delay="2000"/>
                                          </p:stCondLst>
                                        </p:cTn>
                                        <p:tgtEl>
                                          <p:spTgt spid="423"/>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23" presetClass="entr" presetSubtype="16" fill="hold" nodeType="clickEffect">
                                  <p:stCondLst>
                                    <p:cond delay="0"/>
                                  </p:stCondLst>
                                  <p:childTnLst>
                                    <p:set>
                                      <p:cBhvr>
                                        <p:cTn id="169" dur="1" fill="hold">
                                          <p:stCondLst>
                                            <p:cond delay="0"/>
                                          </p:stCondLst>
                                        </p:cTn>
                                        <p:tgtEl>
                                          <p:spTgt spid="423"/>
                                        </p:tgtEl>
                                        <p:attrNameLst>
                                          <p:attrName>style.visibility</p:attrName>
                                        </p:attrNameLst>
                                      </p:cBhvr>
                                      <p:to>
                                        <p:strVal val="visible"/>
                                      </p:to>
                                    </p:set>
                                    <p:anim calcmode="lin" valueType="num">
                                      <p:cBhvr additive="base">
                                        <p:cTn id="170" dur="500"/>
                                        <p:tgtEl>
                                          <p:spTgt spid="423"/>
                                        </p:tgtEl>
                                        <p:attrNameLst>
                                          <p:attrName>ppt_w</p:attrName>
                                        </p:attrNameLst>
                                      </p:cBhvr>
                                      <p:tavLst>
                                        <p:tav tm="0">
                                          <p:val>
                                            <p:strVal val="0"/>
                                          </p:val>
                                        </p:tav>
                                        <p:tav tm="100000">
                                          <p:val>
                                            <p:strVal val="#ppt_w"/>
                                          </p:val>
                                        </p:tav>
                                      </p:tavLst>
                                    </p:anim>
                                    <p:anim calcmode="lin" valueType="num">
                                      <p:cBhvr additive="base">
                                        <p:cTn id="171" dur="500"/>
                                        <p:tgtEl>
                                          <p:spTgt spid="423"/>
                                        </p:tgtEl>
                                        <p:attrNameLst>
                                          <p:attrName>ppt_h</p:attrName>
                                        </p:attrNameLst>
                                      </p:cBhvr>
                                      <p:tavLst>
                                        <p:tav tm="0">
                                          <p:val>
                                            <p:strVal val="0"/>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nodeType="clickEffect">
                                  <p:stCondLst>
                                    <p:cond delay="0"/>
                                  </p:stCondLst>
                                  <p:childTnLst>
                                    <p:animEffect transition="out" filter="fade">
                                      <p:cBhvr>
                                        <p:cTn id="175" dur="2000"/>
                                        <p:tgtEl>
                                          <p:spTgt spid="414"/>
                                        </p:tgtEl>
                                      </p:cBhvr>
                                    </p:animEffect>
                                    <p:set>
                                      <p:cBhvr>
                                        <p:cTn id="176" dur="1" fill="hold">
                                          <p:stCondLst>
                                            <p:cond delay="2000"/>
                                          </p:stCondLst>
                                        </p:cTn>
                                        <p:tgtEl>
                                          <p:spTgt spid="414"/>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23" presetClass="entr" presetSubtype="16" fill="hold" nodeType="clickEffect">
                                  <p:stCondLst>
                                    <p:cond delay="0"/>
                                  </p:stCondLst>
                                  <p:childTnLst>
                                    <p:set>
                                      <p:cBhvr>
                                        <p:cTn id="180" dur="1" fill="hold">
                                          <p:stCondLst>
                                            <p:cond delay="0"/>
                                          </p:stCondLst>
                                        </p:cTn>
                                        <p:tgtEl>
                                          <p:spTgt spid="414"/>
                                        </p:tgtEl>
                                        <p:attrNameLst>
                                          <p:attrName>style.visibility</p:attrName>
                                        </p:attrNameLst>
                                      </p:cBhvr>
                                      <p:to>
                                        <p:strVal val="visible"/>
                                      </p:to>
                                    </p:set>
                                    <p:anim calcmode="lin" valueType="num">
                                      <p:cBhvr additive="base">
                                        <p:cTn id="181" dur="500"/>
                                        <p:tgtEl>
                                          <p:spTgt spid="414"/>
                                        </p:tgtEl>
                                        <p:attrNameLst>
                                          <p:attrName>ppt_w</p:attrName>
                                        </p:attrNameLst>
                                      </p:cBhvr>
                                      <p:tavLst>
                                        <p:tav tm="0">
                                          <p:val>
                                            <p:strVal val="0"/>
                                          </p:val>
                                        </p:tav>
                                        <p:tav tm="100000">
                                          <p:val>
                                            <p:strVal val="#ppt_w"/>
                                          </p:val>
                                        </p:tav>
                                      </p:tavLst>
                                    </p:anim>
                                    <p:anim calcmode="lin" valueType="num">
                                      <p:cBhvr additive="base">
                                        <p:cTn id="182" dur="500"/>
                                        <p:tgtEl>
                                          <p:spTgt spid="4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
          <p:cNvSpPr/>
          <p:nvPr/>
        </p:nvSpPr>
        <p:spPr>
          <a:xfrm>
            <a:off x="281289" y="3846235"/>
            <a:ext cx="3631097" cy="479349"/>
          </a:xfrm>
          <a:prstGeom prst="roundRect">
            <a:avLst>
              <a:gd name="adj" fmla="val 16667"/>
            </a:avLst>
          </a:prstGeom>
          <a:solidFill>
            <a:srgbClr val="D5F7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3" name="Google Shape;443;p6"/>
          <p:cNvSpPr/>
          <p:nvPr/>
        </p:nvSpPr>
        <p:spPr>
          <a:xfrm>
            <a:off x="2600134" y="1979729"/>
            <a:ext cx="1213051" cy="479349"/>
          </a:xfrm>
          <a:prstGeom prst="roundRect">
            <a:avLst>
              <a:gd name="adj" fmla="val 16667"/>
            </a:avLst>
          </a:prstGeom>
          <a:solidFill>
            <a:srgbClr val="D5F7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4" name="Google Shape;444;p6"/>
          <p:cNvSpPr txBox="1">
            <a:spLocks noGrp="1"/>
          </p:cNvSpPr>
          <p:nvPr>
            <p:ph type="title"/>
          </p:nvPr>
        </p:nvSpPr>
        <p:spPr>
          <a:xfrm>
            <a:off x="204236" y="86352"/>
            <a:ext cx="10515600" cy="7701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a:solidFill>
                  <a:srgbClr val="002060"/>
                </a:solidFill>
                <a:latin typeface="Century Gothic"/>
                <a:ea typeface="Century Gothic"/>
                <a:cs typeface="Century Gothic"/>
                <a:sym typeface="Century Gothic"/>
              </a:rPr>
              <a:t>Knowing wh</a:t>
            </a:r>
            <a:r>
              <a:rPr lang="en-GB" sz="3600" b="1">
                <a:solidFill>
                  <a:srgbClr val="002060"/>
                </a:solidFill>
                <a:latin typeface="Century Gothic"/>
                <a:ea typeface="Century Gothic"/>
                <a:cs typeface="Century Gothic"/>
                <a:sym typeface="Century Gothic"/>
              </a:rPr>
              <a:t>o does what</a:t>
            </a:r>
            <a:endParaRPr sz="3600" b="1" i="0" u="none" strike="noStrike" cap="none">
              <a:solidFill>
                <a:srgbClr val="002060"/>
              </a:solidFill>
              <a:latin typeface="Century Gothic"/>
              <a:ea typeface="Century Gothic"/>
              <a:cs typeface="Century Gothic"/>
              <a:sym typeface="Century Gothic"/>
            </a:endParaRPr>
          </a:p>
        </p:txBody>
      </p:sp>
      <p:pic>
        <p:nvPicPr>
          <p:cNvPr id="445" name="Google Shape;445;p6"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446" name="Google Shape;446;p6"/>
          <p:cNvPicPr preferRelativeResize="0"/>
          <p:nvPr/>
        </p:nvPicPr>
        <p:blipFill rotWithShape="1">
          <a:blip r:embed="rId4">
            <a:alphaModFix/>
          </a:blip>
          <a:srcRect/>
          <a:stretch/>
        </p:blipFill>
        <p:spPr>
          <a:xfrm>
            <a:off x="4096621" y="3820396"/>
            <a:ext cx="442485" cy="523220"/>
          </a:xfrm>
          <a:prstGeom prst="rect">
            <a:avLst/>
          </a:prstGeom>
          <a:noFill/>
          <a:ln>
            <a:noFill/>
          </a:ln>
        </p:spPr>
      </p:pic>
      <p:sp>
        <p:nvSpPr>
          <p:cNvPr id="447" name="Google Shape;447;p6"/>
          <p:cNvSpPr txBox="1"/>
          <p:nvPr/>
        </p:nvSpPr>
        <p:spPr>
          <a:xfrm>
            <a:off x="204235" y="767367"/>
            <a:ext cx="660861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200"/>
              <a:buFont typeface="Century Gothic"/>
              <a:buNone/>
            </a:pPr>
            <a:r>
              <a:rPr lang="en-GB" sz="3200" b="1" i="0" u="none" strike="noStrike" cap="none">
                <a:solidFill>
                  <a:srgbClr val="002060"/>
                </a:solidFill>
                <a:latin typeface="Century Gothic"/>
                <a:ea typeface="Century Gothic"/>
                <a:cs typeface="Century Gothic"/>
                <a:sym typeface="Century Gothic"/>
              </a:rPr>
              <a:t>[–er </a:t>
            </a:r>
            <a:r>
              <a:rPr lang="en-GB" sz="3200" b="0" i="0" u="none" strike="noStrike" cap="none">
                <a:solidFill>
                  <a:srgbClr val="002060"/>
                </a:solidFill>
                <a:latin typeface="Century Gothic"/>
                <a:ea typeface="Century Gothic"/>
                <a:cs typeface="Century Gothic"/>
                <a:sym typeface="Century Gothic"/>
              </a:rPr>
              <a:t>verbs</a:t>
            </a:r>
            <a:r>
              <a:rPr lang="en-GB" sz="3200" b="1" i="0" u="none" strike="noStrike" cap="none">
                <a:solidFill>
                  <a:srgbClr val="002060"/>
                </a:solidFill>
                <a:latin typeface="Century Gothic"/>
                <a:ea typeface="Century Gothic"/>
                <a:cs typeface="Century Gothic"/>
                <a:sym typeface="Century Gothic"/>
              </a:rPr>
              <a:t>]</a:t>
            </a:r>
            <a:endParaRPr/>
          </a:p>
        </p:txBody>
      </p:sp>
      <p:sp>
        <p:nvSpPr>
          <p:cNvPr id="448" name="Google Shape;448;p6"/>
          <p:cNvSpPr txBox="1"/>
          <p:nvPr/>
        </p:nvSpPr>
        <p:spPr>
          <a:xfrm>
            <a:off x="270906" y="3792545"/>
            <a:ext cx="365186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Je parl</a:t>
            </a:r>
            <a:r>
              <a:rPr lang="en-GB" sz="2800" b="1" i="0" u="none" strike="noStrike" cap="none">
                <a:solidFill>
                  <a:srgbClr val="92D050"/>
                </a:solidFill>
                <a:latin typeface="Century Gothic"/>
                <a:ea typeface="Century Gothic"/>
                <a:cs typeface="Century Gothic"/>
                <a:sym typeface="Century Gothic"/>
              </a:rPr>
              <a:t>e</a:t>
            </a:r>
            <a:r>
              <a:rPr lang="en-GB" sz="2800" b="0" i="0" u="none" strike="noStrike" cap="none">
                <a:solidFill>
                  <a:srgbClr val="002060"/>
                </a:solidFill>
                <a:latin typeface="Century Gothic"/>
                <a:ea typeface="Century Gothic"/>
                <a:cs typeface="Century Gothic"/>
                <a:sym typeface="Century Gothic"/>
              </a:rPr>
              <a:t> français. </a:t>
            </a:r>
            <a:endParaRPr sz="2800" b="1" i="0" u="none" strike="noStrike" cap="none">
              <a:solidFill>
                <a:srgbClr val="92D050"/>
              </a:solidFill>
              <a:latin typeface="Century Gothic"/>
              <a:ea typeface="Century Gothic"/>
              <a:cs typeface="Century Gothic"/>
              <a:sym typeface="Century Gothic"/>
            </a:endParaRPr>
          </a:p>
        </p:txBody>
      </p:sp>
      <p:sp>
        <p:nvSpPr>
          <p:cNvPr id="449" name="Google Shape;449;p6"/>
          <p:cNvSpPr/>
          <p:nvPr/>
        </p:nvSpPr>
        <p:spPr>
          <a:xfrm>
            <a:off x="9202284" y="33320"/>
            <a:ext cx="2910169" cy="1374318"/>
          </a:xfrm>
          <a:prstGeom prst="wedgeRoundRectCallout">
            <a:avLst>
              <a:gd name="adj1" fmla="val -198156"/>
              <a:gd name="adj2" fmla="val 57578"/>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It is also the form of a verb you see in a dictionary. </a:t>
            </a:r>
            <a:endParaRPr/>
          </a:p>
        </p:txBody>
      </p:sp>
      <p:sp>
        <p:nvSpPr>
          <p:cNvPr id="450" name="Google Shape;450;p6"/>
          <p:cNvSpPr txBox="1"/>
          <p:nvPr/>
        </p:nvSpPr>
        <p:spPr>
          <a:xfrm>
            <a:off x="204235" y="1383397"/>
            <a:ext cx="1076856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We know the infinitive verb tells us the </a:t>
            </a:r>
            <a:r>
              <a:rPr lang="en-GB" sz="2800" b="1" i="0" u="none" strike="noStrike" cap="none">
                <a:solidFill>
                  <a:srgbClr val="002060"/>
                </a:solidFill>
                <a:latin typeface="Century Gothic"/>
                <a:ea typeface="Century Gothic"/>
                <a:cs typeface="Century Gothic"/>
                <a:sym typeface="Century Gothic"/>
              </a:rPr>
              <a:t>general meaning.</a:t>
            </a:r>
            <a:endParaRPr sz="2800" b="0" i="0" u="none" strike="noStrike" cap="none">
              <a:solidFill>
                <a:srgbClr val="002060"/>
              </a:solidFill>
              <a:latin typeface="Century Gothic"/>
              <a:ea typeface="Century Gothic"/>
              <a:cs typeface="Century Gothic"/>
              <a:sym typeface="Century Gothic"/>
            </a:endParaRPr>
          </a:p>
        </p:txBody>
      </p:sp>
      <p:sp>
        <p:nvSpPr>
          <p:cNvPr id="451" name="Google Shape;451;p6"/>
          <p:cNvSpPr txBox="1"/>
          <p:nvPr/>
        </p:nvSpPr>
        <p:spPr>
          <a:xfrm>
            <a:off x="261171" y="2588242"/>
            <a:ext cx="11851282" cy="97879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To mean ‘</a:t>
            </a:r>
            <a:r>
              <a:rPr lang="en-GB" sz="2800" b="1" i="0" u="none" strike="noStrike" cap="none">
                <a:solidFill>
                  <a:srgbClr val="92D050"/>
                </a:solidFill>
                <a:latin typeface="Century Gothic"/>
                <a:ea typeface="Century Gothic"/>
                <a:cs typeface="Century Gothic"/>
                <a:sym typeface="Century Gothic"/>
              </a:rPr>
              <a:t>I</a:t>
            </a:r>
            <a:r>
              <a:rPr lang="en-GB" sz="2800" b="0" i="0" u="none" strike="noStrike" cap="none">
                <a:solidFill>
                  <a:srgbClr val="002060"/>
                </a:solidFill>
                <a:latin typeface="Century Gothic"/>
                <a:ea typeface="Century Gothic"/>
                <a:cs typeface="Century Gothic"/>
                <a:sym typeface="Century Gothic"/>
              </a:rPr>
              <a:t>’ ‘</a:t>
            </a:r>
            <a:r>
              <a:rPr lang="en-GB" sz="2800" b="1" i="0" u="none" strike="noStrike" cap="none">
                <a:solidFill>
                  <a:srgbClr val="92D050"/>
                </a:solidFill>
                <a:latin typeface="Century Gothic"/>
                <a:ea typeface="Century Gothic"/>
                <a:cs typeface="Century Gothic"/>
                <a:sym typeface="Century Gothic"/>
              </a:rPr>
              <a:t>you</a:t>
            </a:r>
            <a:r>
              <a:rPr lang="en-GB" sz="2800" b="0" i="0" u="none" strike="noStrike" cap="none">
                <a:solidFill>
                  <a:srgbClr val="002060"/>
                </a:solidFill>
                <a:latin typeface="Century Gothic"/>
                <a:ea typeface="Century Gothic"/>
                <a:cs typeface="Century Gothic"/>
                <a:sym typeface="Century Gothic"/>
              </a:rPr>
              <a:t>’ or ‘</a:t>
            </a:r>
            <a:r>
              <a:rPr lang="en-GB" sz="2800" b="1" i="0" u="none" strike="noStrike" cap="none">
                <a:solidFill>
                  <a:srgbClr val="92D050"/>
                </a:solidFill>
                <a:latin typeface="Century Gothic"/>
                <a:ea typeface="Century Gothic"/>
                <a:cs typeface="Century Gothic"/>
                <a:sym typeface="Century Gothic"/>
              </a:rPr>
              <a:t>s/he</a:t>
            </a:r>
            <a:r>
              <a:rPr lang="en-GB" sz="2800" b="0" i="0" u="none" strike="noStrike" cap="none">
                <a:solidFill>
                  <a:srgbClr val="002060"/>
                </a:solidFill>
                <a:latin typeface="Century Gothic"/>
                <a:ea typeface="Century Gothic"/>
                <a:cs typeface="Century Gothic"/>
                <a:sym typeface="Century Gothic"/>
              </a:rPr>
              <a:t>’ with a verb, change the ending to match the pronoun:</a:t>
            </a:r>
            <a:endParaRPr/>
          </a:p>
        </p:txBody>
      </p:sp>
      <p:sp>
        <p:nvSpPr>
          <p:cNvPr id="452" name="Google Shape;452;p6"/>
          <p:cNvSpPr txBox="1"/>
          <p:nvPr/>
        </p:nvSpPr>
        <p:spPr>
          <a:xfrm>
            <a:off x="2584035" y="1946346"/>
            <a:ext cx="12013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1" i="0" u="none" strike="noStrike" cap="none">
                <a:solidFill>
                  <a:srgbClr val="002060"/>
                </a:solidFill>
                <a:latin typeface="Century Gothic"/>
                <a:ea typeface="Century Gothic"/>
                <a:cs typeface="Century Gothic"/>
                <a:sym typeface="Century Gothic"/>
              </a:rPr>
              <a:t>parl</a:t>
            </a:r>
            <a:r>
              <a:rPr lang="en-GB" sz="2800" b="1" i="0" u="none" strike="noStrike" cap="none">
                <a:solidFill>
                  <a:srgbClr val="92D050"/>
                </a:solidFill>
                <a:latin typeface="Century Gothic"/>
                <a:ea typeface="Century Gothic"/>
                <a:cs typeface="Century Gothic"/>
                <a:sym typeface="Century Gothic"/>
              </a:rPr>
              <a:t>er</a:t>
            </a:r>
            <a:endParaRPr sz="2800" b="0" i="0" u="none" strike="noStrike" cap="none">
              <a:solidFill>
                <a:srgbClr val="002060"/>
              </a:solidFill>
              <a:latin typeface="Century Gothic"/>
              <a:ea typeface="Century Gothic"/>
              <a:cs typeface="Century Gothic"/>
              <a:sym typeface="Century Gothic"/>
            </a:endParaRPr>
          </a:p>
        </p:txBody>
      </p:sp>
      <p:sp>
        <p:nvSpPr>
          <p:cNvPr id="453" name="Google Shape;453;p6"/>
          <p:cNvSpPr txBox="1"/>
          <p:nvPr/>
        </p:nvSpPr>
        <p:spPr>
          <a:xfrm>
            <a:off x="5238881" y="1895764"/>
            <a:ext cx="36085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0" u="none" strike="noStrike" cap="none">
                <a:solidFill>
                  <a:srgbClr val="92D050"/>
                </a:solidFill>
                <a:latin typeface="Century Gothic"/>
                <a:ea typeface="Century Gothic"/>
                <a:cs typeface="Century Gothic"/>
                <a:sym typeface="Century Gothic"/>
              </a:rPr>
              <a:t>to</a:t>
            </a:r>
            <a:r>
              <a:rPr lang="en-GB" sz="2800" b="1" i="0" u="none" strike="noStrike" cap="none">
                <a:solidFill>
                  <a:srgbClr val="002060"/>
                </a:solidFill>
                <a:latin typeface="Century Gothic"/>
                <a:ea typeface="Century Gothic"/>
                <a:cs typeface="Century Gothic"/>
                <a:sym typeface="Century Gothic"/>
              </a:rPr>
              <a:t> speak, speak</a:t>
            </a:r>
            <a:r>
              <a:rPr lang="en-GB" sz="2800" b="1" i="0" u="none" strike="noStrike" cap="none">
                <a:solidFill>
                  <a:srgbClr val="92D050"/>
                </a:solidFill>
                <a:latin typeface="Century Gothic"/>
                <a:ea typeface="Century Gothic"/>
                <a:cs typeface="Century Gothic"/>
                <a:sym typeface="Century Gothic"/>
              </a:rPr>
              <a:t>ing</a:t>
            </a:r>
            <a:endParaRPr sz="2800" b="0" i="0" u="none" strike="noStrike" cap="none">
              <a:solidFill>
                <a:srgbClr val="92D050"/>
              </a:solidFill>
              <a:latin typeface="Century Gothic"/>
              <a:ea typeface="Century Gothic"/>
              <a:cs typeface="Century Gothic"/>
              <a:sym typeface="Century Gothic"/>
            </a:endParaRPr>
          </a:p>
        </p:txBody>
      </p:sp>
      <p:sp>
        <p:nvSpPr>
          <p:cNvPr id="454" name="Google Shape;454;p6"/>
          <p:cNvSpPr txBox="1"/>
          <p:nvPr/>
        </p:nvSpPr>
        <p:spPr>
          <a:xfrm>
            <a:off x="4640958" y="3835479"/>
            <a:ext cx="291008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I speak French.</a:t>
            </a:r>
            <a:endParaRPr/>
          </a:p>
        </p:txBody>
      </p:sp>
      <p:sp>
        <p:nvSpPr>
          <p:cNvPr id="455" name="Google Shape;455;p6"/>
          <p:cNvSpPr/>
          <p:nvPr/>
        </p:nvSpPr>
        <p:spPr>
          <a:xfrm>
            <a:off x="281290" y="4903495"/>
            <a:ext cx="3631096" cy="479349"/>
          </a:xfrm>
          <a:prstGeom prst="roundRect">
            <a:avLst>
              <a:gd name="adj" fmla="val 16667"/>
            </a:avLst>
          </a:prstGeom>
          <a:solidFill>
            <a:srgbClr val="D5F7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6" name="Google Shape;456;p6"/>
          <p:cNvSpPr txBox="1"/>
          <p:nvPr/>
        </p:nvSpPr>
        <p:spPr>
          <a:xfrm>
            <a:off x="281289" y="4881559"/>
            <a:ext cx="334063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Tu parl</a:t>
            </a:r>
            <a:r>
              <a:rPr lang="en-GB" sz="2800" b="1" i="0" u="none" strike="noStrike" cap="none">
                <a:solidFill>
                  <a:srgbClr val="92D050"/>
                </a:solidFill>
                <a:latin typeface="Century Gothic"/>
                <a:ea typeface="Century Gothic"/>
                <a:cs typeface="Century Gothic"/>
                <a:sym typeface="Century Gothic"/>
              </a:rPr>
              <a:t>es</a:t>
            </a:r>
            <a:r>
              <a:rPr lang="en-GB" sz="2800" b="0" i="0" u="none" strike="noStrike" cap="none">
                <a:solidFill>
                  <a:srgbClr val="002060"/>
                </a:solidFill>
                <a:latin typeface="Century Gothic"/>
                <a:ea typeface="Century Gothic"/>
                <a:cs typeface="Century Gothic"/>
                <a:sym typeface="Century Gothic"/>
              </a:rPr>
              <a:t> français. </a:t>
            </a:r>
            <a:endParaRPr sz="2800" b="1" i="0" u="none" strike="noStrike" cap="none">
              <a:solidFill>
                <a:srgbClr val="92D050"/>
              </a:solidFill>
              <a:latin typeface="Century Gothic"/>
              <a:ea typeface="Century Gothic"/>
              <a:cs typeface="Century Gothic"/>
              <a:sym typeface="Century Gothic"/>
            </a:endParaRPr>
          </a:p>
        </p:txBody>
      </p:sp>
      <p:sp>
        <p:nvSpPr>
          <p:cNvPr id="457" name="Google Shape;457;p6"/>
          <p:cNvSpPr txBox="1"/>
          <p:nvPr/>
        </p:nvSpPr>
        <p:spPr>
          <a:xfrm>
            <a:off x="4577382" y="4905176"/>
            <a:ext cx="365186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You speak French.</a:t>
            </a:r>
            <a:endParaRPr/>
          </a:p>
        </p:txBody>
      </p:sp>
      <p:pic>
        <p:nvPicPr>
          <p:cNvPr id="458" name="Google Shape;458;p6"/>
          <p:cNvPicPr preferRelativeResize="0"/>
          <p:nvPr/>
        </p:nvPicPr>
        <p:blipFill rotWithShape="1">
          <a:blip r:embed="rId4">
            <a:alphaModFix/>
          </a:blip>
          <a:srcRect/>
          <a:stretch/>
        </p:blipFill>
        <p:spPr>
          <a:xfrm>
            <a:off x="4527887" y="1925161"/>
            <a:ext cx="603412" cy="577304"/>
          </a:xfrm>
          <a:prstGeom prst="rect">
            <a:avLst/>
          </a:prstGeom>
          <a:noFill/>
          <a:ln>
            <a:noFill/>
          </a:ln>
        </p:spPr>
      </p:pic>
      <p:pic>
        <p:nvPicPr>
          <p:cNvPr id="459" name="Google Shape;459;p6"/>
          <p:cNvPicPr preferRelativeResize="0"/>
          <p:nvPr/>
        </p:nvPicPr>
        <p:blipFill rotWithShape="1">
          <a:blip r:embed="rId4">
            <a:alphaModFix/>
          </a:blip>
          <a:srcRect/>
          <a:stretch/>
        </p:blipFill>
        <p:spPr>
          <a:xfrm>
            <a:off x="4091960" y="4905176"/>
            <a:ext cx="442485" cy="523220"/>
          </a:xfrm>
          <a:prstGeom prst="rect">
            <a:avLst/>
          </a:prstGeom>
          <a:noFill/>
          <a:ln>
            <a:noFill/>
          </a:ln>
        </p:spPr>
      </p:pic>
      <p:sp>
        <p:nvSpPr>
          <p:cNvPr id="460" name="Google Shape;460;p6"/>
          <p:cNvSpPr/>
          <p:nvPr/>
        </p:nvSpPr>
        <p:spPr>
          <a:xfrm>
            <a:off x="7883912" y="3393086"/>
            <a:ext cx="4142632" cy="1686040"/>
          </a:xfrm>
          <a:prstGeom prst="wedgeRoundRectCallout">
            <a:avLst>
              <a:gd name="adj1" fmla="val -35229"/>
              <a:gd name="adj2" fmla="val 74255"/>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Note that </a:t>
            </a:r>
            <a:r>
              <a:rPr lang="en-GB" sz="2400" b="1" i="0" u="none" strike="noStrike" cap="none">
                <a:solidFill>
                  <a:srgbClr val="002060"/>
                </a:solidFill>
                <a:latin typeface="Century Gothic"/>
                <a:ea typeface="Century Gothic"/>
                <a:cs typeface="Century Gothic"/>
                <a:sym typeface="Century Gothic"/>
              </a:rPr>
              <a:t>parl</a:t>
            </a:r>
            <a:r>
              <a:rPr lang="en-GB" sz="2400" b="1" i="0" u="none" strike="noStrike" cap="none">
                <a:solidFill>
                  <a:srgbClr val="92D050"/>
                </a:solidFill>
                <a:latin typeface="Century Gothic"/>
                <a:ea typeface="Century Gothic"/>
                <a:cs typeface="Century Gothic"/>
                <a:sym typeface="Century Gothic"/>
              </a:rPr>
              <a:t>e</a:t>
            </a:r>
            <a:r>
              <a:rPr lang="en-GB" sz="2400" b="0" i="0" u="none" strike="noStrike" cap="none">
                <a:solidFill>
                  <a:srgbClr val="002060"/>
                </a:solidFill>
                <a:latin typeface="Century Gothic"/>
                <a:ea typeface="Century Gothic"/>
                <a:cs typeface="Century Gothic"/>
                <a:sym typeface="Century Gothic"/>
              </a:rPr>
              <a:t> and </a:t>
            </a:r>
            <a:r>
              <a:rPr lang="en-GB" sz="2400" b="1" i="0" u="none" strike="noStrike" cap="none">
                <a:solidFill>
                  <a:srgbClr val="002060"/>
                </a:solidFill>
                <a:latin typeface="Century Gothic"/>
                <a:ea typeface="Century Gothic"/>
                <a:cs typeface="Century Gothic"/>
                <a:sym typeface="Century Gothic"/>
              </a:rPr>
              <a:t>parl</a:t>
            </a:r>
            <a:r>
              <a:rPr lang="en-GB" sz="2400" b="1" i="0" u="none" strike="noStrike" cap="none">
                <a:solidFill>
                  <a:srgbClr val="92D050"/>
                </a:solidFill>
                <a:latin typeface="Century Gothic"/>
                <a:ea typeface="Century Gothic"/>
                <a:cs typeface="Century Gothic"/>
                <a:sym typeface="Century Gothic"/>
              </a:rPr>
              <a:t>es</a:t>
            </a:r>
            <a:r>
              <a:rPr lang="en-GB" sz="2400" b="0" i="0" u="none" strike="noStrike" cap="none">
                <a:solidFill>
                  <a:srgbClr val="92D050"/>
                </a:solidFill>
                <a:latin typeface="Century Gothic"/>
                <a:ea typeface="Century Gothic"/>
                <a:cs typeface="Century Gothic"/>
                <a:sym typeface="Century Gothic"/>
              </a:rPr>
              <a:t> </a:t>
            </a:r>
            <a:r>
              <a:rPr lang="en-GB" sz="2400" b="0" i="0" u="none" strike="noStrike" cap="none">
                <a:solidFill>
                  <a:srgbClr val="002060"/>
                </a:solidFill>
                <a:latin typeface="Century Gothic"/>
                <a:ea typeface="Century Gothic"/>
                <a:cs typeface="Century Gothic"/>
                <a:sym typeface="Century Gothic"/>
              </a:rPr>
              <a:t>sound the same because of the </a:t>
            </a:r>
            <a:br>
              <a:rPr lang="en-GB" sz="2400" b="0" i="0" u="none" strike="noStrike" cap="none">
                <a:solidFill>
                  <a:srgbClr val="002060"/>
                </a:solidFill>
                <a:latin typeface="Century Gothic"/>
                <a:ea typeface="Century Gothic"/>
                <a:cs typeface="Century Gothic"/>
                <a:sym typeface="Century Gothic"/>
              </a:rPr>
            </a:br>
            <a:r>
              <a:rPr lang="en-GB" sz="2400" b="1" i="0" u="none" strike="noStrike" cap="none">
                <a:solidFill>
                  <a:srgbClr val="002060"/>
                </a:solidFill>
                <a:latin typeface="Century Gothic"/>
                <a:ea typeface="Century Gothic"/>
                <a:cs typeface="Century Gothic"/>
                <a:sym typeface="Century Gothic"/>
              </a:rPr>
              <a:t>S</a:t>
            </a:r>
            <a:r>
              <a:rPr lang="en-GB" sz="2400" b="0" i="0" u="none" strike="noStrike" cap="none">
                <a:solidFill>
                  <a:srgbClr val="002060"/>
                </a:solidFill>
                <a:latin typeface="Century Gothic"/>
                <a:ea typeface="Century Gothic"/>
                <a:cs typeface="Century Gothic"/>
                <a:sym typeface="Century Gothic"/>
              </a:rPr>
              <a:t>ilent </a:t>
            </a:r>
            <a:r>
              <a:rPr lang="en-GB" sz="2400" b="1" i="0" u="none" strike="noStrike" cap="none">
                <a:solidFill>
                  <a:srgbClr val="002060"/>
                </a:solidFill>
                <a:latin typeface="Century Gothic"/>
                <a:ea typeface="Century Gothic"/>
                <a:cs typeface="Century Gothic"/>
                <a:sym typeface="Century Gothic"/>
              </a:rPr>
              <a:t>F</a:t>
            </a:r>
            <a:r>
              <a:rPr lang="en-GB" sz="2400" b="0" i="0" u="none" strike="noStrike" cap="none">
                <a:solidFill>
                  <a:srgbClr val="002060"/>
                </a:solidFill>
                <a:latin typeface="Century Gothic"/>
                <a:ea typeface="Century Gothic"/>
                <a:cs typeface="Century Gothic"/>
                <a:sym typeface="Century Gothic"/>
              </a:rPr>
              <a:t>inal </a:t>
            </a:r>
            <a:r>
              <a:rPr lang="en-GB" sz="2400" b="1" i="0" u="none" strike="noStrike" cap="none">
                <a:solidFill>
                  <a:srgbClr val="002060"/>
                </a:solidFill>
                <a:latin typeface="Century Gothic"/>
                <a:ea typeface="Century Gothic"/>
                <a:cs typeface="Century Gothic"/>
                <a:sym typeface="Century Gothic"/>
              </a:rPr>
              <a:t>C</a:t>
            </a:r>
            <a:r>
              <a:rPr lang="en-GB" sz="2400" b="0" i="0" u="none" strike="noStrike" cap="none">
                <a:solidFill>
                  <a:srgbClr val="002060"/>
                </a:solidFill>
                <a:latin typeface="Century Gothic"/>
                <a:ea typeface="Century Gothic"/>
                <a:cs typeface="Century Gothic"/>
                <a:sym typeface="Century Gothic"/>
              </a:rPr>
              <a:t>onsonant.</a:t>
            </a:r>
            <a:endParaRPr/>
          </a:p>
        </p:txBody>
      </p:sp>
      <p:sp>
        <p:nvSpPr>
          <p:cNvPr id="461" name="Google Shape;461;p6"/>
          <p:cNvSpPr/>
          <p:nvPr/>
        </p:nvSpPr>
        <p:spPr>
          <a:xfrm>
            <a:off x="281290" y="6050782"/>
            <a:ext cx="3631096" cy="479349"/>
          </a:xfrm>
          <a:prstGeom prst="roundRect">
            <a:avLst>
              <a:gd name="adj" fmla="val 16667"/>
            </a:avLst>
          </a:prstGeom>
          <a:solidFill>
            <a:srgbClr val="D5F7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2" name="Google Shape;462;p6"/>
          <p:cNvSpPr txBox="1"/>
          <p:nvPr/>
        </p:nvSpPr>
        <p:spPr>
          <a:xfrm>
            <a:off x="260524" y="6028846"/>
            <a:ext cx="365186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Il/Elle parl</a:t>
            </a:r>
            <a:r>
              <a:rPr lang="en-GB" sz="2800" b="1" i="0" u="none" strike="noStrike" cap="none">
                <a:solidFill>
                  <a:srgbClr val="92D050"/>
                </a:solidFill>
                <a:latin typeface="Century Gothic"/>
                <a:ea typeface="Century Gothic"/>
                <a:cs typeface="Century Gothic"/>
                <a:sym typeface="Century Gothic"/>
              </a:rPr>
              <a:t>e</a:t>
            </a:r>
            <a:r>
              <a:rPr lang="en-GB" sz="2800" b="0" i="0" u="none" strike="noStrike" cap="none">
                <a:solidFill>
                  <a:srgbClr val="002060"/>
                </a:solidFill>
                <a:latin typeface="Century Gothic"/>
                <a:ea typeface="Century Gothic"/>
                <a:cs typeface="Century Gothic"/>
                <a:sym typeface="Century Gothic"/>
              </a:rPr>
              <a:t> français. </a:t>
            </a:r>
            <a:endParaRPr sz="2800" b="1" i="0" u="none" strike="noStrike" cap="none">
              <a:solidFill>
                <a:srgbClr val="92D050"/>
              </a:solidFill>
              <a:latin typeface="Century Gothic"/>
              <a:ea typeface="Century Gothic"/>
              <a:cs typeface="Century Gothic"/>
              <a:sym typeface="Century Gothic"/>
            </a:endParaRPr>
          </a:p>
        </p:txBody>
      </p:sp>
      <p:sp>
        <p:nvSpPr>
          <p:cNvPr id="463" name="Google Shape;463;p6"/>
          <p:cNvSpPr txBox="1"/>
          <p:nvPr/>
        </p:nvSpPr>
        <p:spPr>
          <a:xfrm>
            <a:off x="4624118" y="6028846"/>
            <a:ext cx="4142632" cy="523180"/>
          </a:xfrm>
          <a:prstGeom prst="rect">
            <a:avLst/>
          </a:prstGeom>
          <a:noFill/>
          <a:ln>
            <a:noFill/>
          </a:ln>
        </p:spPr>
        <p:txBody>
          <a:bodyPr spcFirstLastPara="1" wrap="square" lIns="91425" tIns="45700" rIns="91425" bIns="45700" anchor="t" anchorCtr="0">
            <a:spAutoFit/>
          </a:bodyPr>
          <a:lstStyle/>
          <a:p>
            <a:pPr lvl="0">
              <a:buClr>
                <a:srgbClr val="002060"/>
              </a:buClr>
              <a:buSzPts val="2800"/>
              <a:defRPr/>
            </a:pPr>
            <a:r>
              <a:rPr lang="en-GB" sz="2800" dirty="0" err="1">
                <a:solidFill>
                  <a:srgbClr val="002060"/>
                </a:solidFill>
                <a:latin typeface="Century Gothic"/>
                <a:ea typeface="Century Gothic"/>
                <a:cs typeface="Century Gothic"/>
                <a:sym typeface="Century Gothic"/>
              </a:rPr>
              <a:t>He/She</a:t>
            </a:r>
            <a:r>
              <a:rPr lang="en-GB" sz="2800" dirty="0">
                <a:solidFill>
                  <a:srgbClr val="002060"/>
                </a:solidFill>
                <a:latin typeface="Century Gothic"/>
                <a:ea typeface="Century Gothic"/>
                <a:cs typeface="Century Gothic"/>
                <a:sym typeface="Century Gothic"/>
              </a:rPr>
              <a:t> speaks French.</a:t>
            </a:r>
            <a:endParaRPr lang="en-GB" dirty="0"/>
          </a:p>
        </p:txBody>
      </p:sp>
      <p:pic>
        <p:nvPicPr>
          <p:cNvPr id="464" name="Google Shape;464;p6"/>
          <p:cNvPicPr preferRelativeResize="0"/>
          <p:nvPr/>
        </p:nvPicPr>
        <p:blipFill rotWithShape="1">
          <a:blip r:embed="rId4">
            <a:alphaModFix/>
          </a:blip>
          <a:srcRect/>
          <a:stretch/>
        </p:blipFill>
        <p:spPr>
          <a:xfrm>
            <a:off x="4152808" y="6040274"/>
            <a:ext cx="442485" cy="5232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8"/>
                                        </p:tgtEl>
                                        <p:attrNameLst>
                                          <p:attrName>style.visibility</p:attrName>
                                        </p:attrNameLst>
                                      </p:cBhvr>
                                      <p:to>
                                        <p:strVal val="visible"/>
                                      </p:to>
                                    </p:set>
                                    <p:animEffect transition="in" filter="fade">
                                      <p:cBhvr>
                                        <p:cTn id="17" dur="500"/>
                                        <p:tgtEl>
                                          <p:spTgt spid="45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5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49"/>
                                        </p:tgtEl>
                                        <p:attrNameLst>
                                          <p:attrName>style.visibility</p:attrName>
                                        </p:attrNameLst>
                                      </p:cBhvr>
                                      <p:to>
                                        <p:strVal val="visible"/>
                                      </p:to>
                                    </p:set>
                                    <p:animEffect transition="in" filter="fade">
                                      <p:cBhvr>
                                        <p:cTn id="26" dur="500"/>
                                        <p:tgtEl>
                                          <p:spTgt spid="4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1">
                                            <p:txEl>
                                              <p:pRg st="0" end="0"/>
                                            </p:txEl>
                                          </p:spTgt>
                                        </p:tgtEl>
                                        <p:attrNameLst>
                                          <p:attrName>style.visibility</p:attrName>
                                        </p:attrNameLst>
                                      </p:cBhvr>
                                      <p:to>
                                        <p:strVal val="visible"/>
                                      </p:to>
                                    </p:set>
                                    <p:animEffect transition="in" filter="fade">
                                      <p:cBhvr>
                                        <p:cTn id="31" dur="500"/>
                                        <p:tgtEl>
                                          <p:spTgt spid="45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4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4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6"/>
                                        </p:tgtEl>
                                        <p:attrNameLst>
                                          <p:attrName>style.visibility</p:attrName>
                                        </p:attrNameLst>
                                      </p:cBhvr>
                                      <p:to>
                                        <p:strVal val="visible"/>
                                      </p:to>
                                    </p:set>
                                    <p:animEffect transition="in" filter="fade">
                                      <p:cBhvr>
                                        <p:cTn id="42" dur="500"/>
                                        <p:tgtEl>
                                          <p:spTgt spid="44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59"/>
                                        </p:tgtEl>
                                        <p:attrNameLst>
                                          <p:attrName>style.visibility</p:attrName>
                                        </p:attrNameLst>
                                      </p:cBhvr>
                                      <p:to>
                                        <p:strVal val="visible"/>
                                      </p:to>
                                    </p:set>
                                    <p:animEffect transition="in" filter="fade">
                                      <p:cBhvr>
                                        <p:cTn id="57" dur="500"/>
                                        <p:tgtEl>
                                          <p:spTgt spid="459"/>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57">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62"/>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64"/>
                                        </p:tgtEl>
                                        <p:attrNameLst>
                                          <p:attrName>style.visibility</p:attrName>
                                        </p:attrNameLst>
                                      </p:cBhvr>
                                      <p:to>
                                        <p:strVal val="visible"/>
                                      </p:to>
                                    </p:set>
                                    <p:animEffect transition="in" filter="fade">
                                      <p:cBhvr>
                                        <p:cTn id="72" dur="500"/>
                                        <p:tgtEl>
                                          <p:spTgt spid="46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63">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60"/>
                                        </p:tgtEl>
                                        <p:attrNameLst>
                                          <p:attrName>style.visibility</p:attrName>
                                        </p:attrNameLst>
                                      </p:cBhvr>
                                      <p:to>
                                        <p:strVal val="visible"/>
                                      </p:to>
                                    </p:set>
                                    <p:animEffect transition="in" filter="fade">
                                      <p:cBhvr>
                                        <p:cTn id="81" dur="5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
          <p:cNvSpPr/>
          <p:nvPr/>
        </p:nvSpPr>
        <p:spPr>
          <a:xfrm>
            <a:off x="101160" y="0"/>
            <a:ext cx="11862614" cy="517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2060"/>
              </a:buClr>
              <a:buSzPts val="2600"/>
              <a:buFont typeface="Century Gothic"/>
              <a:buNone/>
            </a:pPr>
            <a:r>
              <a:rPr lang="en-GB" sz="2600" b="1" i="0" u="none" strike="noStrike" cap="none">
                <a:solidFill>
                  <a:srgbClr val="002060"/>
                </a:solidFill>
                <a:latin typeface="Century Gothic"/>
                <a:ea typeface="Century Gothic"/>
                <a:cs typeface="Century Gothic"/>
                <a:sym typeface="Century Gothic"/>
              </a:rPr>
              <a:t>Pierre écrit des messages à Yves.  Il décrit des activités à l’école.</a:t>
            </a:r>
            <a:endParaRPr sz="2600" b="0" i="0" u="none" strike="noStrike" cap="none">
              <a:solidFill>
                <a:srgbClr val="000000"/>
              </a:solidFill>
              <a:latin typeface="Century Gothic"/>
              <a:ea typeface="Century Gothic"/>
              <a:cs typeface="Century Gothic"/>
              <a:sym typeface="Century Gothic"/>
            </a:endParaRPr>
          </a:p>
        </p:txBody>
      </p:sp>
      <p:pic>
        <p:nvPicPr>
          <p:cNvPr id="471" name="Google Shape;471;p7" descr="Icon&#10;&#10;Description automatically generated"/>
          <p:cNvPicPr preferRelativeResize="0"/>
          <p:nvPr/>
        </p:nvPicPr>
        <p:blipFill rotWithShape="1">
          <a:blip r:embed="rId3">
            <a:alphaModFix/>
          </a:blip>
          <a:srcRect/>
          <a:stretch/>
        </p:blipFill>
        <p:spPr>
          <a:xfrm>
            <a:off x="11089003" y="0"/>
            <a:ext cx="1101542" cy="1101542"/>
          </a:xfrm>
          <a:prstGeom prst="rect">
            <a:avLst/>
          </a:prstGeom>
          <a:noFill/>
          <a:ln>
            <a:noFill/>
          </a:ln>
        </p:spPr>
      </p:pic>
      <p:sp>
        <p:nvSpPr>
          <p:cNvPr id="472" name="Google Shape;472;p7"/>
          <p:cNvSpPr/>
          <p:nvPr/>
        </p:nvSpPr>
        <p:spPr>
          <a:xfrm>
            <a:off x="841228" y="445398"/>
            <a:ext cx="8471344" cy="456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C’est Pierre (je) ou Yves (tu) ?</a:t>
            </a:r>
            <a:endParaRPr sz="2400" b="0" i="0" u="none" strike="noStrike" cap="none">
              <a:solidFill>
                <a:srgbClr val="000000"/>
              </a:solidFill>
              <a:latin typeface="Century Gothic"/>
              <a:ea typeface="Century Gothic"/>
              <a:cs typeface="Century Gothic"/>
              <a:sym typeface="Century Gothic"/>
            </a:endParaRPr>
          </a:p>
        </p:txBody>
      </p:sp>
      <p:sp>
        <p:nvSpPr>
          <p:cNvPr id="473" name="Google Shape;473;p7"/>
          <p:cNvSpPr txBox="1">
            <a:spLocks noGrp="1"/>
          </p:cNvSpPr>
          <p:nvPr>
            <p:ph type="title"/>
          </p:nvPr>
        </p:nvSpPr>
        <p:spPr>
          <a:xfrm>
            <a:off x="11315774" y="1033981"/>
            <a:ext cx="648000" cy="374973"/>
          </a:xfrm>
          <a:prstGeom prst="rect">
            <a:avLst/>
          </a:prstGeom>
          <a:solidFill>
            <a:srgbClr val="786EB1"/>
          </a:solid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2000"/>
              <a:buFont typeface="Century Gothic"/>
              <a:buNone/>
            </a:pPr>
            <a:r>
              <a:rPr lang="en-GB" sz="2000" b="1">
                <a:solidFill>
                  <a:schemeClr val="lt1"/>
                </a:solidFill>
                <a:latin typeface="Century Gothic"/>
                <a:ea typeface="Century Gothic"/>
                <a:cs typeface="Century Gothic"/>
                <a:sym typeface="Century Gothic"/>
              </a:rPr>
              <a:t>lire</a:t>
            </a:r>
            <a:endParaRPr/>
          </a:p>
        </p:txBody>
      </p:sp>
      <p:sp>
        <p:nvSpPr>
          <p:cNvPr id="474" name="Google Shape;474;p7"/>
          <p:cNvSpPr txBox="1"/>
          <p:nvPr/>
        </p:nvSpPr>
        <p:spPr>
          <a:xfrm>
            <a:off x="9959128" y="5759801"/>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5" name="Google Shape;475;p7"/>
          <p:cNvSpPr txBox="1"/>
          <p:nvPr/>
        </p:nvSpPr>
        <p:spPr>
          <a:xfrm>
            <a:off x="9956349" y="3808622"/>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6" name="Google Shape;476;p7"/>
          <p:cNvSpPr txBox="1"/>
          <p:nvPr/>
        </p:nvSpPr>
        <p:spPr>
          <a:xfrm>
            <a:off x="3975639" y="5922769"/>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7" name="Google Shape;477;p7"/>
          <p:cNvSpPr txBox="1"/>
          <p:nvPr/>
        </p:nvSpPr>
        <p:spPr>
          <a:xfrm>
            <a:off x="3972860" y="3962717"/>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8" name="Google Shape;478;p7"/>
          <p:cNvSpPr txBox="1"/>
          <p:nvPr/>
        </p:nvSpPr>
        <p:spPr>
          <a:xfrm>
            <a:off x="3988094" y="1893294"/>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9" name="Google Shape;479;p7"/>
          <p:cNvSpPr/>
          <p:nvPr/>
        </p:nvSpPr>
        <p:spPr>
          <a:xfrm rot="-5400000">
            <a:off x="1447123" y="325238"/>
            <a:ext cx="1576131" cy="3162619"/>
          </a:xfrm>
          <a:prstGeom prst="roundRect">
            <a:avLst>
              <a:gd name="adj" fmla="val 16667"/>
            </a:avLst>
          </a:prstGeom>
          <a:solidFill>
            <a:schemeClr val="lt1"/>
          </a:solidFill>
          <a:ln w="127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480" name="Google Shape;480;p7"/>
          <p:cNvSpPr/>
          <p:nvPr/>
        </p:nvSpPr>
        <p:spPr>
          <a:xfrm rot="-5400000">
            <a:off x="1420482" y="657196"/>
            <a:ext cx="1396825" cy="2498702"/>
          </a:xfrm>
          <a:prstGeom prst="rect">
            <a:avLst/>
          </a:prstGeom>
          <a:solidFill>
            <a:srgbClr val="A9DA74"/>
          </a:solidFill>
          <a:ln w="254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481" name="Google Shape;481;p7"/>
          <p:cNvSpPr/>
          <p:nvPr/>
        </p:nvSpPr>
        <p:spPr>
          <a:xfrm>
            <a:off x="3504335" y="1802979"/>
            <a:ext cx="159150" cy="162968"/>
          </a:xfrm>
          <a:prstGeom prst="ellipse">
            <a:avLst/>
          </a:prstGeom>
          <a:solidFill>
            <a:srgbClr val="157359"/>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482" name="Google Shape;482;p7"/>
          <p:cNvSpPr/>
          <p:nvPr/>
        </p:nvSpPr>
        <p:spPr>
          <a:xfrm>
            <a:off x="940190" y="1454254"/>
            <a:ext cx="2392549" cy="697450"/>
          </a:xfrm>
          <a:prstGeom prst="wedgeRoundRectCallout">
            <a:avLst>
              <a:gd name="adj1" fmla="val 27044"/>
              <a:gd name="adj2" fmla="val 70329"/>
              <a:gd name="adj3" fmla="val 16667"/>
            </a:avLst>
          </a:prstGeom>
          <a:solidFill>
            <a:schemeClr val="lt1"/>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1F4E79"/>
              </a:buClr>
              <a:buSzPts val="1050"/>
              <a:buFont typeface="Century Gothic"/>
              <a:buNone/>
            </a:pPr>
            <a:r>
              <a:rPr lang="en-GB" sz="1050" b="1" i="0" u="none" strike="noStrike" cap="none">
                <a:solidFill>
                  <a:srgbClr val="1F4E79"/>
                </a:solidFill>
                <a:latin typeface="Century Gothic"/>
                <a:ea typeface="Century Gothic"/>
                <a:cs typeface="Century Gothic"/>
                <a:sym typeface="Century Gothic"/>
              </a:rPr>
              <a:t> </a:t>
            </a:r>
            <a:endParaRPr sz="1100" b="0" i="0" u="none" strike="noStrike" cap="none">
              <a:solidFill>
                <a:srgbClr val="FFFFFF"/>
              </a:solidFill>
              <a:latin typeface="Century Gothic"/>
              <a:ea typeface="Century Gothic"/>
              <a:cs typeface="Century Gothic"/>
              <a:sym typeface="Century Gothic"/>
            </a:endParaRPr>
          </a:p>
        </p:txBody>
      </p:sp>
      <p:sp>
        <p:nvSpPr>
          <p:cNvPr id="483" name="Google Shape;483;p7"/>
          <p:cNvSpPr txBox="1"/>
          <p:nvPr/>
        </p:nvSpPr>
        <p:spPr>
          <a:xfrm>
            <a:off x="989120" y="1441909"/>
            <a:ext cx="220339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n-GB" sz="2000" b="1">
                <a:solidFill>
                  <a:srgbClr val="002060"/>
                </a:solidFill>
                <a:latin typeface="Century Gothic"/>
                <a:ea typeface="Century Gothic"/>
                <a:cs typeface="Century Gothic"/>
                <a:sym typeface="Century Gothic"/>
              </a:rPr>
              <a:t>Tu</a:t>
            </a:r>
            <a:r>
              <a:rPr lang="en-GB" sz="2000">
                <a:solidFill>
                  <a:srgbClr val="1F4E79"/>
                </a:solidFill>
                <a:latin typeface="Century Gothic"/>
                <a:ea typeface="Century Gothic"/>
                <a:cs typeface="Century Gothic"/>
                <a:sym typeface="Century Gothic"/>
              </a:rPr>
              <a:t> aides Madame Vidal.</a:t>
            </a:r>
            <a:endParaRPr sz="2000" b="0" i="0" u="none" strike="noStrike" cap="none">
              <a:solidFill>
                <a:srgbClr val="1F4E79"/>
              </a:solidFill>
              <a:latin typeface="Century Gothic"/>
              <a:ea typeface="Century Gothic"/>
              <a:cs typeface="Century Gothic"/>
              <a:sym typeface="Century Gothic"/>
            </a:endParaRPr>
          </a:p>
        </p:txBody>
      </p:sp>
      <p:sp>
        <p:nvSpPr>
          <p:cNvPr id="484" name="Google Shape;484;p7"/>
          <p:cNvSpPr txBox="1"/>
          <p:nvPr/>
        </p:nvSpPr>
        <p:spPr>
          <a:xfrm>
            <a:off x="144598" y="1148877"/>
            <a:ext cx="412058" cy="400110"/>
          </a:xfrm>
          <a:prstGeom prst="rect">
            <a:avLst/>
          </a:prstGeom>
          <a:solidFill>
            <a:schemeClr val="lt1"/>
          </a:solidFill>
          <a:ln w="28575" cap="flat" cmpd="sng">
            <a:solidFill>
              <a:srgbClr val="FF006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15076"/>
              </a:buClr>
              <a:buSzPts val="2000"/>
              <a:buFont typeface="Century Gothic"/>
              <a:buNone/>
            </a:pPr>
            <a:r>
              <a:rPr lang="en-GB" sz="2000" b="1" i="0" u="none" strike="noStrike" cap="none">
                <a:solidFill>
                  <a:srgbClr val="115076"/>
                </a:solidFill>
                <a:latin typeface="Century Gothic"/>
                <a:ea typeface="Century Gothic"/>
                <a:cs typeface="Century Gothic"/>
                <a:sym typeface="Century Gothic"/>
              </a:rPr>
              <a:t>1</a:t>
            </a:r>
            <a:endParaRPr/>
          </a:p>
        </p:txBody>
      </p:sp>
      <p:sp>
        <p:nvSpPr>
          <p:cNvPr id="485" name="Google Shape;485;p7"/>
          <p:cNvSpPr txBox="1"/>
          <p:nvPr/>
        </p:nvSpPr>
        <p:spPr>
          <a:xfrm>
            <a:off x="3988094" y="1258205"/>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6" name="Google Shape;486;p7"/>
          <p:cNvSpPr txBox="1"/>
          <p:nvPr/>
        </p:nvSpPr>
        <p:spPr>
          <a:xfrm>
            <a:off x="4673033" y="1285782"/>
            <a:ext cx="759685" cy="461665"/>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I</a:t>
            </a:r>
            <a:endParaRPr/>
          </a:p>
        </p:txBody>
      </p:sp>
      <p:pic>
        <p:nvPicPr>
          <p:cNvPr id="487" name="Google Shape;487;p7"/>
          <p:cNvPicPr preferRelativeResize="0"/>
          <p:nvPr/>
        </p:nvPicPr>
        <p:blipFill rotWithShape="1">
          <a:blip r:embed="rId4">
            <a:alphaModFix/>
          </a:blip>
          <a:srcRect/>
          <a:stretch/>
        </p:blipFill>
        <p:spPr>
          <a:xfrm>
            <a:off x="4159011" y="1795852"/>
            <a:ext cx="498794" cy="519576"/>
          </a:xfrm>
          <a:prstGeom prst="rect">
            <a:avLst/>
          </a:prstGeom>
          <a:noFill/>
          <a:ln>
            <a:noFill/>
          </a:ln>
        </p:spPr>
      </p:pic>
      <p:sp>
        <p:nvSpPr>
          <p:cNvPr id="488" name="Google Shape;488;p7"/>
          <p:cNvSpPr txBox="1"/>
          <p:nvPr/>
        </p:nvSpPr>
        <p:spPr>
          <a:xfrm>
            <a:off x="4673034" y="1920871"/>
            <a:ext cx="759686" cy="461665"/>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you</a:t>
            </a:r>
            <a:endParaRPr/>
          </a:p>
        </p:txBody>
      </p:sp>
      <p:sp>
        <p:nvSpPr>
          <p:cNvPr id="489" name="Google Shape;489;p7"/>
          <p:cNvSpPr/>
          <p:nvPr/>
        </p:nvSpPr>
        <p:spPr>
          <a:xfrm rot="-5400000">
            <a:off x="1447122" y="2273214"/>
            <a:ext cx="1576131" cy="3162619"/>
          </a:xfrm>
          <a:prstGeom prst="roundRect">
            <a:avLst>
              <a:gd name="adj" fmla="val 16667"/>
            </a:avLst>
          </a:prstGeom>
          <a:solidFill>
            <a:schemeClr val="lt1"/>
          </a:solidFill>
          <a:ln w="127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490" name="Google Shape;490;p7"/>
          <p:cNvSpPr/>
          <p:nvPr/>
        </p:nvSpPr>
        <p:spPr>
          <a:xfrm rot="-5400000">
            <a:off x="1420481" y="2605172"/>
            <a:ext cx="1396825" cy="2498702"/>
          </a:xfrm>
          <a:prstGeom prst="rect">
            <a:avLst/>
          </a:prstGeom>
          <a:solidFill>
            <a:srgbClr val="A9DA74"/>
          </a:solidFill>
          <a:ln w="254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491" name="Google Shape;491;p7"/>
          <p:cNvSpPr/>
          <p:nvPr/>
        </p:nvSpPr>
        <p:spPr>
          <a:xfrm>
            <a:off x="3504334" y="3750955"/>
            <a:ext cx="159150" cy="162968"/>
          </a:xfrm>
          <a:prstGeom prst="ellipse">
            <a:avLst/>
          </a:prstGeom>
          <a:solidFill>
            <a:srgbClr val="157359"/>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492" name="Google Shape;492;p7"/>
          <p:cNvSpPr/>
          <p:nvPr/>
        </p:nvSpPr>
        <p:spPr>
          <a:xfrm>
            <a:off x="940189" y="3402230"/>
            <a:ext cx="2392549" cy="697450"/>
          </a:xfrm>
          <a:prstGeom prst="wedgeRoundRectCallout">
            <a:avLst>
              <a:gd name="adj1" fmla="val 27044"/>
              <a:gd name="adj2" fmla="val 70329"/>
              <a:gd name="adj3" fmla="val 16667"/>
            </a:avLst>
          </a:prstGeom>
          <a:solidFill>
            <a:schemeClr val="lt1"/>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1F4E79"/>
              </a:buClr>
              <a:buSzPts val="1050"/>
              <a:buFont typeface="Century Gothic"/>
              <a:buNone/>
            </a:pPr>
            <a:r>
              <a:rPr lang="en-GB" sz="1050" b="1" i="0" u="none" strike="noStrike" cap="none">
                <a:solidFill>
                  <a:srgbClr val="1F4E79"/>
                </a:solidFill>
                <a:latin typeface="Century Gothic"/>
                <a:ea typeface="Century Gothic"/>
                <a:cs typeface="Century Gothic"/>
                <a:sym typeface="Century Gothic"/>
              </a:rPr>
              <a:t> </a:t>
            </a:r>
            <a:endParaRPr sz="1100" b="0" i="0" u="none" strike="noStrike" cap="none">
              <a:solidFill>
                <a:srgbClr val="FFFFFF"/>
              </a:solidFill>
              <a:latin typeface="Century Gothic"/>
              <a:ea typeface="Century Gothic"/>
              <a:cs typeface="Century Gothic"/>
              <a:sym typeface="Century Gothic"/>
            </a:endParaRPr>
          </a:p>
        </p:txBody>
      </p:sp>
      <p:sp>
        <p:nvSpPr>
          <p:cNvPr id="493" name="Google Shape;493;p7"/>
          <p:cNvSpPr txBox="1"/>
          <p:nvPr/>
        </p:nvSpPr>
        <p:spPr>
          <a:xfrm>
            <a:off x="983822" y="3386920"/>
            <a:ext cx="239254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n-GB" sz="2000" b="1" i="0" u="none" strike="noStrike" cap="none">
                <a:solidFill>
                  <a:srgbClr val="002060"/>
                </a:solidFill>
                <a:latin typeface="Century Gothic"/>
                <a:ea typeface="Century Gothic"/>
                <a:cs typeface="Century Gothic"/>
                <a:sym typeface="Century Gothic"/>
              </a:rPr>
              <a:t>J’</a:t>
            </a:r>
            <a:r>
              <a:rPr lang="en-GB" sz="2000" b="1" i="0" u="none" strike="noStrike" cap="none">
                <a:solidFill>
                  <a:srgbClr val="FF0066"/>
                </a:solidFill>
                <a:latin typeface="Century Gothic"/>
                <a:ea typeface="Century Gothic"/>
                <a:cs typeface="Century Gothic"/>
                <a:sym typeface="Century Gothic"/>
              </a:rPr>
              <a:t>  </a:t>
            </a:r>
            <a:r>
              <a:rPr lang="en-GB" sz="2000" b="0" i="0" u="none" strike="noStrike" cap="none">
                <a:solidFill>
                  <a:srgbClr val="1F4E79"/>
                </a:solidFill>
                <a:latin typeface="Century Gothic"/>
                <a:ea typeface="Century Gothic"/>
                <a:cs typeface="Century Gothic"/>
                <a:sym typeface="Century Gothic"/>
              </a:rPr>
              <a:t>écoute les instructions. ☺</a:t>
            </a:r>
            <a:endParaRPr sz="2000" b="0" i="0" u="none" strike="noStrike" cap="none">
              <a:solidFill>
                <a:srgbClr val="1F4E79"/>
              </a:solidFill>
              <a:latin typeface="Century Gothic"/>
              <a:ea typeface="Century Gothic"/>
              <a:cs typeface="Century Gothic"/>
              <a:sym typeface="Century Gothic"/>
            </a:endParaRPr>
          </a:p>
        </p:txBody>
      </p:sp>
      <p:sp>
        <p:nvSpPr>
          <p:cNvPr id="494" name="Google Shape;494;p7"/>
          <p:cNvSpPr txBox="1"/>
          <p:nvPr/>
        </p:nvSpPr>
        <p:spPr>
          <a:xfrm>
            <a:off x="144597" y="3096853"/>
            <a:ext cx="412058" cy="400110"/>
          </a:xfrm>
          <a:prstGeom prst="rect">
            <a:avLst/>
          </a:prstGeom>
          <a:solidFill>
            <a:schemeClr val="lt1"/>
          </a:solidFill>
          <a:ln w="28575" cap="flat" cmpd="sng">
            <a:solidFill>
              <a:srgbClr val="FF006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15076"/>
              </a:buClr>
              <a:buSzPts val="2000"/>
              <a:buFont typeface="Century Gothic"/>
              <a:buNone/>
            </a:pPr>
            <a:r>
              <a:rPr lang="en-GB" sz="2000" b="1" i="0" u="none" strike="noStrike" cap="none">
                <a:solidFill>
                  <a:srgbClr val="115076"/>
                </a:solidFill>
                <a:latin typeface="Century Gothic"/>
                <a:ea typeface="Century Gothic"/>
                <a:cs typeface="Century Gothic"/>
                <a:sym typeface="Century Gothic"/>
              </a:rPr>
              <a:t>2</a:t>
            </a:r>
            <a:endParaRPr/>
          </a:p>
        </p:txBody>
      </p:sp>
      <p:sp>
        <p:nvSpPr>
          <p:cNvPr id="495" name="Google Shape;495;p7"/>
          <p:cNvSpPr txBox="1"/>
          <p:nvPr/>
        </p:nvSpPr>
        <p:spPr>
          <a:xfrm>
            <a:off x="3972860" y="3336501"/>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6" name="Google Shape;496;p7"/>
          <p:cNvSpPr txBox="1"/>
          <p:nvPr/>
        </p:nvSpPr>
        <p:spPr>
          <a:xfrm>
            <a:off x="4657800" y="3364078"/>
            <a:ext cx="752321" cy="446276"/>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300"/>
              <a:buFont typeface="Century Gothic"/>
              <a:buNone/>
            </a:pPr>
            <a:r>
              <a:rPr lang="en-GB" sz="2300" b="0" i="0" u="none" strike="noStrike" cap="none">
                <a:solidFill>
                  <a:srgbClr val="002060"/>
                </a:solidFill>
                <a:latin typeface="Century Gothic"/>
                <a:ea typeface="Century Gothic"/>
                <a:cs typeface="Century Gothic"/>
                <a:sym typeface="Century Gothic"/>
              </a:rPr>
              <a:t>I</a:t>
            </a:r>
            <a:endParaRPr/>
          </a:p>
        </p:txBody>
      </p:sp>
      <p:pic>
        <p:nvPicPr>
          <p:cNvPr id="497" name="Google Shape;497;p7"/>
          <p:cNvPicPr preferRelativeResize="0"/>
          <p:nvPr/>
        </p:nvPicPr>
        <p:blipFill rotWithShape="1">
          <a:blip r:embed="rId4">
            <a:alphaModFix/>
          </a:blip>
          <a:srcRect/>
          <a:stretch/>
        </p:blipFill>
        <p:spPr>
          <a:xfrm>
            <a:off x="4105604" y="3281049"/>
            <a:ext cx="498794" cy="519576"/>
          </a:xfrm>
          <a:prstGeom prst="rect">
            <a:avLst/>
          </a:prstGeom>
          <a:noFill/>
          <a:ln>
            <a:noFill/>
          </a:ln>
        </p:spPr>
      </p:pic>
      <p:sp>
        <p:nvSpPr>
          <p:cNvPr id="498" name="Google Shape;498;p7"/>
          <p:cNvSpPr txBox="1"/>
          <p:nvPr/>
        </p:nvSpPr>
        <p:spPr>
          <a:xfrm>
            <a:off x="4657800" y="3999167"/>
            <a:ext cx="752321" cy="461665"/>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you</a:t>
            </a:r>
            <a:endParaRPr/>
          </a:p>
        </p:txBody>
      </p:sp>
      <p:sp>
        <p:nvSpPr>
          <p:cNvPr id="499" name="Google Shape;499;p7"/>
          <p:cNvSpPr/>
          <p:nvPr/>
        </p:nvSpPr>
        <p:spPr>
          <a:xfrm rot="-5400000">
            <a:off x="7433401" y="2169645"/>
            <a:ext cx="1576131" cy="3162619"/>
          </a:xfrm>
          <a:prstGeom prst="roundRect">
            <a:avLst>
              <a:gd name="adj" fmla="val 16667"/>
            </a:avLst>
          </a:prstGeom>
          <a:solidFill>
            <a:schemeClr val="lt1"/>
          </a:solidFill>
          <a:ln w="127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00" name="Google Shape;500;p7"/>
          <p:cNvSpPr/>
          <p:nvPr/>
        </p:nvSpPr>
        <p:spPr>
          <a:xfrm rot="-5400000">
            <a:off x="7406760" y="2501603"/>
            <a:ext cx="1396825" cy="2498702"/>
          </a:xfrm>
          <a:prstGeom prst="rect">
            <a:avLst/>
          </a:prstGeom>
          <a:solidFill>
            <a:srgbClr val="A9DA74"/>
          </a:solidFill>
          <a:ln w="254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01" name="Google Shape;501;p7"/>
          <p:cNvSpPr/>
          <p:nvPr/>
        </p:nvSpPr>
        <p:spPr>
          <a:xfrm>
            <a:off x="9490613" y="3647386"/>
            <a:ext cx="159150" cy="162968"/>
          </a:xfrm>
          <a:prstGeom prst="ellipse">
            <a:avLst/>
          </a:prstGeom>
          <a:solidFill>
            <a:srgbClr val="157359"/>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02" name="Google Shape;502;p7"/>
          <p:cNvSpPr/>
          <p:nvPr/>
        </p:nvSpPr>
        <p:spPr>
          <a:xfrm>
            <a:off x="6926468" y="3298661"/>
            <a:ext cx="2392549" cy="697450"/>
          </a:xfrm>
          <a:prstGeom prst="wedgeRoundRectCallout">
            <a:avLst>
              <a:gd name="adj1" fmla="val 27044"/>
              <a:gd name="adj2" fmla="val 70329"/>
              <a:gd name="adj3" fmla="val 16667"/>
            </a:avLst>
          </a:prstGeom>
          <a:solidFill>
            <a:schemeClr val="lt1"/>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1F4E79"/>
              </a:buClr>
              <a:buSzPts val="1050"/>
              <a:buFont typeface="Century Gothic"/>
              <a:buNone/>
            </a:pPr>
            <a:r>
              <a:rPr lang="en-GB" sz="1050" b="1" i="0" u="none" strike="noStrike" cap="none">
                <a:solidFill>
                  <a:srgbClr val="1F4E79"/>
                </a:solidFill>
                <a:latin typeface="Century Gothic"/>
                <a:ea typeface="Century Gothic"/>
                <a:cs typeface="Century Gothic"/>
                <a:sym typeface="Century Gothic"/>
              </a:rPr>
              <a:t> </a:t>
            </a:r>
            <a:endParaRPr sz="1100" b="0" i="0" u="none" strike="noStrike" cap="none">
              <a:solidFill>
                <a:srgbClr val="FFFFFF"/>
              </a:solidFill>
              <a:latin typeface="Century Gothic"/>
              <a:ea typeface="Century Gothic"/>
              <a:cs typeface="Century Gothic"/>
              <a:sym typeface="Century Gothic"/>
            </a:endParaRPr>
          </a:p>
        </p:txBody>
      </p:sp>
      <p:sp>
        <p:nvSpPr>
          <p:cNvPr id="503" name="Google Shape;503;p7"/>
          <p:cNvSpPr txBox="1"/>
          <p:nvPr/>
        </p:nvSpPr>
        <p:spPr>
          <a:xfrm>
            <a:off x="6993427" y="3296908"/>
            <a:ext cx="239254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4E79"/>
              </a:buClr>
              <a:buSzPts val="2000"/>
              <a:buFont typeface="Century Gothic"/>
              <a:buNone/>
            </a:pPr>
            <a:r>
              <a:rPr lang="en-GB" sz="2000" b="1" i="0" u="none" strike="noStrike" cap="none">
                <a:solidFill>
                  <a:srgbClr val="1F4E79"/>
                </a:solidFill>
                <a:latin typeface="Century Gothic"/>
                <a:ea typeface="Century Gothic"/>
                <a:cs typeface="Century Gothic"/>
                <a:sym typeface="Century Gothic"/>
              </a:rPr>
              <a:t>Tu</a:t>
            </a:r>
            <a:r>
              <a:rPr lang="en-GB" sz="2000" b="0" i="0" u="none" strike="noStrike" cap="none">
                <a:solidFill>
                  <a:srgbClr val="1F4E79"/>
                </a:solidFill>
                <a:latin typeface="Century Gothic"/>
                <a:ea typeface="Century Gothic"/>
                <a:cs typeface="Century Gothic"/>
                <a:sym typeface="Century Gothic"/>
              </a:rPr>
              <a:t> répètes les instructions.</a:t>
            </a:r>
            <a:endParaRPr/>
          </a:p>
        </p:txBody>
      </p:sp>
      <p:sp>
        <p:nvSpPr>
          <p:cNvPr id="504" name="Google Shape;504;p7"/>
          <p:cNvSpPr txBox="1"/>
          <p:nvPr/>
        </p:nvSpPr>
        <p:spPr>
          <a:xfrm>
            <a:off x="6191836" y="2993284"/>
            <a:ext cx="412058" cy="400110"/>
          </a:xfrm>
          <a:prstGeom prst="rect">
            <a:avLst/>
          </a:prstGeom>
          <a:solidFill>
            <a:schemeClr val="lt1"/>
          </a:solidFill>
          <a:ln w="28575" cap="flat" cmpd="sng">
            <a:solidFill>
              <a:srgbClr val="FF006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15076"/>
              </a:buClr>
              <a:buSzPts val="2000"/>
              <a:buFont typeface="Century Gothic"/>
              <a:buNone/>
            </a:pPr>
            <a:r>
              <a:rPr lang="en-GB" sz="2000" b="1" i="0" u="none" strike="noStrike" cap="none">
                <a:solidFill>
                  <a:srgbClr val="115076"/>
                </a:solidFill>
                <a:latin typeface="Century Gothic"/>
                <a:ea typeface="Century Gothic"/>
                <a:cs typeface="Century Gothic"/>
                <a:sym typeface="Century Gothic"/>
              </a:rPr>
              <a:t>5</a:t>
            </a:r>
            <a:endParaRPr/>
          </a:p>
        </p:txBody>
      </p:sp>
      <p:sp>
        <p:nvSpPr>
          <p:cNvPr id="505" name="Google Shape;505;p7"/>
          <p:cNvSpPr txBox="1"/>
          <p:nvPr/>
        </p:nvSpPr>
        <p:spPr>
          <a:xfrm>
            <a:off x="9956349" y="3173533"/>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6" name="Google Shape;506;p7"/>
          <p:cNvSpPr txBox="1"/>
          <p:nvPr/>
        </p:nvSpPr>
        <p:spPr>
          <a:xfrm>
            <a:off x="10641289" y="3201110"/>
            <a:ext cx="783045" cy="446276"/>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300"/>
              <a:buFont typeface="Century Gothic"/>
              <a:buNone/>
            </a:pPr>
            <a:r>
              <a:rPr lang="en-GB" sz="2300" b="0" i="0" u="none" strike="noStrike" cap="none">
                <a:solidFill>
                  <a:srgbClr val="002060"/>
                </a:solidFill>
                <a:latin typeface="Century Gothic"/>
                <a:ea typeface="Century Gothic"/>
                <a:cs typeface="Century Gothic"/>
                <a:sym typeface="Century Gothic"/>
              </a:rPr>
              <a:t>I</a:t>
            </a:r>
            <a:endParaRPr/>
          </a:p>
        </p:txBody>
      </p:sp>
      <p:pic>
        <p:nvPicPr>
          <p:cNvPr id="507" name="Google Shape;507;p7"/>
          <p:cNvPicPr preferRelativeResize="0"/>
          <p:nvPr/>
        </p:nvPicPr>
        <p:blipFill rotWithShape="1">
          <a:blip r:embed="rId4">
            <a:alphaModFix/>
          </a:blip>
          <a:srcRect/>
          <a:stretch/>
        </p:blipFill>
        <p:spPr>
          <a:xfrm>
            <a:off x="10124254" y="3702929"/>
            <a:ext cx="498794" cy="519576"/>
          </a:xfrm>
          <a:prstGeom prst="rect">
            <a:avLst/>
          </a:prstGeom>
          <a:noFill/>
          <a:ln>
            <a:noFill/>
          </a:ln>
        </p:spPr>
      </p:pic>
      <p:sp>
        <p:nvSpPr>
          <p:cNvPr id="508" name="Google Shape;508;p7"/>
          <p:cNvSpPr txBox="1"/>
          <p:nvPr/>
        </p:nvSpPr>
        <p:spPr>
          <a:xfrm>
            <a:off x="10641289" y="3836199"/>
            <a:ext cx="783045" cy="461665"/>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you</a:t>
            </a:r>
            <a:endParaRPr/>
          </a:p>
        </p:txBody>
      </p:sp>
      <p:sp>
        <p:nvSpPr>
          <p:cNvPr id="509" name="Google Shape;509;p7"/>
          <p:cNvSpPr/>
          <p:nvPr/>
        </p:nvSpPr>
        <p:spPr>
          <a:xfrm rot="-5400000">
            <a:off x="1449901" y="4224393"/>
            <a:ext cx="1576131" cy="3162619"/>
          </a:xfrm>
          <a:prstGeom prst="roundRect">
            <a:avLst>
              <a:gd name="adj" fmla="val 16667"/>
            </a:avLst>
          </a:prstGeom>
          <a:solidFill>
            <a:schemeClr val="lt1"/>
          </a:solidFill>
          <a:ln w="127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10" name="Google Shape;510;p7"/>
          <p:cNvSpPr/>
          <p:nvPr/>
        </p:nvSpPr>
        <p:spPr>
          <a:xfrm rot="-5400000">
            <a:off x="1423260" y="4556351"/>
            <a:ext cx="1396825" cy="2498702"/>
          </a:xfrm>
          <a:prstGeom prst="rect">
            <a:avLst/>
          </a:prstGeom>
          <a:solidFill>
            <a:srgbClr val="A9DA74"/>
          </a:solidFill>
          <a:ln w="254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11" name="Google Shape;511;p7"/>
          <p:cNvSpPr/>
          <p:nvPr/>
        </p:nvSpPr>
        <p:spPr>
          <a:xfrm>
            <a:off x="3507113" y="5702134"/>
            <a:ext cx="159150" cy="162968"/>
          </a:xfrm>
          <a:prstGeom prst="ellipse">
            <a:avLst/>
          </a:prstGeom>
          <a:solidFill>
            <a:srgbClr val="157359"/>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12" name="Google Shape;512;p7"/>
          <p:cNvSpPr/>
          <p:nvPr/>
        </p:nvSpPr>
        <p:spPr>
          <a:xfrm>
            <a:off x="942968" y="5353409"/>
            <a:ext cx="2392549" cy="697450"/>
          </a:xfrm>
          <a:prstGeom prst="wedgeRoundRectCallout">
            <a:avLst>
              <a:gd name="adj1" fmla="val 27044"/>
              <a:gd name="adj2" fmla="val 70329"/>
              <a:gd name="adj3" fmla="val 16667"/>
            </a:avLst>
          </a:prstGeom>
          <a:solidFill>
            <a:schemeClr val="lt1"/>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1F4E79"/>
              </a:buClr>
              <a:buSzPts val="1050"/>
              <a:buFont typeface="Century Gothic"/>
              <a:buNone/>
            </a:pPr>
            <a:r>
              <a:rPr lang="en-GB" sz="1050" b="1" i="0" u="none" strike="noStrike" cap="none">
                <a:solidFill>
                  <a:srgbClr val="1F4E79"/>
                </a:solidFill>
                <a:latin typeface="Century Gothic"/>
                <a:ea typeface="Century Gothic"/>
                <a:cs typeface="Century Gothic"/>
                <a:sym typeface="Century Gothic"/>
              </a:rPr>
              <a:t> </a:t>
            </a:r>
            <a:endParaRPr sz="1100" b="0" i="0" u="none" strike="noStrike" cap="none">
              <a:solidFill>
                <a:srgbClr val="FFFFFF"/>
              </a:solidFill>
              <a:latin typeface="Century Gothic"/>
              <a:ea typeface="Century Gothic"/>
              <a:cs typeface="Century Gothic"/>
              <a:sym typeface="Century Gothic"/>
            </a:endParaRPr>
          </a:p>
        </p:txBody>
      </p:sp>
      <p:sp>
        <p:nvSpPr>
          <p:cNvPr id="513" name="Google Shape;513;p7"/>
          <p:cNvSpPr txBox="1"/>
          <p:nvPr/>
        </p:nvSpPr>
        <p:spPr>
          <a:xfrm>
            <a:off x="997424" y="5342973"/>
            <a:ext cx="239532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n-GB" sz="2000" b="1" i="0" u="none" strike="noStrike" cap="none">
                <a:solidFill>
                  <a:srgbClr val="002060"/>
                </a:solidFill>
                <a:latin typeface="Century Gothic"/>
                <a:ea typeface="Century Gothic"/>
                <a:cs typeface="Century Gothic"/>
                <a:sym typeface="Century Gothic"/>
              </a:rPr>
              <a:t>Je</a:t>
            </a:r>
            <a:r>
              <a:rPr lang="en-GB" sz="2000" b="0" i="0" u="none" strike="noStrike" cap="none">
                <a:solidFill>
                  <a:srgbClr val="1F4E79"/>
                </a:solidFill>
                <a:latin typeface="Century Gothic"/>
                <a:ea typeface="Century Gothic"/>
                <a:cs typeface="Century Gothic"/>
                <a:sym typeface="Century Gothic"/>
              </a:rPr>
              <a:t> parle en anglais.</a:t>
            </a:r>
            <a:endParaRPr/>
          </a:p>
        </p:txBody>
      </p:sp>
      <p:sp>
        <p:nvSpPr>
          <p:cNvPr id="514" name="Google Shape;514;p7"/>
          <p:cNvSpPr txBox="1"/>
          <p:nvPr/>
        </p:nvSpPr>
        <p:spPr>
          <a:xfrm>
            <a:off x="147376" y="5048032"/>
            <a:ext cx="412058" cy="400110"/>
          </a:xfrm>
          <a:prstGeom prst="rect">
            <a:avLst/>
          </a:prstGeom>
          <a:solidFill>
            <a:schemeClr val="lt1"/>
          </a:solidFill>
          <a:ln w="28575" cap="flat" cmpd="sng">
            <a:solidFill>
              <a:srgbClr val="FF006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15076"/>
              </a:buClr>
              <a:buSzPts val="2000"/>
              <a:buFont typeface="Century Gothic"/>
              <a:buNone/>
            </a:pPr>
            <a:r>
              <a:rPr lang="en-GB" sz="2000" b="1" i="0" u="none" strike="noStrike" cap="none">
                <a:solidFill>
                  <a:srgbClr val="115076"/>
                </a:solidFill>
                <a:latin typeface="Century Gothic"/>
                <a:ea typeface="Century Gothic"/>
                <a:cs typeface="Century Gothic"/>
                <a:sym typeface="Century Gothic"/>
              </a:rPr>
              <a:t>3</a:t>
            </a:r>
            <a:endParaRPr/>
          </a:p>
        </p:txBody>
      </p:sp>
      <p:sp>
        <p:nvSpPr>
          <p:cNvPr id="515" name="Google Shape;515;p7"/>
          <p:cNvSpPr txBox="1"/>
          <p:nvPr/>
        </p:nvSpPr>
        <p:spPr>
          <a:xfrm>
            <a:off x="3975639" y="5287680"/>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6" name="Google Shape;516;p7"/>
          <p:cNvSpPr txBox="1"/>
          <p:nvPr/>
        </p:nvSpPr>
        <p:spPr>
          <a:xfrm>
            <a:off x="4660579" y="5315257"/>
            <a:ext cx="752321" cy="461665"/>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I</a:t>
            </a:r>
            <a:endParaRPr/>
          </a:p>
        </p:txBody>
      </p:sp>
      <p:pic>
        <p:nvPicPr>
          <p:cNvPr id="517" name="Google Shape;517;p7"/>
          <p:cNvPicPr preferRelativeResize="0"/>
          <p:nvPr/>
        </p:nvPicPr>
        <p:blipFill rotWithShape="1">
          <a:blip r:embed="rId4">
            <a:alphaModFix/>
          </a:blip>
          <a:srcRect/>
          <a:stretch/>
        </p:blipFill>
        <p:spPr>
          <a:xfrm>
            <a:off x="4115885" y="5188354"/>
            <a:ext cx="498794" cy="519576"/>
          </a:xfrm>
          <a:prstGeom prst="rect">
            <a:avLst/>
          </a:prstGeom>
          <a:noFill/>
          <a:ln>
            <a:noFill/>
          </a:ln>
        </p:spPr>
      </p:pic>
      <p:sp>
        <p:nvSpPr>
          <p:cNvPr id="518" name="Google Shape;518;p7"/>
          <p:cNvSpPr txBox="1"/>
          <p:nvPr/>
        </p:nvSpPr>
        <p:spPr>
          <a:xfrm>
            <a:off x="4660579" y="5950346"/>
            <a:ext cx="752321" cy="461665"/>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you</a:t>
            </a:r>
            <a:endParaRPr/>
          </a:p>
        </p:txBody>
      </p:sp>
      <p:sp>
        <p:nvSpPr>
          <p:cNvPr id="519" name="Google Shape;519;p7"/>
          <p:cNvSpPr/>
          <p:nvPr/>
        </p:nvSpPr>
        <p:spPr>
          <a:xfrm rot="-5400000">
            <a:off x="7436180" y="4120824"/>
            <a:ext cx="1576131" cy="3162619"/>
          </a:xfrm>
          <a:prstGeom prst="roundRect">
            <a:avLst>
              <a:gd name="adj" fmla="val 16667"/>
            </a:avLst>
          </a:prstGeom>
          <a:solidFill>
            <a:schemeClr val="lt1"/>
          </a:solidFill>
          <a:ln w="127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20" name="Google Shape;520;p7"/>
          <p:cNvSpPr/>
          <p:nvPr/>
        </p:nvSpPr>
        <p:spPr>
          <a:xfrm rot="-5400000">
            <a:off x="7409539" y="4452782"/>
            <a:ext cx="1396825" cy="2498702"/>
          </a:xfrm>
          <a:prstGeom prst="rect">
            <a:avLst/>
          </a:prstGeom>
          <a:solidFill>
            <a:srgbClr val="A9DA74"/>
          </a:solidFill>
          <a:ln w="254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21" name="Google Shape;521;p7"/>
          <p:cNvSpPr/>
          <p:nvPr/>
        </p:nvSpPr>
        <p:spPr>
          <a:xfrm>
            <a:off x="9493392" y="5598565"/>
            <a:ext cx="159150" cy="162968"/>
          </a:xfrm>
          <a:prstGeom prst="ellipse">
            <a:avLst/>
          </a:prstGeom>
          <a:solidFill>
            <a:srgbClr val="157359"/>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22" name="Google Shape;522;p7"/>
          <p:cNvSpPr/>
          <p:nvPr/>
        </p:nvSpPr>
        <p:spPr>
          <a:xfrm>
            <a:off x="6929247" y="5249840"/>
            <a:ext cx="2392549" cy="697450"/>
          </a:xfrm>
          <a:prstGeom prst="wedgeRoundRectCallout">
            <a:avLst>
              <a:gd name="adj1" fmla="val 27044"/>
              <a:gd name="adj2" fmla="val 70329"/>
              <a:gd name="adj3" fmla="val 16667"/>
            </a:avLst>
          </a:prstGeom>
          <a:solidFill>
            <a:schemeClr val="lt1"/>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1F4E79"/>
              </a:buClr>
              <a:buSzPts val="1050"/>
              <a:buFont typeface="Century Gothic"/>
              <a:buNone/>
            </a:pPr>
            <a:r>
              <a:rPr lang="en-GB" sz="1050" b="1" i="0" u="none" strike="noStrike" cap="none">
                <a:solidFill>
                  <a:srgbClr val="1F4E79"/>
                </a:solidFill>
                <a:latin typeface="Century Gothic"/>
                <a:ea typeface="Century Gothic"/>
                <a:cs typeface="Century Gothic"/>
                <a:sym typeface="Century Gothic"/>
              </a:rPr>
              <a:t> </a:t>
            </a:r>
            <a:endParaRPr sz="1100" b="0" i="0" u="none" strike="noStrike" cap="none">
              <a:solidFill>
                <a:srgbClr val="FFFFFF"/>
              </a:solidFill>
              <a:latin typeface="Century Gothic"/>
              <a:ea typeface="Century Gothic"/>
              <a:cs typeface="Century Gothic"/>
              <a:sym typeface="Century Gothic"/>
            </a:endParaRPr>
          </a:p>
        </p:txBody>
      </p:sp>
      <p:sp>
        <p:nvSpPr>
          <p:cNvPr id="523" name="Google Shape;523;p7"/>
          <p:cNvSpPr txBox="1"/>
          <p:nvPr/>
        </p:nvSpPr>
        <p:spPr>
          <a:xfrm>
            <a:off x="6989197" y="5266232"/>
            <a:ext cx="239532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4E79"/>
              </a:buClr>
              <a:buSzPts val="2000"/>
              <a:buFont typeface="Century Gothic"/>
              <a:buNone/>
            </a:pPr>
            <a:r>
              <a:rPr lang="en-GB" sz="2000" b="1" i="0" u="none" strike="noStrike" cap="none">
                <a:solidFill>
                  <a:srgbClr val="1F4E79"/>
                </a:solidFill>
                <a:latin typeface="Century Gothic"/>
                <a:ea typeface="Century Gothic"/>
                <a:cs typeface="Century Gothic"/>
                <a:sym typeface="Century Gothic"/>
              </a:rPr>
              <a:t>J’</a:t>
            </a:r>
            <a:r>
              <a:rPr lang="en-GB" sz="2000" b="0" i="0" u="none" strike="noStrike" cap="none">
                <a:solidFill>
                  <a:srgbClr val="1F4E79"/>
                </a:solidFill>
                <a:latin typeface="Century Gothic"/>
                <a:ea typeface="Century Gothic"/>
                <a:cs typeface="Century Gothic"/>
                <a:sym typeface="Century Gothic"/>
              </a:rPr>
              <a:t> utilise un dictionnaire.</a:t>
            </a:r>
            <a:endParaRPr sz="2000" b="0" i="0" u="none" strike="noStrike" cap="none">
              <a:solidFill>
                <a:srgbClr val="1F4E79"/>
              </a:solidFill>
              <a:latin typeface="Century Gothic"/>
              <a:ea typeface="Century Gothic"/>
              <a:cs typeface="Century Gothic"/>
              <a:sym typeface="Century Gothic"/>
            </a:endParaRPr>
          </a:p>
        </p:txBody>
      </p:sp>
      <p:sp>
        <p:nvSpPr>
          <p:cNvPr id="524" name="Google Shape;524;p7"/>
          <p:cNvSpPr txBox="1"/>
          <p:nvPr/>
        </p:nvSpPr>
        <p:spPr>
          <a:xfrm>
            <a:off x="6194615" y="4944463"/>
            <a:ext cx="412058" cy="400110"/>
          </a:xfrm>
          <a:prstGeom prst="rect">
            <a:avLst/>
          </a:prstGeom>
          <a:solidFill>
            <a:schemeClr val="lt1"/>
          </a:solidFill>
          <a:ln w="28575" cap="flat" cmpd="sng">
            <a:solidFill>
              <a:srgbClr val="FF006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15076"/>
              </a:buClr>
              <a:buSzPts val="2000"/>
              <a:buFont typeface="Century Gothic"/>
              <a:buNone/>
            </a:pPr>
            <a:r>
              <a:rPr lang="en-GB" sz="2000" b="1" i="0" u="none" strike="noStrike" cap="none">
                <a:solidFill>
                  <a:srgbClr val="115076"/>
                </a:solidFill>
                <a:latin typeface="Century Gothic"/>
                <a:ea typeface="Century Gothic"/>
                <a:cs typeface="Century Gothic"/>
                <a:sym typeface="Century Gothic"/>
              </a:rPr>
              <a:t>6</a:t>
            </a:r>
            <a:endParaRPr/>
          </a:p>
        </p:txBody>
      </p:sp>
      <p:sp>
        <p:nvSpPr>
          <p:cNvPr id="525" name="Google Shape;525;p7"/>
          <p:cNvSpPr txBox="1"/>
          <p:nvPr/>
        </p:nvSpPr>
        <p:spPr>
          <a:xfrm>
            <a:off x="9959128" y="5124712"/>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6" name="Google Shape;526;p7"/>
          <p:cNvSpPr txBox="1"/>
          <p:nvPr/>
        </p:nvSpPr>
        <p:spPr>
          <a:xfrm>
            <a:off x="10644068" y="5152289"/>
            <a:ext cx="783045" cy="461665"/>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I</a:t>
            </a:r>
            <a:endParaRPr/>
          </a:p>
        </p:txBody>
      </p:sp>
      <p:pic>
        <p:nvPicPr>
          <p:cNvPr id="527" name="Google Shape;527;p7"/>
          <p:cNvPicPr preferRelativeResize="0"/>
          <p:nvPr/>
        </p:nvPicPr>
        <p:blipFill rotWithShape="1">
          <a:blip r:embed="rId4">
            <a:alphaModFix/>
          </a:blip>
          <a:srcRect/>
          <a:stretch/>
        </p:blipFill>
        <p:spPr>
          <a:xfrm>
            <a:off x="10100248" y="5006444"/>
            <a:ext cx="498794" cy="519576"/>
          </a:xfrm>
          <a:prstGeom prst="rect">
            <a:avLst/>
          </a:prstGeom>
          <a:noFill/>
          <a:ln>
            <a:noFill/>
          </a:ln>
        </p:spPr>
      </p:pic>
      <p:sp>
        <p:nvSpPr>
          <p:cNvPr id="528" name="Google Shape;528;p7"/>
          <p:cNvSpPr txBox="1"/>
          <p:nvPr/>
        </p:nvSpPr>
        <p:spPr>
          <a:xfrm>
            <a:off x="10644068" y="5787378"/>
            <a:ext cx="783045" cy="461665"/>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you</a:t>
            </a:r>
            <a:endParaRPr/>
          </a:p>
        </p:txBody>
      </p:sp>
      <p:pic>
        <p:nvPicPr>
          <p:cNvPr id="529" name="Google Shape;529;p7" descr="A picture containing text, outdoor, flock&#10;&#10;Description automatically generated"/>
          <p:cNvPicPr preferRelativeResize="0"/>
          <p:nvPr/>
        </p:nvPicPr>
        <p:blipFill rotWithShape="1">
          <a:blip r:embed="rId5">
            <a:alphaModFix/>
          </a:blip>
          <a:srcRect/>
          <a:stretch/>
        </p:blipFill>
        <p:spPr>
          <a:xfrm rot="5892877">
            <a:off x="1051085" y="1488759"/>
            <a:ext cx="260040" cy="311367"/>
          </a:xfrm>
          <a:prstGeom prst="rect">
            <a:avLst/>
          </a:prstGeom>
          <a:noFill/>
          <a:ln>
            <a:noFill/>
          </a:ln>
        </p:spPr>
      </p:pic>
      <p:pic>
        <p:nvPicPr>
          <p:cNvPr id="530" name="Google Shape;530;p7" descr="A picture containing toy, doll&#10;&#10;Description automatically generated"/>
          <p:cNvPicPr preferRelativeResize="0"/>
          <p:nvPr/>
        </p:nvPicPr>
        <p:blipFill rotWithShape="1">
          <a:blip r:embed="rId6">
            <a:alphaModFix/>
          </a:blip>
          <a:srcRect b="65795"/>
          <a:stretch/>
        </p:blipFill>
        <p:spPr>
          <a:xfrm flipH="1">
            <a:off x="10358423" y="-48114"/>
            <a:ext cx="1101542" cy="1071682"/>
          </a:xfrm>
          <a:prstGeom prst="rect">
            <a:avLst/>
          </a:prstGeom>
          <a:noFill/>
          <a:ln>
            <a:noFill/>
          </a:ln>
        </p:spPr>
      </p:pic>
      <p:pic>
        <p:nvPicPr>
          <p:cNvPr id="531" name="Google Shape;531;p7" descr="A picture containing text, outdoor, flock&#10;&#10;Description automatically generated"/>
          <p:cNvPicPr preferRelativeResize="0"/>
          <p:nvPr/>
        </p:nvPicPr>
        <p:blipFill rotWithShape="1">
          <a:blip r:embed="rId5">
            <a:alphaModFix/>
          </a:blip>
          <a:srcRect/>
          <a:stretch/>
        </p:blipFill>
        <p:spPr>
          <a:xfrm rot="5892877">
            <a:off x="1026465" y="3420274"/>
            <a:ext cx="260040" cy="311367"/>
          </a:xfrm>
          <a:prstGeom prst="rect">
            <a:avLst/>
          </a:prstGeom>
          <a:noFill/>
          <a:ln>
            <a:noFill/>
          </a:ln>
        </p:spPr>
      </p:pic>
      <p:pic>
        <p:nvPicPr>
          <p:cNvPr id="532" name="Google Shape;532;p7" descr="A picture containing text, outdoor, flock&#10;&#10;Description automatically generated"/>
          <p:cNvPicPr preferRelativeResize="0"/>
          <p:nvPr/>
        </p:nvPicPr>
        <p:blipFill rotWithShape="1">
          <a:blip r:embed="rId5">
            <a:alphaModFix/>
          </a:blip>
          <a:srcRect/>
          <a:stretch/>
        </p:blipFill>
        <p:spPr>
          <a:xfrm rot="5892877">
            <a:off x="1084809" y="5390405"/>
            <a:ext cx="260040" cy="311367"/>
          </a:xfrm>
          <a:prstGeom prst="rect">
            <a:avLst/>
          </a:prstGeom>
          <a:noFill/>
          <a:ln>
            <a:noFill/>
          </a:ln>
        </p:spPr>
      </p:pic>
      <p:sp>
        <p:nvSpPr>
          <p:cNvPr id="533" name="Google Shape;533;p7"/>
          <p:cNvSpPr txBox="1"/>
          <p:nvPr/>
        </p:nvSpPr>
        <p:spPr>
          <a:xfrm>
            <a:off x="9938109" y="1792285"/>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4" name="Google Shape;534;p7"/>
          <p:cNvSpPr/>
          <p:nvPr/>
        </p:nvSpPr>
        <p:spPr>
          <a:xfrm rot="-5400000">
            <a:off x="7397138" y="224229"/>
            <a:ext cx="1576131" cy="3162619"/>
          </a:xfrm>
          <a:prstGeom prst="roundRect">
            <a:avLst>
              <a:gd name="adj" fmla="val 16667"/>
            </a:avLst>
          </a:prstGeom>
          <a:solidFill>
            <a:schemeClr val="lt1"/>
          </a:solidFill>
          <a:ln w="127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35" name="Google Shape;535;p7"/>
          <p:cNvSpPr/>
          <p:nvPr/>
        </p:nvSpPr>
        <p:spPr>
          <a:xfrm rot="-5400000">
            <a:off x="7370497" y="556187"/>
            <a:ext cx="1396825" cy="2498702"/>
          </a:xfrm>
          <a:prstGeom prst="rect">
            <a:avLst/>
          </a:prstGeom>
          <a:solidFill>
            <a:srgbClr val="A9DA74"/>
          </a:solidFill>
          <a:ln w="25400" cap="flat" cmpd="sng">
            <a:solidFill>
              <a:srgbClr val="1573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36" name="Google Shape;536;p7"/>
          <p:cNvSpPr/>
          <p:nvPr/>
        </p:nvSpPr>
        <p:spPr>
          <a:xfrm>
            <a:off x="9454350" y="1701970"/>
            <a:ext cx="159150" cy="162968"/>
          </a:xfrm>
          <a:prstGeom prst="ellipse">
            <a:avLst/>
          </a:prstGeom>
          <a:solidFill>
            <a:srgbClr val="157359"/>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537" name="Google Shape;537;p7"/>
          <p:cNvSpPr/>
          <p:nvPr/>
        </p:nvSpPr>
        <p:spPr>
          <a:xfrm>
            <a:off x="6890205" y="1353245"/>
            <a:ext cx="2392549" cy="697450"/>
          </a:xfrm>
          <a:prstGeom prst="wedgeRoundRectCallout">
            <a:avLst>
              <a:gd name="adj1" fmla="val 27044"/>
              <a:gd name="adj2" fmla="val 70329"/>
              <a:gd name="adj3" fmla="val 16667"/>
            </a:avLst>
          </a:prstGeom>
          <a:solidFill>
            <a:schemeClr val="lt1"/>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1F4E79"/>
              </a:buClr>
              <a:buSzPts val="1050"/>
              <a:buFont typeface="Century Gothic"/>
              <a:buNone/>
            </a:pPr>
            <a:r>
              <a:rPr lang="en-GB" sz="1050" b="1" i="0" u="none" strike="noStrike" cap="none">
                <a:solidFill>
                  <a:srgbClr val="1F4E79"/>
                </a:solidFill>
                <a:latin typeface="Century Gothic"/>
                <a:ea typeface="Century Gothic"/>
                <a:cs typeface="Century Gothic"/>
                <a:sym typeface="Century Gothic"/>
              </a:rPr>
              <a:t> </a:t>
            </a:r>
            <a:endParaRPr sz="1100" b="0" i="0" u="none" strike="noStrike" cap="none">
              <a:solidFill>
                <a:srgbClr val="FFFFFF"/>
              </a:solidFill>
              <a:latin typeface="Century Gothic"/>
              <a:ea typeface="Century Gothic"/>
              <a:cs typeface="Century Gothic"/>
              <a:sym typeface="Century Gothic"/>
            </a:endParaRPr>
          </a:p>
        </p:txBody>
      </p:sp>
      <p:sp>
        <p:nvSpPr>
          <p:cNvPr id="538" name="Google Shape;538;p7"/>
          <p:cNvSpPr txBox="1"/>
          <p:nvPr/>
        </p:nvSpPr>
        <p:spPr>
          <a:xfrm>
            <a:off x="6939135" y="1340900"/>
            <a:ext cx="220339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4E79"/>
              </a:buClr>
              <a:buSzPts val="2000"/>
              <a:buFont typeface="Century Gothic"/>
              <a:buNone/>
            </a:pPr>
            <a:r>
              <a:rPr lang="en-GB" sz="2000" b="1">
                <a:solidFill>
                  <a:srgbClr val="1F4E79"/>
                </a:solidFill>
                <a:latin typeface="Century Gothic"/>
                <a:ea typeface="Century Gothic"/>
                <a:cs typeface="Century Gothic"/>
                <a:sym typeface="Century Gothic"/>
              </a:rPr>
              <a:t>Tu</a:t>
            </a:r>
            <a:r>
              <a:rPr lang="en-GB" sz="2000">
                <a:solidFill>
                  <a:srgbClr val="1F4E79"/>
                </a:solidFill>
                <a:latin typeface="Century Gothic"/>
                <a:ea typeface="Century Gothic"/>
                <a:cs typeface="Century Gothic"/>
                <a:sym typeface="Century Gothic"/>
              </a:rPr>
              <a:t> aimes le français.</a:t>
            </a:r>
            <a:endParaRPr sz="2000" b="0" i="0" u="none" strike="noStrike" cap="none">
              <a:solidFill>
                <a:srgbClr val="1F4E79"/>
              </a:solidFill>
              <a:latin typeface="Century Gothic"/>
              <a:ea typeface="Century Gothic"/>
              <a:cs typeface="Century Gothic"/>
              <a:sym typeface="Century Gothic"/>
            </a:endParaRPr>
          </a:p>
        </p:txBody>
      </p:sp>
      <p:sp>
        <p:nvSpPr>
          <p:cNvPr id="539" name="Google Shape;539;p7"/>
          <p:cNvSpPr txBox="1"/>
          <p:nvPr/>
        </p:nvSpPr>
        <p:spPr>
          <a:xfrm>
            <a:off x="6094613" y="1047868"/>
            <a:ext cx="412058" cy="400110"/>
          </a:xfrm>
          <a:prstGeom prst="rect">
            <a:avLst/>
          </a:prstGeom>
          <a:solidFill>
            <a:schemeClr val="lt1"/>
          </a:solidFill>
          <a:ln w="28575" cap="flat" cmpd="sng">
            <a:solidFill>
              <a:srgbClr val="FF006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15076"/>
              </a:buClr>
              <a:buSzPts val="2000"/>
              <a:buFont typeface="Century Gothic"/>
              <a:buNone/>
            </a:pPr>
            <a:r>
              <a:rPr lang="en-GB" sz="2000" b="1" i="0" u="none" strike="noStrike" cap="none">
                <a:solidFill>
                  <a:srgbClr val="115076"/>
                </a:solidFill>
                <a:latin typeface="Century Gothic"/>
                <a:ea typeface="Century Gothic"/>
                <a:cs typeface="Century Gothic"/>
                <a:sym typeface="Century Gothic"/>
              </a:rPr>
              <a:t>4</a:t>
            </a:r>
            <a:endParaRPr/>
          </a:p>
        </p:txBody>
      </p:sp>
      <p:sp>
        <p:nvSpPr>
          <p:cNvPr id="540" name="Google Shape;540;p7"/>
          <p:cNvSpPr txBox="1"/>
          <p:nvPr/>
        </p:nvSpPr>
        <p:spPr>
          <a:xfrm>
            <a:off x="9938109" y="1157196"/>
            <a:ext cx="594887" cy="516821"/>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1" name="Google Shape;541;p7"/>
          <p:cNvSpPr txBox="1"/>
          <p:nvPr/>
        </p:nvSpPr>
        <p:spPr>
          <a:xfrm>
            <a:off x="10623048" y="1184773"/>
            <a:ext cx="759685" cy="461665"/>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I</a:t>
            </a:r>
            <a:endParaRPr/>
          </a:p>
        </p:txBody>
      </p:sp>
      <p:pic>
        <p:nvPicPr>
          <p:cNvPr id="542" name="Google Shape;542;p7"/>
          <p:cNvPicPr preferRelativeResize="0"/>
          <p:nvPr/>
        </p:nvPicPr>
        <p:blipFill rotWithShape="1">
          <a:blip r:embed="rId4">
            <a:alphaModFix/>
          </a:blip>
          <a:srcRect/>
          <a:stretch/>
        </p:blipFill>
        <p:spPr>
          <a:xfrm>
            <a:off x="10109026" y="1694843"/>
            <a:ext cx="498794" cy="519576"/>
          </a:xfrm>
          <a:prstGeom prst="rect">
            <a:avLst/>
          </a:prstGeom>
          <a:noFill/>
          <a:ln>
            <a:noFill/>
          </a:ln>
        </p:spPr>
      </p:pic>
      <p:sp>
        <p:nvSpPr>
          <p:cNvPr id="543" name="Google Shape;543;p7"/>
          <p:cNvSpPr txBox="1"/>
          <p:nvPr/>
        </p:nvSpPr>
        <p:spPr>
          <a:xfrm>
            <a:off x="10623049" y="1819862"/>
            <a:ext cx="759686" cy="461665"/>
          </a:xfrm>
          <a:prstGeom prst="rect">
            <a:avLst/>
          </a:prstGeom>
          <a:solidFill>
            <a:srgbClr val="DDF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you</a:t>
            </a:r>
            <a:endParaRPr/>
          </a:p>
        </p:txBody>
      </p:sp>
      <p:pic>
        <p:nvPicPr>
          <p:cNvPr id="544" name="Google Shape;544;p7" descr="A picture containing text, outdoor, flock&#10;&#10;Description automatically generated"/>
          <p:cNvPicPr preferRelativeResize="0"/>
          <p:nvPr/>
        </p:nvPicPr>
        <p:blipFill rotWithShape="1">
          <a:blip r:embed="rId5">
            <a:alphaModFix/>
          </a:blip>
          <a:srcRect/>
          <a:stretch/>
        </p:blipFill>
        <p:spPr>
          <a:xfrm rot="5892877">
            <a:off x="7031841" y="1385563"/>
            <a:ext cx="260040" cy="311367"/>
          </a:xfrm>
          <a:prstGeom prst="rect">
            <a:avLst/>
          </a:prstGeom>
          <a:noFill/>
          <a:ln>
            <a:noFill/>
          </a:ln>
        </p:spPr>
      </p:pic>
      <p:pic>
        <p:nvPicPr>
          <p:cNvPr id="545" name="Google Shape;545;p7" descr="A picture containing toy, doll&#10;&#10;Description automatically generated"/>
          <p:cNvPicPr preferRelativeResize="0"/>
          <p:nvPr/>
        </p:nvPicPr>
        <p:blipFill rotWithShape="1">
          <a:blip r:embed="rId7">
            <a:alphaModFix/>
          </a:blip>
          <a:srcRect b="59862"/>
          <a:stretch/>
        </p:blipFill>
        <p:spPr>
          <a:xfrm flipH="1">
            <a:off x="4817576" y="377755"/>
            <a:ext cx="1370970" cy="1543116"/>
          </a:xfrm>
          <a:prstGeom prst="rect">
            <a:avLst/>
          </a:prstGeom>
          <a:noFill/>
          <a:ln>
            <a:noFill/>
          </a:ln>
        </p:spPr>
      </p:pic>
      <p:pic>
        <p:nvPicPr>
          <p:cNvPr id="546" name="Google Shape;546;p7" descr="A picture containing text, outdoor, flock&#10;&#10;Description automatically generated"/>
          <p:cNvPicPr preferRelativeResize="0"/>
          <p:nvPr/>
        </p:nvPicPr>
        <p:blipFill rotWithShape="1">
          <a:blip r:embed="rId5">
            <a:alphaModFix/>
          </a:blip>
          <a:srcRect/>
          <a:stretch/>
        </p:blipFill>
        <p:spPr>
          <a:xfrm rot="5892877">
            <a:off x="7080217" y="3340771"/>
            <a:ext cx="260040" cy="311367"/>
          </a:xfrm>
          <a:prstGeom prst="rect">
            <a:avLst/>
          </a:prstGeom>
          <a:noFill/>
          <a:ln>
            <a:noFill/>
          </a:ln>
        </p:spPr>
      </p:pic>
      <p:pic>
        <p:nvPicPr>
          <p:cNvPr id="547" name="Google Shape;547;p7" descr="A picture containing text, outdoor, flock&#10;&#10;Description automatically generated"/>
          <p:cNvPicPr preferRelativeResize="0"/>
          <p:nvPr/>
        </p:nvPicPr>
        <p:blipFill rotWithShape="1">
          <a:blip r:embed="rId5">
            <a:alphaModFix/>
          </a:blip>
          <a:srcRect/>
          <a:stretch/>
        </p:blipFill>
        <p:spPr>
          <a:xfrm rot="5892877">
            <a:off x="7031841" y="5312001"/>
            <a:ext cx="260040" cy="311367"/>
          </a:xfrm>
          <a:prstGeom prst="rect">
            <a:avLst/>
          </a:prstGeom>
          <a:noFill/>
          <a:ln>
            <a:noFill/>
          </a:ln>
        </p:spPr>
      </p:pic>
      <p:pic>
        <p:nvPicPr>
          <p:cNvPr id="548" name="Google Shape;548;p7" descr="Teacher"/>
          <p:cNvPicPr preferRelativeResize="0"/>
          <p:nvPr/>
        </p:nvPicPr>
        <p:blipFill rotWithShape="1">
          <a:blip r:embed="rId8">
            <a:alphaModFix/>
          </a:blip>
          <a:srcRect/>
          <a:stretch/>
        </p:blipFill>
        <p:spPr>
          <a:xfrm>
            <a:off x="-30093" y="278155"/>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5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1"/>
                                          </p:stCondLst>
                                        </p:cTn>
                                        <p:tgtEl>
                                          <p:spTgt spid="53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1"/>
                                          </p:stCondLst>
                                        </p:cTn>
                                        <p:tgtEl>
                                          <p:spTgt spid="5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1"/>
                                          </p:stCondLst>
                                        </p:cTn>
                                        <p:tgtEl>
                                          <p:spTgt spid="5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7"/>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1"/>
                                          </p:stCondLst>
                                        </p:cTn>
                                        <p:tgtEl>
                                          <p:spTgt spid="54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7"/>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1"/>
                                          </p:stCondLst>
                                        </p:cTn>
                                        <p:tgtEl>
                                          <p:spTgt spid="5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
          <p:cNvSpPr txBox="1">
            <a:spLocks noGrp="1"/>
          </p:cNvSpPr>
          <p:nvPr>
            <p:ph type="title"/>
          </p:nvPr>
        </p:nvSpPr>
        <p:spPr>
          <a:xfrm>
            <a:off x="148520" y="65355"/>
            <a:ext cx="10515600" cy="7701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a:solidFill>
                  <a:srgbClr val="002060"/>
                </a:solidFill>
                <a:latin typeface="Century Gothic"/>
                <a:ea typeface="Century Gothic"/>
                <a:cs typeface="Century Gothic"/>
                <a:sym typeface="Century Gothic"/>
              </a:rPr>
              <a:t>Infinitive verbs</a:t>
            </a:r>
            <a:endParaRPr/>
          </a:p>
        </p:txBody>
      </p:sp>
      <p:pic>
        <p:nvPicPr>
          <p:cNvPr id="555" name="Google Shape;555;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556" name="Google Shape;556;p8"/>
          <p:cNvSpPr txBox="1"/>
          <p:nvPr/>
        </p:nvSpPr>
        <p:spPr>
          <a:xfrm>
            <a:off x="79547" y="842618"/>
            <a:ext cx="1076856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Remember that there are two ways to translate French infinitives into English:</a:t>
            </a:r>
            <a:endParaRPr/>
          </a:p>
        </p:txBody>
      </p:sp>
      <p:sp>
        <p:nvSpPr>
          <p:cNvPr id="557" name="Google Shape;557;p8"/>
          <p:cNvSpPr/>
          <p:nvPr/>
        </p:nvSpPr>
        <p:spPr>
          <a:xfrm>
            <a:off x="847805" y="2474344"/>
            <a:ext cx="7052492" cy="523220"/>
          </a:xfrm>
          <a:prstGeom prst="roundRect">
            <a:avLst>
              <a:gd name="adj" fmla="val 16667"/>
            </a:avLst>
          </a:prstGeom>
          <a:solidFill>
            <a:srgbClr val="D5F7FF"/>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58" name="Google Shape;558;p8"/>
          <p:cNvSpPr txBox="1"/>
          <p:nvPr/>
        </p:nvSpPr>
        <p:spPr>
          <a:xfrm>
            <a:off x="846299" y="2478233"/>
            <a:ext cx="70539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2060"/>
                </a:solidFill>
                <a:latin typeface="Century Gothic"/>
                <a:ea typeface="Century Gothic"/>
                <a:cs typeface="Century Gothic"/>
                <a:sym typeface="Century Gothic"/>
              </a:rPr>
              <a:t>C’est facile de </a:t>
            </a:r>
            <a:r>
              <a:rPr lang="en-GB" sz="2800" u="sng">
                <a:solidFill>
                  <a:srgbClr val="002060"/>
                </a:solidFill>
                <a:latin typeface="Century Gothic"/>
                <a:ea typeface="Century Gothic"/>
                <a:cs typeface="Century Gothic"/>
                <a:sym typeface="Century Gothic"/>
              </a:rPr>
              <a:t>parl</a:t>
            </a:r>
            <a:r>
              <a:rPr lang="en-GB" sz="2800" b="1" u="sng">
                <a:solidFill>
                  <a:srgbClr val="92D050"/>
                </a:solidFill>
                <a:latin typeface="Century Gothic"/>
                <a:ea typeface="Century Gothic"/>
                <a:cs typeface="Century Gothic"/>
                <a:sym typeface="Century Gothic"/>
              </a:rPr>
              <a:t>er</a:t>
            </a:r>
            <a:r>
              <a:rPr lang="en-GB" sz="2800">
                <a:solidFill>
                  <a:srgbClr val="002060"/>
                </a:solidFill>
                <a:latin typeface="Century Gothic"/>
                <a:ea typeface="Century Gothic"/>
                <a:cs typeface="Century Gothic"/>
                <a:sym typeface="Century Gothic"/>
              </a:rPr>
              <a:t> français.</a:t>
            </a:r>
            <a:endParaRPr/>
          </a:p>
        </p:txBody>
      </p:sp>
      <p:sp>
        <p:nvSpPr>
          <p:cNvPr id="559" name="Google Shape;559;p8"/>
          <p:cNvSpPr/>
          <p:nvPr/>
        </p:nvSpPr>
        <p:spPr>
          <a:xfrm>
            <a:off x="2974181" y="2370849"/>
            <a:ext cx="558800" cy="748529"/>
          </a:xfrm>
          <a:prstGeom prst="ellipse">
            <a:avLst/>
          </a:prstGeom>
          <a:noFill/>
          <a:ln w="25400" cap="flat" cmpd="sng">
            <a:solidFill>
              <a:srgbClr val="FF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60" name="Google Shape;560;p8"/>
          <p:cNvSpPr/>
          <p:nvPr/>
        </p:nvSpPr>
        <p:spPr>
          <a:xfrm>
            <a:off x="4142082" y="1853842"/>
            <a:ext cx="6292365" cy="489853"/>
          </a:xfrm>
          <a:prstGeom prst="wedgeRoundRectCallout">
            <a:avLst>
              <a:gd name="adj1" fmla="val -61606"/>
              <a:gd name="adj2" fmla="val 60428"/>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You add ‘</a:t>
            </a:r>
            <a:r>
              <a:rPr lang="en-GB" sz="2400" b="1" i="0" u="none" strike="noStrike" cap="none">
                <a:solidFill>
                  <a:srgbClr val="002060"/>
                </a:solidFill>
                <a:latin typeface="Century Gothic"/>
                <a:ea typeface="Century Gothic"/>
                <a:cs typeface="Century Gothic"/>
                <a:sym typeface="Century Gothic"/>
              </a:rPr>
              <a:t>de</a:t>
            </a:r>
            <a:r>
              <a:rPr lang="en-GB" sz="2400" b="0" i="0" u="none" strike="noStrike" cap="none">
                <a:solidFill>
                  <a:srgbClr val="002060"/>
                </a:solidFill>
                <a:latin typeface="Century Gothic"/>
                <a:ea typeface="Century Gothic"/>
                <a:cs typeface="Century Gothic"/>
                <a:sym typeface="Century Gothic"/>
              </a:rPr>
              <a:t>’ to link adjective and verb.</a:t>
            </a:r>
            <a:endParaRPr/>
          </a:p>
        </p:txBody>
      </p:sp>
      <p:sp>
        <p:nvSpPr>
          <p:cNvPr id="561" name="Google Shape;561;p8"/>
          <p:cNvSpPr txBox="1"/>
          <p:nvPr/>
        </p:nvSpPr>
        <p:spPr>
          <a:xfrm>
            <a:off x="810670" y="3242315"/>
            <a:ext cx="63062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It’s easy </a:t>
            </a:r>
            <a:r>
              <a:rPr lang="en-GB" sz="2800" b="1" i="0" u="none" strike="noStrike" cap="none">
                <a:solidFill>
                  <a:srgbClr val="002060"/>
                </a:solidFill>
                <a:latin typeface="Century Gothic"/>
                <a:ea typeface="Century Gothic"/>
                <a:cs typeface="Century Gothic"/>
                <a:sym typeface="Century Gothic"/>
              </a:rPr>
              <a:t>to</a:t>
            </a:r>
            <a:r>
              <a:rPr lang="en-GB" sz="2800" b="0" i="0" u="none" strike="noStrike" cap="none">
                <a:solidFill>
                  <a:srgbClr val="002060"/>
                </a:solidFill>
                <a:latin typeface="Century Gothic"/>
                <a:ea typeface="Century Gothic"/>
                <a:cs typeface="Century Gothic"/>
                <a:sym typeface="Century Gothic"/>
              </a:rPr>
              <a:t> speak French.</a:t>
            </a:r>
            <a:endParaRPr/>
          </a:p>
        </p:txBody>
      </p:sp>
      <p:pic>
        <p:nvPicPr>
          <p:cNvPr id="562" name="Google Shape;562;p8"/>
          <p:cNvPicPr preferRelativeResize="0"/>
          <p:nvPr/>
        </p:nvPicPr>
        <p:blipFill rotWithShape="1">
          <a:blip r:embed="rId4">
            <a:alphaModFix/>
          </a:blip>
          <a:srcRect/>
          <a:stretch/>
        </p:blipFill>
        <p:spPr>
          <a:xfrm>
            <a:off x="204236" y="3207607"/>
            <a:ext cx="634523" cy="671647"/>
          </a:xfrm>
          <a:prstGeom prst="rect">
            <a:avLst/>
          </a:prstGeom>
          <a:noFill/>
          <a:ln>
            <a:noFill/>
          </a:ln>
        </p:spPr>
      </p:pic>
      <p:sp>
        <p:nvSpPr>
          <p:cNvPr id="563" name="Google Shape;563;p8"/>
          <p:cNvSpPr/>
          <p:nvPr/>
        </p:nvSpPr>
        <p:spPr>
          <a:xfrm>
            <a:off x="838759" y="4630406"/>
            <a:ext cx="7061538" cy="523220"/>
          </a:xfrm>
          <a:prstGeom prst="roundRect">
            <a:avLst>
              <a:gd name="adj" fmla="val 16667"/>
            </a:avLst>
          </a:prstGeom>
          <a:solidFill>
            <a:srgbClr val="D5F7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64" name="Google Shape;564;p8"/>
          <p:cNvSpPr txBox="1"/>
          <p:nvPr/>
        </p:nvSpPr>
        <p:spPr>
          <a:xfrm>
            <a:off x="838759" y="4644582"/>
            <a:ext cx="677596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sng" strike="noStrike" cap="none">
                <a:solidFill>
                  <a:srgbClr val="002060"/>
                </a:solidFill>
                <a:latin typeface="Century Gothic"/>
                <a:ea typeface="Century Gothic"/>
                <a:cs typeface="Century Gothic"/>
                <a:sym typeface="Century Gothic"/>
              </a:rPr>
              <a:t>Parl</a:t>
            </a:r>
            <a:r>
              <a:rPr lang="en-GB" sz="2800" b="1" i="0" u="sng" strike="noStrike" cap="none">
                <a:solidFill>
                  <a:srgbClr val="92D050"/>
                </a:solidFill>
                <a:latin typeface="Century Gothic"/>
                <a:ea typeface="Century Gothic"/>
                <a:cs typeface="Century Gothic"/>
                <a:sym typeface="Century Gothic"/>
              </a:rPr>
              <a:t>er</a:t>
            </a:r>
            <a:r>
              <a:rPr lang="en-GB" sz="2800" b="0" i="0" u="none" strike="noStrike" cap="none">
                <a:solidFill>
                  <a:srgbClr val="002060"/>
                </a:solidFill>
                <a:latin typeface="Century Gothic"/>
                <a:ea typeface="Century Gothic"/>
                <a:cs typeface="Century Gothic"/>
                <a:sym typeface="Century Gothic"/>
              </a:rPr>
              <a:t> français, c’est facile !</a:t>
            </a:r>
            <a:endParaRPr sz="2800" b="0" i="0" u="none" strike="noStrike" cap="none">
              <a:solidFill>
                <a:srgbClr val="002060"/>
              </a:solidFill>
              <a:latin typeface="Century Gothic"/>
              <a:ea typeface="Century Gothic"/>
              <a:cs typeface="Century Gothic"/>
              <a:sym typeface="Century Gothic"/>
            </a:endParaRPr>
          </a:p>
        </p:txBody>
      </p:sp>
      <p:sp>
        <p:nvSpPr>
          <p:cNvPr id="565" name="Google Shape;565;p8"/>
          <p:cNvSpPr txBox="1"/>
          <p:nvPr/>
        </p:nvSpPr>
        <p:spPr>
          <a:xfrm>
            <a:off x="810670" y="5427546"/>
            <a:ext cx="50647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Speak</a:t>
            </a:r>
            <a:r>
              <a:rPr lang="en-GB" sz="2800" b="1" i="0" u="none" strike="noStrike" cap="none">
                <a:solidFill>
                  <a:srgbClr val="002060"/>
                </a:solidFill>
                <a:latin typeface="Century Gothic"/>
                <a:ea typeface="Century Gothic"/>
                <a:cs typeface="Century Gothic"/>
                <a:sym typeface="Century Gothic"/>
              </a:rPr>
              <a:t>ing</a:t>
            </a:r>
            <a:r>
              <a:rPr lang="en-GB" sz="2800" b="0" i="0" u="none" strike="noStrike" cap="none">
                <a:solidFill>
                  <a:srgbClr val="002060"/>
                </a:solidFill>
                <a:latin typeface="Century Gothic"/>
                <a:ea typeface="Century Gothic"/>
                <a:cs typeface="Century Gothic"/>
                <a:sym typeface="Century Gothic"/>
              </a:rPr>
              <a:t> French is easy!</a:t>
            </a:r>
            <a:endParaRPr/>
          </a:p>
        </p:txBody>
      </p:sp>
      <p:pic>
        <p:nvPicPr>
          <p:cNvPr id="566" name="Google Shape;566;p8"/>
          <p:cNvPicPr preferRelativeResize="0"/>
          <p:nvPr/>
        </p:nvPicPr>
        <p:blipFill rotWithShape="1">
          <a:blip r:embed="rId4">
            <a:alphaModFix/>
          </a:blip>
          <a:srcRect/>
          <a:stretch/>
        </p:blipFill>
        <p:spPr>
          <a:xfrm>
            <a:off x="189107" y="5290136"/>
            <a:ext cx="634523" cy="6716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9"/>
          <p:cNvSpPr txBox="1">
            <a:spLocks noGrp="1"/>
          </p:cNvSpPr>
          <p:nvPr>
            <p:ph type="title"/>
          </p:nvPr>
        </p:nvSpPr>
        <p:spPr>
          <a:xfrm>
            <a:off x="148520" y="65355"/>
            <a:ext cx="10515600" cy="7701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a:solidFill>
                  <a:srgbClr val="002060"/>
                </a:solidFill>
                <a:latin typeface="Century Gothic"/>
                <a:ea typeface="Century Gothic"/>
                <a:cs typeface="Century Gothic"/>
                <a:sym typeface="Century Gothic"/>
              </a:rPr>
              <a:t>Two-verb structures</a:t>
            </a:r>
            <a:endParaRPr/>
          </a:p>
        </p:txBody>
      </p:sp>
      <p:pic>
        <p:nvPicPr>
          <p:cNvPr id="573" name="Google Shape;573;p9" descr="Jigsaw, Puzzle, Piece, Game, Concept, Solution"/>
          <p:cNvPicPr preferRelativeResize="0"/>
          <p:nvPr/>
        </p:nvPicPr>
        <p:blipFill rotWithShape="1">
          <a:blip r:embed="rId3">
            <a:alphaModFix/>
          </a:blip>
          <a:srcRect/>
          <a:stretch/>
        </p:blipFill>
        <p:spPr>
          <a:xfrm>
            <a:off x="10848112" y="26061"/>
            <a:ext cx="1330395" cy="1332245"/>
          </a:xfrm>
          <a:prstGeom prst="rect">
            <a:avLst/>
          </a:prstGeom>
          <a:noFill/>
          <a:ln>
            <a:noFill/>
          </a:ln>
        </p:spPr>
      </p:pic>
      <p:sp>
        <p:nvSpPr>
          <p:cNvPr id="574" name="Google Shape;574;p9"/>
          <p:cNvSpPr txBox="1"/>
          <p:nvPr/>
        </p:nvSpPr>
        <p:spPr>
          <a:xfrm>
            <a:off x="79547" y="842618"/>
            <a:ext cx="11223037"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600"/>
              <a:buFont typeface="Century Gothic"/>
              <a:buNone/>
            </a:pPr>
            <a:r>
              <a:rPr lang="en-GB" sz="2600" b="0" i="0" u="none" strike="noStrike" cap="none">
                <a:solidFill>
                  <a:srgbClr val="002060"/>
                </a:solidFill>
                <a:latin typeface="Century Gothic"/>
                <a:ea typeface="Century Gothic"/>
                <a:cs typeface="Century Gothic"/>
                <a:sym typeface="Century Gothic"/>
              </a:rPr>
              <a:t>When a sentence has two verbs, the 2</a:t>
            </a:r>
            <a:r>
              <a:rPr lang="en-GB" sz="2600" b="0" i="0" u="none" strike="noStrike" cap="none" baseline="30000">
                <a:solidFill>
                  <a:srgbClr val="002060"/>
                </a:solidFill>
                <a:latin typeface="Century Gothic"/>
                <a:ea typeface="Century Gothic"/>
                <a:cs typeface="Century Gothic"/>
                <a:sym typeface="Century Gothic"/>
              </a:rPr>
              <a:t>nd</a:t>
            </a:r>
            <a:r>
              <a:rPr lang="en-GB" sz="2600" b="0" i="0" u="none" strike="noStrike" cap="none">
                <a:solidFill>
                  <a:srgbClr val="002060"/>
                </a:solidFill>
                <a:latin typeface="Century Gothic"/>
                <a:ea typeface="Century Gothic"/>
                <a:cs typeface="Century Gothic"/>
                <a:sym typeface="Century Gothic"/>
              </a:rPr>
              <a:t> verb is in infinitive form.</a:t>
            </a:r>
            <a:endParaRPr sz="2600" b="0" i="0" u="none" strike="noStrike" cap="none">
              <a:solidFill>
                <a:srgbClr val="002060"/>
              </a:solidFill>
              <a:latin typeface="Century Gothic"/>
              <a:ea typeface="Century Gothic"/>
              <a:cs typeface="Century Gothic"/>
              <a:sym typeface="Century Gothic"/>
            </a:endParaRPr>
          </a:p>
        </p:txBody>
      </p:sp>
      <p:sp>
        <p:nvSpPr>
          <p:cNvPr id="575" name="Google Shape;575;p9"/>
          <p:cNvSpPr/>
          <p:nvPr/>
        </p:nvSpPr>
        <p:spPr>
          <a:xfrm>
            <a:off x="871838" y="3197042"/>
            <a:ext cx="4134877" cy="523220"/>
          </a:xfrm>
          <a:prstGeom prst="roundRect">
            <a:avLst>
              <a:gd name="adj" fmla="val 16667"/>
            </a:avLst>
          </a:prstGeom>
          <a:solidFill>
            <a:srgbClr val="D5F7FF"/>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76" name="Google Shape;576;p9"/>
          <p:cNvSpPr txBox="1"/>
          <p:nvPr/>
        </p:nvSpPr>
        <p:spPr>
          <a:xfrm>
            <a:off x="870332" y="3200931"/>
            <a:ext cx="41363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2060"/>
                </a:solidFill>
                <a:latin typeface="Century Gothic"/>
                <a:ea typeface="Century Gothic"/>
                <a:cs typeface="Century Gothic"/>
                <a:sym typeface="Century Gothic"/>
              </a:rPr>
              <a:t>J’aime </a:t>
            </a:r>
            <a:r>
              <a:rPr lang="en-GB" sz="2800" b="1" u="sng">
                <a:solidFill>
                  <a:srgbClr val="92D050"/>
                </a:solidFill>
                <a:latin typeface="Century Gothic"/>
                <a:ea typeface="Century Gothic"/>
                <a:cs typeface="Century Gothic"/>
                <a:sym typeface="Century Gothic"/>
              </a:rPr>
              <a:t>parler</a:t>
            </a:r>
            <a:r>
              <a:rPr lang="en-GB" sz="2800">
                <a:solidFill>
                  <a:srgbClr val="002060"/>
                </a:solidFill>
                <a:latin typeface="Century Gothic"/>
                <a:ea typeface="Century Gothic"/>
                <a:cs typeface="Century Gothic"/>
                <a:sym typeface="Century Gothic"/>
              </a:rPr>
              <a:t> français.</a:t>
            </a:r>
            <a:endParaRPr/>
          </a:p>
        </p:txBody>
      </p:sp>
      <p:sp>
        <p:nvSpPr>
          <p:cNvPr id="577" name="Google Shape;577;p9"/>
          <p:cNvSpPr/>
          <p:nvPr/>
        </p:nvSpPr>
        <p:spPr>
          <a:xfrm>
            <a:off x="2197608" y="3106520"/>
            <a:ext cx="1124262" cy="748529"/>
          </a:xfrm>
          <a:prstGeom prst="ellipse">
            <a:avLst/>
          </a:prstGeom>
          <a:noFill/>
          <a:ln w="25400" cap="flat" cmpd="sng">
            <a:solidFill>
              <a:srgbClr val="FF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78" name="Google Shape;578;p9"/>
          <p:cNvSpPr/>
          <p:nvPr/>
        </p:nvSpPr>
        <p:spPr>
          <a:xfrm>
            <a:off x="3838277" y="2483512"/>
            <a:ext cx="3008226" cy="489853"/>
          </a:xfrm>
          <a:prstGeom prst="wedgeRoundRectCallout">
            <a:avLst>
              <a:gd name="adj1" fmla="val -61606"/>
              <a:gd name="adj2" fmla="val 60428"/>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This is the 2</a:t>
            </a:r>
            <a:r>
              <a:rPr lang="en-GB" sz="2400" b="0" i="0" u="none" strike="noStrike" cap="none" baseline="30000">
                <a:solidFill>
                  <a:srgbClr val="002060"/>
                </a:solidFill>
                <a:latin typeface="Century Gothic"/>
                <a:ea typeface="Century Gothic"/>
                <a:cs typeface="Century Gothic"/>
                <a:sym typeface="Century Gothic"/>
              </a:rPr>
              <a:t>nd</a:t>
            </a:r>
            <a:r>
              <a:rPr lang="en-GB" sz="2400" b="0" i="0" u="none" strike="noStrike" cap="none">
                <a:solidFill>
                  <a:srgbClr val="002060"/>
                </a:solidFill>
                <a:latin typeface="Century Gothic"/>
                <a:ea typeface="Century Gothic"/>
                <a:cs typeface="Century Gothic"/>
                <a:sym typeface="Century Gothic"/>
              </a:rPr>
              <a:t> verb.</a:t>
            </a:r>
            <a:endParaRPr/>
          </a:p>
        </p:txBody>
      </p:sp>
      <p:sp>
        <p:nvSpPr>
          <p:cNvPr id="579" name="Google Shape;579;p9"/>
          <p:cNvSpPr/>
          <p:nvPr/>
        </p:nvSpPr>
        <p:spPr>
          <a:xfrm>
            <a:off x="905547" y="5288209"/>
            <a:ext cx="5846854" cy="523220"/>
          </a:xfrm>
          <a:prstGeom prst="roundRect">
            <a:avLst>
              <a:gd name="adj" fmla="val 16667"/>
            </a:avLst>
          </a:prstGeom>
          <a:solidFill>
            <a:srgbClr val="D5F7F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80" name="Google Shape;580;p9"/>
          <p:cNvSpPr txBox="1"/>
          <p:nvPr/>
        </p:nvSpPr>
        <p:spPr>
          <a:xfrm>
            <a:off x="905547" y="5302385"/>
            <a:ext cx="67759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2060"/>
                </a:solidFill>
                <a:latin typeface="Century Gothic"/>
                <a:ea typeface="Century Gothic"/>
                <a:cs typeface="Century Gothic"/>
                <a:sym typeface="Century Gothic"/>
              </a:rPr>
              <a:t>Je déteste </a:t>
            </a:r>
            <a:r>
              <a:rPr lang="en-GB" sz="2800" b="1" i="0" u="sng" strike="noStrike" cap="none">
                <a:solidFill>
                  <a:srgbClr val="92D050"/>
                </a:solidFill>
                <a:latin typeface="Century Gothic"/>
                <a:ea typeface="Century Gothic"/>
                <a:cs typeface="Century Gothic"/>
                <a:sym typeface="Century Gothic"/>
              </a:rPr>
              <a:t>avoir</a:t>
            </a:r>
            <a:r>
              <a:rPr lang="en-GB" sz="2800" b="0" i="0" u="none" strike="noStrike" cap="none">
                <a:solidFill>
                  <a:srgbClr val="002060"/>
                </a:solidFill>
                <a:latin typeface="Century Gothic"/>
                <a:ea typeface="Century Gothic"/>
                <a:cs typeface="Century Gothic"/>
                <a:sym typeface="Century Gothic"/>
              </a:rPr>
              <a:t> des problèmes.</a:t>
            </a:r>
            <a:endParaRPr sz="2800" b="0" i="0" u="none" strike="noStrike" cap="none">
              <a:solidFill>
                <a:srgbClr val="002060"/>
              </a:solidFill>
              <a:latin typeface="Century Gothic"/>
              <a:ea typeface="Century Gothic"/>
              <a:cs typeface="Century Gothic"/>
              <a:sym typeface="Century Gothic"/>
            </a:endParaRPr>
          </a:p>
        </p:txBody>
      </p:sp>
      <p:sp>
        <p:nvSpPr>
          <p:cNvPr id="581" name="Google Shape;581;p9"/>
          <p:cNvSpPr txBox="1"/>
          <p:nvPr/>
        </p:nvSpPr>
        <p:spPr>
          <a:xfrm>
            <a:off x="905547" y="5907231"/>
            <a:ext cx="50647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I hate having problems.</a:t>
            </a:r>
            <a:endParaRPr/>
          </a:p>
        </p:txBody>
      </p:sp>
      <p:pic>
        <p:nvPicPr>
          <p:cNvPr id="582" name="Google Shape;582;p9"/>
          <p:cNvPicPr preferRelativeResize="0"/>
          <p:nvPr/>
        </p:nvPicPr>
        <p:blipFill rotWithShape="1">
          <a:blip r:embed="rId4">
            <a:alphaModFix/>
          </a:blip>
          <a:srcRect/>
          <a:stretch/>
        </p:blipFill>
        <p:spPr>
          <a:xfrm>
            <a:off x="283984" y="5769821"/>
            <a:ext cx="634523" cy="671647"/>
          </a:xfrm>
          <a:prstGeom prst="rect">
            <a:avLst/>
          </a:prstGeom>
          <a:noFill/>
          <a:ln>
            <a:noFill/>
          </a:ln>
        </p:spPr>
      </p:pic>
      <p:sp>
        <p:nvSpPr>
          <p:cNvPr id="583" name="Google Shape;583;p9"/>
          <p:cNvSpPr txBox="1"/>
          <p:nvPr/>
        </p:nvSpPr>
        <p:spPr>
          <a:xfrm>
            <a:off x="148520" y="1353275"/>
            <a:ext cx="498736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600"/>
              <a:buFont typeface="Century Gothic"/>
              <a:buNone/>
            </a:pPr>
            <a:r>
              <a:rPr lang="en-GB" sz="2600" b="0" i="0" u="none" strike="noStrike" cap="none">
                <a:solidFill>
                  <a:srgbClr val="002060"/>
                </a:solidFill>
                <a:latin typeface="Century Gothic"/>
                <a:ea typeface="Century Gothic"/>
                <a:cs typeface="Century Gothic"/>
                <a:sym typeface="Century Gothic"/>
              </a:rPr>
              <a:t>For example, this is how to say ‘I like speaking French’:</a:t>
            </a:r>
            <a:endParaRPr/>
          </a:p>
        </p:txBody>
      </p:sp>
      <p:sp>
        <p:nvSpPr>
          <p:cNvPr id="584" name="Google Shape;584;p9"/>
          <p:cNvSpPr/>
          <p:nvPr/>
        </p:nvSpPr>
        <p:spPr>
          <a:xfrm>
            <a:off x="1223246" y="3092344"/>
            <a:ext cx="974362" cy="748529"/>
          </a:xfrm>
          <a:prstGeom prst="ellipse">
            <a:avLst/>
          </a:prstGeom>
          <a:noFill/>
          <a:ln w="25400" cap="flat" cmpd="sng">
            <a:solidFill>
              <a:srgbClr val="FF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85" name="Google Shape;585;p9"/>
          <p:cNvSpPr/>
          <p:nvPr/>
        </p:nvSpPr>
        <p:spPr>
          <a:xfrm>
            <a:off x="249867" y="2349248"/>
            <a:ext cx="2883738" cy="489853"/>
          </a:xfrm>
          <a:prstGeom prst="wedgeRoundRectCallout">
            <a:avLst>
              <a:gd name="adj1" fmla="val -10234"/>
              <a:gd name="adj2" fmla="val 78789"/>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This is the 1</a:t>
            </a:r>
            <a:r>
              <a:rPr lang="en-GB" sz="2400" b="0" i="0" u="none" strike="noStrike" cap="none" baseline="30000">
                <a:solidFill>
                  <a:srgbClr val="002060"/>
                </a:solidFill>
                <a:latin typeface="Century Gothic"/>
                <a:ea typeface="Century Gothic"/>
                <a:cs typeface="Century Gothic"/>
                <a:sym typeface="Century Gothic"/>
              </a:rPr>
              <a:t>st</a:t>
            </a:r>
            <a:r>
              <a:rPr lang="en-GB" sz="2400" b="0" i="0" u="none" strike="noStrike" cap="none">
                <a:solidFill>
                  <a:srgbClr val="002060"/>
                </a:solidFill>
                <a:latin typeface="Century Gothic"/>
                <a:ea typeface="Century Gothic"/>
                <a:cs typeface="Century Gothic"/>
                <a:sym typeface="Century Gothic"/>
              </a:rPr>
              <a:t> verb.</a:t>
            </a:r>
            <a:endParaRPr/>
          </a:p>
        </p:txBody>
      </p:sp>
      <p:sp>
        <p:nvSpPr>
          <p:cNvPr id="586" name="Google Shape;586;p9"/>
          <p:cNvSpPr/>
          <p:nvPr/>
        </p:nvSpPr>
        <p:spPr>
          <a:xfrm>
            <a:off x="1437878" y="4179282"/>
            <a:ext cx="4393295" cy="810198"/>
          </a:xfrm>
          <a:prstGeom prst="wedgeRoundRectCallout">
            <a:avLst>
              <a:gd name="adj1" fmla="val -20584"/>
              <a:gd name="adj2" fmla="val -105178"/>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400"/>
              <a:buFont typeface="Century Gothic"/>
              <a:buNone/>
            </a:pPr>
            <a:r>
              <a:rPr lang="en-GB" sz="2400" b="0" i="0" u="none" strike="noStrike" cap="none">
                <a:solidFill>
                  <a:srgbClr val="002060"/>
                </a:solidFill>
                <a:latin typeface="Century Gothic"/>
                <a:ea typeface="Century Gothic"/>
                <a:cs typeface="Century Gothic"/>
                <a:sym typeface="Century Gothic"/>
              </a:rPr>
              <a:t>In English we usually say </a:t>
            </a:r>
            <a:br>
              <a:rPr lang="en-GB" sz="2400" b="0" i="0" u="none" strike="noStrike" cap="none">
                <a:solidFill>
                  <a:srgbClr val="002060"/>
                </a:solidFill>
                <a:latin typeface="Century Gothic"/>
                <a:ea typeface="Century Gothic"/>
                <a:cs typeface="Century Gothic"/>
                <a:sym typeface="Century Gothic"/>
              </a:rPr>
            </a:br>
            <a:r>
              <a:rPr lang="en-GB" sz="2400" b="0" i="0" u="none" strike="noStrike" cap="none">
                <a:solidFill>
                  <a:srgbClr val="002060"/>
                </a:solidFill>
                <a:latin typeface="Century Gothic"/>
                <a:ea typeface="Century Gothic"/>
                <a:cs typeface="Century Gothic"/>
                <a:sym typeface="Century Gothic"/>
              </a:rPr>
              <a:t>–</a:t>
            </a:r>
            <a:r>
              <a:rPr lang="en-GB" sz="2400" b="1" i="0" u="none" strike="noStrike" cap="none">
                <a:solidFill>
                  <a:srgbClr val="002060"/>
                </a:solidFill>
                <a:latin typeface="Century Gothic"/>
                <a:ea typeface="Century Gothic"/>
                <a:cs typeface="Century Gothic"/>
                <a:sym typeface="Century Gothic"/>
              </a:rPr>
              <a:t>ing</a:t>
            </a:r>
            <a:r>
              <a:rPr lang="en-GB" sz="2400" b="0" i="0" u="none" strike="noStrike" cap="none">
                <a:solidFill>
                  <a:srgbClr val="002060"/>
                </a:solidFill>
                <a:latin typeface="Century Gothic"/>
                <a:ea typeface="Century Gothic"/>
                <a:cs typeface="Century Gothic"/>
                <a:sym typeface="Century Gothic"/>
              </a:rPr>
              <a:t> in two-verb structures.</a:t>
            </a:r>
            <a:endParaRPr sz="2400" b="0" i="0" u="none" strike="noStrike" cap="none">
              <a:solidFill>
                <a:srgbClr val="002060"/>
              </a:solidFill>
              <a:latin typeface="Century Gothic"/>
              <a:ea typeface="Century Gothic"/>
              <a:cs typeface="Century Gothic"/>
              <a:sym typeface="Century Gothic"/>
            </a:endParaRPr>
          </a:p>
        </p:txBody>
      </p:sp>
      <p:sp>
        <p:nvSpPr>
          <p:cNvPr id="587" name="Google Shape;587;p9"/>
          <p:cNvSpPr/>
          <p:nvPr/>
        </p:nvSpPr>
        <p:spPr>
          <a:xfrm>
            <a:off x="7490148" y="3163501"/>
            <a:ext cx="4134877" cy="523220"/>
          </a:xfrm>
          <a:prstGeom prst="roundRect">
            <a:avLst>
              <a:gd name="adj" fmla="val 16667"/>
            </a:avLst>
          </a:prstGeom>
          <a:solidFill>
            <a:srgbClr val="D5F7FF"/>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88" name="Google Shape;588;p9"/>
          <p:cNvSpPr txBox="1"/>
          <p:nvPr/>
        </p:nvSpPr>
        <p:spPr>
          <a:xfrm>
            <a:off x="7488642" y="3167390"/>
            <a:ext cx="41363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2060"/>
                </a:solidFill>
                <a:latin typeface="Century Gothic"/>
                <a:ea typeface="Century Gothic"/>
                <a:cs typeface="Century Gothic"/>
                <a:sym typeface="Century Gothic"/>
              </a:rPr>
              <a:t>J’aime </a:t>
            </a:r>
            <a:r>
              <a:rPr lang="en-GB" sz="2800" b="1" u="sng">
                <a:solidFill>
                  <a:srgbClr val="92D050"/>
                </a:solidFill>
                <a:latin typeface="Century Gothic"/>
                <a:ea typeface="Century Gothic"/>
                <a:cs typeface="Century Gothic"/>
                <a:sym typeface="Century Gothic"/>
              </a:rPr>
              <a:t>le</a:t>
            </a:r>
            <a:r>
              <a:rPr lang="en-GB" sz="2800">
                <a:solidFill>
                  <a:srgbClr val="002060"/>
                </a:solidFill>
                <a:latin typeface="Century Gothic"/>
                <a:ea typeface="Century Gothic"/>
                <a:cs typeface="Century Gothic"/>
                <a:sym typeface="Century Gothic"/>
              </a:rPr>
              <a:t> français.</a:t>
            </a:r>
            <a:endParaRPr/>
          </a:p>
        </p:txBody>
      </p:sp>
      <p:sp>
        <p:nvSpPr>
          <p:cNvPr id="589" name="Google Shape;589;p9"/>
          <p:cNvSpPr txBox="1"/>
          <p:nvPr/>
        </p:nvSpPr>
        <p:spPr>
          <a:xfrm>
            <a:off x="7476722" y="3739032"/>
            <a:ext cx="50647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I like French.</a:t>
            </a:r>
            <a:endParaRPr/>
          </a:p>
        </p:txBody>
      </p:sp>
      <p:pic>
        <p:nvPicPr>
          <p:cNvPr id="590" name="Google Shape;590;p9"/>
          <p:cNvPicPr preferRelativeResize="0"/>
          <p:nvPr/>
        </p:nvPicPr>
        <p:blipFill rotWithShape="1">
          <a:blip r:embed="rId4">
            <a:alphaModFix/>
          </a:blip>
          <a:srcRect/>
          <a:stretch/>
        </p:blipFill>
        <p:spPr>
          <a:xfrm>
            <a:off x="6855159" y="3601622"/>
            <a:ext cx="634523" cy="671647"/>
          </a:xfrm>
          <a:prstGeom prst="rect">
            <a:avLst/>
          </a:prstGeom>
          <a:noFill/>
          <a:ln>
            <a:noFill/>
          </a:ln>
        </p:spPr>
      </p:pic>
      <p:sp>
        <p:nvSpPr>
          <p:cNvPr id="591" name="Google Shape;591;p9"/>
          <p:cNvSpPr/>
          <p:nvPr/>
        </p:nvSpPr>
        <p:spPr>
          <a:xfrm>
            <a:off x="7305209" y="1792537"/>
            <a:ext cx="4636924" cy="1064821"/>
          </a:xfrm>
          <a:prstGeom prst="wedgeRoundRectCallout">
            <a:avLst>
              <a:gd name="adj1" fmla="val -13291"/>
              <a:gd name="adj2" fmla="val 85835"/>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000"/>
              <a:buFont typeface="Century Gothic"/>
              <a:buNone/>
            </a:pPr>
            <a:r>
              <a:rPr lang="en-GB" sz="2000" b="0" i="0" u="none" strike="noStrike" cap="none">
                <a:solidFill>
                  <a:srgbClr val="002060"/>
                </a:solidFill>
                <a:latin typeface="Century Gothic"/>
                <a:ea typeface="Century Gothic"/>
                <a:cs typeface="Century Gothic"/>
                <a:sym typeface="Century Gothic"/>
              </a:rPr>
              <a:t>Note that when </a:t>
            </a:r>
            <a:r>
              <a:rPr lang="en-GB" sz="2000" b="1" i="0" u="none" strike="noStrike" cap="none">
                <a:solidFill>
                  <a:srgbClr val="002060"/>
                </a:solidFill>
                <a:latin typeface="Century Gothic"/>
                <a:ea typeface="Century Gothic"/>
                <a:cs typeface="Century Gothic"/>
                <a:sym typeface="Century Gothic"/>
              </a:rPr>
              <a:t>a noun </a:t>
            </a:r>
            <a:r>
              <a:rPr lang="en-GB" sz="2000" b="0" i="0" u="none" strike="noStrike" cap="none">
                <a:solidFill>
                  <a:srgbClr val="002060"/>
                </a:solidFill>
                <a:latin typeface="Century Gothic"/>
                <a:ea typeface="Century Gothic"/>
                <a:cs typeface="Century Gothic"/>
                <a:sym typeface="Century Gothic"/>
              </a:rPr>
              <a:t>follows aimer or détester, we always need an article in French:</a:t>
            </a:r>
            <a:endParaRPr sz="2000" b="0" i="0" u="none" strike="noStrike" cap="none">
              <a:solidFill>
                <a:srgbClr val="002060"/>
              </a:solidFill>
              <a:latin typeface="Century Gothic"/>
              <a:ea typeface="Century Gothic"/>
              <a:cs typeface="Century Gothic"/>
              <a:sym typeface="Century Gothic"/>
            </a:endParaRPr>
          </a:p>
        </p:txBody>
      </p:sp>
      <p:sp>
        <p:nvSpPr>
          <p:cNvPr id="592" name="Google Shape;592;p9"/>
          <p:cNvSpPr/>
          <p:nvPr/>
        </p:nvSpPr>
        <p:spPr>
          <a:xfrm>
            <a:off x="7458057" y="5298496"/>
            <a:ext cx="4692361" cy="523220"/>
          </a:xfrm>
          <a:prstGeom prst="roundRect">
            <a:avLst>
              <a:gd name="adj" fmla="val 16667"/>
            </a:avLst>
          </a:prstGeom>
          <a:solidFill>
            <a:srgbClr val="D5F7FF"/>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93" name="Google Shape;593;p9"/>
          <p:cNvSpPr txBox="1"/>
          <p:nvPr/>
        </p:nvSpPr>
        <p:spPr>
          <a:xfrm>
            <a:off x="7456551" y="5306274"/>
            <a:ext cx="56743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2060"/>
                </a:solidFill>
                <a:latin typeface="Century Gothic"/>
                <a:ea typeface="Century Gothic"/>
                <a:cs typeface="Century Gothic"/>
                <a:sym typeface="Century Gothic"/>
              </a:rPr>
              <a:t>Je déteste </a:t>
            </a:r>
            <a:r>
              <a:rPr lang="en-GB" sz="2800" b="1" u="sng">
                <a:solidFill>
                  <a:srgbClr val="92D050"/>
                </a:solidFill>
                <a:latin typeface="Century Gothic"/>
                <a:ea typeface="Century Gothic"/>
                <a:cs typeface="Century Gothic"/>
                <a:sym typeface="Century Gothic"/>
              </a:rPr>
              <a:t>les</a:t>
            </a:r>
            <a:r>
              <a:rPr lang="en-GB" sz="2800">
                <a:solidFill>
                  <a:srgbClr val="002060"/>
                </a:solidFill>
                <a:latin typeface="Century Gothic"/>
                <a:ea typeface="Century Gothic"/>
                <a:cs typeface="Century Gothic"/>
                <a:sym typeface="Century Gothic"/>
              </a:rPr>
              <a:t> problèmes.</a:t>
            </a:r>
            <a:endParaRPr/>
          </a:p>
        </p:txBody>
      </p:sp>
      <p:sp>
        <p:nvSpPr>
          <p:cNvPr id="594" name="Google Shape;594;p9"/>
          <p:cNvSpPr txBox="1"/>
          <p:nvPr/>
        </p:nvSpPr>
        <p:spPr>
          <a:xfrm>
            <a:off x="7484640" y="5918332"/>
            <a:ext cx="50647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a:solidFill>
                  <a:srgbClr val="002060"/>
                </a:solidFill>
                <a:latin typeface="Century Gothic"/>
                <a:ea typeface="Century Gothic"/>
                <a:cs typeface="Century Gothic"/>
                <a:sym typeface="Century Gothic"/>
              </a:rPr>
              <a:t>I hate problems.</a:t>
            </a:r>
            <a:endParaRPr/>
          </a:p>
        </p:txBody>
      </p:sp>
      <p:pic>
        <p:nvPicPr>
          <p:cNvPr id="595" name="Google Shape;595;p9"/>
          <p:cNvPicPr preferRelativeResize="0"/>
          <p:nvPr/>
        </p:nvPicPr>
        <p:blipFill rotWithShape="1">
          <a:blip r:embed="rId4">
            <a:alphaModFix/>
          </a:blip>
          <a:srcRect/>
          <a:stretch/>
        </p:blipFill>
        <p:spPr>
          <a:xfrm>
            <a:off x="6850117" y="5837855"/>
            <a:ext cx="634523" cy="6716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8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9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8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9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9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CELP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2060</Words>
  <Application>Microsoft Office PowerPoint</Application>
  <PresentationFormat>Widescreen</PresentationFormat>
  <Paragraphs>237</Paragraphs>
  <Slides>11</Slides>
  <Notes>11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11</vt:i4>
      </vt:variant>
    </vt:vector>
  </HeadingPairs>
  <TitlesOfParts>
    <vt:vector size="26" baseType="lpstr">
      <vt:lpstr>Modern Love</vt:lpstr>
      <vt:lpstr>Symbol</vt:lpstr>
      <vt:lpstr>Noto Sans Symbols</vt:lpstr>
      <vt:lpstr>Calibri</vt:lpstr>
      <vt:lpstr>Open Sans</vt:lpstr>
      <vt:lpstr>Arial</vt:lpstr>
      <vt:lpstr>Twentieth Century</vt:lpstr>
      <vt:lpstr>Century Gothic</vt:lpstr>
      <vt:lpstr>Wingdings</vt:lpstr>
      <vt:lpstr>1_Office Theme</vt:lpstr>
      <vt:lpstr>3_Office Theme</vt:lpstr>
      <vt:lpstr>5_Office Theme</vt:lpstr>
      <vt:lpstr>4_Office Theme</vt:lpstr>
      <vt:lpstr>1_NCELP Theme</vt:lpstr>
      <vt:lpstr>6_Office Theme</vt:lpstr>
      <vt:lpstr>Expressing likes and saying what I and others do</vt:lpstr>
      <vt:lpstr> [-tion]</vt:lpstr>
      <vt:lpstr> [-tion]</vt:lpstr>
      <vt:lpstr>prononcer</vt:lpstr>
      <vt:lpstr>vocabulaire</vt:lpstr>
      <vt:lpstr>Knowing who does what</vt:lpstr>
      <vt:lpstr>lire</vt:lpstr>
      <vt:lpstr>Infinitive verbs</vt:lpstr>
      <vt:lpstr>Two-verb structures</vt:lpstr>
      <vt:lpstr>lire</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things and people</dc:title>
  <dc:creator>Rachel Hawkes</dc:creator>
  <cp:lastModifiedBy>Rachel Hawkes</cp:lastModifiedBy>
  <cp:revision>7</cp:revision>
  <dcterms:created xsi:type="dcterms:W3CDTF">2022-02-01T12:00:57Z</dcterms:created>
  <dcterms:modified xsi:type="dcterms:W3CDTF">2023-04-12T04:36:57Z</dcterms:modified>
</cp:coreProperties>
</file>