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9" r:id="rId3"/>
  </p:sldMasterIdLst>
  <p:notesMasterIdLst>
    <p:notesMasterId r:id="rId14"/>
  </p:notesMasterIdLst>
  <p:sldIdLst>
    <p:sldId id="257" r:id="rId4"/>
    <p:sldId id="299" r:id="rId5"/>
    <p:sldId id="359" r:id="rId6"/>
    <p:sldId id="295" r:id="rId7"/>
    <p:sldId id="508" r:id="rId8"/>
    <p:sldId id="957" r:id="rId9"/>
    <p:sldId id="833" r:id="rId10"/>
    <p:sldId id="837" r:id="rId11"/>
    <p:sldId id="366" r:id="rId12"/>
    <p:sldId id="54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6EB1"/>
    <a:srgbClr val="26859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8C28E6-B385-4D78-8652-4F5DBCD68F69}" v="1" dt="2022-06-28T13:33:08.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812" autoAdjust="0"/>
  </p:normalViewPr>
  <p:slideViewPr>
    <p:cSldViewPr snapToGrid="0">
      <p:cViewPr varScale="1">
        <p:scale>
          <a:sx n="64" d="100"/>
          <a:sy n="64" d="100"/>
        </p:scale>
        <p:origin x="2256"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09/04/2023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solidFill>
                  <a:srgbClr val="002060"/>
                </a:solidFill>
                <a:latin typeface="Century Gothic"/>
                <a:ea typeface="Century Gothic"/>
                <a:cs typeface="Century Gothic"/>
                <a:sym typeface="Century Gothic"/>
              </a:rPr>
              <a:t>Phonics: </a:t>
            </a:r>
            <a:r>
              <a:rPr lang="fr-FR" sz="1800" b="0" dirty="0">
                <a:solidFill>
                  <a:srgbClr val="002060"/>
                </a:solidFill>
                <a:latin typeface="Century Gothic"/>
                <a:ea typeface="Century Gothic"/>
                <a:cs typeface="Century Gothic"/>
                <a:sym typeface="Century Gothic"/>
              </a:rPr>
              <a:t>[</a:t>
            </a:r>
            <a:r>
              <a:rPr lang="fr-FR" sz="1800" b="1" dirty="0">
                <a:solidFill>
                  <a:srgbClr val="002060"/>
                </a:solidFill>
                <a:latin typeface="Century Gothic"/>
                <a:ea typeface="Century Gothic"/>
                <a:cs typeface="Century Gothic"/>
                <a:sym typeface="Century Gothic"/>
              </a:rPr>
              <a:t>-tion</a:t>
            </a:r>
            <a:r>
              <a:rPr lang="fr-FR" sz="1800" b="0" dirty="0">
                <a:solidFill>
                  <a:srgbClr val="002060"/>
                </a:solidFill>
                <a:latin typeface="Century Gothic"/>
                <a:ea typeface="Century Gothic"/>
                <a:cs typeface="Century Gothic"/>
                <a:sym typeface="Century Gothic"/>
              </a:rPr>
              <a:t>]</a:t>
            </a:r>
            <a:r>
              <a:rPr lang="fr-FR" sz="1800" b="1" dirty="0">
                <a:solidFill>
                  <a:srgbClr val="002060"/>
                </a:solidFill>
                <a:latin typeface="Century Gothic"/>
                <a:ea typeface="Century Gothic"/>
                <a:cs typeface="Century Gothic"/>
                <a:sym typeface="Century Gothic"/>
              </a:rPr>
              <a:t> population </a:t>
            </a:r>
            <a:r>
              <a:rPr lang="fr-FR" sz="1800" b="0" dirty="0">
                <a:solidFill>
                  <a:srgbClr val="002060"/>
                </a:solidFill>
                <a:latin typeface="Century Gothic"/>
                <a:ea typeface="Century Gothic"/>
                <a:cs typeface="Century Gothic"/>
                <a:sym typeface="Century Gothic"/>
              </a:rPr>
              <a:t>[509] </a:t>
            </a:r>
            <a:r>
              <a:rPr lang="fr-FR" sz="1800" b="1" dirty="0">
                <a:solidFill>
                  <a:srgbClr val="002060"/>
                </a:solidFill>
                <a:latin typeface="Century Gothic"/>
                <a:ea typeface="Century Gothic"/>
                <a:cs typeface="Century Gothic"/>
                <a:sym typeface="Century Gothic"/>
              </a:rPr>
              <a:t>action </a:t>
            </a:r>
            <a:r>
              <a:rPr lang="fr-FR" sz="1800" b="0" dirty="0">
                <a:solidFill>
                  <a:srgbClr val="002060"/>
                </a:solidFill>
                <a:latin typeface="Century Gothic"/>
                <a:ea typeface="Century Gothic"/>
                <a:cs typeface="Century Gothic"/>
                <a:sym typeface="Century Gothic"/>
              </a:rPr>
              <a:t>[355] </a:t>
            </a:r>
            <a:r>
              <a:rPr lang="fr-FR" sz="1800" b="1" dirty="0">
                <a:solidFill>
                  <a:srgbClr val="002060"/>
                </a:solidFill>
                <a:latin typeface="Century Gothic"/>
                <a:ea typeface="Century Gothic"/>
                <a:cs typeface="Century Gothic"/>
                <a:sym typeface="Century Gothic"/>
              </a:rPr>
              <a:t>situation </a:t>
            </a:r>
            <a:r>
              <a:rPr lang="fr-FR" sz="1800" b="0" dirty="0">
                <a:solidFill>
                  <a:srgbClr val="002060"/>
                </a:solidFill>
                <a:latin typeface="Century Gothic"/>
                <a:ea typeface="Century Gothic"/>
                <a:cs typeface="Century Gothic"/>
                <a:sym typeface="Century Gothic"/>
              </a:rPr>
              <a:t>[223] </a:t>
            </a:r>
            <a:r>
              <a:rPr lang="fr-FR" sz="1800" b="1" dirty="0">
                <a:solidFill>
                  <a:srgbClr val="002060"/>
                </a:solidFill>
                <a:latin typeface="Century Gothic"/>
                <a:ea typeface="Century Gothic"/>
                <a:cs typeface="Century Gothic"/>
                <a:sym typeface="Century Gothic"/>
              </a:rPr>
              <a:t>international</a:t>
            </a:r>
            <a:r>
              <a:rPr lang="fr-FR" sz="1800" b="0" dirty="0">
                <a:solidFill>
                  <a:srgbClr val="002060"/>
                </a:solidFill>
                <a:latin typeface="Century Gothic"/>
                <a:ea typeface="Century Gothic"/>
                <a:cs typeface="Century Gothic"/>
                <a:sym typeface="Century Gothic"/>
              </a:rPr>
              <a:t> [282] </a:t>
            </a:r>
            <a:r>
              <a:rPr lang="fr-FR" sz="1800" b="1" dirty="0">
                <a:solidFill>
                  <a:srgbClr val="002060"/>
                </a:solidFill>
                <a:latin typeface="Century Gothic"/>
                <a:ea typeface="Century Gothic"/>
                <a:cs typeface="Century Gothic"/>
                <a:sym typeface="Century Gothic"/>
              </a:rPr>
              <a:t>solution </a:t>
            </a:r>
            <a:r>
              <a:rPr lang="fr-FR" sz="1800" b="0" dirty="0">
                <a:solidFill>
                  <a:srgbClr val="002060"/>
                </a:solidFill>
                <a:latin typeface="Century Gothic"/>
                <a:ea typeface="Century Gothic"/>
                <a:cs typeface="Century Gothic"/>
                <a:sym typeface="Century Gothic"/>
              </a:rPr>
              <a:t>[608] </a:t>
            </a:r>
            <a:r>
              <a:rPr lang="fr-FR" sz="1800" b="1" dirty="0">
                <a:solidFill>
                  <a:srgbClr val="002060"/>
                </a:solidFill>
                <a:latin typeface="Century Gothic"/>
                <a:ea typeface="Century Gothic"/>
                <a:cs typeface="Century Gothic"/>
                <a:sym typeface="Century Gothic"/>
              </a:rPr>
              <a:t>attention </a:t>
            </a:r>
            <a:r>
              <a:rPr lang="fr-FR" sz="1800" b="0" dirty="0">
                <a:solidFill>
                  <a:srgbClr val="002060"/>
                </a:solidFill>
                <a:latin typeface="Century Gothic"/>
                <a:ea typeface="Century Gothic"/>
                <a:cs typeface="Century Gothic"/>
                <a:sym typeface="Century Gothic"/>
              </a:rPr>
              <a:t>[482]</a:t>
            </a:r>
            <a:endParaRPr lang="it-IT" sz="1800" b="1" strike="noStrike" spc="-1" dirty="0">
              <a:solidFill>
                <a:srgbClr val="002060"/>
              </a:solidFill>
              <a:latin typeface="Century Gothic"/>
              <a:ea typeface="Century Gothic"/>
            </a:endParaRPr>
          </a:p>
          <a:p>
            <a:pPr marL="0" indent="-216000">
              <a:lnSpc>
                <a:spcPct val="100000"/>
              </a:lnSpc>
            </a:pPr>
            <a:endParaRPr lang="it-IT" sz="1800" b="1" strike="noStrike" spc="-1" dirty="0">
              <a:solidFill>
                <a:srgbClr val="002060"/>
              </a:solidFill>
              <a:latin typeface="Century Gothic"/>
              <a:ea typeface="Century Gothic"/>
            </a:endParaRPr>
          </a:p>
          <a:p>
            <a:pPr marL="0" indent="-216000">
              <a:lnSpc>
                <a:spcPct val="100000"/>
              </a:lnSpc>
            </a:pPr>
            <a:r>
              <a:rPr lang="it-IT" sz="1800" b="1" strike="noStrike" spc="-1" dirty="0">
                <a:solidFill>
                  <a:srgbClr val="002060"/>
                </a:solidFill>
                <a:latin typeface="Century Gothic"/>
                <a:ea typeface="Century Gothic"/>
              </a:rPr>
              <a:t>Vocabulary </a:t>
            </a:r>
            <a:r>
              <a:rPr lang="it-IT" sz="1800" b="0" strike="noStrike" spc="-1" dirty="0">
                <a:solidFill>
                  <a:srgbClr val="002060"/>
                </a:solidFill>
                <a:latin typeface="Century Gothic"/>
                <a:ea typeface="Century Gothic"/>
              </a:rPr>
              <a:t>(new words in </a:t>
            </a:r>
            <a:r>
              <a:rPr lang="it-IT" sz="1800" b="1" strike="noStrike" spc="-1" dirty="0">
                <a:solidFill>
                  <a:srgbClr val="002060"/>
                </a:solidFill>
                <a:latin typeface="Century Gothic"/>
                <a:ea typeface="Century Gothic"/>
              </a:rPr>
              <a:t>bold</a:t>
            </a:r>
            <a:r>
              <a:rPr lang="it-IT" sz="1800" b="0" strike="noStrike" spc="-1" dirty="0">
                <a:solidFill>
                  <a:srgbClr val="002060"/>
                </a:solidFill>
                <a:latin typeface="Century Gothic"/>
                <a:ea typeface="Century Gothic"/>
              </a:rPr>
              <a:t>): </a:t>
            </a:r>
            <a:r>
              <a:rPr lang="fr-FR" sz="1800" b="1" strike="noStrike" spc="-1" dirty="0">
                <a:solidFill>
                  <a:srgbClr val="002060"/>
                </a:solidFill>
                <a:latin typeface="Century Gothic"/>
                <a:ea typeface="Century Gothic"/>
              </a:rPr>
              <a:t> détester </a:t>
            </a:r>
            <a:r>
              <a:rPr lang="fr-FR" sz="1800" b="0" strike="noStrike" spc="-1" dirty="0">
                <a:solidFill>
                  <a:srgbClr val="002060"/>
                </a:solidFill>
                <a:latin typeface="Century Gothic"/>
                <a:ea typeface="Century Gothic"/>
              </a:rPr>
              <a:t>[2898] </a:t>
            </a:r>
            <a:r>
              <a:rPr lang="fr-FR" sz="1800" b="1" strike="noStrike" spc="-1" dirty="0">
                <a:solidFill>
                  <a:srgbClr val="002060"/>
                </a:solidFill>
                <a:latin typeface="Century Gothic"/>
                <a:ea typeface="Century Gothic"/>
              </a:rPr>
              <a:t>jouer </a:t>
            </a:r>
            <a:r>
              <a:rPr lang="fr-FR" sz="1800" b="0" strike="noStrike" spc="-1" dirty="0">
                <a:solidFill>
                  <a:srgbClr val="002060"/>
                </a:solidFill>
                <a:latin typeface="Century Gothic"/>
                <a:ea typeface="Century Gothic"/>
              </a:rPr>
              <a:t>[219] </a:t>
            </a:r>
            <a:r>
              <a:rPr lang="fr-FR" sz="1800" b="1" strike="noStrike" spc="-1" dirty="0">
                <a:solidFill>
                  <a:srgbClr val="002060"/>
                </a:solidFill>
                <a:latin typeface="Century Gothic"/>
                <a:ea typeface="Century Gothic"/>
              </a:rPr>
              <a:t>travailler </a:t>
            </a:r>
            <a:r>
              <a:rPr lang="fr-FR" sz="1800" b="0" strike="noStrike" spc="-1" dirty="0">
                <a:solidFill>
                  <a:srgbClr val="002060"/>
                </a:solidFill>
                <a:latin typeface="Century Gothic"/>
                <a:ea typeface="Century Gothic"/>
              </a:rPr>
              <a:t>[290] </a:t>
            </a:r>
            <a:r>
              <a:rPr lang="fr-FR" sz="1800" b="1" strike="noStrike" spc="-1" dirty="0">
                <a:solidFill>
                  <a:srgbClr val="002060"/>
                </a:solidFill>
                <a:latin typeface="Century Gothic"/>
                <a:ea typeface="Century Gothic"/>
              </a:rPr>
              <a:t>silence </a:t>
            </a:r>
            <a:r>
              <a:rPr lang="fr-FR" sz="1800" b="0" strike="noStrike" spc="-1" dirty="0">
                <a:solidFill>
                  <a:srgbClr val="002060"/>
                </a:solidFill>
                <a:latin typeface="Century Gothic"/>
                <a:ea typeface="Century Gothic"/>
              </a:rPr>
              <a:t>[1281] </a:t>
            </a:r>
            <a:r>
              <a:rPr lang="fr-FR" sz="1800" b="1" strike="noStrike" spc="-1" dirty="0">
                <a:solidFill>
                  <a:srgbClr val="002060"/>
                </a:solidFill>
                <a:latin typeface="Century Gothic"/>
                <a:ea typeface="Century Gothic"/>
              </a:rPr>
              <a:t>en retard </a:t>
            </a:r>
            <a:r>
              <a:rPr lang="fr-FR" sz="1800" b="0" strike="noStrike" spc="-1" dirty="0">
                <a:solidFill>
                  <a:srgbClr val="002060"/>
                </a:solidFill>
                <a:latin typeface="Century Gothic"/>
                <a:ea typeface="Century Gothic"/>
              </a:rPr>
              <a:t>[n/a]</a:t>
            </a:r>
            <a:br>
              <a:rPr lang="fr-FR" sz="1800" b="1" strike="noStrike" spc="-1" dirty="0">
                <a:solidFill>
                  <a:srgbClr val="002060"/>
                </a:solidFill>
                <a:latin typeface="Century Gothic"/>
                <a:ea typeface="Century Gothic"/>
              </a:rPr>
            </a:br>
            <a:r>
              <a:rPr lang="en-GB" sz="1800" b="0" i="0" strike="noStrike" spc="-1" dirty="0">
                <a:solidFill>
                  <a:srgbClr val="002060"/>
                </a:solidFill>
                <a:latin typeface="Century Gothic"/>
                <a:ea typeface="Century Gothic"/>
              </a:rPr>
              <a:t>Revisit 1: </a:t>
            </a:r>
            <a:r>
              <a:rPr lang="fr-FR" sz="1800" b="0" i="0" u="none" strike="noStrike" kern="1200" dirty="0">
                <a:solidFill>
                  <a:schemeClr val="tx1"/>
                </a:solidFill>
                <a:effectLst/>
                <a:latin typeface="+mn-lt"/>
                <a:ea typeface="+mn-ea"/>
                <a:cs typeface="+mn-cs"/>
              </a:rPr>
              <a:t> difficile [296] jaune [2585]  préféré [597] trop [195]</a:t>
            </a:r>
          </a:p>
          <a:p>
            <a:pPr marL="0" indent="-216000">
              <a:lnSpc>
                <a:spcPct val="100000"/>
              </a:lnSpc>
            </a:pPr>
            <a:r>
              <a:rPr lang="en-GB" sz="1800" b="0" i="0" strike="noStrike" spc="-1" dirty="0">
                <a:solidFill>
                  <a:srgbClr val="002060"/>
                </a:solidFill>
                <a:effectLst/>
                <a:latin typeface="Century Gothic"/>
                <a:ea typeface="+mn-ea"/>
                <a:cs typeface="+mn-cs"/>
              </a:rPr>
              <a:t>Revisit 2: </a:t>
            </a:r>
            <a:r>
              <a:rPr lang="fr-FR" sz="1800" b="0" i="0" strike="noStrike" spc="-1" dirty="0">
                <a:solidFill>
                  <a:srgbClr val="002060"/>
                </a:solidFill>
                <a:effectLst/>
                <a:latin typeface="Century Gothic"/>
                <a:ea typeface="+mn-ea"/>
                <a:cs typeface="+mn-cs"/>
              </a:rPr>
              <a:t>préférer [597] village [1295] ville [260]  dans [11] en ce moment [n/a]</a:t>
            </a:r>
            <a:endParaRPr lang="en-GB" sz="1600" dirty="0">
              <a:solidFill>
                <a:schemeClr val="dk1"/>
              </a:solidFill>
              <a:effectLst/>
              <a:latin typeface="Century Gothic" panose="020B0502020202020204" pitchFamily="34" charset="0"/>
              <a:ea typeface="+mn-ea"/>
              <a:cs typeface="+mn-cs"/>
            </a:endParaRPr>
          </a:p>
          <a:p>
            <a:pPr marL="0" indent="-216000">
              <a:lnSpc>
                <a:spcPct val="100000"/>
              </a:lnSpc>
            </a:pPr>
            <a:r>
              <a:rPr lang="en-GB" sz="1600" dirty="0" err="1">
                <a:solidFill>
                  <a:schemeClr val="dk1"/>
                </a:solidFill>
                <a:effectLst/>
                <a:latin typeface="Century Gothic" panose="020B0502020202020204" pitchFamily="34" charset="0"/>
                <a:ea typeface="+mn-ea"/>
                <a:cs typeface="+mn-cs"/>
              </a:rPr>
              <a:t>Londsale</a:t>
            </a:r>
            <a:r>
              <a:rPr lang="en-GB" sz="1600" dirty="0">
                <a:solidFill>
                  <a:schemeClr val="dk1"/>
                </a:solidFill>
                <a:effectLst/>
                <a:latin typeface="Century Gothic" panose="020B0502020202020204" pitchFamily="34" charset="0"/>
                <a:ea typeface="+mn-ea"/>
                <a:cs typeface="+mn-cs"/>
              </a:rPr>
              <a:t>, D., &amp; Le Bras, Y.  (2009). </a:t>
            </a:r>
            <a:r>
              <a:rPr lang="en-GB" sz="1600" i="1" dirty="0">
                <a:solidFill>
                  <a:schemeClr val="dk1"/>
                </a:solidFill>
                <a:effectLst/>
                <a:latin typeface="Century Gothic" panose="020B0502020202020204" pitchFamily="34" charset="0"/>
                <a:ea typeface="+mn-ea"/>
                <a:cs typeface="+mn-cs"/>
              </a:rPr>
              <a:t>A Frequency Dictionary of French: Core vocabulary for learners </a:t>
            </a:r>
            <a:r>
              <a:rPr lang="en-GB" sz="1600" dirty="0">
                <a:solidFill>
                  <a:schemeClr val="dk1"/>
                </a:solidFill>
                <a:effectLst/>
                <a:latin typeface="Century Gothic" panose="020B0502020202020204" pitchFamily="34" charset="0"/>
                <a:ea typeface="+mn-ea"/>
                <a:cs typeface="+mn-cs"/>
              </a:rPr>
              <a:t>London: Routledge.</a:t>
            </a:r>
          </a:p>
          <a:p>
            <a:pPr marL="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HANDOUT 4b</a:t>
            </a: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8213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recognition of cognates and predict the spelling of cognates that have the SSC –</a:t>
            </a:r>
            <a:r>
              <a:rPr lang="en-GB" b="0" dirty="0" err="1"/>
              <a:t>tion</a:t>
            </a:r>
            <a:r>
              <a:rPr lang="en-GB" b="0" dirty="0"/>
              <a:t> but may be spelt –</a:t>
            </a:r>
            <a:r>
              <a:rPr lang="en-GB" b="0" dirty="0" err="1"/>
              <a:t>ssion</a:t>
            </a:r>
            <a:r>
              <a:rPr lang="en-GB" b="0" dirty="0"/>
              <a:t>.  Pupils should use their knowledge of English to help them with the spelling.</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on each audio symbol to listen to the word.</a:t>
            </a:r>
          </a:p>
          <a:p>
            <a:pPr marL="228600" lvl="0" indent="-228600" algn="l" rtl="0">
              <a:spcBef>
                <a:spcPts val="0"/>
              </a:spcBef>
              <a:spcAft>
                <a:spcPts val="0"/>
              </a:spcAft>
              <a:buAutoNum type="arabicPeriod"/>
            </a:pPr>
            <a:r>
              <a:rPr lang="en-GB" dirty="0"/>
              <a:t>Pupils write A or B for each OR they write the full word’s spelling if they want to challenge themselves.</a:t>
            </a:r>
          </a:p>
          <a:p>
            <a:pPr marL="228600" lvl="0" indent="-228600" algn="l" rtl="0">
              <a:spcBef>
                <a:spcPts val="0"/>
              </a:spcBef>
              <a:spcAft>
                <a:spcPts val="0"/>
              </a:spcAft>
              <a:buAutoNum type="arabicPeriod"/>
            </a:pPr>
            <a:r>
              <a:rPr lang="en-GB" dirty="0"/>
              <a:t>Click for answers.</a:t>
            </a:r>
          </a:p>
          <a:p>
            <a:pPr marL="228600" lvl="0" indent="-228600" algn="l" rtl="0">
              <a:spcBef>
                <a:spcPts val="0"/>
              </a:spcBef>
              <a:spcAft>
                <a:spcPts val="0"/>
              </a:spcAft>
              <a:buAutoNum type="arabicPeriod"/>
            </a:pPr>
            <a:r>
              <a:rPr lang="en-GB" dirty="0"/>
              <a:t>Elicit the pronunciation of each word before moving to the next item.</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dirty="0"/>
              <a:t>1. solution</a:t>
            </a:r>
          </a:p>
          <a:p>
            <a:pPr marL="0" lvl="0" indent="0" algn="l" rtl="0">
              <a:spcBef>
                <a:spcPts val="0"/>
              </a:spcBef>
              <a:spcAft>
                <a:spcPts val="0"/>
              </a:spcAft>
              <a:buNone/>
            </a:pPr>
            <a:r>
              <a:rPr lang="en-GB" dirty="0"/>
              <a:t>2. passion</a:t>
            </a:r>
          </a:p>
          <a:p>
            <a:pPr marL="0" lvl="0" indent="0" algn="l" rtl="0">
              <a:spcBef>
                <a:spcPts val="0"/>
              </a:spcBef>
              <a:spcAft>
                <a:spcPts val="0"/>
              </a:spcAft>
              <a:buNone/>
            </a:pPr>
            <a:r>
              <a:rPr lang="en-GB" dirty="0"/>
              <a:t>3. mission</a:t>
            </a:r>
          </a:p>
          <a:p>
            <a:pPr marL="0" lvl="0" indent="0" algn="l" rtl="0">
              <a:spcBef>
                <a:spcPts val="0"/>
              </a:spcBef>
              <a:spcAft>
                <a:spcPts val="0"/>
              </a:spcAft>
              <a:buNone/>
            </a:pPr>
            <a:r>
              <a:rPr lang="en-GB" dirty="0"/>
              <a:t>4. direction</a:t>
            </a:r>
          </a:p>
          <a:p>
            <a:pPr marL="0" lvl="0" indent="0" algn="l" rtl="0">
              <a:spcBef>
                <a:spcPts val="0"/>
              </a:spcBef>
              <a:spcAft>
                <a:spcPts val="0"/>
              </a:spcAft>
              <a:buNone/>
            </a:pPr>
            <a:r>
              <a:rPr lang="en-GB" dirty="0"/>
              <a:t>5. </a:t>
            </a:r>
            <a:r>
              <a:rPr lang="en-GB" dirty="0" err="1"/>
              <a:t>émotion</a:t>
            </a:r>
            <a:endParaRPr lang="en-GB" dirty="0"/>
          </a:p>
          <a:p>
            <a:pPr marL="0" lvl="0" indent="0" algn="l" rtl="0">
              <a:spcBef>
                <a:spcPts val="0"/>
              </a:spcBef>
              <a:spcAft>
                <a:spcPts val="0"/>
              </a:spcAft>
              <a:buNone/>
            </a:pPr>
            <a:r>
              <a:rPr lang="en-GB" dirty="0"/>
              <a:t>6. situation</a:t>
            </a:r>
          </a:p>
          <a:p>
            <a:pPr marL="0" lvl="0" indent="0" algn="l" rtl="0">
              <a:spcBef>
                <a:spcPts val="0"/>
              </a:spcBef>
              <a:spcAft>
                <a:spcPts val="0"/>
              </a:spcAft>
              <a:buNone/>
            </a:pPr>
            <a:r>
              <a:rPr lang="en-GB" dirty="0"/>
              <a:t>7. possession</a:t>
            </a:r>
          </a:p>
          <a:p>
            <a:pPr marL="0" lvl="0" indent="0" algn="l" rtl="0">
              <a:spcBef>
                <a:spcPts val="0"/>
              </a:spcBef>
              <a:spcAft>
                <a:spcPts val="0"/>
              </a:spcAft>
              <a:buNone/>
            </a:pPr>
            <a:r>
              <a:rPr lang="en-GB" dirty="0"/>
              <a:t>8. permission</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transcribing the missing vowels in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listen to each word.</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Listen and write the missing letter(s).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reveal answers.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t>Transcript</a:t>
            </a:r>
            <a:r>
              <a:rPr lang="en-GB" sz="12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J’aime mon livre.</a:t>
            </a:r>
            <a:b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b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J’aime chanter en anglais.</a:t>
            </a:r>
            <a:b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b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Je déteste préparer le sac.</a:t>
            </a:r>
            <a:b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b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J’aime ma professeure.</a:t>
            </a:r>
            <a:b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b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Je déteste avoir faim.</a:t>
            </a:r>
            <a:b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b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Je déteste mon stylo bleu.</a:t>
            </a:r>
            <a:br>
              <a:rPr lang="es-ES_tradnl" sz="1800" b="1"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b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French infinitive phrases and previously taught vocabulary; to practise written production of two-verb structures with aimer/</a:t>
            </a:r>
            <a:r>
              <a:rPr lang="en-GB" b="0" dirty="0" err="1"/>
              <a:t>détester</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Model the task with the example.</a:t>
            </a:r>
          </a:p>
          <a:p>
            <a:pPr marL="0" marR="0" lvl="0" indent="0" algn="l" rtl="0">
              <a:lnSpc>
                <a:spcPct val="100000"/>
              </a:lnSpc>
              <a:spcBef>
                <a:spcPts val="0"/>
              </a:spcBef>
              <a:spcAft>
                <a:spcPts val="0"/>
              </a:spcAft>
              <a:buClr>
                <a:schemeClr val="dk1"/>
              </a:buClr>
              <a:buSzPts val="1200"/>
              <a:buFont typeface="Calibri"/>
              <a:buNone/>
            </a:pPr>
            <a:r>
              <a:rPr lang="en-GB" b="0" dirty="0"/>
              <a:t>2. Pupils write phrases 1-5 in their books.</a:t>
            </a:r>
          </a:p>
          <a:p>
            <a:pPr marL="0" marR="0" lvl="0" indent="0" algn="l" rtl="0">
              <a:lnSpc>
                <a:spcPct val="100000"/>
              </a:lnSpc>
              <a:spcBef>
                <a:spcPts val="0"/>
              </a:spcBef>
              <a:spcAft>
                <a:spcPts val="0"/>
              </a:spcAft>
              <a:buClr>
                <a:schemeClr val="dk1"/>
              </a:buClr>
              <a:buSzPts val="1200"/>
              <a:buFont typeface="Calibri"/>
              <a:buNone/>
            </a:pPr>
            <a:r>
              <a:rPr lang="en-GB" b="0" dirty="0"/>
              <a:t>3. Click to check answers.</a:t>
            </a:r>
          </a:p>
          <a:p>
            <a:pPr marL="0" marR="0" lvl="0" indent="0" algn="l" rtl="0">
              <a:lnSpc>
                <a:spcPct val="100000"/>
              </a:lnSpc>
              <a:spcBef>
                <a:spcPts val="0"/>
              </a:spcBef>
              <a:spcAft>
                <a:spcPts val="0"/>
              </a:spcAft>
              <a:buClr>
                <a:schemeClr val="dk1"/>
              </a:buClr>
              <a:buSzPts val="1200"/>
              <a:buFont typeface="Calibri"/>
              <a:buNone/>
            </a:pPr>
            <a:r>
              <a:rPr lang="en-GB" b="0" dirty="0"/>
              <a:t>4. In the audio version, click on the numbers to hear the whole message. This can work as a listen and check stage, too.</a:t>
            </a:r>
          </a:p>
          <a:p>
            <a:pPr marL="0" marR="0" lvl="0" indent="0" algn="l" rtl="0">
              <a:lnSpc>
                <a:spcPct val="100000"/>
              </a:lnSpc>
              <a:spcBef>
                <a:spcPts val="0"/>
              </a:spcBef>
              <a:spcAft>
                <a:spcPts val="0"/>
              </a:spcAft>
              <a:buClr>
                <a:schemeClr val="dk1"/>
              </a:buClr>
              <a:buSzPts val="1200"/>
              <a:buFont typeface="Calibri"/>
              <a:buNone/>
            </a:pPr>
            <a:endParaRPr lang="en-GB" sz="1200"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saying what people like/hate doing using two-verb sentences with aimer/</a:t>
            </a:r>
            <a:r>
              <a:rPr lang="en-GB" b="0" dirty="0" err="1"/>
              <a:t>détester</a:t>
            </a:r>
            <a:r>
              <a:rPr lang="en-GB" b="0" dirty="0"/>
              <a:t>.</a:t>
            </a:r>
          </a:p>
          <a:p>
            <a:br>
              <a:rPr lang="en-GB" dirty="0"/>
            </a:br>
            <a:r>
              <a:rPr lang="en-GB" b="1" dirty="0"/>
              <a:t>Procedure:</a:t>
            </a:r>
            <a:br>
              <a:rPr lang="en-GB" dirty="0"/>
            </a:br>
            <a:r>
              <a:rPr lang="en-GB" dirty="0"/>
              <a:t>1. Click to ‘roll’ the dice.</a:t>
            </a:r>
          </a:p>
          <a:p>
            <a:r>
              <a:rPr lang="en-GB" dirty="0"/>
              <a:t>2. Students use the opinion verb and verb phrase </a:t>
            </a:r>
            <a:r>
              <a:rPr lang="en-GB" baseline="0" dirty="0"/>
              <a:t>the numbers of which correspond to the respective dice, then make a sentence. They say the answer chorally.</a:t>
            </a:r>
            <a:endParaRPr lang="en-GB" dirty="0"/>
          </a:p>
          <a:p>
            <a:r>
              <a:rPr lang="en-GB" dirty="0"/>
              <a:t>3. Click</a:t>
            </a:r>
            <a:r>
              <a:rPr lang="en-GB" baseline="0" dirty="0"/>
              <a:t> to reveal the correct sentence.</a:t>
            </a:r>
            <a:endParaRPr lang="en-GB" dirty="0"/>
          </a:p>
          <a:p>
            <a:r>
              <a:rPr lang="en-GB" dirty="0"/>
              <a:t>4. Repeat</a:t>
            </a:r>
            <a:r>
              <a:rPr lang="en-GB" baseline="0" dirty="0"/>
              <a:t> until all combinations have been tried.</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0911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[2/2]</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852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strike="noStrike" spc="-1" dirty="0">
                <a:latin typeface="Arial"/>
              </a:rPr>
              <a:t>Note: </a:t>
            </a:r>
            <a:r>
              <a:rPr lang="en-GB" sz="1200" b="1" strike="noStrike" spc="-1" dirty="0">
                <a:latin typeface="Arial"/>
              </a:rPr>
              <a:t>bleu</a:t>
            </a:r>
            <a:r>
              <a:rPr lang="en-GB" sz="1200" b="0" strike="noStrike" spc="-1" dirty="0">
                <a:latin typeface="Arial"/>
              </a:rPr>
              <a:t> and </a:t>
            </a:r>
            <a:r>
              <a:rPr lang="en-GB" sz="1200" b="1" strike="noStrike" spc="-1" dirty="0">
                <a:latin typeface="Arial"/>
              </a:rPr>
              <a:t>rouge</a:t>
            </a:r>
            <a:r>
              <a:rPr lang="en-GB" sz="1200" b="0" strike="noStrike" spc="-1" dirty="0">
                <a:latin typeface="Arial"/>
              </a:rPr>
              <a:t> are officially new words this week.  They have not been explicitly practised yet, but pupils have seen rouge every week on the lesson title slide, and bleu is similar to blue, so it is anticipated that pupils may be fine with these, following this practice in Follow up 4.</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5-10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previous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Give pupils a blank grid.  They fill in the English 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earlier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60212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previous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Give pupils a blank grid.  They fill in the French 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earlier are blue, thus more points are awarded for them, to recognise that memories fade and more effort (heavy lifting!) is needed to retrieve them.</a:t>
            </a:r>
            <a:br>
              <a:rPr lang="en-GB" dirty="0"/>
            </a:br>
            <a:endParaRPr lang="en-GB" dirty="0"/>
          </a:p>
          <a:p>
            <a:pPr marL="0" indent="0">
              <a:buNone/>
            </a:pPr>
            <a:endParaRPr lang="en-US" b="0" baseline="0" noProof="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7651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HANDOUT 4a</a:t>
            </a: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82187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207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230886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79261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620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667536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3357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01570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00035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70548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472248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888384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76136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154E-D02E-48E2-AA46-39D56284BB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86DA93-D85C-470B-A70B-9F219E6FD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B47EC4-CD5F-4ECF-BE9E-FAD76EEF3D5D}"/>
              </a:ext>
            </a:extLst>
          </p:cNvPr>
          <p:cNvSpPr>
            <a:spLocks noGrp="1"/>
          </p:cNvSpPr>
          <p:nvPr>
            <p:ph type="dt" sz="half" idx="10"/>
          </p:nvPr>
        </p:nvSpPr>
        <p:spPr/>
        <p:txBody>
          <a:bodyPr/>
          <a:lstStyle/>
          <a:p>
            <a:fld id="{DD9D4F86-A500-487E-9FFD-56FD0D92348E}" type="datetimeFigureOut">
              <a:rPr lang="en-GB" smtClean="0"/>
              <a:t>09/04/2023</a:t>
            </a:fld>
            <a:endParaRPr lang="en-GB"/>
          </a:p>
        </p:txBody>
      </p:sp>
      <p:sp>
        <p:nvSpPr>
          <p:cNvPr id="5" name="Footer Placeholder 4">
            <a:extLst>
              <a:ext uri="{FF2B5EF4-FFF2-40B4-BE49-F238E27FC236}">
                <a16:creationId xmlns:a16="http://schemas.microsoft.com/office/drawing/2014/main" id="{99935C8E-6D96-4A5D-B15E-2B58E20124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6844F1-6827-458B-AD0D-F44F87F5EAE2}"/>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2193169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0A2B-ADC0-44B9-84D6-FF0F7E4949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B4CC50-4BE3-4082-BB89-747497A125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8F83B9-3648-48B9-9EB6-F94AA881A561}"/>
              </a:ext>
            </a:extLst>
          </p:cNvPr>
          <p:cNvSpPr>
            <a:spLocks noGrp="1"/>
          </p:cNvSpPr>
          <p:nvPr>
            <p:ph type="dt" sz="half" idx="10"/>
          </p:nvPr>
        </p:nvSpPr>
        <p:spPr/>
        <p:txBody>
          <a:bodyPr/>
          <a:lstStyle/>
          <a:p>
            <a:fld id="{DD9D4F86-A500-487E-9FFD-56FD0D92348E}" type="datetimeFigureOut">
              <a:rPr lang="en-GB" smtClean="0"/>
              <a:t>09/04/2023</a:t>
            </a:fld>
            <a:endParaRPr lang="en-GB"/>
          </a:p>
        </p:txBody>
      </p:sp>
      <p:sp>
        <p:nvSpPr>
          <p:cNvPr id="5" name="Footer Placeholder 4">
            <a:extLst>
              <a:ext uri="{FF2B5EF4-FFF2-40B4-BE49-F238E27FC236}">
                <a16:creationId xmlns:a16="http://schemas.microsoft.com/office/drawing/2014/main" id="{2C9F58A8-B55C-48C4-B3AC-314B1DEC5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3A44D-F105-4054-9320-665D60CB53A7}"/>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2854901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191D-F23D-43EC-8659-8BB9FEFB61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9B34C6-34F0-4E82-A459-F985AE7061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F984F2-195E-4806-8ABE-0F70FB461F41}"/>
              </a:ext>
            </a:extLst>
          </p:cNvPr>
          <p:cNvSpPr>
            <a:spLocks noGrp="1"/>
          </p:cNvSpPr>
          <p:nvPr>
            <p:ph type="dt" sz="half" idx="10"/>
          </p:nvPr>
        </p:nvSpPr>
        <p:spPr/>
        <p:txBody>
          <a:bodyPr/>
          <a:lstStyle/>
          <a:p>
            <a:fld id="{DD9D4F86-A500-487E-9FFD-56FD0D92348E}" type="datetimeFigureOut">
              <a:rPr lang="en-GB" smtClean="0"/>
              <a:t>09/04/2023</a:t>
            </a:fld>
            <a:endParaRPr lang="en-GB"/>
          </a:p>
        </p:txBody>
      </p:sp>
      <p:sp>
        <p:nvSpPr>
          <p:cNvPr id="5" name="Footer Placeholder 4">
            <a:extLst>
              <a:ext uri="{FF2B5EF4-FFF2-40B4-BE49-F238E27FC236}">
                <a16:creationId xmlns:a16="http://schemas.microsoft.com/office/drawing/2014/main" id="{5107A1E2-2E8F-4838-A369-0D3E15B04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D4B37-4867-4BFE-B7F8-42B77E53996B}"/>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2811038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F26F-5EF9-4044-91E2-10B960961F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D7EC67-B4A5-46ED-88BE-CB275C7E6D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E4D062-FF52-4C7C-93DC-A3BD4589BA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0667CD-6201-4AA3-A922-B4104EFA643B}"/>
              </a:ext>
            </a:extLst>
          </p:cNvPr>
          <p:cNvSpPr>
            <a:spLocks noGrp="1"/>
          </p:cNvSpPr>
          <p:nvPr>
            <p:ph type="dt" sz="half" idx="10"/>
          </p:nvPr>
        </p:nvSpPr>
        <p:spPr/>
        <p:txBody>
          <a:bodyPr/>
          <a:lstStyle/>
          <a:p>
            <a:fld id="{DD9D4F86-A500-487E-9FFD-56FD0D92348E}" type="datetimeFigureOut">
              <a:rPr lang="en-GB" smtClean="0"/>
              <a:t>09/04/2023</a:t>
            </a:fld>
            <a:endParaRPr lang="en-GB"/>
          </a:p>
        </p:txBody>
      </p:sp>
      <p:sp>
        <p:nvSpPr>
          <p:cNvPr id="6" name="Footer Placeholder 5">
            <a:extLst>
              <a:ext uri="{FF2B5EF4-FFF2-40B4-BE49-F238E27FC236}">
                <a16:creationId xmlns:a16="http://schemas.microsoft.com/office/drawing/2014/main" id="{61B5DECD-BD00-4AC8-9EBF-D818BF644D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8995D-B6D2-407E-98F6-D91A239C4EEA}"/>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3057370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4F46-9282-4AE4-BED5-2D275021F4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0B638E-1F07-429C-85FD-1E9869BC9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D9E496-E309-43B7-A990-5A7C8F0231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2612A4-29EF-4D9E-81FC-A60B368E9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BEF55-1D69-44CF-843E-448961975A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F109C6-E340-4705-95B4-939FA09447C1}"/>
              </a:ext>
            </a:extLst>
          </p:cNvPr>
          <p:cNvSpPr>
            <a:spLocks noGrp="1"/>
          </p:cNvSpPr>
          <p:nvPr>
            <p:ph type="dt" sz="half" idx="10"/>
          </p:nvPr>
        </p:nvSpPr>
        <p:spPr/>
        <p:txBody>
          <a:bodyPr/>
          <a:lstStyle/>
          <a:p>
            <a:fld id="{DD9D4F86-A500-487E-9FFD-56FD0D92348E}" type="datetimeFigureOut">
              <a:rPr lang="en-GB" smtClean="0"/>
              <a:t>09/04/2023</a:t>
            </a:fld>
            <a:endParaRPr lang="en-GB"/>
          </a:p>
        </p:txBody>
      </p:sp>
      <p:sp>
        <p:nvSpPr>
          <p:cNvPr id="8" name="Footer Placeholder 7">
            <a:extLst>
              <a:ext uri="{FF2B5EF4-FFF2-40B4-BE49-F238E27FC236}">
                <a16:creationId xmlns:a16="http://schemas.microsoft.com/office/drawing/2014/main" id="{597AC1FE-CC6B-4215-A34A-FFCA7A1C49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2B55D4-9526-479D-A8F8-03B9FF4E7A84}"/>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3380029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B63B-7D44-467C-90C7-C9B3C38134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BA037D-A6B8-4D58-93EB-D2CB8411D024}"/>
              </a:ext>
            </a:extLst>
          </p:cNvPr>
          <p:cNvSpPr>
            <a:spLocks noGrp="1"/>
          </p:cNvSpPr>
          <p:nvPr>
            <p:ph type="dt" sz="half" idx="10"/>
          </p:nvPr>
        </p:nvSpPr>
        <p:spPr/>
        <p:txBody>
          <a:bodyPr/>
          <a:lstStyle/>
          <a:p>
            <a:fld id="{DD9D4F86-A500-487E-9FFD-56FD0D92348E}" type="datetimeFigureOut">
              <a:rPr lang="en-GB" smtClean="0"/>
              <a:t>09/04/2023</a:t>
            </a:fld>
            <a:endParaRPr lang="en-GB"/>
          </a:p>
        </p:txBody>
      </p:sp>
      <p:sp>
        <p:nvSpPr>
          <p:cNvPr id="4" name="Footer Placeholder 3">
            <a:extLst>
              <a:ext uri="{FF2B5EF4-FFF2-40B4-BE49-F238E27FC236}">
                <a16:creationId xmlns:a16="http://schemas.microsoft.com/office/drawing/2014/main" id="{1BFC1377-1A78-4555-B1F0-B1EEBC924E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1D764F-95C4-4A40-8697-11C59CABE0F3}"/>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15724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A4AC8-396D-4E72-BF28-55E6073A895D}"/>
              </a:ext>
            </a:extLst>
          </p:cNvPr>
          <p:cNvSpPr>
            <a:spLocks noGrp="1"/>
          </p:cNvSpPr>
          <p:nvPr>
            <p:ph type="dt" sz="half" idx="10"/>
          </p:nvPr>
        </p:nvSpPr>
        <p:spPr/>
        <p:txBody>
          <a:bodyPr/>
          <a:lstStyle/>
          <a:p>
            <a:fld id="{DD9D4F86-A500-487E-9FFD-56FD0D92348E}" type="datetimeFigureOut">
              <a:rPr lang="en-GB" smtClean="0"/>
              <a:t>09/04/2023</a:t>
            </a:fld>
            <a:endParaRPr lang="en-GB"/>
          </a:p>
        </p:txBody>
      </p:sp>
      <p:sp>
        <p:nvSpPr>
          <p:cNvPr id="3" name="Footer Placeholder 2">
            <a:extLst>
              <a:ext uri="{FF2B5EF4-FFF2-40B4-BE49-F238E27FC236}">
                <a16:creationId xmlns:a16="http://schemas.microsoft.com/office/drawing/2014/main" id="{574D4C9A-999E-40EF-BC40-2FEBD5A647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06429C-AA69-4A44-A8CB-31F05C1EC631}"/>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649248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F970-A883-46F2-809B-4B0C78B0F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C6B15F-A26B-43F9-AC40-C30AB2626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AE061C-F0AF-4CD7-A1C7-FE841478C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B982A-D445-4D00-95EF-50E957E6F3C3}"/>
              </a:ext>
            </a:extLst>
          </p:cNvPr>
          <p:cNvSpPr>
            <a:spLocks noGrp="1"/>
          </p:cNvSpPr>
          <p:nvPr>
            <p:ph type="dt" sz="half" idx="10"/>
          </p:nvPr>
        </p:nvSpPr>
        <p:spPr/>
        <p:txBody>
          <a:bodyPr/>
          <a:lstStyle/>
          <a:p>
            <a:fld id="{DD9D4F86-A500-487E-9FFD-56FD0D92348E}" type="datetimeFigureOut">
              <a:rPr lang="en-GB" smtClean="0"/>
              <a:t>09/04/2023</a:t>
            </a:fld>
            <a:endParaRPr lang="en-GB"/>
          </a:p>
        </p:txBody>
      </p:sp>
      <p:sp>
        <p:nvSpPr>
          <p:cNvPr id="6" name="Footer Placeholder 5">
            <a:extLst>
              <a:ext uri="{FF2B5EF4-FFF2-40B4-BE49-F238E27FC236}">
                <a16:creationId xmlns:a16="http://schemas.microsoft.com/office/drawing/2014/main" id="{1F692420-32A8-4D55-84BF-D746C67378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37CBEB-0996-48B2-98B9-891BF7CB4ED6}"/>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3239414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91EE-00A0-4472-BA8C-A7CAE4706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F3691E-C53F-4EB3-A171-6CEAFF5844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34ABD5-F762-4559-80BB-CE60CB887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D3043-397E-45ED-8146-DD557B6254B0}"/>
              </a:ext>
            </a:extLst>
          </p:cNvPr>
          <p:cNvSpPr>
            <a:spLocks noGrp="1"/>
          </p:cNvSpPr>
          <p:nvPr>
            <p:ph type="dt" sz="half" idx="10"/>
          </p:nvPr>
        </p:nvSpPr>
        <p:spPr/>
        <p:txBody>
          <a:bodyPr/>
          <a:lstStyle/>
          <a:p>
            <a:fld id="{DD9D4F86-A500-487E-9FFD-56FD0D92348E}" type="datetimeFigureOut">
              <a:rPr lang="en-GB" smtClean="0"/>
              <a:t>09/04/2023</a:t>
            </a:fld>
            <a:endParaRPr lang="en-GB"/>
          </a:p>
        </p:txBody>
      </p:sp>
      <p:sp>
        <p:nvSpPr>
          <p:cNvPr id="6" name="Footer Placeholder 5">
            <a:extLst>
              <a:ext uri="{FF2B5EF4-FFF2-40B4-BE49-F238E27FC236}">
                <a16:creationId xmlns:a16="http://schemas.microsoft.com/office/drawing/2014/main" id="{D6D9B53E-30DC-46F6-8913-C89C1CE07D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529FD-665A-46C5-B168-C9E68301D97E}"/>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935529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48AB-019C-4657-8333-34FC511DAF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B6A57B-8711-4A24-8DA4-04BD2165CC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AB378B-16BF-4827-ACAD-06A160AABA42}"/>
              </a:ext>
            </a:extLst>
          </p:cNvPr>
          <p:cNvSpPr>
            <a:spLocks noGrp="1"/>
          </p:cNvSpPr>
          <p:nvPr>
            <p:ph type="dt" sz="half" idx="10"/>
          </p:nvPr>
        </p:nvSpPr>
        <p:spPr/>
        <p:txBody>
          <a:bodyPr/>
          <a:lstStyle/>
          <a:p>
            <a:fld id="{DD9D4F86-A500-487E-9FFD-56FD0D92348E}" type="datetimeFigureOut">
              <a:rPr lang="en-GB" smtClean="0"/>
              <a:t>09/04/2023</a:t>
            </a:fld>
            <a:endParaRPr lang="en-GB"/>
          </a:p>
        </p:txBody>
      </p:sp>
      <p:sp>
        <p:nvSpPr>
          <p:cNvPr id="5" name="Footer Placeholder 4">
            <a:extLst>
              <a:ext uri="{FF2B5EF4-FFF2-40B4-BE49-F238E27FC236}">
                <a16:creationId xmlns:a16="http://schemas.microsoft.com/office/drawing/2014/main" id="{AAD38154-CF6E-4FD4-98A9-6B9D80ADE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4D7A82-BE5B-4D2C-8A11-E1E66DC7C934}"/>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23115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308CCF-3D50-4BAF-985C-4699A039FF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AC8E85-86E6-4915-AA9F-CF38A79390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217864-C4FD-4EBF-89BE-E3C77CCA0FC4}"/>
              </a:ext>
            </a:extLst>
          </p:cNvPr>
          <p:cNvSpPr>
            <a:spLocks noGrp="1"/>
          </p:cNvSpPr>
          <p:nvPr>
            <p:ph type="dt" sz="half" idx="10"/>
          </p:nvPr>
        </p:nvSpPr>
        <p:spPr/>
        <p:txBody>
          <a:bodyPr/>
          <a:lstStyle/>
          <a:p>
            <a:fld id="{DD9D4F86-A500-487E-9FFD-56FD0D92348E}" type="datetimeFigureOut">
              <a:rPr lang="en-GB" smtClean="0"/>
              <a:t>09/04/2023</a:t>
            </a:fld>
            <a:endParaRPr lang="en-GB"/>
          </a:p>
        </p:txBody>
      </p:sp>
      <p:sp>
        <p:nvSpPr>
          <p:cNvPr id="5" name="Footer Placeholder 4">
            <a:extLst>
              <a:ext uri="{FF2B5EF4-FFF2-40B4-BE49-F238E27FC236}">
                <a16:creationId xmlns:a16="http://schemas.microsoft.com/office/drawing/2014/main" id="{E8D8D7D3-BA98-4C21-85B2-F8FF7B4CD1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F23B5-EB50-4A61-8831-31DC4534C37B}"/>
              </a:ext>
            </a:extLst>
          </p:cNvPr>
          <p:cNvSpPr>
            <a:spLocks noGrp="1"/>
          </p:cNvSpPr>
          <p:nvPr>
            <p:ph type="sldNum" sz="quarter" idx="12"/>
          </p:nvPr>
        </p:nvSpPr>
        <p:spPr/>
        <p:txBody>
          <a:bodyPr/>
          <a:lstStyle/>
          <a:p>
            <a:fld id="{83D7244A-6AE1-448C-B53D-D8D7EE75A395}" type="slidenum">
              <a:rPr lang="en-GB" smtClean="0"/>
              <a:t>‹#›</a:t>
            </a:fld>
            <a:endParaRPr lang="en-GB"/>
          </a:p>
        </p:txBody>
      </p:sp>
    </p:spTree>
    <p:extLst>
      <p:ext uri="{BB962C8B-B14F-4D97-AF65-F5344CB8AC3E}">
        <p14:creationId xmlns:p14="http://schemas.microsoft.com/office/powerpoint/2010/main" val="401549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3012002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B5EF2-BCE1-4D3A-AC21-010ACFAA7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57FC98-BF2F-47A8-8DE1-B83E16154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5F253F-D0EA-469A-9816-96EA946E3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D4F86-A500-487E-9FFD-56FD0D92348E}" type="datetimeFigureOut">
              <a:rPr lang="en-GB" smtClean="0"/>
              <a:t>09/04/2023</a:t>
            </a:fld>
            <a:endParaRPr lang="en-GB"/>
          </a:p>
        </p:txBody>
      </p:sp>
      <p:sp>
        <p:nvSpPr>
          <p:cNvPr id="5" name="Footer Placeholder 4">
            <a:extLst>
              <a:ext uri="{FF2B5EF4-FFF2-40B4-BE49-F238E27FC236}">
                <a16:creationId xmlns:a16="http://schemas.microsoft.com/office/drawing/2014/main" id="{4717F2D3-773C-43AB-A44F-A367D909B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97BAF7-9733-4971-BA72-669E05D9C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7244A-6AE1-448C-B53D-D8D7EE75A395}" type="slidenum">
              <a:rPr lang="en-GB" smtClean="0"/>
              <a:t>‹#›</a:t>
            </a:fld>
            <a:endParaRPr lang="en-GB"/>
          </a:p>
        </p:txBody>
      </p:sp>
    </p:spTree>
    <p:extLst>
      <p:ext uri="{BB962C8B-B14F-4D97-AF65-F5344CB8AC3E}">
        <p14:creationId xmlns:p14="http://schemas.microsoft.com/office/powerpoint/2010/main" val="38427755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image" Target="../media/image6.svg"/><Relationship Id="rId12" Type="http://schemas.openxmlformats.org/officeDocument/2006/relationships/audio" Target="../media/audio6.wav"/><Relationship Id="rId2" Type="http://schemas.openxmlformats.org/officeDocument/2006/relationships/notesSlide" Target="../notesSlides/notesSlide2.xml"/><Relationship Id="rId16"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audio" Target="../media/audio5.wav"/><Relationship Id="rId5" Type="http://schemas.openxmlformats.org/officeDocument/2006/relationships/image" Target="../media/image4.png"/><Relationship Id="rId15" Type="http://schemas.openxmlformats.org/officeDocument/2006/relationships/audio" Target="../media/audio9.wav"/><Relationship Id="rId10" Type="http://schemas.openxmlformats.org/officeDocument/2006/relationships/audio" Target="../media/audio4.wav"/><Relationship Id="rId4" Type="http://schemas.openxmlformats.org/officeDocument/2006/relationships/image" Target="../media/image3.png"/><Relationship Id="rId9" Type="http://schemas.openxmlformats.org/officeDocument/2006/relationships/audio" Target="../media/audio3.wav"/><Relationship Id="rId14" Type="http://schemas.openxmlformats.org/officeDocument/2006/relationships/audio" Target="../media/audio8.wav"/></Relationships>
</file>

<file path=ppt/slides/_rels/slide3.xml.rels><?xml version="1.0" encoding="UTF-8" standalone="yes"?>
<Relationships xmlns="http://schemas.openxmlformats.org/package/2006/relationships"><Relationship Id="rId8" Type="http://schemas.openxmlformats.org/officeDocument/2006/relationships/audio" Target="../media/audio12.wav"/><Relationship Id="rId13" Type="http://schemas.openxmlformats.org/officeDocument/2006/relationships/audio" Target="../media/audio17.wav"/><Relationship Id="rId3" Type="http://schemas.openxmlformats.org/officeDocument/2006/relationships/image" Target="../media/image5.png"/><Relationship Id="rId7" Type="http://schemas.openxmlformats.org/officeDocument/2006/relationships/audio" Target="../media/audio11.wav"/><Relationship Id="rId12" Type="http://schemas.openxmlformats.org/officeDocument/2006/relationships/audio" Target="../media/audio16.wav"/><Relationship Id="rId2" Type="http://schemas.openxmlformats.org/officeDocument/2006/relationships/notesSlide" Target="../notesSlides/notesSlide3.xml"/><Relationship Id="rId16" Type="http://schemas.openxmlformats.org/officeDocument/2006/relationships/audio" Target="../media/audio18.wav"/><Relationship Id="rId1" Type="http://schemas.openxmlformats.org/officeDocument/2006/relationships/slideLayout" Target="../slideLayouts/slideLayout6.xml"/><Relationship Id="rId6" Type="http://schemas.openxmlformats.org/officeDocument/2006/relationships/audio" Target="../media/audio10.wav"/><Relationship Id="rId11" Type="http://schemas.openxmlformats.org/officeDocument/2006/relationships/audio" Target="../media/audio15.wav"/><Relationship Id="rId5" Type="http://schemas.openxmlformats.org/officeDocument/2006/relationships/image" Target="../media/image8.png"/><Relationship Id="rId15" Type="http://schemas.openxmlformats.org/officeDocument/2006/relationships/image" Target="../media/image7.png"/><Relationship Id="rId10" Type="http://schemas.openxmlformats.org/officeDocument/2006/relationships/audio" Target="../media/audio14.wav"/><Relationship Id="rId4" Type="http://schemas.openxmlformats.org/officeDocument/2006/relationships/image" Target="../media/image6.svg"/><Relationship Id="rId9" Type="http://schemas.openxmlformats.org/officeDocument/2006/relationships/audio" Target="../media/audio13.wav"/><Relationship Id="rId1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3.png"/><Relationship Id="rId11" Type="http://schemas.openxmlformats.org/officeDocument/2006/relationships/image" Target="../media/image18.gi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3.png"/><Relationship Id="rId11" Type="http://schemas.openxmlformats.org/officeDocument/2006/relationships/image" Target="../media/image18.gi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rouge</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410957" y="375430"/>
            <a:ext cx="3588984" cy="1325563"/>
          </a:xfrm>
        </p:spPr>
        <p:txBody>
          <a:bodyPr>
            <a:noAutofit/>
          </a:bodyPr>
          <a:lstStyle/>
          <a:p>
            <a:pPr algn="ctr"/>
            <a:r>
              <a:rPr lang="en-GB" sz="3200" b="1" dirty="0">
                <a:solidFill>
                  <a:schemeClr val="lt1"/>
                </a:solidFill>
                <a:latin typeface="Century Gothic"/>
                <a:ea typeface="Century Gothic"/>
                <a:cs typeface="Century Gothic"/>
                <a:sym typeface="Century Gothic"/>
              </a:rPr>
              <a:t>Expressing likes and saying what I and others do</a:t>
            </a:r>
            <a:br>
              <a:rPr lang="en-GB" sz="3200" dirty="0">
                <a:solidFill>
                  <a:srgbClr val="000000"/>
                </a:solidFill>
                <a:latin typeface="Arial"/>
                <a:cs typeface="Arial"/>
                <a:sym typeface="Arial"/>
              </a:rPr>
            </a:br>
            <a:endParaRPr lang="en-GB" sz="3200" dirty="0"/>
          </a:p>
        </p:txBody>
      </p:sp>
      <p:pic>
        <p:nvPicPr>
          <p:cNvPr id="9" name="Picture 8" descr="A picture containing text, electronics, computer, display&#10;&#10;Description automatically generated">
            <a:extLst>
              <a:ext uri="{FF2B5EF4-FFF2-40B4-BE49-F238E27FC236}">
                <a16:creationId xmlns:a16="http://schemas.microsoft.com/office/drawing/2014/main" id="{E1AE3098-F0A5-44EB-9088-BD4E70A6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grpSp>
        <p:nvGrpSpPr>
          <p:cNvPr id="7" name="Group 6">
            <a:extLst>
              <a:ext uri="{FF2B5EF4-FFF2-40B4-BE49-F238E27FC236}">
                <a16:creationId xmlns:a16="http://schemas.microsoft.com/office/drawing/2014/main" id="{D03EF265-C093-4102-890D-528E1E9EDEFC}"/>
              </a:ext>
            </a:extLst>
          </p:cNvPr>
          <p:cNvGrpSpPr/>
          <p:nvPr/>
        </p:nvGrpSpPr>
        <p:grpSpPr>
          <a:xfrm>
            <a:off x="300972" y="1820529"/>
            <a:ext cx="3749040" cy="3941937"/>
            <a:chOff x="-2029557" y="1250903"/>
            <a:chExt cx="3749040" cy="3941937"/>
          </a:xfrm>
        </p:grpSpPr>
        <p:sp>
          <p:nvSpPr>
            <p:cNvPr id="8" name="Rectangle: Rounded Corners 7">
              <a:extLst>
                <a:ext uri="{FF2B5EF4-FFF2-40B4-BE49-F238E27FC236}">
                  <a16:creationId xmlns:a16="http://schemas.microsoft.com/office/drawing/2014/main" id="{D6D38651-32C2-42C2-B36A-6E02747E71FE}"/>
                </a:ext>
              </a:extLst>
            </p:cNvPr>
            <p:cNvSpPr/>
            <p:nvPr/>
          </p:nvSpPr>
          <p:spPr>
            <a:xfrm>
              <a:off x="-2029557" y="1250903"/>
              <a:ext cx="3749040" cy="394193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Shape&#10;&#10;Description automatically generated with medium confidence">
              <a:extLst>
                <a:ext uri="{FF2B5EF4-FFF2-40B4-BE49-F238E27FC236}">
                  <a16:creationId xmlns:a16="http://schemas.microsoft.com/office/drawing/2014/main" id="{891F6A2D-7D98-40E4-B294-797E2C17B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426" y="1347991"/>
              <a:ext cx="3362778" cy="356616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8" name="Rectangle 27">
            <a:extLst>
              <a:ext uri="{FF2B5EF4-FFF2-40B4-BE49-F238E27FC236}">
                <a16:creationId xmlns:a16="http://schemas.microsoft.com/office/drawing/2014/main" id="{06EBBC53-04AF-44DE-BDA9-AD7CA398AC4C}"/>
              </a:ext>
            </a:extLst>
          </p:cNvPr>
          <p:cNvSpPr/>
          <p:nvPr/>
        </p:nvSpPr>
        <p:spPr>
          <a:xfrm>
            <a:off x="423811" y="18172"/>
            <a:ext cx="89451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graphicFrame>
        <p:nvGraphicFramePr>
          <p:cNvPr id="16" name="Table 4">
            <a:extLst>
              <a:ext uri="{FF2B5EF4-FFF2-40B4-BE49-F238E27FC236}">
                <a16:creationId xmlns:a16="http://schemas.microsoft.com/office/drawing/2014/main" id="{6C1E7424-82C7-41E0-BC70-CE2F524BCE1D}"/>
              </a:ext>
            </a:extLst>
          </p:cNvPr>
          <p:cNvGraphicFramePr>
            <a:graphicFrameLocks noGrp="1"/>
          </p:cNvGraphicFramePr>
          <p:nvPr>
            <p:extLst>
              <p:ext uri="{D42A27DB-BD31-4B8C-83A1-F6EECF244321}">
                <p14:modId xmlns:p14="http://schemas.microsoft.com/office/powerpoint/2010/main" val="3239223153"/>
              </p:ext>
            </p:extLst>
          </p:nvPr>
        </p:nvGraphicFramePr>
        <p:xfrm>
          <a:off x="464082" y="1010762"/>
          <a:ext cx="9810698" cy="5168388"/>
        </p:xfrm>
        <a:graphic>
          <a:graphicData uri="http://schemas.openxmlformats.org/drawingml/2006/table">
            <a:tbl>
              <a:tblPr firstRow="1" bandRow="1">
                <a:tableStyleId>{5940675A-B579-460E-94D1-54222C63F5DA}</a:tableStyleId>
              </a:tblPr>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in</a:t>
                      </a:r>
                    </a:p>
                  </a:txBody>
                  <a:tcPr/>
                </a:tc>
                <a:tc>
                  <a:txBody>
                    <a:bodyPr/>
                    <a:lstStyle/>
                    <a:p>
                      <a:r>
                        <a:rPr lang="en-GB" sz="2400" b="1" dirty="0">
                          <a:solidFill>
                            <a:srgbClr val="002060"/>
                          </a:solidFill>
                          <a:latin typeface="Century Gothic" panose="020B0502020202020204" pitchFamily="34" charset="0"/>
                        </a:rPr>
                        <a:t>at the moment</a:t>
                      </a:r>
                    </a:p>
                  </a:txBody>
                  <a:tcPr/>
                </a:tc>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1800" b="1" dirty="0">
                          <a:solidFill>
                            <a:srgbClr val="002060"/>
                          </a:solidFill>
                          <a:latin typeface="Century Gothic" panose="020B0502020202020204" pitchFamily="34" charset="0"/>
                        </a:rPr>
                        <a:t>to prefer, preferring</a:t>
                      </a:r>
                    </a:p>
                  </a:txBody>
                  <a:tcPr/>
                </a:tc>
                <a:tc>
                  <a:txBody>
                    <a:bodyPr/>
                    <a:lstStyle/>
                    <a:p>
                      <a:r>
                        <a:rPr lang="en-GB" sz="2400" b="1" dirty="0">
                          <a:solidFill>
                            <a:srgbClr val="002060"/>
                          </a:solidFill>
                          <a:latin typeface="Century Gothic" panose="020B0502020202020204" pitchFamily="34" charset="0"/>
                        </a:rPr>
                        <a:t>(the) village</a:t>
                      </a:r>
                    </a:p>
                  </a:txBody>
                  <a:tcPr/>
                </a:tc>
                <a:tc>
                  <a:txBody>
                    <a:bodyPr/>
                    <a:lstStyle/>
                    <a:p>
                      <a:r>
                        <a:rPr lang="en-GB" sz="2400" b="1" dirty="0">
                          <a:solidFill>
                            <a:srgbClr val="002060"/>
                          </a:solidFill>
                          <a:latin typeface="Century Gothic" panose="020B0502020202020204" pitchFamily="34" charset="0"/>
                        </a:rPr>
                        <a:t>(the) town</a:t>
                      </a:r>
                    </a:p>
                  </a:txBody>
                  <a:tcPr/>
                </a:tc>
                <a:extLst>
                  <a:ext uri="{0D108BD9-81ED-4DB2-BD59-A6C34878D82A}">
                    <a16:rowId xmlns:a16="http://schemas.microsoft.com/office/drawing/2014/main" val="760878619"/>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favourite (f)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too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to like, liking</a:t>
                      </a:r>
                    </a:p>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difficult</a:t>
                      </a:r>
                    </a:p>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yellow</a:t>
                      </a:r>
                    </a:p>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2198778360"/>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silence</a:t>
                      </a:r>
                    </a:p>
                  </a:txBody>
                  <a:tcPr/>
                </a:tc>
                <a:tc>
                  <a:txBody>
                    <a:bodyPr/>
                    <a:lstStyle/>
                    <a:p>
                      <a:r>
                        <a:rPr lang="en-GB" sz="2400" b="1" dirty="0">
                          <a:solidFill>
                            <a:srgbClr val="002060"/>
                          </a:solidFill>
                          <a:latin typeface="Century Gothic" panose="020B0502020202020204" pitchFamily="34" charset="0"/>
                        </a:rPr>
                        <a:t>late</a:t>
                      </a:r>
                    </a:p>
                  </a:txBody>
                  <a:tcPr/>
                </a:tc>
                <a:tc>
                  <a:txBody>
                    <a:bodyPr/>
                    <a:lstStyle/>
                    <a:p>
                      <a:endParaRPr lang="en-GB" sz="20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to hate, hating</a:t>
                      </a:r>
                    </a:p>
                  </a:txBody>
                  <a:tcPr/>
                </a:tc>
                <a:tc>
                  <a:txBody>
                    <a:bodyPr/>
                    <a:lstStyle/>
                    <a:p>
                      <a:r>
                        <a:rPr lang="en-GB" sz="2400" b="1" dirty="0">
                          <a:solidFill>
                            <a:srgbClr val="002060"/>
                          </a:solidFill>
                          <a:latin typeface="Century Gothic" panose="020B0502020202020204" pitchFamily="34" charset="0"/>
                        </a:rPr>
                        <a:t>to work, working</a:t>
                      </a:r>
                    </a:p>
                  </a:txBody>
                  <a:tcPr/>
                </a:tc>
                <a:tc>
                  <a:txBody>
                    <a:bodyPr/>
                    <a:lstStyle/>
                    <a:p>
                      <a:r>
                        <a:rPr lang="en-GB" sz="2400" b="1" dirty="0">
                          <a:solidFill>
                            <a:srgbClr val="002060"/>
                          </a:solidFill>
                          <a:latin typeface="Century Gothic" panose="020B0502020202020204" pitchFamily="34" charset="0"/>
                        </a:rPr>
                        <a:t>to play, playing</a:t>
                      </a: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CD231CBC-F44A-483B-A2F3-A8908FB3D584}"/>
              </a:ext>
            </a:extLst>
          </p:cNvPr>
          <p:cNvPicPr>
            <a:picLocks noChangeAspect="1"/>
          </p:cNvPicPr>
          <p:nvPr/>
        </p:nvPicPr>
        <p:blipFill>
          <a:blip r:embed="rId5"/>
          <a:stretch>
            <a:fillRect/>
          </a:stretch>
        </p:blipFill>
        <p:spPr>
          <a:xfrm>
            <a:off x="720303" y="2857345"/>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89A9A6CB-CDEA-4F57-AAF3-15C3BE7438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20" name="Picture 19">
            <a:extLst>
              <a:ext uri="{FF2B5EF4-FFF2-40B4-BE49-F238E27FC236}">
                <a16:creationId xmlns:a16="http://schemas.microsoft.com/office/drawing/2014/main" id="{F0B3B21F-7E0A-45E4-906F-59B564F4069E}"/>
              </a:ext>
            </a:extLst>
          </p:cNvPr>
          <p:cNvPicPr>
            <a:picLocks noChangeAspect="1"/>
          </p:cNvPicPr>
          <p:nvPr/>
        </p:nvPicPr>
        <p:blipFill>
          <a:blip r:embed="rId7"/>
          <a:stretch>
            <a:fillRect/>
          </a:stretch>
        </p:blipFill>
        <p:spPr>
          <a:xfrm>
            <a:off x="922093" y="4558325"/>
            <a:ext cx="804850" cy="762489"/>
          </a:xfrm>
          <a:prstGeom prst="rect">
            <a:avLst/>
          </a:prstGeom>
        </p:spPr>
      </p:pic>
      <p:sp>
        <p:nvSpPr>
          <p:cNvPr id="21" name="TextBox 20">
            <a:extLst>
              <a:ext uri="{FF2B5EF4-FFF2-40B4-BE49-F238E27FC236}">
                <a16:creationId xmlns:a16="http://schemas.microsoft.com/office/drawing/2014/main" id="{055F73A3-3B9B-48AE-AF4E-B20ACAE497F9}"/>
              </a:ext>
            </a:extLst>
          </p:cNvPr>
          <p:cNvSpPr txBox="1"/>
          <p:nvPr/>
        </p:nvSpPr>
        <p:spPr>
          <a:xfrm>
            <a:off x="984081" y="532077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18CA8F71-A453-42BD-9BA2-4147B28A1AB2}"/>
              </a:ext>
            </a:extLst>
          </p:cNvPr>
          <p:cNvSpPr txBox="1"/>
          <p:nvPr/>
        </p:nvSpPr>
        <p:spPr>
          <a:xfrm>
            <a:off x="922093" y="387770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E5DB9F2D-71F3-4367-BFB7-F943F17F0466}"/>
              </a:ext>
            </a:extLst>
          </p:cNvPr>
          <p:cNvSpPr txBox="1"/>
          <p:nvPr/>
        </p:nvSpPr>
        <p:spPr>
          <a:xfrm>
            <a:off x="993953" y="200240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373225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7" name="Google Shape;127;p2">
            <a:hlinkClick r:id="" action="ppaction://noaction">
              <a:snd r:embed="rId3" name="1_3.wav"/>
            </a:hlinkClick>
          </p:cNvPr>
          <p:cNvPicPr preferRelativeResize="0"/>
          <p:nvPr/>
        </p:nvPicPr>
        <p:blipFill rotWithShape="1">
          <a:blip r:embed="rId4">
            <a:alphaModFix/>
          </a:blip>
          <a:srcRect/>
          <a:stretch/>
        </p:blipFill>
        <p:spPr>
          <a:xfrm>
            <a:off x="115970" y="4008438"/>
            <a:ext cx="452140" cy="451795"/>
          </a:xfrm>
          <a:prstGeom prst="rect">
            <a:avLst/>
          </a:prstGeom>
          <a:noFill/>
          <a:ln>
            <a:noFill/>
          </a:ln>
          <a:effectLst>
            <a:outerShdw blurRad="50800" dist="38100" dir="5400000" algn="t" rotWithShape="0">
              <a:prstClr val="black">
                <a:alpha val="40000"/>
              </a:prstClr>
            </a:outerShdw>
          </a:effectLst>
        </p:spPr>
      </p:pic>
      <p:sp>
        <p:nvSpPr>
          <p:cNvPr id="153" name="Google Shape;153;p2"/>
          <p:cNvSpPr txBox="1"/>
          <p:nvPr/>
        </p:nvSpPr>
        <p:spPr>
          <a:xfrm>
            <a:off x="9710473" y="131694"/>
            <a:ext cx="175290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tion</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64" name="Google Shape;164;p2" descr="Speech Icon, Voice, Talking, Audio, Speech"/>
          <p:cNvPicPr preferRelativeResize="0"/>
          <p:nvPr/>
        </p:nvPicPr>
        <p:blipFill rotWithShape="1">
          <a:blip r:embed="rId5">
            <a:alphaModFix/>
          </a:blip>
          <a:srcRect/>
          <a:stretch/>
        </p:blipFill>
        <p:spPr>
          <a:xfrm>
            <a:off x="11292814" y="9188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pic>
        <p:nvPicPr>
          <p:cNvPr id="28" name="Graphic 27" descr="Teacher">
            <a:extLst>
              <a:ext uri="{FF2B5EF4-FFF2-40B4-BE49-F238E27FC236}">
                <a16:creationId xmlns:a16="http://schemas.microsoft.com/office/drawing/2014/main" id="{96801119-7F09-490B-9D1D-099587CE39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065" y="590718"/>
            <a:ext cx="914400" cy="914400"/>
          </a:xfrm>
          <a:prstGeom prst="rect">
            <a:avLst/>
          </a:prstGeom>
        </p:spPr>
      </p:pic>
      <p:sp>
        <p:nvSpPr>
          <p:cNvPr id="27" name="Speech Bubble: Rectangle with Corners Rounded 26">
            <a:extLst>
              <a:ext uri="{FF2B5EF4-FFF2-40B4-BE49-F238E27FC236}">
                <a16:creationId xmlns:a16="http://schemas.microsoft.com/office/drawing/2014/main" id="{FF451486-DAC9-40AE-9B45-F350FE52AA04}"/>
              </a:ext>
            </a:extLst>
          </p:cNvPr>
          <p:cNvSpPr/>
          <p:nvPr/>
        </p:nvSpPr>
        <p:spPr>
          <a:xfrm>
            <a:off x="1138887" y="793605"/>
            <a:ext cx="5325920" cy="508626"/>
          </a:xfrm>
          <a:prstGeom prst="wedgeRoundRectCallout">
            <a:avLst>
              <a:gd name="adj1" fmla="val -58392"/>
              <a:gd name="adj2" fmla="val -531"/>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32" name="Google Shape;132;p2">
            <a:hlinkClick r:id="" action="ppaction://noaction">
              <a:snd r:embed="rId8" name="1_1.wav"/>
            </a:hlinkClick>
          </p:cNvPr>
          <p:cNvSpPr txBox="1"/>
          <p:nvPr/>
        </p:nvSpPr>
        <p:spPr>
          <a:xfrm>
            <a:off x="1129618" y="811679"/>
            <a:ext cx="5325920" cy="523180"/>
          </a:xfrm>
          <a:prstGeom prst="rect">
            <a:avLst/>
          </a:prstGeom>
          <a:noFill/>
          <a:ln>
            <a:noFill/>
          </a:ln>
        </p:spPr>
        <p:txBody>
          <a:bodyPr spcFirstLastPara="1" wrap="square" lIns="91425" tIns="45700" rIns="91425" bIns="45700" anchor="t" anchorCtr="0">
            <a:spAutoFit/>
          </a:bodyPr>
          <a:lstStyle/>
          <a:p>
            <a:pPr lvl="0">
              <a:buClr>
                <a:srgbClr val="000000"/>
              </a:buClr>
              <a:defRPr/>
            </a:pP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Écoute</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C’est</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lang="en-GB" sz="2800" b="1" kern="0" dirty="0">
                <a:solidFill>
                  <a:srgbClr val="002060"/>
                </a:solidFill>
                <a:latin typeface="Century Gothic"/>
                <a:ea typeface="Century Gothic"/>
                <a:cs typeface="Century Gothic"/>
                <a:sym typeface="Century Gothic"/>
              </a:rPr>
              <a:t>–</a:t>
            </a:r>
            <a:r>
              <a:rPr lang="en-GB" sz="2800" b="1" kern="0" dirty="0" err="1">
                <a:solidFill>
                  <a:srgbClr val="002060"/>
                </a:solidFill>
                <a:latin typeface="Century Gothic"/>
                <a:ea typeface="Century Gothic"/>
                <a:cs typeface="Century Gothic"/>
                <a:sym typeface="Century Gothic"/>
              </a:rPr>
              <a:t>ssion</a:t>
            </a:r>
            <a:r>
              <a:rPr lang="en-GB" sz="2800" b="1" kern="0" dirty="0">
                <a:solidFill>
                  <a:srgbClr val="002060"/>
                </a:solidFill>
                <a:latin typeface="Century Gothic"/>
                <a:ea typeface="Century Gothic"/>
                <a:cs typeface="Century Gothic"/>
                <a:sym typeface="Century Gothic"/>
              </a:rPr>
              <a:t> </a:t>
            </a:r>
            <a:r>
              <a:rPr lang="en-GB" sz="2800" b="1" kern="0" dirty="0" err="1">
                <a:solidFill>
                  <a:srgbClr val="002060"/>
                </a:solidFill>
                <a:latin typeface="Century Gothic"/>
                <a:ea typeface="Century Gothic"/>
                <a:cs typeface="Century Gothic"/>
                <a:sym typeface="Century Gothic"/>
              </a:rPr>
              <a:t>ou</a:t>
            </a:r>
            <a:r>
              <a:rPr lang="en-GB" sz="2800" b="1" kern="0" dirty="0">
                <a:solidFill>
                  <a:srgbClr val="002060"/>
                </a:solidFill>
                <a:latin typeface="Century Gothic"/>
                <a:ea typeface="Century Gothic"/>
                <a:cs typeface="Century Gothic"/>
                <a:sym typeface="Century Gothic"/>
              </a:rPr>
              <a:t> –</a:t>
            </a:r>
            <a:r>
              <a:rPr lang="en-GB" sz="2800" b="1" kern="0" dirty="0" err="1">
                <a:solidFill>
                  <a:srgbClr val="002060"/>
                </a:solidFill>
                <a:latin typeface="Century Gothic"/>
                <a:ea typeface="Century Gothic"/>
                <a:cs typeface="Century Gothic"/>
                <a:sym typeface="Century Gothic"/>
              </a:rPr>
              <a:t>tion</a:t>
            </a:r>
            <a:r>
              <a:rPr lang="en-GB" sz="2800" b="1" kern="0" dirty="0">
                <a:solidFill>
                  <a:srgbClr val="002060"/>
                </a:solidFill>
                <a:latin typeface="Century Gothic"/>
                <a:ea typeface="Century Gothic"/>
                <a:cs typeface="Century Gothic"/>
                <a:sym typeface="Century Gothic"/>
              </a:rPr>
              <a:t> ?</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4" name="Table 4">
            <a:extLst>
              <a:ext uri="{FF2B5EF4-FFF2-40B4-BE49-F238E27FC236}">
                <a16:creationId xmlns:a16="http://schemas.microsoft.com/office/drawing/2014/main" id="{E3BE78F9-B9B1-437A-B3B1-3DA663606E9B}"/>
              </a:ext>
            </a:extLst>
          </p:cNvPr>
          <p:cNvGraphicFramePr>
            <a:graphicFrameLocks noGrp="1"/>
          </p:cNvGraphicFramePr>
          <p:nvPr/>
        </p:nvGraphicFramePr>
        <p:xfrm>
          <a:off x="724790" y="2502234"/>
          <a:ext cx="5128434" cy="3464205"/>
        </p:xfrm>
        <a:graphic>
          <a:graphicData uri="http://schemas.openxmlformats.org/drawingml/2006/table">
            <a:tbl>
              <a:tblPr firstRow="1" bandRow="1">
                <a:tableStyleId>{5940675A-B579-460E-94D1-54222C63F5DA}</a:tableStyleId>
              </a:tblPr>
              <a:tblGrid>
                <a:gridCol w="647874">
                  <a:extLst>
                    <a:ext uri="{9D8B030D-6E8A-4147-A177-3AD203B41FA5}">
                      <a16:colId xmlns:a16="http://schemas.microsoft.com/office/drawing/2014/main" val="2910748462"/>
                    </a:ext>
                  </a:extLst>
                </a:gridCol>
                <a:gridCol w="1203601">
                  <a:extLst>
                    <a:ext uri="{9D8B030D-6E8A-4147-A177-3AD203B41FA5}">
                      <a16:colId xmlns:a16="http://schemas.microsoft.com/office/drawing/2014/main" val="361160588"/>
                    </a:ext>
                  </a:extLst>
                </a:gridCol>
                <a:gridCol w="1268730">
                  <a:extLst>
                    <a:ext uri="{9D8B030D-6E8A-4147-A177-3AD203B41FA5}">
                      <a16:colId xmlns:a16="http://schemas.microsoft.com/office/drawing/2014/main" val="1922615919"/>
                    </a:ext>
                  </a:extLst>
                </a:gridCol>
                <a:gridCol w="2008229">
                  <a:extLst>
                    <a:ext uri="{9D8B030D-6E8A-4147-A177-3AD203B41FA5}">
                      <a16:colId xmlns:a16="http://schemas.microsoft.com/office/drawing/2014/main" val="4125815739"/>
                    </a:ext>
                  </a:extLst>
                </a:gridCol>
              </a:tblGrid>
              <a:tr h="692841">
                <a:tc>
                  <a:txBody>
                    <a:bodyPr/>
                    <a:lstStyle/>
                    <a:p>
                      <a:pPr algn="ctr"/>
                      <a:endParaRPr lang="en-GB" sz="2800" b="1"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tion</a:t>
                      </a:r>
                      <a:r>
                        <a:rPr lang="en-GB" sz="2400" b="1" dirty="0">
                          <a:solidFill>
                            <a:srgbClr val="002060"/>
                          </a:solidFill>
                          <a:latin typeface="Century Gothic" panose="020B0502020202020204" pitchFamily="34" charset="0"/>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ssion</a:t>
                      </a:r>
                      <a:r>
                        <a:rPr lang="en-GB" sz="2400" b="1" dirty="0">
                          <a:solidFill>
                            <a:srgbClr val="002060"/>
                          </a:solidFill>
                          <a:latin typeface="Century Gothic" panose="020B0502020202020204" pitchFamily="34" charset="0"/>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mot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671791654"/>
                  </a:ext>
                </a:extLst>
              </a:tr>
              <a:tr h="692841">
                <a:tc>
                  <a:txBody>
                    <a:bodyPr/>
                    <a:lstStyle/>
                    <a:p>
                      <a:pPr algn="ctr"/>
                      <a:r>
                        <a:rPr lang="en-GB" sz="28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4942031"/>
                  </a:ext>
                </a:extLst>
              </a:tr>
              <a:tr h="692841">
                <a:tc>
                  <a:txBody>
                    <a:bodyPr/>
                    <a:lstStyle/>
                    <a:p>
                      <a:pPr algn="ctr"/>
                      <a:r>
                        <a:rPr lang="en-GB" sz="2800" b="1" dirty="0">
                          <a:solidFill>
                            <a:srgbClr val="002060"/>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12879938"/>
                  </a:ext>
                </a:extLst>
              </a:tr>
              <a:tr h="692841">
                <a:tc>
                  <a:txBody>
                    <a:bodyPr/>
                    <a:lstStyle/>
                    <a:p>
                      <a:pPr algn="ctr"/>
                      <a:r>
                        <a:rPr lang="en-GB" sz="2800" b="1" dirty="0">
                          <a:solidFill>
                            <a:srgbClr val="002060"/>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50301879"/>
                  </a:ext>
                </a:extLst>
              </a:tr>
              <a:tr h="692841">
                <a:tc>
                  <a:txBody>
                    <a:bodyPr/>
                    <a:lstStyle/>
                    <a:p>
                      <a:pPr algn="ctr"/>
                      <a:r>
                        <a:rPr lang="en-GB" sz="2800" b="1" dirty="0">
                          <a:solidFill>
                            <a:srgbClr val="002060"/>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54655483"/>
                  </a:ext>
                </a:extLst>
              </a:tr>
            </a:tbl>
          </a:graphicData>
        </a:graphic>
      </p:graphicFrame>
      <p:sp>
        <p:nvSpPr>
          <p:cNvPr id="31" name="TextBox 30">
            <a:extLst>
              <a:ext uri="{FF2B5EF4-FFF2-40B4-BE49-F238E27FC236}">
                <a16:creationId xmlns:a16="http://schemas.microsoft.com/office/drawing/2014/main" id="{EBED4E76-5F6C-4F20-A526-25F3658D0E00}"/>
              </a:ext>
            </a:extLst>
          </p:cNvPr>
          <p:cNvSpPr txBox="1"/>
          <p:nvPr/>
        </p:nvSpPr>
        <p:spPr>
          <a:xfrm>
            <a:off x="1567450" y="2036855"/>
            <a:ext cx="72294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A</a:t>
            </a:r>
          </a:p>
        </p:txBody>
      </p:sp>
      <p:sp>
        <p:nvSpPr>
          <p:cNvPr id="32" name="TextBox 31">
            <a:extLst>
              <a:ext uri="{FF2B5EF4-FFF2-40B4-BE49-F238E27FC236}">
                <a16:creationId xmlns:a16="http://schemas.microsoft.com/office/drawing/2014/main" id="{80DCF1CC-BD12-48CA-BB83-6862D26782EE}"/>
              </a:ext>
            </a:extLst>
          </p:cNvPr>
          <p:cNvSpPr txBox="1"/>
          <p:nvPr/>
        </p:nvSpPr>
        <p:spPr>
          <a:xfrm>
            <a:off x="2879698" y="2046216"/>
            <a:ext cx="72294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B</a:t>
            </a:r>
          </a:p>
        </p:txBody>
      </p:sp>
      <p:pic>
        <p:nvPicPr>
          <p:cNvPr id="33" name="Google Shape;127;p2">
            <a:hlinkClick r:id="" action="ppaction://noaction">
              <a:snd r:embed="rId9" name="1_4.wav"/>
            </a:hlinkClick>
            <a:extLst>
              <a:ext uri="{FF2B5EF4-FFF2-40B4-BE49-F238E27FC236}">
                <a16:creationId xmlns:a16="http://schemas.microsoft.com/office/drawing/2014/main" id="{CC073AB5-607B-4BFB-AA54-419A37D1DF40}"/>
              </a:ext>
            </a:extLst>
          </p:cNvPr>
          <p:cNvPicPr preferRelativeResize="0"/>
          <p:nvPr/>
        </p:nvPicPr>
        <p:blipFill rotWithShape="1">
          <a:blip r:embed="rId4">
            <a:alphaModFix/>
          </a:blip>
          <a:srcRect/>
          <a:stretch/>
        </p:blipFill>
        <p:spPr>
          <a:xfrm>
            <a:off x="144466" y="4682317"/>
            <a:ext cx="452140" cy="451795"/>
          </a:xfrm>
          <a:prstGeom prst="rect">
            <a:avLst/>
          </a:prstGeom>
          <a:noFill/>
          <a:ln>
            <a:noFill/>
          </a:ln>
          <a:effectLst>
            <a:outerShdw blurRad="50800" dist="38100" dir="5400000" algn="t" rotWithShape="0">
              <a:prstClr val="black">
                <a:alpha val="40000"/>
              </a:prstClr>
            </a:outerShdw>
          </a:effectLst>
        </p:spPr>
      </p:pic>
      <p:pic>
        <p:nvPicPr>
          <p:cNvPr id="34" name="Google Shape;127;p2">
            <a:hlinkClick r:id="" action="ppaction://noaction">
              <a:snd r:embed="rId10" name="1_2.wav"/>
            </a:hlinkClick>
            <a:extLst>
              <a:ext uri="{FF2B5EF4-FFF2-40B4-BE49-F238E27FC236}">
                <a16:creationId xmlns:a16="http://schemas.microsoft.com/office/drawing/2014/main" id="{B3F831BC-6902-430D-8A0B-67ACDA8B6E15}"/>
              </a:ext>
            </a:extLst>
          </p:cNvPr>
          <p:cNvPicPr preferRelativeResize="0"/>
          <p:nvPr/>
        </p:nvPicPr>
        <p:blipFill rotWithShape="1">
          <a:blip r:embed="rId4">
            <a:alphaModFix/>
          </a:blip>
          <a:srcRect/>
          <a:stretch/>
        </p:blipFill>
        <p:spPr>
          <a:xfrm>
            <a:off x="115970" y="3332375"/>
            <a:ext cx="452140" cy="451795"/>
          </a:xfrm>
          <a:prstGeom prst="rect">
            <a:avLst/>
          </a:prstGeom>
          <a:noFill/>
          <a:ln>
            <a:noFill/>
          </a:ln>
          <a:effectLst>
            <a:outerShdw blurRad="50800" dist="38100" dir="5400000" algn="t" rotWithShape="0">
              <a:prstClr val="black">
                <a:alpha val="40000"/>
              </a:prstClr>
            </a:outerShdw>
          </a:effectLst>
        </p:spPr>
      </p:pic>
      <p:pic>
        <p:nvPicPr>
          <p:cNvPr id="35" name="Google Shape;127;p2">
            <a:hlinkClick r:id="" action="ppaction://noaction">
              <a:snd r:embed="rId11" name="1_5.wav"/>
            </a:hlinkClick>
            <a:extLst>
              <a:ext uri="{FF2B5EF4-FFF2-40B4-BE49-F238E27FC236}">
                <a16:creationId xmlns:a16="http://schemas.microsoft.com/office/drawing/2014/main" id="{65B1CC88-FF68-4419-8ECA-A7814A03811B}"/>
              </a:ext>
            </a:extLst>
          </p:cNvPr>
          <p:cNvPicPr preferRelativeResize="0"/>
          <p:nvPr/>
        </p:nvPicPr>
        <p:blipFill rotWithShape="1">
          <a:blip r:embed="rId4">
            <a:alphaModFix/>
          </a:blip>
          <a:srcRect/>
          <a:stretch/>
        </p:blipFill>
        <p:spPr>
          <a:xfrm>
            <a:off x="144466" y="5393039"/>
            <a:ext cx="452140" cy="451795"/>
          </a:xfrm>
          <a:prstGeom prst="rect">
            <a:avLst/>
          </a:prstGeom>
          <a:noFill/>
          <a:ln>
            <a:noFill/>
          </a:ln>
          <a:effectLst>
            <a:outerShdw blurRad="50800" dist="38100" dir="5400000" algn="t" rotWithShape="0">
              <a:prstClr val="black">
                <a:alpha val="40000"/>
              </a:prstClr>
            </a:outerShdw>
          </a:effectLst>
        </p:spPr>
      </p:pic>
      <p:pic>
        <p:nvPicPr>
          <p:cNvPr id="36" name="Google Shape;127;p2">
            <a:hlinkClick r:id="" action="ppaction://noaction">
              <a:snd r:embed="rId12" name="1_7.wav"/>
            </a:hlinkClick>
            <a:extLst>
              <a:ext uri="{FF2B5EF4-FFF2-40B4-BE49-F238E27FC236}">
                <a16:creationId xmlns:a16="http://schemas.microsoft.com/office/drawing/2014/main" id="{1801F29B-90B9-4CBF-B3B0-923D38E17092}"/>
              </a:ext>
            </a:extLst>
          </p:cNvPr>
          <p:cNvPicPr preferRelativeResize="0"/>
          <p:nvPr/>
        </p:nvPicPr>
        <p:blipFill rotWithShape="1">
          <a:blip r:embed="rId4">
            <a:alphaModFix/>
          </a:blip>
          <a:srcRect/>
          <a:stretch/>
        </p:blipFill>
        <p:spPr>
          <a:xfrm>
            <a:off x="6223798" y="4008438"/>
            <a:ext cx="452140" cy="451795"/>
          </a:xfrm>
          <a:prstGeom prst="rect">
            <a:avLst/>
          </a:prstGeom>
          <a:noFill/>
          <a:ln>
            <a:noFill/>
          </a:ln>
          <a:effectLst>
            <a:outerShdw blurRad="50800" dist="38100" dir="5400000" algn="t" rotWithShape="0">
              <a:prstClr val="black">
                <a:alpha val="40000"/>
              </a:prstClr>
            </a:outerShdw>
          </a:effectLst>
        </p:spPr>
      </p:pic>
      <p:graphicFrame>
        <p:nvGraphicFramePr>
          <p:cNvPr id="37" name="Table 4">
            <a:extLst>
              <a:ext uri="{FF2B5EF4-FFF2-40B4-BE49-F238E27FC236}">
                <a16:creationId xmlns:a16="http://schemas.microsoft.com/office/drawing/2014/main" id="{02A4E0D4-7746-45A7-A19B-0730AA30E83C}"/>
              </a:ext>
            </a:extLst>
          </p:cNvPr>
          <p:cNvGraphicFramePr>
            <a:graphicFrameLocks noGrp="1"/>
          </p:cNvGraphicFramePr>
          <p:nvPr/>
        </p:nvGraphicFramePr>
        <p:xfrm>
          <a:off x="6832618" y="2502234"/>
          <a:ext cx="5128434" cy="3464205"/>
        </p:xfrm>
        <a:graphic>
          <a:graphicData uri="http://schemas.openxmlformats.org/drawingml/2006/table">
            <a:tbl>
              <a:tblPr firstRow="1" bandRow="1">
                <a:tableStyleId>{5940675A-B579-460E-94D1-54222C63F5DA}</a:tableStyleId>
              </a:tblPr>
              <a:tblGrid>
                <a:gridCol w="647874">
                  <a:extLst>
                    <a:ext uri="{9D8B030D-6E8A-4147-A177-3AD203B41FA5}">
                      <a16:colId xmlns:a16="http://schemas.microsoft.com/office/drawing/2014/main" val="2910748462"/>
                    </a:ext>
                  </a:extLst>
                </a:gridCol>
                <a:gridCol w="1203601">
                  <a:extLst>
                    <a:ext uri="{9D8B030D-6E8A-4147-A177-3AD203B41FA5}">
                      <a16:colId xmlns:a16="http://schemas.microsoft.com/office/drawing/2014/main" val="361160588"/>
                    </a:ext>
                  </a:extLst>
                </a:gridCol>
                <a:gridCol w="1268730">
                  <a:extLst>
                    <a:ext uri="{9D8B030D-6E8A-4147-A177-3AD203B41FA5}">
                      <a16:colId xmlns:a16="http://schemas.microsoft.com/office/drawing/2014/main" val="1922615919"/>
                    </a:ext>
                  </a:extLst>
                </a:gridCol>
                <a:gridCol w="2008229">
                  <a:extLst>
                    <a:ext uri="{9D8B030D-6E8A-4147-A177-3AD203B41FA5}">
                      <a16:colId xmlns:a16="http://schemas.microsoft.com/office/drawing/2014/main" val="4125815739"/>
                    </a:ext>
                  </a:extLst>
                </a:gridCol>
              </a:tblGrid>
              <a:tr h="692841">
                <a:tc>
                  <a:txBody>
                    <a:bodyPr/>
                    <a:lstStyle/>
                    <a:p>
                      <a:pPr algn="ctr"/>
                      <a:endParaRPr lang="en-GB" sz="2800" b="1"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tion</a:t>
                      </a:r>
                      <a:r>
                        <a:rPr lang="en-GB" sz="2400" b="1" dirty="0">
                          <a:solidFill>
                            <a:srgbClr val="002060"/>
                          </a:solidFill>
                          <a:latin typeface="Century Gothic" panose="020B0502020202020204" pitchFamily="34" charset="0"/>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ssion</a:t>
                      </a:r>
                      <a:r>
                        <a:rPr lang="en-GB" sz="2400" b="1" dirty="0">
                          <a:solidFill>
                            <a:srgbClr val="002060"/>
                          </a:solidFill>
                          <a:latin typeface="Century Gothic" panose="020B0502020202020204" pitchFamily="34" charset="0"/>
                        </a:rPr>
                        <a: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mot</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671791654"/>
                  </a:ext>
                </a:extLst>
              </a:tr>
              <a:tr h="692841">
                <a:tc>
                  <a:txBody>
                    <a:bodyPr/>
                    <a:lstStyle/>
                    <a:p>
                      <a:pPr algn="ctr"/>
                      <a:r>
                        <a:rPr lang="en-GB" sz="2800" b="1" dirty="0">
                          <a:solidFill>
                            <a:srgbClr val="002060"/>
                          </a:solidFill>
                          <a:latin typeface="Century Gothic" panose="020B0502020202020204"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4942031"/>
                  </a:ext>
                </a:extLst>
              </a:tr>
              <a:tr h="692841">
                <a:tc>
                  <a:txBody>
                    <a:bodyPr/>
                    <a:lstStyle/>
                    <a:p>
                      <a:pPr algn="ctr"/>
                      <a:r>
                        <a:rPr lang="en-GB" sz="2800" b="1" dirty="0">
                          <a:solidFill>
                            <a:srgbClr val="002060"/>
                          </a:solidFill>
                          <a:latin typeface="Century Gothic" panose="020B0502020202020204"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12879938"/>
                  </a:ext>
                </a:extLst>
              </a:tr>
              <a:tr h="692841">
                <a:tc>
                  <a:txBody>
                    <a:bodyPr/>
                    <a:lstStyle/>
                    <a:p>
                      <a:pPr algn="ctr"/>
                      <a:r>
                        <a:rPr lang="en-GB" sz="2800" b="1" dirty="0">
                          <a:solidFill>
                            <a:srgbClr val="002060"/>
                          </a:solidFill>
                          <a:latin typeface="Century Gothic" panose="020B0502020202020204"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50301879"/>
                  </a:ext>
                </a:extLst>
              </a:tr>
              <a:tr h="692841">
                <a:tc>
                  <a:txBody>
                    <a:bodyPr/>
                    <a:lstStyle/>
                    <a:p>
                      <a:pPr algn="ctr"/>
                      <a:r>
                        <a:rPr lang="en-GB" sz="2800" b="1" dirty="0">
                          <a:solidFill>
                            <a:srgbClr val="002060"/>
                          </a:solidFill>
                          <a:latin typeface="Century Gothic" panose="020B0502020202020204"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54655483"/>
                  </a:ext>
                </a:extLst>
              </a:tr>
            </a:tbl>
          </a:graphicData>
        </a:graphic>
      </p:graphicFrame>
      <p:sp>
        <p:nvSpPr>
          <p:cNvPr id="38" name="TextBox 37">
            <a:extLst>
              <a:ext uri="{FF2B5EF4-FFF2-40B4-BE49-F238E27FC236}">
                <a16:creationId xmlns:a16="http://schemas.microsoft.com/office/drawing/2014/main" id="{1784B1F6-E793-4DB8-81A6-BADADEE9BB6D}"/>
              </a:ext>
            </a:extLst>
          </p:cNvPr>
          <p:cNvSpPr txBox="1"/>
          <p:nvPr/>
        </p:nvSpPr>
        <p:spPr>
          <a:xfrm>
            <a:off x="7675278" y="2036855"/>
            <a:ext cx="72294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A</a:t>
            </a:r>
          </a:p>
        </p:txBody>
      </p:sp>
      <p:sp>
        <p:nvSpPr>
          <p:cNvPr id="39" name="TextBox 38">
            <a:extLst>
              <a:ext uri="{FF2B5EF4-FFF2-40B4-BE49-F238E27FC236}">
                <a16:creationId xmlns:a16="http://schemas.microsoft.com/office/drawing/2014/main" id="{FF39671C-5987-4E6E-B0AA-5EE597C78E38}"/>
              </a:ext>
            </a:extLst>
          </p:cNvPr>
          <p:cNvSpPr txBox="1"/>
          <p:nvPr/>
        </p:nvSpPr>
        <p:spPr>
          <a:xfrm>
            <a:off x="8987526" y="2046216"/>
            <a:ext cx="72294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ea typeface="+mn-ea"/>
                <a:cs typeface="+mn-cs"/>
                <a:sym typeface="Arial"/>
              </a:rPr>
              <a:t>B</a:t>
            </a:r>
          </a:p>
        </p:txBody>
      </p:sp>
      <p:pic>
        <p:nvPicPr>
          <p:cNvPr id="40" name="Google Shape;127;p2">
            <a:hlinkClick r:id="" action="ppaction://noaction">
              <a:snd r:embed="rId13" name="1_8.wav"/>
            </a:hlinkClick>
            <a:extLst>
              <a:ext uri="{FF2B5EF4-FFF2-40B4-BE49-F238E27FC236}">
                <a16:creationId xmlns:a16="http://schemas.microsoft.com/office/drawing/2014/main" id="{88F83044-4AC2-4BBD-A23F-C274ABA3714E}"/>
              </a:ext>
            </a:extLst>
          </p:cNvPr>
          <p:cNvPicPr preferRelativeResize="0"/>
          <p:nvPr/>
        </p:nvPicPr>
        <p:blipFill rotWithShape="1">
          <a:blip r:embed="rId4">
            <a:alphaModFix/>
          </a:blip>
          <a:srcRect/>
          <a:stretch/>
        </p:blipFill>
        <p:spPr>
          <a:xfrm>
            <a:off x="6252294" y="4682317"/>
            <a:ext cx="452140" cy="451795"/>
          </a:xfrm>
          <a:prstGeom prst="rect">
            <a:avLst/>
          </a:prstGeom>
          <a:noFill/>
          <a:ln>
            <a:noFill/>
          </a:ln>
          <a:effectLst>
            <a:outerShdw blurRad="50800" dist="38100" dir="5400000" algn="t" rotWithShape="0">
              <a:prstClr val="black">
                <a:alpha val="40000"/>
              </a:prstClr>
            </a:outerShdw>
          </a:effectLst>
        </p:spPr>
      </p:pic>
      <p:pic>
        <p:nvPicPr>
          <p:cNvPr id="41" name="Google Shape;127;p2">
            <a:hlinkClick r:id="" action="ppaction://noaction">
              <a:snd r:embed="rId14" name="1_6.wav"/>
            </a:hlinkClick>
            <a:extLst>
              <a:ext uri="{FF2B5EF4-FFF2-40B4-BE49-F238E27FC236}">
                <a16:creationId xmlns:a16="http://schemas.microsoft.com/office/drawing/2014/main" id="{FF866FBD-8C86-47E7-8EA7-BF974921159E}"/>
              </a:ext>
            </a:extLst>
          </p:cNvPr>
          <p:cNvPicPr preferRelativeResize="0"/>
          <p:nvPr/>
        </p:nvPicPr>
        <p:blipFill rotWithShape="1">
          <a:blip r:embed="rId4">
            <a:alphaModFix/>
          </a:blip>
          <a:srcRect/>
          <a:stretch/>
        </p:blipFill>
        <p:spPr>
          <a:xfrm>
            <a:off x="6223798" y="3332375"/>
            <a:ext cx="452140" cy="451795"/>
          </a:xfrm>
          <a:prstGeom prst="rect">
            <a:avLst/>
          </a:prstGeom>
          <a:noFill/>
          <a:ln>
            <a:noFill/>
          </a:ln>
          <a:effectLst>
            <a:outerShdw blurRad="50800" dist="38100" dir="5400000" algn="t" rotWithShape="0">
              <a:prstClr val="black">
                <a:alpha val="40000"/>
              </a:prstClr>
            </a:outerShdw>
          </a:effectLst>
        </p:spPr>
      </p:pic>
      <p:pic>
        <p:nvPicPr>
          <p:cNvPr id="42" name="Google Shape;127;p2">
            <a:hlinkClick r:id="" action="ppaction://noaction">
              <a:snd r:embed="rId15" name="1_9.wav"/>
            </a:hlinkClick>
            <a:extLst>
              <a:ext uri="{FF2B5EF4-FFF2-40B4-BE49-F238E27FC236}">
                <a16:creationId xmlns:a16="http://schemas.microsoft.com/office/drawing/2014/main" id="{EB404C09-2594-4FC9-9E65-2FFC92D51390}"/>
              </a:ext>
            </a:extLst>
          </p:cNvPr>
          <p:cNvPicPr preferRelativeResize="0"/>
          <p:nvPr/>
        </p:nvPicPr>
        <p:blipFill rotWithShape="1">
          <a:blip r:embed="rId4">
            <a:alphaModFix/>
          </a:blip>
          <a:srcRect/>
          <a:stretch/>
        </p:blipFill>
        <p:spPr>
          <a:xfrm>
            <a:off x="6252294" y="5393039"/>
            <a:ext cx="452140" cy="451795"/>
          </a:xfrm>
          <a:prstGeom prst="rect">
            <a:avLst/>
          </a:prstGeom>
          <a:noFill/>
          <a:ln>
            <a:noFill/>
          </a:ln>
          <a:effectLst>
            <a:outerShdw blurRad="50800" dist="38100" dir="5400000" algn="t" rotWithShape="0">
              <a:prstClr val="black">
                <a:alpha val="40000"/>
              </a:prstClr>
            </a:outerShdw>
          </a:effectLst>
        </p:spPr>
      </p:pic>
      <p:pic>
        <p:nvPicPr>
          <p:cNvPr id="43" name="Picture 42">
            <a:extLst>
              <a:ext uri="{FF2B5EF4-FFF2-40B4-BE49-F238E27FC236}">
                <a16:creationId xmlns:a16="http://schemas.microsoft.com/office/drawing/2014/main" id="{F70EFF8C-4FE1-423C-85A2-82D845DAF17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91603" y="3240502"/>
            <a:ext cx="498794" cy="519576"/>
          </a:xfrm>
          <a:prstGeom prst="rect">
            <a:avLst/>
          </a:prstGeom>
        </p:spPr>
      </p:pic>
      <p:pic>
        <p:nvPicPr>
          <p:cNvPr id="44" name="Picture 43">
            <a:extLst>
              <a:ext uri="{FF2B5EF4-FFF2-40B4-BE49-F238E27FC236}">
                <a16:creationId xmlns:a16="http://schemas.microsoft.com/office/drawing/2014/main" id="{EEA43979-DD67-4259-8518-12621D16AFA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91774" y="3946457"/>
            <a:ext cx="498794" cy="519576"/>
          </a:xfrm>
          <a:prstGeom prst="rect">
            <a:avLst/>
          </a:prstGeom>
        </p:spPr>
      </p:pic>
      <p:pic>
        <p:nvPicPr>
          <p:cNvPr id="45" name="Picture 44">
            <a:extLst>
              <a:ext uri="{FF2B5EF4-FFF2-40B4-BE49-F238E27FC236}">
                <a16:creationId xmlns:a16="http://schemas.microsoft.com/office/drawing/2014/main" id="{E68B35BC-3BF3-4106-87EE-658B3662157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97070" y="3989761"/>
            <a:ext cx="498794" cy="519576"/>
          </a:xfrm>
          <a:prstGeom prst="rect">
            <a:avLst/>
          </a:prstGeom>
        </p:spPr>
      </p:pic>
      <p:pic>
        <p:nvPicPr>
          <p:cNvPr id="46" name="Picture 45">
            <a:extLst>
              <a:ext uri="{FF2B5EF4-FFF2-40B4-BE49-F238E27FC236}">
                <a16:creationId xmlns:a16="http://schemas.microsoft.com/office/drawing/2014/main" id="{177BBEA6-9623-4675-B815-5CDB8E1DD8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91603" y="5325258"/>
            <a:ext cx="498794" cy="519576"/>
          </a:xfrm>
          <a:prstGeom prst="rect">
            <a:avLst/>
          </a:prstGeom>
        </p:spPr>
      </p:pic>
      <p:pic>
        <p:nvPicPr>
          <p:cNvPr id="47" name="Picture 46">
            <a:extLst>
              <a:ext uri="{FF2B5EF4-FFF2-40B4-BE49-F238E27FC236}">
                <a16:creationId xmlns:a16="http://schemas.microsoft.com/office/drawing/2014/main" id="{1D3AB0CC-6855-404C-A284-12C59D80327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99431" y="3264594"/>
            <a:ext cx="498794" cy="519576"/>
          </a:xfrm>
          <a:prstGeom prst="rect">
            <a:avLst/>
          </a:prstGeom>
        </p:spPr>
      </p:pic>
      <p:pic>
        <p:nvPicPr>
          <p:cNvPr id="48" name="Picture 47">
            <a:extLst>
              <a:ext uri="{FF2B5EF4-FFF2-40B4-BE49-F238E27FC236}">
                <a16:creationId xmlns:a16="http://schemas.microsoft.com/office/drawing/2014/main" id="{EBE0FA15-ECAE-46A6-BA63-04EA17FBD45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16908" y="4662263"/>
            <a:ext cx="498794" cy="519576"/>
          </a:xfrm>
          <a:prstGeom prst="rect">
            <a:avLst/>
          </a:prstGeom>
        </p:spPr>
      </p:pic>
      <p:pic>
        <p:nvPicPr>
          <p:cNvPr id="49" name="Picture 48">
            <a:extLst>
              <a:ext uri="{FF2B5EF4-FFF2-40B4-BE49-F238E27FC236}">
                <a16:creationId xmlns:a16="http://schemas.microsoft.com/office/drawing/2014/main" id="{C01F7FE3-54AE-40B0-BD56-F0D201B3989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47438" y="4676094"/>
            <a:ext cx="498794" cy="519576"/>
          </a:xfrm>
          <a:prstGeom prst="rect">
            <a:avLst/>
          </a:prstGeom>
        </p:spPr>
      </p:pic>
      <p:pic>
        <p:nvPicPr>
          <p:cNvPr id="50" name="Picture 49">
            <a:extLst>
              <a:ext uri="{FF2B5EF4-FFF2-40B4-BE49-F238E27FC236}">
                <a16:creationId xmlns:a16="http://schemas.microsoft.com/office/drawing/2014/main" id="{75DDD94D-348E-4F4D-BFD2-F5F20D71A37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47438" y="5352310"/>
            <a:ext cx="498794" cy="519576"/>
          </a:xfrm>
          <a:prstGeom prst="rect">
            <a:avLst/>
          </a:prstGeom>
        </p:spPr>
      </p:pic>
      <p:sp>
        <p:nvSpPr>
          <p:cNvPr id="6" name="TextBox 5">
            <a:extLst>
              <a:ext uri="{FF2B5EF4-FFF2-40B4-BE49-F238E27FC236}">
                <a16:creationId xmlns:a16="http://schemas.microsoft.com/office/drawing/2014/main" id="{C2D1042E-F8EE-439A-9FE3-8416414B14F0}"/>
              </a:ext>
            </a:extLst>
          </p:cNvPr>
          <p:cNvSpPr txBox="1"/>
          <p:nvPr/>
        </p:nvSpPr>
        <p:spPr>
          <a:xfrm>
            <a:off x="3882446" y="3296804"/>
            <a:ext cx="208575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solution</a:t>
            </a:r>
          </a:p>
        </p:txBody>
      </p:sp>
      <p:sp>
        <p:nvSpPr>
          <p:cNvPr id="152" name="Google Shape;152;p2"/>
          <p:cNvSpPr/>
          <p:nvPr/>
        </p:nvSpPr>
        <p:spPr>
          <a:xfrm>
            <a:off x="6593959" y="373908"/>
            <a:ext cx="3173899" cy="1603506"/>
          </a:xfrm>
          <a:prstGeom prst="wedgeRoundRectCallout">
            <a:avLst>
              <a:gd name="adj1" fmla="val -49483"/>
              <a:gd name="adj2" fmla="val 70611"/>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The words in this activity are exact cognates, i.e., spelt the same in English.</a:t>
            </a:r>
            <a:endParaRPr kumimoji="0" sz="2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52" name="TextBox 51">
            <a:extLst>
              <a:ext uri="{FF2B5EF4-FFF2-40B4-BE49-F238E27FC236}">
                <a16:creationId xmlns:a16="http://schemas.microsoft.com/office/drawing/2014/main" id="{51F39BAA-F231-48E9-BEC9-58BA5E8F25F5}"/>
              </a:ext>
            </a:extLst>
          </p:cNvPr>
          <p:cNvSpPr txBox="1"/>
          <p:nvPr/>
        </p:nvSpPr>
        <p:spPr>
          <a:xfrm>
            <a:off x="3845807" y="3937013"/>
            <a:ext cx="208575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passion</a:t>
            </a:r>
          </a:p>
        </p:txBody>
      </p:sp>
      <p:sp>
        <p:nvSpPr>
          <p:cNvPr id="53" name="TextBox 52">
            <a:extLst>
              <a:ext uri="{FF2B5EF4-FFF2-40B4-BE49-F238E27FC236}">
                <a16:creationId xmlns:a16="http://schemas.microsoft.com/office/drawing/2014/main" id="{B35DC1D3-A9BA-4A95-BDD2-7396B434FABB}"/>
              </a:ext>
            </a:extLst>
          </p:cNvPr>
          <p:cNvSpPr txBox="1"/>
          <p:nvPr/>
        </p:nvSpPr>
        <p:spPr>
          <a:xfrm>
            <a:off x="3845806" y="4608857"/>
            <a:ext cx="208575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mission</a:t>
            </a:r>
          </a:p>
        </p:txBody>
      </p:sp>
      <p:sp>
        <p:nvSpPr>
          <p:cNvPr id="54" name="TextBox 53">
            <a:extLst>
              <a:ext uri="{FF2B5EF4-FFF2-40B4-BE49-F238E27FC236}">
                <a16:creationId xmlns:a16="http://schemas.microsoft.com/office/drawing/2014/main" id="{29D4A6F9-2956-476E-84FE-98E56BD80F04}"/>
              </a:ext>
            </a:extLst>
          </p:cNvPr>
          <p:cNvSpPr txBox="1"/>
          <p:nvPr/>
        </p:nvSpPr>
        <p:spPr>
          <a:xfrm>
            <a:off x="3921018" y="5363940"/>
            <a:ext cx="208575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direction</a:t>
            </a:r>
          </a:p>
        </p:txBody>
      </p:sp>
      <p:sp>
        <p:nvSpPr>
          <p:cNvPr id="55" name="TextBox 54">
            <a:extLst>
              <a:ext uri="{FF2B5EF4-FFF2-40B4-BE49-F238E27FC236}">
                <a16:creationId xmlns:a16="http://schemas.microsoft.com/office/drawing/2014/main" id="{811EC977-3BDA-4A36-BEF8-9D76488A40AE}"/>
              </a:ext>
            </a:extLst>
          </p:cNvPr>
          <p:cNvSpPr txBox="1"/>
          <p:nvPr/>
        </p:nvSpPr>
        <p:spPr>
          <a:xfrm>
            <a:off x="9982425" y="3232541"/>
            <a:ext cx="2085757"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émotion</a:t>
            </a:r>
            <a:endParaRPr lang="en-GB" sz="2800" dirty="0">
              <a:solidFill>
                <a:srgbClr val="002060"/>
              </a:solidFill>
              <a:latin typeface="Century Gothic" panose="020B0502020202020204" pitchFamily="34" charset="0"/>
            </a:endParaRPr>
          </a:p>
        </p:txBody>
      </p:sp>
      <p:sp>
        <p:nvSpPr>
          <p:cNvPr id="56" name="TextBox 55">
            <a:extLst>
              <a:ext uri="{FF2B5EF4-FFF2-40B4-BE49-F238E27FC236}">
                <a16:creationId xmlns:a16="http://schemas.microsoft.com/office/drawing/2014/main" id="{E6370989-2778-4047-857E-A8ED266BBEA1}"/>
              </a:ext>
            </a:extLst>
          </p:cNvPr>
          <p:cNvSpPr txBox="1"/>
          <p:nvPr/>
        </p:nvSpPr>
        <p:spPr>
          <a:xfrm>
            <a:off x="10003479" y="3946457"/>
            <a:ext cx="208575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situation</a:t>
            </a:r>
          </a:p>
        </p:txBody>
      </p:sp>
      <p:sp>
        <p:nvSpPr>
          <p:cNvPr id="57" name="TextBox 56">
            <a:extLst>
              <a:ext uri="{FF2B5EF4-FFF2-40B4-BE49-F238E27FC236}">
                <a16:creationId xmlns:a16="http://schemas.microsoft.com/office/drawing/2014/main" id="{9C3D6C62-32D3-4B97-BB2A-D9C8613FB6CD}"/>
              </a:ext>
            </a:extLst>
          </p:cNvPr>
          <p:cNvSpPr txBox="1"/>
          <p:nvPr/>
        </p:nvSpPr>
        <p:spPr>
          <a:xfrm>
            <a:off x="10003479" y="4646604"/>
            <a:ext cx="208575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possession</a:t>
            </a:r>
          </a:p>
        </p:txBody>
      </p:sp>
      <p:sp>
        <p:nvSpPr>
          <p:cNvPr id="58" name="TextBox 57">
            <a:extLst>
              <a:ext uri="{FF2B5EF4-FFF2-40B4-BE49-F238E27FC236}">
                <a16:creationId xmlns:a16="http://schemas.microsoft.com/office/drawing/2014/main" id="{18546EAD-C460-41B5-B1EC-591694CD4693}"/>
              </a:ext>
            </a:extLst>
          </p:cNvPr>
          <p:cNvSpPr txBox="1"/>
          <p:nvPr/>
        </p:nvSpPr>
        <p:spPr>
          <a:xfrm>
            <a:off x="10031975" y="5325258"/>
            <a:ext cx="208575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2" grpId="0" animBg="1"/>
      <p:bldP spid="52" grpId="0"/>
      <p:bldP spid="53" grpId="0"/>
      <p:bldP spid="54" grpId="0"/>
      <p:bldP spid="55" grpId="0"/>
      <p:bldP spid="56" grpId="0"/>
      <p:bldP spid="57"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Teacher">
            <a:extLst>
              <a:ext uri="{FF2B5EF4-FFF2-40B4-BE49-F238E27FC236}">
                <a16:creationId xmlns:a16="http://schemas.microsoft.com/office/drawing/2014/main" id="{87C672CB-E435-483E-9321-F9B5631120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89" y="643807"/>
            <a:ext cx="914400" cy="914400"/>
          </a:xfrm>
          <a:prstGeom prst="rect">
            <a:avLst/>
          </a:prstGeom>
        </p:spPr>
      </p:pic>
      <p:sp>
        <p:nvSpPr>
          <p:cNvPr id="61" name="Speech Bubble: Rectangle with Corners Rounded 60">
            <a:extLst>
              <a:ext uri="{FF2B5EF4-FFF2-40B4-BE49-F238E27FC236}">
                <a16:creationId xmlns:a16="http://schemas.microsoft.com/office/drawing/2014/main" id="{3B48ACCF-4DAD-4984-A166-932C3FE5D433}"/>
              </a:ext>
            </a:extLst>
          </p:cNvPr>
          <p:cNvSpPr/>
          <p:nvPr/>
        </p:nvSpPr>
        <p:spPr>
          <a:xfrm>
            <a:off x="1084533" y="713157"/>
            <a:ext cx="7614837" cy="771498"/>
          </a:xfrm>
          <a:prstGeom prst="wedgeRoundRectCallout">
            <a:avLst>
              <a:gd name="adj1" fmla="val -58392"/>
              <a:gd name="adj2" fmla="val -531"/>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10" name="Picture 9" descr="Icon&#10;&#10;Description automatically generated">
            <a:extLst>
              <a:ext uri="{FF2B5EF4-FFF2-40B4-BE49-F238E27FC236}">
                <a16:creationId xmlns:a16="http://schemas.microsoft.com/office/drawing/2014/main" id="{1B358180-1BC9-4A27-868D-E80A3DD3D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11" name="Title 1">
            <a:extLst>
              <a:ext uri="{FF2B5EF4-FFF2-40B4-BE49-F238E27FC236}">
                <a16:creationId xmlns:a16="http://schemas.microsoft.com/office/drawing/2014/main" id="{6F703126-0E39-4933-9ADF-5C44832214E5}"/>
              </a:ext>
            </a:extLst>
          </p:cNvPr>
          <p:cNvSpPr txBox="1">
            <a:spLocks/>
          </p:cNvSpPr>
          <p:nvPr/>
        </p:nvSpPr>
        <p:spPr>
          <a:xfrm>
            <a:off x="10950576" y="105984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sp>
        <p:nvSpPr>
          <p:cNvPr id="12" name="CustomShape 3">
            <a:hlinkClick r:id="" action="ppaction://noaction">
              <a:snd r:embed="rId6" name="2_1.wav"/>
            </a:hlinkClick>
            <a:extLst>
              <a:ext uri="{FF2B5EF4-FFF2-40B4-BE49-F238E27FC236}">
                <a16:creationId xmlns:a16="http://schemas.microsoft.com/office/drawing/2014/main" id="{976A85E5-4281-4E0F-BAB0-72DE6B3B6253}"/>
              </a:ext>
            </a:extLst>
          </p:cNvPr>
          <p:cNvSpPr/>
          <p:nvPr/>
        </p:nvSpPr>
        <p:spPr>
          <a:xfrm>
            <a:off x="3098817" y="108715"/>
            <a:ext cx="5994366"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Eugénie</a:t>
            </a:r>
            <a:r>
              <a:rPr kumimoji="0" lang="en-GB" sz="2800" b="1" i="0" u="none" strike="noStrike" kern="1200" cap="none" spc="-1" normalizeH="0" noProof="0" dirty="0">
                <a:ln>
                  <a:noFill/>
                </a:ln>
                <a:solidFill>
                  <a:srgbClr val="002060"/>
                </a:solidFill>
                <a:effectLst/>
                <a:uLnTx/>
                <a:uFillTx/>
                <a:latin typeface="Century Gothic" panose="020B0502020202020204" pitchFamily="34" charset="0"/>
                <a:ea typeface="Century Gothic"/>
              </a:rPr>
              <a:t> parle de </a:t>
            </a:r>
            <a:r>
              <a:rPr kumimoji="0" lang="en-GB" sz="2800" b="1" i="0" u="none" strike="noStrike" kern="1200" cap="none" spc="-1" normalizeH="0" noProof="0" dirty="0" err="1">
                <a:ln>
                  <a:noFill/>
                </a:ln>
                <a:solidFill>
                  <a:srgbClr val="002060"/>
                </a:solidFill>
                <a:effectLst/>
                <a:uLnTx/>
                <a:uFillTx/>
                <a:latin typeface="Century Gothic" panose="020B0502020202020204" pitchFamily="34" charset="0"/>
                <a:ea typeface="Century Gothic"/>
              </a:rPr>
              <a:t>l’école</a:t>
            </a:r>
            <a:r>
              <a:rPr kumimoji="0" lang="en-GB" sz="2800" b="1" i="0" u="none" strike="noStrike" kern="1200" cap="none" spc="-1" normalizeH="0" noProof="0" dirty="0">
                <a:ln>
                  <a:noFill/>
                </a:ln>
                <a:solidFill>
                  <a:srgbClr val="002060"/>
                </a:solidFill>
                <a:effectLst/>
                <a:uLnTx/>
                <a:uFillTx/>
                <a:latin typeface="Century Gothic" panose="020B0502020202020204" pitchFamily="34" charset="0"/>
                <a:ea typeface="Century Gothic"/>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57" name="CustomShape 3">
            <a:hlinkClick r:id="" action="ppaction://noaction">
              <a:snd r:embed="rId7" name="2_2.wav"/>
            </a:hlinkClick>
            <a:extLst>
              <a:ext uri="{FF2B5EF4-FFF2-40B4-BE49-F238E27FC236}">
                <a16:creationId xmlns:a16="http://schemas.microsoft.com/office/drawing/2014/main" id="{74F8CADF-42D4-4644-B82A-DFF568762576}"/>
              </a:ext>
            </a:extLst>
          </p:cNvPr>
          <p:cNvSpPr/>
          <p:nvPr/>
        </p:nvSpPr>
        <p:spPr>
          <a:xfrm>
            <a:off x="1107368" y="662191"/>
            <a:ext cx="7592002" cy="47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Elle </a:t>
            </a:r>
            <a:r>
              <a:rPr kumimoji="0" lang="en-GB" sz="24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aime</a:t>
            </a: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quoi ? Elle </a:t>
            </a:r>
            <a:r>
              <a:rPr kumimoji="0" lang="en-GB" sz="24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déteste</a:t>
            </a: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quoi ?</a:t>
            </a:r>
            <a:endParaRPr kumimoji="0" lang="en-GB" sz="2400" i="0" u="none" strike="noStrike" kern="1200" cap="none" spc="-1" normalizeH="0" baseline="0" noProof="0" dirty="0">
              <a:ln>
                <a:noFill/>
              </a:ln>
              <a:solidFill>
                <a:prstClr val="black"/>
              </a:solidFill>
              <a:effectLst/>
              <a:uLnTx/>
              <a:uFillTx/>
              <a:latin typeface="Century Gothic" panose="020B0502020202020204" pitchFamily="34" charset="0"/>
            </a:endParaRPr>
          </a:p>
        </p:txBody>
      </p:sp>
      <p:graphicFrame>
        <p:nvGraphicFramePr>
          <p:cNvPr id="63" name="Table 4">
            <a:extLst>
              <a:ext uri="{FF2B5EF4-FFF2-40B4-BE49-F238E27FC236}">
                <a16:creationId xmlns:a16="http://schemas.microsoft.com/office/drawing/2014/main" id="{E452DB12-EE67-4345-8781-2BC0CA833BE4}"/>
              </a:ext>
            </a:extLst>
          </p:cNvPr>
          <p:cNvGraphicFramePr>
            <a:graphicFrameLocks noGrp="1"/>
          </p:cNvGraphicFramePr>
          <p:nvPr/>
        </p:nvGraphicFramePr>
        <p:xfrm>
          <a:off x="110212" y="1558207"/>
          <a:ext cx="11025932" cy="5155640"/>
        </p:xfrm>
        <a:graphic>
          <a:graphicData uri="http://schemas.openxmlformats.org/drawingml/2006/table">
            <a:tbl>
              <a:tblPr firstRow="1" bandRow="1">
                <a:tableStyleId>{5940675A-B579-460E-94D1-54222C63F5DA}</a:tableStyleId>
              </a:tblPr>
              <a:tblGrid>
                <a:gridCol w="647874">
                  <a:extLst>
                    <a:ext uri="{9D8B030D-6E8A-4147-A177-3AD203B41FA5}">
                      <a16:colId xmlns:a16="http://schemas.microsoft.com/office/drawing/2014/main" val="2910748462"/>
                    </a:ext>
                  </a:extLst>
                </a:gridCol>
                <a:gridCol w="1203601">
                  <a:extLst>
                    <a:ext uri="{9D8B030D-6E8A-4147-A177-3AD203B41FA5}">
                      <a16:colId xmlns:a16="http://schemas.microsoft.com/office/drawing/2014/main" val="361160588"/>
                    </a:ext>
                  </a:extLst>
                </a:gridCol>
                <a:gridCol w="1408881">
                  <a:extLst>
                    <a:ext uri="{9D8B030D-6E8A-4147-A177-3AD203B41FA5}">
                      <a16:colId xmlns:a16="http://schemas.microsoft.com/office/drawing/2014/main" val="1922615919"/>
                    </a:ext>
                  </a:extLst>
                </a:gridCol>
                <a:gridCol w="7765576">
                  <a:extLst>
                    <a:ext uri="{9D8B030D-6E8A-4147-A177-3AD203B41FA5}">
                      <a16:colId xmlns:a16="http://schemas.microsoft.com/office/drawing/2014/main" val="4125815739"/>
                    </a:ext>
                  </a:extLst>
                </a:gridCol>
              </a:tblGrid>
              <a:tr h="736520">
                <a:tc>
                  <a:txBody>
                    <a:bodyPr/>
                    <a:lstStyle/>
                    <a:p>
                      <a:pPr algn="ctr"/>
                      <a:endParaRPr lang="en-GB" sz="2800" b="1"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400" b="0" dirty="0">
                          <a:solidFill>
                            <a:srgbClr val="002060"/>
                          </a:solidFill>
                          <a:latin typeface="Century Gothic" panose="020B0502020202020204" pitchFamily="34" charset="0"/>
                        </a:rPr>
                        <a:t>chose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400" b="0" dirty="0" err="1">
                          <a:solidFill>
                            <a:srgbClr val="002060"/>
                          </a:solidFill>
                          <a:latin typeface="Century Gothic" panose="020B0502020202020204" pitchFamily="34" charset="0"/>
                        </a:rPr>
                        <a:t>activité</a:t>
                      </a: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800" b="0" dirty="0" err="1">
                          <a:solidFill>
                            <a:srgbClr val="002060"/>
                          </a:solidFill>
                          <a:latin typeface="Century Gothic" panose="020B0502020202020204" pitchFamily="34" charset="0"/>
                        </a:rPr>
                        <a:t>en</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anglais</a:t>
                      </a:r>
                      <a:endParaRPr lang="en-GB" sz="28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671791654"/>
                  </a:ext>
                </a:extLst>
              </a:tr>
              <a:tr h="736520">
                <a:tc>
                  <a:txBody>
                    <a:bodyPr/>
                    <a:lstStyle/>
                    <a:p>
                      <a:pPr algn="ctr"/>
                      <a:r>
                        <a:rPr lang="en-GB" sz="2800" b="1" dirty="0">
                          <a:solidFill>
                            <a:srgbClr val="002060"/>
                          </a:solidFill>
                          <a:latin typeface="Century Gothic" panose="020B0502020202020204"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4942031"/>
                  </a:ext>
                </a:extLst>
              </a:tr>
              <a:tr h="736520">
                <a:tc>
                  <a:txBody>
                    <a:bodyPr/>
                    <a:lstStyle/>
                    <a:p>
                      <a:pPr algn="ctr"/>
                      <a:r>
                        <a:rPr lang="en-GB" sz="2800" b="1" dirty="0">
                          <a:solidFill>
                            <a:srgbClr val="002060"/>
                          </a:solidFill>
                          <a:latin typeface="Century Gothic" panose="020B0502020202020204"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912879938"/>
                  </a:ext>
                </a:extLst>
              </a:tr>
              <a:tr h="736520">
                <a:tc>
                  <a:txBody>
                    <a:bodyPr/>
                    <a:lstStyle/>
                    <a:p>
                      <a:pPr algn="ctr"/>
                      <a:r>
                        <a:rPr lang="en-GB" sz="2800" b="1" dirty="0">
                          <a:solidFill>
                            <a:srgbClr val="002060"/>
                          </a:solidFill>
                          <a:latin typeface="Century Gothic" panose="020B0502020202020204"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50301879"/>
                  </a:ext>
                </a:extLst>
              </a:tr>
              <a:tr h="736520">
                <a:tc>
                  <a:txBody>
                    <a:bodyPr/>
                    <a:lstStyle/>
                    <a:p>
                      <a:pPr algn="ctr"/>
                      <a:r>
                        <a:rPr lang="en-GB" sz="2800" b="1" dirty="0">
                          <a:solidFill>
                            <a:srgbClr val="002060"/>
                          </a:solidFill>
                          <a:latin typeface="Century Gothic" panose="020B0502020202020204"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54655483"/>
                  </a:ext>
                </a:extLst>
              </a:tr>
              <a:tr h="736520">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85927684"/>
                  </a:ext>
                </a:extLst>
              </a:tr>
              <a:tr h="736520">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67054450"/>
                  </a:ext>
                </a:extLst>
              </a:tr>
            </a:tbl>
          </a:graphicData>
        </a:graphic>
      </p:graphicFrame>
      <p:sp>
        <p:nvSpPr>
          <p:cNvPr id="71" name="Action Button: Blank 70">
            <a:hlinkClick r:id="" action="ppaction://noaction" highlightClick="1">
              <a:snd r:embed="rId8" name="2_4.wav"/>
            </a:hlinkClick>
            <a:extLst>
              <a:ext uri="{FF2B5EF4-FFF2-40B4-BE49-F238E27FC236}">
                <a16:creationId xmlns:a16="http://schemas.microsoft.com/office/drawing/2014/main" id="{49C1A4D2-B6B8-44AE-8BF9-49FC8A296754}"/>
              </a:ext>
            </a:extLst>
          </p:cNvPr>
          <p:cNvSpPr/>
          <p:nvPr/>
        </p:nvSpPr>
        <p:spPr>
          <a:xfrm>
            <a:off x="199345" y="2486271"/>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1</a:t>
            </a:r>
          </a:p>
        </p:txBody>
      </p:sp>
      <p:sp>
        <p:nvSpPr>
          <p:cNvPr id="72" name="Action Button: Blank 71">
            <a:hlinkClick r:id="" action="ppaction://noaction" highlightClick="1">
              <a:snd r:embed="rId9" name="2_5.wav"/>
            </a:hlinkClick>
            <a:extLst>
              <a:ext uri="{FF2B5EF4-FFF2-40B4-BE49-F238E27FC236}">
                <a16:creationId xmlns:a16="http://schemas.microsoft.com/office/drawing/2014/main" id="{0D291079-B36C-4554-B0B0-4F866A8F9879}"/>
              </a:ext>
            </a:extLst>
          </p:cNvPr>
          <p:cNvSpPr/>
          <p:nvPr/>
        </p:nvSpPr>
        <p:spPr>
          <a:xfrm>
            <a:off x="204825" y="3252312"/>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2</a:t>
            </a:r>
          </a:p>
        </p:txBody>
      </p:sp>
      <p:sp>
        <p:nvSpPr>
          <p:cNvPr id="73" name="Action Button: Blank 72">
            <a:hlinkClick r:id="" action="ppaction://noaction" highlightClick="1">
              <a:snd r:embed="rId10" name="2_6.wav"/>
            </a:hlinkClick>
            <a:extLst>
              <a:ext uri="{FF2B5EF4-FFF2-40B4-BE49-F238E27FC236}">
                <a16:creationId xmlns:a16="http://schemas.microsoft.com/office/drawing/2014/main" id="{51A8A6C9-B5BB-4AA6-86DA-991B7F4549DF}"/>
              </a:ext>
            </a:extLst>
          </p:cNvPr>
          <p:cNvSpPr/>
          <p:nvPr/>
        </p:nvSpPr>
        <p:spPr>
          <a:xfrm>
            <a:off x="204824" y="3940462"/>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3</a:t>
            </a:r>
          </a:p>
        </p:txBody>
      </p:sp>
      <p:sp>
        <p:nvSpPr>
          <p:cNvPr id="74" name="Action Button: Blank 73">
            <a:hlinkClick r:id="" action="ppaction://noaction" highlightClick="1">
              <a:snd r:embed="rId11" name="2_7.wav"/>
            </a:hlinkClick>
            <a:extLst>
              <a:ext uri="{FF2B5EF4-FFF2-40B4-BE49-F238E27FC236}">
                <a16:creationId xmlns:a16="http://schemas.microsoft.com/office/drawing/2014/main" id="{D5F3D157-73B7-4973-B955-3CF9BB272275}"/>
              </a:ext>
            </a:extLst>
          </p:cNvPr>
          <p:cNvSpPr/>
          <p:nvPr/>
        </p:nvSpPr>
        <p:spPr>
          <a:xfrm>
            <a:off x="202145" y="4694704"/>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4</a:t>
            </a:r>
          </a:p>
        </p:txBody>
      </p:sp>
      <p:sp>
        <p:nvSpPr>
          <p:cNvPr id="75" name="Action Button: Blank 74">
            <a:hlinkClick r:id="" action="ppaction://noaction" highlightClick="1">
              <a:snd r:embed="rId12" name="2_8.wav"/>
            </a:hlinkClick>
            <a:extLst>
              <a:ext uri="{FF2B5EF4-FFF2-40B4-BE49-F238E27FC236}">
                <a16:creationId xmlns:a16="http://schemas.microsoft.com/office/drawing/2014/main" id="{EE68FD65-A5C1-4D1D-9BB8-4A670A1FADD4}"/>
              </a:ext>
            </a:extLst>
          </p:cNvPr>
          <p:cNvSpPr/>
          <p:nvPr/>
        </p:nvSpPr>
        <p:spPr>
          <a:xfrm>
            <a:off x="190119" y="5408306"/>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5</a:t>
            </a:r>
          </a:p>
        </p:txBody>
      </p:sp>
      <p:sp>
        <p:nvSpPr>
          <p:cNvPr id="76" name="Action Button: Blank 75">
            <a:hlinkClick r:id="" action="ppaction://noaction" highlightClick="1">
              <a:snd r:embed="rId13" name="2_9.wav"/>
            </a:hlinkClick>
            <a:extLst>
              <a:ext uri="{FF2B5EF4-FFF2-40B4-BE49-F238E27FC236}">
                <a16:creationId xmlns:a16="http://schemas.microsoft.com/office/drawing/2014/main" id="{6D79FAE1-FC83-4BAB-AFC5-BF638E41F560}"/>
              </a:ext>
            </a:extLst>
          </p:cNvPr>
          <p:cNvSpPr/>
          <p:nvPr/>
        </p:nvSpPr>
        <p:spPr>
          <a:xfrm>
            <a:off x="199344" y="6180740"/>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6</a:t>
            </a:r>
          </a:p>
        </p:txBody>
      </p:sp>
      <p:pic>
        <p:nvPicPr>
          <p:cNvPr id="111" name="Picture 110" descr="A picture containing doll&#10;&#10;Description automatically generated">
            <a:extLst>
              <a:ext uri="{FF2B5EF4-FFF2-40B4-BE49-F238E27FC236}">
                <a16:creationId xmlns:a16="http://schemas.microsoft.com/office/drawing/2014/main" id="{CF5E489D-E733-4F52-9923-719DEF56FF2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36176" y="108715"/>
            <a:ext cx="914400" cy="1430039"/>
          </a:xfrm>
          <a:prstGeom prst="rect">
            <a:avLst/>
          </a:prstGeom>
        </p:spPr>
      </p:pic>
      <p:pic>
        <p:nvPicPr>
          <p:cNvPr id="112" name="Picture 111">
            <a:extLst>
              <a:ext uri="{FF2B5EF4-FFF2-40B4-BE49-F238E27FC236}">
                <a16:creationId xmlns:a16="http://schemas.microsoft.com/office/drawing/2014/main" id="{BF90DBBC-AD53-49D3-B930-37B2C47DE67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07368" y="2361152"/>
            <a:ext cx="498794" cy="519576"/>
          </a:xfrm>
          <a:prstGeom prst="rect">
            <a:avLst/>
          </a:prstGeom>
        </p:spPr>
      </p:pic>
      <p:sp>
        <p:nvSpPr>
          <p:cNvPr id="113" name="CustomShape 3">
            <a:extLst>
              <a:ext uri="{FF2B5EF4-FFF2-40B4-BE49-F238E27FC236}">
                <a16:creationId xmlns:a16="http://schemas.microsoft.com/office/drawing/2014/main" id="{44FBA2F8-F62C-47EC-82A3-B29CE51936AB}"/>
              </a:ext>
            </a:extLst>
          </p:cNvPr>
          <p:cNvSpPr/>
          <p:nvPr/>
        </p:nvSpPr>
        <p:spPr>
          <a:xfrm>
            <a:off x="3492630" y="2429844"/>
            <a:ext cx="7592002"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spc="-1" dirty="0">
                <a:solidFill>
                  <a:srgbClr val="002060"/>
                </a:solidFill>
                <a:latin typeface="Century Gothic" panose="020B0502020202020204" pitchFamily="34" charset="0"/>
              </a:rPr>
              <a:t>I like my book.</a:t>
            </a:r>
            <a:endParaRPr kumimoji="0" lang="en-GB" sz="2400" i="1"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14" name="Picture 113">
            <a:extLst>
              <a:ext uri="{FF2B5EF4-FFF2-40B4-BE49-F238E27FC236}">
                <a16:creationId xmlns:a16="http://schemas.microsoft.com/office/drawing/2014/main" id="{CA121B05-4ADD-4B66-B67A-5B575C0A9F3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06179" y="3127193"/>
            <a:ext cx="498794" cy="519576"/>
          </a:xfrm>
          <a:prstGeom prst="rect">
            <a:avLst/>
          </a:prstGeom>
        </p:spPr>
      </p:pic>
      <p:sp>
        <p:nvSpPr>
          <p:cNvPr id="115" name="CustomShape 3">
            <a:extLst>
              <a:ext uri="{FF2B5EF4-FFF2-40B4-BE49-F238E27FC236}">
                <a16:creationId xmlns:a16="http://schemas.microsoft.com/office/drawing/2014/main" id="{C190B68B-91B9-4748-888A-60507DC38074}"/>
              </a:ext>
            </a:extLst>
          </p:cNvPr>
          <p:cNvSpPr/>
          <p:nvPr/>
        </p:nvSpPr>
        <p:spPr>
          <a:xfrm>
            <a:off x="3544142" y="3190520"/>
            <a:ext cx="7592002"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spc="-1" dirty="0">
                <a:solidFill>
                  <a:srgbClr val="002060"/>
                </a:solidFill>
                <a:latin typeface="Century Gothic" panose="020B0502020202020204" pitchFamily="34" charset="0"/>
              </a:rPr>
              <a:t>I like singing in English.</a:t>
            </a:r>
            <a:endParaRPr kumimoji="0" lang="en-GB" sz="2400" i="1"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16" name="Picture 115">
            <a:extLst>
              <a:ext uri="{FF2B5EF4-FFF2-40B4-BE49-F238E27FC236}">
                <a16:creationId xmlns:a16="http://schemas.microsoft.com/office/drawing/2014/main" id="{B9B423D8-3F84-44EB-9DA7-FFEF3D4518F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64755" y="3877135"/>
            <a:ext cx="498794" cy="519576"/>
          </a:xfrm>
          <a:prstGeom prst="rect">
            <a:avLst/>
          </a:prstGeom>
        </p:spPr>
      </p:pic>
      <p:sp>
        <p:nvSpPr>
          <p:cNvPr id="117" name="CustomShape 3">
            <a:extLst>
              <a:ext uri="{FF2B5EF4-FFF2-40B4-BE49-F238E27FC236}">
                <a16:creationId xmlns:a16="http://schemas.microsoft.com/office/drawing/2014/main" id="{CB6EEC6E-DA7C-433F-89B2-5F6B894130B1}"/>
              </a:ext>
            </a:extLst>
          </p:cNvPr>
          <p:cNvSpPr/>
          <p:nvPr/>
        </p:nvSpPr>
        <p:spPr>
          <a:xfrm>
            <a:off x="3502718" y="3940462"/>
            <a:ext cx="7592002"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spc="-1" dirty="0">
                <a:solidFill>
                  <a:srgbClr val="002060"/>
                </a:solidFill>
                <a:latin typeface="Century Gothic" panose="020B0502020202020204" pitchFamily="34" charset="0"/>
              </a:rPr>
              <a:t>I hate preparing the bag.</a:t>
            </a:r>
            <a:endParaRPr kumimoji="0" lang="en-GB" sz="2400" i="1"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18" name="Picture 117">
            <a:extLst>
              <a:ext uri="{FF2B5EF4-FFF2-40B4-BE49-F238E27FC236}">
                <a16:creationId xmlns:a16="http://schemas.microsoft.com/office/drawing/2014/main" id="{38B67E50-3D4C-4F49-90BF-3E5893BB9AA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07368" y="4556976"/>
            <a:ext cx="498794" cy="519576"/>
          </a:xfrm>
          <a:prstGeom prst="rect">
            <a:avLst/>
          </a:prstGeom>
        </p:spPr>
      </p:pic>
      <p:sp>
        <p:nvSpPr>
          <p:cNvPr id="119" name="CustomShape 3">
            <a:extLst>
              <a:ext uri="{FF2B5EF4-FFF2-40B4-BE49-F238E27FC236}">
                <a16:creationId xmlns:a16="http://schemas.microsoft.com/office/drawing/2014/main" id="{B3CF7237-928A-4F80-A520-F24A1B2AB20C}"/>
              </a:ext>
            </a:extLst>
          </p:cNvPr>
          <p:cNvSpPr/>
          <p:nvPr/>
        </p:nvSpPr>
        <p:spPr>
          <a:xfrm>
            <a:off x="3502718" y="4648900"/>
            <a:ext cx="7592002"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spc="-1" dirty="0">
                <a:solidFill>
                  <a:srgbClr val="002060"/>
                </a:solidFill>
                <a:latin typeface="Century Gothic" panose="020B0502020202020204" pitchFamily="34" charset="0"/>
              </a:rPr>
              <a:t>I like my teacher.</a:t>
            </a:r>
            <a:endParaRPr kumimoji="0" lang="en-GB" sz="2400" i="1"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20" name="Picture 119">
            <a:extLst>
              <a:ext uri="{FF2B5EF4-FFF2-40B4-BE49-F238E27FC236}">
                <a16:creationId xmlns:a16="http://schemas.microsoft.com/office/drawing/2014/main" id="{E6617CA8-0817-4787-8880-0FB6E536FDE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06473" y="5357961"/>
            <a:ext cx="498794" cy="519576"/>
          </a:xfrm>
          <a:prstGeom prst="rect">
            <a:avLst/>
          </a:prstGeom>
        </p:spPr>
      </p:pic>
      <p:sp>
        <p:nvSpPr>
          <p:cNvPr id="121" name="CustomShape 3">
            <a:extLst>
              <a:ext uri="{FF2B5EF4-FFF2-40B4-BE49-F238E27FC236}">
                <a16:creationId xmlns:a16="http://schemas.microsoft.com/office/drawing/2014/main" id="{E4A3444D-116C-41D3-9CFE-A4607B0DEA5D}"/>
              </a:ext>
            </a:extLst>
          </p:cNvPr>
          <p:cNvSpPr/>
          <p:nvPr/>
        </p:nvSpPr>
        <p:spPr>
          <a:xfrm>
            <a:off x="3502718" y="5365120"/>
            <a:ext cx="7592002"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spc="-1" dirty="0">
                <a:solidFill>
                  <a:srgbClr val="002060"/>
                </a:solidFill>
                <a:latin typeface="Century Gothic" panose="020B0502020202020204" pitchFamily="34" charset="0"/>
              </a:rPr>
              <a:t>I hate being hungry.</a:t>
            </a:r>
            <a:endParaRPr kumimoji="0" lang="en-GB" sz="2400" i="1"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122" name="Picture 121">
            <a:extLst>
              <a:ext uri="{FF2B5EF4-FFF2-40B4-BE49-F238E27FC236}">
                <a16:creationId xmlns:a16="http://schemas.microsoft.com/office/drawing/2014/main" id="{562B6031-B6DA-4A8E-A6D6-E75D399C16E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07368" y="5995726"/>
            <a:ext cx="498794" cy="519576"/>
          </a:xfrm>
          <a:prstGeom prst="rect">
            <a:avLst/>
          </a:prstGeom>
        </p:spPr>
      </p:pic>
      <p:sp>
        <p:nvSpPr>
          <p:cNvPr id="123" name="CustomShape 3">
            <a:extLst>
              <a:ext uri="{FF2B5EF4-FFF2-40B4-BE49-F238E27FC236}">
                <a16:creationId xmlns:a16="http://schemas.microsoft.com/office/drawing/2014/main" id="{0E614841-1E46-499B-9432-82E3A2DEECB6}"/>
              </a:ext>
            </a:extLst>
          </p:cNvPr>
          <p:cNvSpPr/>
          <p:nvPr/>
        </p:nvSpPr>
        <p:spPr>
          <a:xfrm>
            <a:off x="3502718" y="6067567"/>
            <a:ext cx="7592002"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spc="-1" dirty="0">
                <a:solidFill>
                  <a:srgbClr val="002060"/>
                </a:solidFill>
                <a:latin typeface="Century Gothic" panose="020B0502020202020204" pitchFamily="34" charset="0"/>
              </a:rPr>
              <a:t>I hate my blue pen.</a:t>
            </a:r>
            <a:endParaRPr kumimoji="0" lang="en-GB" sz="2400" i="1"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1" name="CustomShape 3">
            <a:hlinkClick r:id="" action="ppaction://noaction">
              <a:snd r:embed="rId16" name="2_3.wav"/>
            </a:hlinkClick>
            <a:extLst>
              <a:ext uri="{FF2B5EF4-FFF2-40B4-BE49-F238E27FC236}">
                <a16:creationId xmlns:a16="http://schemas.microsoft.com/office/drawing/2014/main" id="{10EC9318-98FF-4783-8049-AB92E2B4F895}"/>
              </a:ext>
            </a:extLst>
          </p:cNvPr>
          <p:cNvSpPr/>
          <p:nvPr/>
        </p:nvSpPr>
        <p:spPr>
          <a:xfrm>
            <a:off x="1084533" y="1034777"/>
            <a:ext cx="7592002" cy="5159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C’est</a:t>
            </a: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4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une</a:t>
            </a: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chose </a:t>
            </a:r>
            <a:r>
              <a:rPr kumimoji="0" lang="en-GB" sz="24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ou</a:t>
            </a: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4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une</a:t>
            </a: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4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activité</a:t>
            </a: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 </a:t>
            </a:r>
            <a:r>
              <a:rPr kumimoji="0" lang="en-GB" sz="24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Écris</a:t>
            </a: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4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en</a:t>
            </a: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40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anglais</a:t>
            </a:r>
            <a:r>
              <a:rPr kumimoji="0" lang="en-GB" sz="240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endParaRPr kumimoji="0" lang="en-GB" sz="2400" i="0" u="none" strike="noStrike" kern="1200" cap="none" spc="-1"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314310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Teacher">
            <a:extLst>
              <a:ext uri="{FF2B5EF4-FFF2-40B4-BE49-F238E27FC236}">
                <a16:creationId xmlns:a16="http://schemas.microsoft.com/office/drawing/2014/main" id="{6108CFEA-83EC-4B34-A3E6-CF00893448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67" y="522885"/>
            <a:ext cx="914400" cy="914400"/>
          </a:xfrm>
          <a:prstGeom prst="rect">
            <a:avLst/>
          </a:prstGeom>
        </p:spPr>
      </p:pic>
      <p:sp>
        <p:nvSpPr>
          <p:cNvPr id="14" name="Speech Bubble: Rectangle with Corners Rounded 13">
            <a:extLst>
              <a:ext uri="{FF2B5EF4-FFF2-40B4-BE49-F238E27FC236}">
                <a16:creationId xmlns:a16="http://schemas.microsoft.com/office/drawing/2014/main" id="{ECCF6BEB-B412-437A-8DDA-9781AF9A13A8}"/>
              </a:ext>
            </a:extLst>
          </p:cNvPr>
          <p:cNvSpPr/>
          <p:nvPr/>
        </p:nvSpPr>
        <p:spPr>
          <a:xfrm>
            <a:off x="892021" y="691416"/>
            <a:ext cx="10515599" cy="474368"/>
          </a:xfrm>
          <a:prstGeom prst="wedgeRoundRectCallout">
            <a:avLst>
              <a:gd name="adj1" fmla="val -53302"/>
              <a:gd name="adj2" fmla="val 16731"/>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67F195E3-B4A8-4B57-84B5-E286C7573A0E}"/>
              </a:ext>
            </a:extLst>
          </p:cNvPr>
          <p:cNvSpPr/>
          <p:nvPr/>
        </p:nvSpPr>
        <p:spPr>
          <a:xfrm>
            <a:off x="850925" y="713156"/>
            <a:ext cx="10734428" cy="430887"/>
          </a:xfrm>
          <a:prstGeom prst="rect">
            <a:avLst/>
          </a:prstGeom>
        </p:spPr>
        <p:txBody>
          <a:bodyPr wrap="square">
            <a:spAutoFit/>
          </a:bodyPr>
          <a:lstStyle/>
          <a:p>
            <a:r>
              <a:rPr lang="es-AR" sz="2200" kern="0" dirty="0">
                <a:solidFill>
                  <a:srgbClr val="002060"/>
                </a:solidFill>
                <a:latin typeface="Century Gothic" panose="020B0502020202020204" pitchFamily="34" charset="0"/>
                <a:cs typeface="Arial"/>
                <a:sym typeface="Arial"/>
              </a:rPr>
              <a:t>Lis les phrases et écris une phrase correspondante avec ‘aimer’ ou ‘détester’.</a:t>
            </a:r>
            <a:endParaRPr lang="en-GB" sz="2200" dirty="0"/>
          </a:p>
        </p:txBody>
      </p:sp>
      <p:pic>
        <p:nvPicPr>
          <p:cNvPr id="9" name="Picture 8" descr="Icon&#10;&#10;Description automatically generated">
            <a:extLst>
              <a:ext uri="{FF2B5EF4-FFF2-40B4-BE49-F238E27FC236}">
                <a16:creationId xmlns:a16="http://schemas.microsoft.com/office/drawing/2014/main" id="{69F83371-A71E-41BB-89DA-E063C2CDE76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48322" y="80118"/>
            <a:ext cx="914400" cy="914400"/>
          </a:xfrm>
          <a:prstGeom prst="rect">
            <a:avLst/>
          </a:prstGeom>
        </p:spPr>
      </p:pic>
      <p:sp>
        <p:nvSpPr>
          <p:cNvPr id="10" name="Title 2">
            <a:extLst>
              <a:ext uri="{FF2B5EF4-FFF2-40B4-BE49-F238E27FC236}">
                <a16:creationId xmlns:a16="http://schemas.microsoft.com/office/drawing/2014/main" id="{6E892FF3-B114-4303-A7C5-12665F802605}"/>
              </a:ext>
            </a:extLst>
          </p:cNvPr>
          <p:cNvSpPr txBox="1">
            <a:spLocks/>
          </p:cNvSpPr>
          <p:nvPr/>
        </p:nvSpPr>
        <p:spPr>
          <a:xfrm>
            <a:off x="11542545" y="1035062"/>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lire</a:t>
            </a:r>
            <a:endParaRPr lang="en-GB" sz="2000" b="1" kern="0" dirty="0">
              <a:solidFill>
                <a:schemeClr val="bg1"/>
              </a:solidFill>
              <a:latin typeface="Century Gothic" panose="020B0502020202020204" pitchFamily="34" charset="0"/>
            </a:endParaRPr>
          </a:p>
        </p:txBody>
      </p:sp>
      <p:sp>
        <p:nvSpPr>
          <p:cNvPr id="11" name="Title 2">
            <a:extLst>
              <a:ext uri="{FF2B5EF4-FFF2-40B4-BE49-F238E27FC236}">
                <a16:creationId xmlns:a16="http://schemas.microsoft.com/office/drawing/2014/main" id="{C0A5E462-1332-49E4-93D9-1E506A500F16}"/>
              </a:ext>
            </a:extLst>
          </p:cNvPr>
          <p:cNvSpPr txBox="1">
            <a:spLocks/>
          </p:cNvSpPr>
          <p:nvPr/>
        </p:nvSpPr>
        <p:spPr>
          <a:xfrm>
            <a:off x="11236688" y="2455938"/>
            <a:ext cx="953857" cy="374973"/>
          </a:xfrm>
          <a:prstGeom prst="rect">
            <a:avLst/>
          </a:prstGeom>
          <a:solidFill>
            <a:schemeClr val="accent3">
              <a:lumMod val="7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err="1">
                <a:solidFill>
                  <a:schemeClr val="bg1"/>
                </a:solidFill>
                <a:latin typeface="Century Gothic" panose="020B0502020202020204" pitchFamily="34" charset="0"/>
              </a:rPr>
              <a:t>écrire</a:t>
            </a:r>
            <a:endParaRPr lang="en-GB" sz="2000" b="1" kern="0" dirty="0">
              <a:solidFill>
                <a:schemeClr val="bg1"/>
              </a:solidFill>
              <a:latin typeface="Century Gothic" panose="020B0502020202020204" pitchFamily="34" charset="0"/>
            </a:endParaRPr>
          </a:p>
        </p:txBody>
      </p:sp>
      <p:pic>
        <p:nvPicPr>
          <p:cNvPr id="12" name="Picture 11" descr="Icon&#10;&#10;Description automatically generated">
            <a:extLst>
              <a:ext uri="{FF2B5EF4-FFF2-40B4-BE49-F238E27FC236}">
                <a16:creationId xmlns:a16="http://schemas.microsoft.com/office/drawing/2014/main" id="{5F01B2D8-33F4-4F65-AF67-C75CD25EDC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80405" y="1484655"/>
            <a:ext cx="911595" cy="914400"/>
          </a:xfrm>
          <a:prstGeom prst="rect">
            <a:avLst/>
          </a:prstGeom>
        </p:spPr>
      </p:pic>
      <p:sp>
        <p:nvSpPr>
          <p:cNvPr id="15" name="Rectangle 14">
            <a:extLst>
              <a:ext uri="{FF2B5EF4-FFF2-40B4-BE49-F238E27FC236}">
                <a16:creationId xmlns:a16="http://schemas.microsoft.com/office/drawing/2014/main" id="{4102DAE3-EAC7-44FD-AA97-B936D81184B5}"/>
              </a:ext>
            </a:extLst>
          </p:cNvPr>
          <p:cNvSpPr/>
          <p:nvPr/>
        </p:nvSpPr>
        <p:spPr>
          <a:xfrm>
            <a:off x="123171" y="1426140"/>
            <a:ext cx="1552064" cy="430887"/>
          </a:xfrm>
          <a:prstGeom prst="rect">
            <a:avLst/>
          </a:prstGeom>
        </p:spPr>
        <p:txBody>
          <a:bodyPr wrap="square">
            <a:spAutoFit/>
          </a:bodyPr>
          <a:lstStyle/>
          <a:p>
            <a:r>
              <a:rPr lang="es-AR" sz="2200" kern="0" dirty="0" err="1">
                <a:solidFill>
                  <a:srgbClr val="002060"/>
                </a:solidFill>
                <a:latin typeface="Century Gothic" panose="020B0502020202020204" pitchFamily="34" charset="0"/>
                <a:cs typeface="Arial"/>
                <a:sym typeface="Arial"/>
              </a:rPr>
              <a:t>Exemple</a:t>
            </a:r>
            <a:r>
              <a:rPr lang="es-AR" sz="2200" kern="0" dirty="0">
                <a:solidFill>
                  <a:srgbClr val="002060"/>
                </a:solidFill>
                <a:latin typeface="Century Gothic" panose="020B0502020202020204" pitchFamily="34" charset="0"/>
                <a:cs typeface="Arial"/>
                <a:sym typeface="Arial"/>
              </a:rPr>
              <a:t> :</a:t>
            </a:r>
            <a:endParaRPr lang="en-GB" sz="2200" dirty="0"/>
          </a:p>
        </p:txBody>
      </p:sp>
      <p:sp>
        <p:nvSpPr>
          <p:cNvPr id="16" name="Speech Bubble: Rectangle with Corners Rounded 15">
            <a:extLst>
              <a:ext uri="{FF2B5EF4-FFF2-40B4-BE49-F238E27FC236}">
                <a16:creationId xmlns:a16="http://schemas.microsoft.com/office/drawing/2014/main" id="{B11D197D-7E21-4304-B52A-A34BDB5C54FD}"/>
              </a:ext>
            </a:extLst>
          </p:cNvPr>
          <p:cNvSpPr/>
          <p:nvPr/>
        </p:nvSpPr>
        <p:spPr>
          <a:xfrm>
            <a:off x="1701457" y="1410035"/>
            <a:ext cx="4044250" cy="790518"/>
          </a:xfrm>
          <a:prstGeom prst="wedgeRoundRectCallout">
            <a:avLst>
              <a:gd name="adj1" fmla="val -58947"/>
              <a:gd name="adj2" fmla="val 14847"/>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err="1">
                <a:solidFill>
                  <a:srgbClr val="002060"/>
                </a:solidFill>
                <a:latin typeface="Century Gothic" panose="020B0502020202020204" pitchFamily="34" charset="0"/>
              </a:rPr>
              <a:t>C’est</a:t>
            </a:r>
            <a:r>
              <a:rPr lang="en-GB" sz="2000" dirty="0">
                <a:solidFill>
                  <a:srgbClr val="002060"/>
                </a:solidFill>
                <a:latin typeface="Century Gothic" panose="020B0502020202020204" pitchFamily="34" charset="0"/>
              </a:rPr>
              <a:t> facile de lire </a:t>
            </a:r>
            <a:r>
              <a:rPr lang="en-GB" sz="2000" dirty="0" err="1">
                <a:solidFill>
                  <a:srgbClr val="002060"/>
                </a:solidFill>
                <a:latin typeface="Century Gothic" panose="020B0502020202020204" pitchFamily="34" charset="0"/>
              </a:rPr>
              <a:t>en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anglais</a:t>
            </a:r>
            <a:r>
              <a:rPr lang="en-GB" sz="2000" dirty="0">
                <a:solidFill>
                  <a:srgbClr val="002060"/>
                </a:solidFill>
                <a:latin typeface="Century Gothic" panose="020B0502020202020204" pitchFamily="34" charset="0"/>
              </a:rPr>
              <a:t>. </a:t>
            </a:r>
            <a:br>
              <a:rPr lang="en-GB" sz="2000" dirty="0">
                <a:solidFill>
                  <a:srgbClr val="002060"/>
                </a:solidFill>
                <a:latin typeface="Century Gothic" panose="020B0502020202020204" pitchFamily="34" charset="0"/>
              </a:rPr>
            </a:br>
            <a:r>
              <a:rPr lang="en-GB" sz="2000" b="1" dirty="0" err="1">
                <a:solidFill>
                  <a:srgbClr val="002060"/>
                </a:solidFill>
                <a:latin typeface="Century Gothic" panose="020B0502020202020204" pitchFamily="34" charset="0"/>
              </a:rPr>
              <a:t>J’aime</a:t>
            </a:r>
            <a:r>
              <a:rPr lang="en-GB" sz="2000" b="1" dirty="0">
                <a:solidFill>
                  <a:srgbClr val="002060"/>
                </a:solidFill>
                <a:latin typeface="Century Gothic" panose="020B0502020202020204" pitchFamily="34" charset="0"/>
              </a:rPr>
              <a:t> lire </a:t>
            </a:r>
            <a:r>
              <a:rPr lang="en-GB" sz="2000" b="1" dirty="0" err="1">
                <a:solidFill>
                  <a:srgbClr val="002060"/>
                </a:solidFill>
                <a:latin typeface="Century Gothic" panose="020B0502020202020204" pitchFamily="34" charset="0"/>
              </a:rPr>
              <a:t>en</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anglais</a:t>
            </a:r>
            <a:r>
              <a:rPr lang="en-GB" sz="2000" b="1" dirty="0">
                <a:solidFill>
                  <a:srgbClr val="002060"/>
                </a:solidFill>
                <a:latin typeface="Century Gothic" panose="020B0502020202020204" pitchFamily="34" charset="0"/>
              </a:rPr>
              <a:t>.</a:t>
            </a:r>
          </a:p>
        </p:txBody>
      </p:sp>
      <p:sp>
        <p:nvSpPr>
          <p:cNvPr id="17" name="Oval 16">
            <a:extLst>
              <a:ext uri="{FF2B5EF4-FFF2-40B4-BE49-F238E27FC236}">
                <a16:creationId xmlns:a16="http://schemas.microsoft.com/office/drawing/2014/main" id="{F36BBFCC-BA96-42F0-A4BE-28BB4966029B}"/>
              </a:ext>
            </a:extLst>
          </p:cNvPr>
          <p:cNvSpPr/>
          <p:nvPr/>
        </p:nvSpPr>
        <p:spPr>
          <a:xfrm>
            <a:off x="383856" y="3177052"/>
            <a:ext cx="457200" cy="451796"/>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3" name="Rectangle 2">
            <a:extLst>
              <a:ext uri="{FF2B5EF4-FFF2-40B4-BE49-F238E27FC236}">
                <a16:creationId xmlns:a16="http://schemas.microsoft.com/office/drawing/2014/main" id="{79F2C6D9-4ECA-424B-B39C-777A24C920AC}"/>
              </a:ext>
            </a:extLst>
          </p:cNvPr>
          <p:cNvSpPr/>
          <p:nvPr/>
        </p:nvSpPr>
        <p:spPr>
          <a:xfrm>
            <a:off x="1845295" y="1796297"/>
            <a:ext cx="3730352" cy="333830"/>
          </a:xfrm>
          <a:prstGeom prst="rect">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6859D"/>
                </a:solidFill>
                <a:latin typeface="Century Gothic" panose="020B0502020202020204" pitchFamily="34" charset="0"/>
              </a:rPr>
              <a:t>[I like reading in English.]</a:t>
            </a:r>
          </a:p>
        </p:txBody>
      </p:sp>
      <p:sp>
        <p:nvSpPr>
          <p:cNvPr id="18" name="Oval 17">
            <a:extLst>
              <a:ext uri="{FF2B5EF4-FFF2-40B4-BE49-F238E27FC236}">
                <a16:creationId xmlns:a16="http://schemas.microsoft.com/office/drawing/2014/main" id="{EDDC0F96-7E1C-46CB-94DF-56FF740DD7EB}"/>
              </a:ext>
            </a:extLst>
          </p:cNvPr>
          <p:cNvSpPr/>
          <p:nvPr/>
        </p:nvSpPr>
        <p:spPr>
          <a:xfrm>
            <a:off x="383856" y="4887822"/>
            <a:ext cx="457200" cy="451796"/>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19" name="Oval 18">
            <a:extLst>
              <a:ext uri="{FF2B5EF4-FFF2-40B4-BE49-F238E27FC236}">
                <a16:creationId xmlns:a16="http://schemas.microsoft.com/office/drawing/2014/main" id="{FBAD7972-FEC3-4EB0-8E28-0A3702D19D43}"/>
              </a:ext>
            </a:extLst>
          </p:cNvPr>
          <p:cNvSpPr/>
          <p:nvPr/>
        </p:nvSpPr>
        <p:spPr>
          <a:xfrm>
            <a:off x="6096231" y="1500744"/>
            <a:ext cx="457200" cy="451796"/>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20" name="Oval 19">
            <a:extLst>
              <a:ext uri="{FF2B5EF4-FFF2-40B4-BE49-F238E27FC236}">
                <a16:creationId xmlns:a16="http://schemas.microsoft.com/office/drawing/2014/main" id="{8A1F21EF-7F41-4795-B71D-1F8DB8EE6E03}"/>
              </a:ext>
            </a:extLst>
          </p:cNvPr>
          <p:cNvSpPr/>
          <p:nvPr/>
        </p:nvSpPr>
        <p:spPr>
          <a:xfrm>
            <a:off x="6096000" y="3138641"/>
            <a:ext cx="457200" cy="451796"/>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21" name="Oval 20">
            <a:extLst>
              <a:ext uri="{FF2B5EF4-FFF2-40B4-BE49-F238E27FC236}">
                <a16:creationId xmlns:a16="http://schemas.microsoft.com/office/drawing/2014/main" id="{5A3C00CA-0D56-41A3-866D-0ABACD071976}"/>
              </a:ext>
            </a:extLst>
          </p:cNvPr>
          <p:cNvSpPr/>
          <p:nvPr/>
        </p:nvSpPr>
        <p:spPr>
          <a:xfrm>
            <a:off x="6111151" y="4887822"/>
            <a:ext cx="457200" cy="451796"/>
          </a:xfrm>
          <a:prstGeom prst="ellipse">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22" name="Speech Bubble: Rectangle with Corners Rounded 21">
            <a:extLst>
              <a:ext uri="{FF2B5EF4-FFF2-40B4-BE49-F238E27FC236}">
                <a16:creationId xmlns:a16="http://schemas.microsoft.com/office/drawing/2014/main" id="{B77701C5-F64F-4DB3-BF89-C54B1B5EB2C2}"/>
              </a:ext>
            </a:extLst>
          </p:cNvPr>
          <p:cNvSpPr/>
          <p:nvPr/>
        </p:nvSpPr>
        <p:spPr>
          <a:xfrm>
            <a:off x="1280651" y="2969280"/>
            <a:ext cx="4697068" cy="790518"/>
          </a:xfrm>
          <a:prstGeom prst="wedgeRoundRectCallout">
            <a:avLst>
              <a:gd name="adj1" fmla="val -58947"/>
              <a:gd name="adj2" fmla="val 14847"/>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err="1">
                <a:solidFill>
                  <a:srgbClr val="002060"/>
                </a:solidFill>
                <a:latin typeface="Century Gothic" panose="020B0502020202020204" pitchFamily="34" charset="0"/>
              </a:rPr>
              <a:t>Regarder</a:t>
            </a:r>
            <a:r>
              <a:rPr lang="en-GB" sz="2000" dirty="0">
                <a:solidFill>
                  <a:srgbClr val="002060"/>
                </a:solidFill>
                <a:latin typeface="Century Gothic" panose="020B0502020202020204" pitchFamily="34" charset="0"/>
              </a:rPr>
              <a:t> des films, </a:t>
            </a:r>
            <a:r>
              <a:rPr lang="en-GB" sz="2000" dirty="0" err="1">
                <a:solidFill>
                  <a:srgbClr val="002060"/>
                </a:solidFill>
                <a:latin typeface="Century Gothic" panose="020B0502020202020204" pitchFamily="34" charset="0"/>
              </a:rPr>
              <a:t>c’est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amusant</a:t>
            </a:r>
            <a:r>
              <a:rPr lang="en-GB" sz="2000" dirty="0">
                <a:solidFill>
                  <a:srgbClr val="002060"/>
                </a:solidFill>
                <a:latin typeface="Century Gothic" panose="020B0502020202020204" pitchFamily="34" charset="0"/>
              </a:rPr>
              <a:t>. </a:t>
            </a:r>
            <a:br>
              <a:rPr lang="en-GB" sz="2000" dirty="0">
                <a:solidFill>
                  <a:srgbClr val="002060"/>
                </a:solidFill>
                <a:latin typeface="Century Gothic" panose="020B0502020202020204" pitchFamily="34" charset="0"/>
              </a:rPr>
            </a:br>
            <a:r>
              <a:rPr lang="en-GB" sz="2000" b="1" dirty="0" err="1">
                <a:solidFill>
                  <a:srgbClr val="002060"/>
                </a:solidFill>
                <a:latin typeface="Century Gothic" panose="020B0502020202020204" pitchFamily="34" charset="0"/>
              </a:rPr>
              <a:t>J’aime</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regarder</a:t>
            </a:r>
            <a:r>
              <a:rPr lang="en-GB" sz="2000" b="1" dirty="0">
                <a:solidFill>
                  <a:srgbClr val="002060"/>
                </a:solidFill>
                <a:latin typeface="Century Gothic" panose="020B0502020202020204" pitchFamily="34" charset="0"/>
              </a:rPr>
              <a:t> des films.</a:t>
            </a:r>
          </a:p>
        </p:txBody>
      </p:sp>
      <p:sp>
        <p:nvSpPr>
          <p:cNvPr id="23" name="Speech Bubble: Rectangle with Corners Rounded 22">
            <a:extLst>
              <a:ext uri="{FF2B5EF4-FFF2-40B4-BE49-F238E27FC236}">
                <a16:creationId xmlns:a16="http://schemas.microsoft.com/office/drawing/2014/main" id="{E471D14E-1990-41D5-A72B-E8A3AA8D33A4}"/>
              </a:ext>
            </a:extLst>
          </p:cNvPr>
          <p:cNvSpPr/>
          <p:nvPr/>
        </p:nvSpPr>
        <p:spPr>
          <a:xfrm>
            <a:off x="1280650" y="4772776"/>
            <a:ext cx="4697067" cy="1372068"/>
          </a:xfrm>
          <a:prstGeom prst="wedgeRoundRectCallout">
            <a:avLst>
              <a:gd name="adj1" fmla="val -58947"/>
              <a:gd name="adj2" fmla="val 14847"/>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err="1">
                <a:solidFill>
                  <a:srgbClr val="002060"/>
                </a:solidFill>
                <a:latin typeface="Century Gothic" panose="020B0502020202020204" pitchFamily="34" charset="0"/>
              </a:rPr>
              <a:t>Avoir</a:t>
            </a:r>
            <a:r>
              <a:rPr lang="en-GB" sz="2000" dirty="0">
                <a:solidFill>
                  <a:srgbClr val="002060"/>
                </a:solidFill>
                <a:latin typeface="Century Gothic" panose="020B0502020202020204" pitchFamily="34" charset="0"/>
              </a:rPr>
              <a:t> un </a:t>
            </a:r>
            <a:r>
              <a:rPr lang="en-GB" sz="2000" dirty="0" err="1">
                <a:solidFill>
                  <a:srgbClr val="002060"/>
                </a:solidFill>
                <a:latin typeface="Century Gothic" panose="020B0502020202020204" pitchFamily="34" charset="0"/>
              </a:rPr>
              <a:t>problème</a:t>
            </a:r>
            <a:r>
              <a:rPr lang="en-GB" sz="2000" dirty="0">
                <a:solidFill>
                  <a:srgbClr val="002060"/>
                </a:solidFill>
                <a:latin typeface="Century Gothic" panose="020B0502020202020204" pitchFamily="34" charset="0"/>
              </a:rPr>
              <a:t> avec </a:t>
            </a:r>
            <a:r>
              <a:rPr lang="en-GB" sz="2000" dirty="0" err="1">
                <a:solidFill>
                  <a:srgbClr val="002060"/>
                </a:solidFill>
                <a:latin typeface="Century Gothic" panose="020B0502020202020204" pitchFamily="34" charset="0"/>
              </a:rPr>
              <a:t>mon</a:t>
            </a:r>
            <a:r>
              <a:rPr lang="en-GB" sz="2000" dirty="0">
                <a:solidFill>
                  <a:srgbClr val="002060"/>
                </a:solidFill>
                <a:latin typeface="Century Gothic" panose="020B0502020202020204" pitchFamily="34" charset="0"/>
              </a:rPr>
              <a:t> cousin/ma </a:t>
            </a:r>
            <a:r>
              <a:rPr lang="en-GB" sz="2000" dirty="0" err="1">
                <a:solidFill>
                  <a:srgbClr val="002060"/>
                </a:solidFill>
                <a:latin typeface="Century Gothic" panose="020B0502020202020204" pitchFamily="34" charset="0"/>
              </a:rPr>
              <a:t>cousine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c’est</a:t>
            </a:r>
            <a:r>
              <a:rPr lang="en-GB" sz="2000" dirty="0">
                <a:solidFill>
                  <a:srgbClr val="002060"/>
                </a:solidFill>
                <a:latin typeface="Century Gothic" panose="020B0502020202020204" pitchFamily="34" charset="0"/>
              </a:rPr>
              <a:t> difficile.</a:t>
            </a:r>
            <a:br>
              <a:rPr lang="en-GB" sz="2000" dirty="0">
                <a:solidFill>
                  <a:srgbClr val="002060"/>
                </a:solidFill>
                <a:latin typeface="Century Gothic" panose="020B0502020202020204" pitchFamily="34" charset="0"/>
              </a:rPr>
            </a:br>
            <a:r>
              <a:rPr lang="en-GB" sz="2000" b="1" dirty="0">
                <a:solidFill>
                  <a:srgbClr val="002060"/>
                </a:solidFill>
                <a:latin typeface="Century Gothic" panose="020B0502020202020204" pitchFamily="34" charset="0"/>
              </a:rPr>
              <a:t>Je </a:t>
            </a:r>
            <a:r>
              <a:rPr lang="en-GB" sz="2000" b="1" dirty="0" err="1">
                <a:solidFill>
                  <a:srgbClr val="002060"/>
                </a:solidFill>
                <a:latin typeface="Century Gothic" panose="020B0502020202020204" pitchFamily="34" charset="0"/>
              </a:rPr>
              <a:t>déteste</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avoir</a:t>
            </a:r>
            <a:r>
              <a:rPr lang="en-GB" sz="2000" b="1" dirty="0">
                <a:solidFill>
                  <a:srgbClr val="002060"/>
                </a:solidFill>
                <a:latin typeface="Century Gothic" panose="020B0502020202020204" pitchFamily="34" charset="0"/>
              </a:rPr>
              <a:t> un </a:t>
            </a:r>
            <a:r>
              <a:rPr lang="en-GB" sz="2000" b="1" dirty="0" err="1">
                <a:solidFill>
                  <a:srgbClr val="002060"/>
                </a:solidFill>
                <a:latin typeface="Century Gothic" panose="020B0502020202020204" pitchFamily="34" charset="0"/>
              </a:rPr>
              <a:t>problème</a:t>
            </a:r>
            <a:r>
              <a:rPr lang="en-GB" sz="2000" b="1" dirty="0">
                <a:solidFill>
                  <a:srgbClr val="002060"/>
                </a:solidFill>
                <a:latin typeface="Century Gothic" panose="020B0502020202020204" pitchFamily="34" charset="0"/>
              </a:rPr>
              <a:t> avec </a:t>
            </a:r>
            <a:r>
              <a:rPr lang="en-GB" sz="2000" b="1" dirty="0" err="1">
                <a:solidFill>
                  <a:srgbClr val="002060"/>
                </a:solidFill>
                <a:latin typeface="Century Gothic" panose="020B0502020202020204" pitchFamily="34" charset="0"/>
              </a:rPr>
              <a:t>mon</a:t>
            </a:r>
            <a:r>
              <a:rPr lang="en-GB" sz="2000" b="1" dirty="0">
                <a:solidFill>
                  <a:srgbClr val="002060"/>
                </a:solidFill>
                <a:latin typeface="Century Gothic" panose="020B0502020202020204" pitchFamily="34" charset="0"/>
              </a:rPr>
              <a:t> cousin/ma </a:t>
            </a:r>
            <a:r>
              <a:rPr lang="en-GB" sz="2000" b="1" dirty="0" err="1">
                <a:solidFill>
                  <a:srgbClr val="002060"/>
                </a:solidFill>
                <a:latin typeface="Century Gothic" panose="020B0502020202020204" pitchFamily="34" charset="0"/>
              </a:rPr>
              <a:t>cousine</a:t>
            </a:r>
            <a:r>
              <a:rPr lang="en-GB" sz="2000" b="1" dirty="0">
                <a:solidFill>
                  <a:srgbClr val="002060"/>
                </a:solidFill>
                <a:latin typeface="Century Gothic" panose="020B0502020202020204" pitchFamily="34" charset="0"/>
              </a:rPr>
              <a:t>.</a:t>
            </a:r>
          </a:p>
        </p:txBody>
      </p:sp>
      <p:sp>
        <p:nvSpPr>
          <p:cNvPr id="24" name="Rectangle 23">
            <a:extLst>
              <a:ext uri="{FF2B5EF4-FFF2-40B4-BE49-F238E27FC236}">
                <a16:creationId xmlns:a16="http://schemas.microsoft.com/office/drawing/2014/main" id="{F1FB5437-8F2D-400A-882F-1703F8492577}"/>
              </a:ext>
            </a:extLst>
          </p:cNvPr>
          <p:cNvSpPr/>
          <p:nvPr/>
        </p:nvSpPr>
        <p:spPr>
          <a:xfrm>
            <a:off x="1437600" y="3382092"/>
            <a:ext cx="3730352" cy="333830"/>
          </a:xfrm>
          <a:prstGeom prst="rect">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6859D"/>
                </a:solidFill>
                <a:latin typeface="Century Gothic" panose="020B0502020202020204" pitchFamily="34" charset="0"/>
              </a:rPr>
              <a:t>[I like watching (some) films.]</a:t>
            </a:r>
          </a:p>
        </p:txBody>
      </p:sp>
      <p:sp>
        <p:nvSpPr>
          <p:cNvPr id="25" name="Rectangle 24">
            <a:extLst>
              <a:ext uri="{FF2B5EF4-FFF2-40B4-BE49-F238E27FC236}">
                <a16:creationId xmlns:a16="http://schemas.microsoft.com/office/drawing/2014/main" id="{2193C430-419A-4B1D-B5F9-0F6E44A0F78E}"/>
              </a:ext>
            </a:extLst>
          </p:cNvPr>
          <p:cNvSpPr/>
          <p:nvPr/>
        </p:nvSpPr>
        <p:spPr>
          <a:xfrm>
            <a:off x="1437600" y="5431860"/>
            <a:ext cx="4308108" cy="700714"/>
          </a:xfrm>
          <a:prstGeom prst="rect">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6859D"/>
                </a:solidFill>
                <a:latin typeface="Century Gothic" panose="020B0502020202020204" pitchFamily="34" charset="0"/>
              </a:rPr>
              <a:t>[I hate having a problem with my cousin (m), my cousin (f).]</a:t>
            </a:r>
          </a:p>
        </p:txBody>
      </p:sp>
      <p:sp>
        <p:nvSpPr>
          <p:cNvPr id="26" name="Speech Bubble: Rectangle with Corners Rounded 25">
            <a:extLst>
              <a:ext uri="{FF2B5EF4-FFF2-40B4-BE49-F238E27FC236}">
                <a16:creationId xmlns:a16="http://schemas.microsoft.com/office/drawing/2014/main" id="{51043F7E-9B97-43A8-B70A-580EE9260113}"/>
              </a:ext>
            </a:extLst>
          </p:cNvPr>
          <p:cNvSpPr/>
          <p:nvPr/>
        </p:nvSpPr>
        <p:spPr>
          <a:xfrm>
            <a:off x="6710553" y="1294912"/>
            <a:ext cx="4697067" cy="1372068"/>
          </a:xfrm>
          <a:prstGeom prst="wedgeRoundRectCallout">
            <a:avLst>
              <a:gd name="adj1" fmla="val -58947"/>
              <a:gd name="adj2" fmla="val 14847"/>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err="1">
                <a:solidFill>
                  <a:srgbClr val="002060"/>
                </a:solidFill>
                <a:latin typeface="Century Gothic" panose="020B0502020202020204" pitchFamily="34" charset="0"/>
              </a:rPr>
              <a:t>C’est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amusant</a:t>
            </a:r>
            <a:r>
              <a:rPr lang="en-GB" sz="2000" dirty="0">
                <a:solidFill>
                  <a:srgbClr val="002060"/>
                </a:solidFill>
                <a:latin typeface="Century Gothic" panose="020B0502020202020204" pitchFamily="34" charset="0"/>
              </a:rPr>
              <a:t> de </a:t>
            </a:r>
            <a:r>
              <a:rPr lang="en-GB" sz="2000" dirty="0" err="1">
                <a:solidFill>
                  <a:srgbClr val="002060"/>
                </a:solidFill>
                <a:latin typeface="Century Gothic" panose="020B0502020202020204" pitchFamily="34" charset="0"/>
              </a:rPr>
              <a:t>jouer</a:t>
            </a:r>
            <a:r>
              <a:rPr lang="en-GB" sz="2000" dirty="0">
                <a:solidFill>
                  <a:srgbClr val="002060"/>
                </a:solidFill>
                <a:latin typeface="Century Gothic" panose="020B0502020202020204" pitchFamily="34" charset="0"/>
              </a:rPr>
              <a:t> un jeu avec </a:t>
            </a:r>
            <a:r>
              <a:rPr lang="en-GB" sz="2000" dirty="0" err="1">
                <a:solidFill>
                  <a:srgbClr val="002060"/>
                </a:solidFill>
                <a:latin typeface="Century Gothic" panose="020B0502020202020204" pitchFamily="34" charset="0"/>
              </a:rPr>
              <a:t>mon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ami</a:t>
            </a: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mon</a:t>
            </a:r>
            <a:r>
              <a:rPr lang="en-GB" sz="2000" dirty="0">
                <a:solidFill>
                  <a:srgbClr val="002060"/>
                </a:solidFill>
                <a:latin typeface="Century Gothic" panose="020B0502020202020204" pitchFamily="34" charset="0"/>
              </a:rPr>
              <a:t> amie.</a:t>
            </a:r>
            <a:br>
              <a:rPr lang="en-GB" sz="2000" dirty="0">
                <a:solidFill>
                  <a:srgbClr val="002060"/>
                </a:solidFill>
                <a:latin typeface="Century Gothic" panose="020B0502020202020204" pitchFamily="34" charset="0"/>
              </a:rPr>
            </a:br>
            <a:r>
              <a:rPr lang="en-GB" sz="2000" b="1" dirty="0" err="1">
                <a:solidFill>
                  <a:srgbClr val="002060"/>
                </a:solidFill>
                <a:latin typeface="Century Gothic" panose="020B0502020202020204" pitchFamily="34" charset="0"/>
              </a:rPr>
              <a:t>J’aime</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jouer</a:t>
            </a:r>
            <a:r>
              <a:rPr lang="en-GB" sz="2000" b="1" dirty="0">
                <a:solidFill>
                  <a:srgbClr val="002060"/>
                </a:solidFill>
                <a:latin typeface="Century Gothic" panose="020B0502020202020204" pitchFamily="34" charset="0"/>
              </a:rPr>
              <a:t> un jeu avec </a:t>
            </a:r>
            <a:r>
              <a:rPr lang="en-GB" sz="2000" b="1" dirty="0" err="1">
                <a:solidFill>
                  <a:srgbClr val="002060"/>
                </a:solidFill>
                <a:latin typeface="Century Gothic" panose="020B0502020202020204" pitchFamily="34" charset="0"/>
              </a:rPr>
              <a:t>mon</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ami</a:t>
            </a:r>
            <a:r>
              <a:rPr lang="en-GB" sz="2000" b="1" dirty="0">
                <a:solidFill>
                  <a:srgbClr val="002060"/>
                </a:solidFill>
                <a:latin typeface="Century Gothic" panose="020B0502020202020204" pitchFamily="34" charset="0"/>
              </a:rPr>
              <a:t>/</a:t>
            </a:r>
            <a:r>
              <a:rPr lang="en-GB" sz="2000" b="1" dirty="0" err="1">
                <a:solidFill>
                  <a:srgbClr val="002060"/>
                </a:solidFill>
                <a:latin typeface="Century Gothic" panose="020B0502020202020204" pitchFamily="34" charset="0"/>
              </a:rPr>
              <a:t>mon</a:t>
            </a:r>
            <a:r>
              <a:rPr lang="en-GB" sz="2000" b="1" dirty="0">
                <a:solidFill>
                  <a:srgbClr val="002060"/>
                </a:solidFill>
                <a:latin typeface="Century Gothic" panose="020B0502020202020204" pitchFamily="34" charset="0"/>
              </a:rPr>
              <a:t> amie.</a:t>
            </a:r>
          </a:p>
        </p:txBody>
      </p:sp>
      <p:sp>
        <p:nvSpPr>
          <p:cNvPr id="27" name="Rectangle 26">
            <a:extLst>
              <a:ext uri="{FF2B5EF4-FFF2-40B4-BE49-F238E27FC236}">
                <a16:creationId xmlns:a16="http://schemas.microsoft.com/office/drawing/2014/main" id="{CC396F9F-02D2-4397-B75E-0665F9704E71}"/>
              </a:ext>
            </a:extLst>
          </p:cNvPr>
          <p:cNvSpPr/>
          <p:nvPr/>
        </p:nvSpPr>
        <p:spPr>
          <a:xfrm>
            <a:off x="6856724" y="1964159"/>
            <a:ext cx="4308108" cy="700714"/>
          </a:xfrm>
          <a:prstGeom prst="rect">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6859D"/>
                </a:solidFill>
                <a:latin typeface="Century Gothic" panose="020B0502020202020204" pitchFamily="34" charset="0"/>
              </a:rPr>
              <a:t>[I like playing a game with my friend (m), my friend (f).]</a:t>
            </a:r>
          </a:p>
        </p:txBody>
      </p:sp>
      <p:sp>
        <p:nvSpPr>
          <p:cNvPr id="28" name="Speech Bubble: Rectangle with Corners Rounded 27">
            <a:extLst>
              <a:ext uri="{FF2B5EF4-FFF2-40B4-BE49-F238E27FC236}">
                <a16:creationId xmlns:a16="http://schemas.microsoft.com/office/drawing/2014/main" id="{39FDA782-4EE5-4C3B-B377-2A7D68C6D009}"/>
              </a:ext>
            </a:extLst>
          </p:cNvPr>
          <p:cNvSpPr/>
          <p:nvPr/>
        </p:nvSpPr>
        <p:spPr>
          <a:xfrm>
            <a:off x="6975603" y="3138297"/>
            <a:ext cx="4952539" cy="790518"/>
          </a:xfrm>
          <a:prstGeom prst="wedgeRoundRectCallout">
            <a:avLst>
              <a:gd name="adj1" fmla="val -58947"/>
              <a:gd name="adj2" fmla="val 14847"/>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err="1">
                <a:solidFill>
                  <a:srgbClr val="002060"/>
                </a:solidFill>
                <a:latin typeface="Century Gothic" panose="020B0502020202020204" pitchFamily="34" charset="0"/>
              </a:rPr>
              <a:t>C’est</a:t>
            </a:r>
            <a:r>
              <a:rPr lang="en-GB" sz="2000" dirty="0">
                <a:solidFill>
                  <a:srgbClr val="002060"/>
                </a:solidFill>
                <a:latin typeface="Century Gothic" panose="020B0502020202020204" pitchFamily="34" charset="0"/>
              </a:rPr>
              <a:t> difficile de </a:t>
            </a:r>
            <a:r>
              <a:rPr lang="en-GB" sz="2000" dirty="0" err="1">
                <a:solidFill>
                  <a:srgbClr val="002060"/>
                </a:solidFill>
                <a:latin typeface="Century Gothic" panose="020B0502020202020204" pitchFamily="34" charset="0"/>
              </a:rPr>
              <a:t>travailler</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en</a:t>
            </a:r>
            <a:r>
              <a:rPr lang="en-GB" sz="2000" dirty="0">
                <a:solidFill>
                  <a:srgbClr val="002060"/>
                </a:solidFill>
                <a:latin typeface="Century Gothic" panose="020B0502020202020204" pitchFamily="34" charset="0"/>
              </a:rPr>
              <a:t> silence.</a:t>
            </a:r>
            <a:br>
              <a:rPr lang="en-GB" sz="2000" dirty="0">
                <a:solidFill>
                  <a:srgbClr val="002060"/>
                </a:solidFill>
                <a:latin typeface="Century Gothic" panose="020B0502020202020204" pitchFamily="34" charset="0"/>
              </a:rPr>
            </a:br>
            <a:r>
              <a:rPr lang="en-GB" sz="2000" b="1" dirty="0">
                <a:solidFill>
                  <a:srgbClr val="002060"/>
                </a:solidFill>
                <a:latin typeface="Century Gothic" panose="020B0502020202020204" pitchFamily="34" charset="0"/>
              </a:rPr>
              <a:t>Je </a:t>
            </a:r>
            <a:r>
              <a:rPr lang="en-GB" sz="2000" b="1" dirty="0" err="1">
                <a:solidFill>
                  <a:srgbClr val="002060"/>
                </a:solidFill>
                <a:latin typeface="Century Gothic" panose="020B0502020202020204" pitchFamily="34" charset="0"/>
              </a:rPr>
              <a:t>déteste</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travailler</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en</a:t>
            </a:r>
            <a:r>
              <a:rPr lang="en-GB" sz="2000" b="1" dirty="0">
                <a:solidFill>
                  <a:srgbClr val="002060"/>
                </a:solidFill>
                <a:latin typeface="Century Gothic" panose="020B0502020202020204" pitchFamily="34" charset="0"/>
              </a:rPr>
              <a:t> silence.</a:t>
            </a:r>
          </a:p>
        </p:txBody>
      </p:sp>
      <p:sp>
        <p:nvSpPr>
          <p:cNvPr id="29" name="Rectangle 28">
            <a:extLst>
              <a:ext uri="{FF2B5EF4-FFF2-40B4-BE49-F238E27FC236}">
                <a16:creationId xmlns:a16="http://schemas.microsoft.com/office/drawing/2014/main" id="{08DFD4B5-8FB4-4896-B791-6A20FDF59715}"/>
              </a:ext>
            </a:extLst>
          </p:cNvPr>
          <p:cNvSpPr/>
          <p:nvPr/>
        </p:nvSpPr>
        <p:spPr>
          <a:xfrm>
            <a:off x="7051343" y="3547204"/>
            <a:ext cx="3860005" cy="333830"/>
          </a:xfrm>
          <a:prstGeom prst="rect">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6859D"/>
                </a:solidFill>
                <a:latin typeface="Century Gothic" panose="020B0502020202020204" pitchFamily="34" charset="0"/>
              </a:rPr>
              <a:t>[I hate working in silence.]</a:t>
            </a:r>
          </a:p>
        </p:txBody>
      </p:sp>
      <p:sp>
        <p:nvSpPr>
          <p:cNvPr id="30" name="Speech Bubble: Rectangle with Corners Rounded 29">
            <a:extLst>
              <a:ext uri="{FF2B5EF4-FFF2-40B4-BE49-F238E27FC236}">
                <a16:creationId xmlns:a16="http://schemas.microsoft.com/office/drawing/2014/main" id="{63B77646-FC95-45D4-A657-1EB912F71480}"/>
              </a:ext>
            </a:extLst>
          </p:cNvPr>
          <p:cNvSpPr/>
          <p:nvPr/>
        </p:nvSpPr>
        <p:spPr>
          <a:xfrm>
            <a:off x="7003107" y="4887822"/>
            <a:ext cx="4952539" cy="790518"/>
          </a:xfrm>
          <a:prstGeom prst="wedgeRoundRectCallout">
            <a:avLst>
              <a:gd name="adj1" fmla="val -58947"/>
              <a:gd name="adj2" fmla="val 14847"/>
              <a:gd name="adj3" fmla="val 16667"/>
            </a:avLst>
          </a:prstGeom>
          <a:solidFill>
            <a:srgbClr val="D4D1E7"/>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err="1">
                <a:solidFill>
                  <a:srgbClr val="002060"/>
                </a:solidFill>
                <a:latin typeface="Century Gothic" panose="020B0502020202020204" pitchFamily="34" charset="0"/>
              </a:rPr>
              <a:t>Trouver</a:t>
            </a:r>
            <a:r>
              <a:rPr lang="en-GB" sz="2000" dirty="0">
                <a:solidFill>
                  <a:srgbClr val="002060"/>
                </a:solidFill>
                <a:latin typeface="Century Gothic" panose="020B0502020202020204" pitchFamily="34" charset="0"/>
              </a:rPr>
              <a:t> des solutions, </a:t>
            </a:r>
            <a:r>
              <a:rPr lang="en-GB" sz="2000" dirty="0" err="1">
                <a:solidFill>
                  <a:srgbClr val="002060"/>
                </a:solidFill>
                <a:latin typeface="Century Gothic" panose="020B0502020202020204" pitchFamily="34" charset="0"/>
              </a:rPr>
              <a:t>c’est</a:t>
            </a:r>
            <a:r>
              <a:rPr lang="en-GB" sz="2000" dirty="0">
                <a:solidFill>
                  <a:srgbClr val="002060"/>
                </a:solidFill>
                <a:latin typeface="Century Gothic" panose="020B0502020202020204" pitchFamily="34" charset="0"/>
              </a:rPr>
              <a:t> facile.</a:t>
            </a:r>
          </a:p>
          <a:p>
            <a:r>
              <a:rPr lang="en-GB" sz="2000" b="1" dirty="0" err="1">
                <a:solidFill>
                  <a:srgbClr val="002060"/>
                </a:solidFill>
                <a:latin typeface="Century Gothic" panose="020B0502020202020204" pitchFamily="34" charset="0"/>
              </a:rPr>
              <a:t>J’aime</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trouver</a:t>
            </a:r>
            <a:r>
              <a:rPr lang="en-GB" sz="2000" b="1" dirty="0">
                <a:solidFill>
                  <a:srgbClr val="002060"/>
                </a:solidFill>
                <a:latin typeface="Century Gothic" panose="020B0502020202020204" pitchFamily="34" charset="0"/>
              </a:rPr>
              <a:t> des solutions.</a:t>
            </a:r>
          </a:p>
        </p:txBody>
      </p:sp>
      <p:sp>
        <p:nvSpPr>
          <p:cNvPr id="31" name="Rectangle 30">
            <a:extLst>
              <a:ext uri="{FF2B5EF4-FFF2-40B4-BE49-F238E27FC236}">
                <a16:creationId xmlns:a16="http://schemas.microsoft.com/office/drawing/2014/main" id="{515FE569-D9DF-48F8-8771-5B5FE899D71B}"/>
              </a:ext>
            </a:extLst>
          </p:cNvPr>
          <p:cNvSpPr/>
          <p:nvPr/>
        </p:nvSpPr>
        <p:spPr>
          <a:xfrm>
            <a:off x="7129083" y="5262449"/>
            <a:ext cx="4107605" cy="333830"/>
          </a:xfrm>
          <a:prstGeom prst="rect">
            <a:avLst/>
          </a:prstGeom>
          <a:solidFill>
            <a:schemeClr val="bg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6859D"/>
                </a:solidFill>
                <a:latin typeface="Century Gothic" panose="020B0502020202020204" pitchFamily="34" charset="0"/>
              </a:rPr>
              <a:t>[I like finding (some) solutions.]</a:t>
            </a:r>
          </a:p>
        </p:txBody>
      </p:sp>
    </p:spTree>
    <p:extLst>
      <p:ext uri="{BB962C8B-B14F-4D97-AF65-F5344CB8AC3E}">
        <p14:creationId xmlns:p14="http://schemas.microsoft.com/office/powerpoint/2010/main" val="32171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grpId="0" nodeType="clickEffect">
                                  <p:stCondLst>
                                    <p:cond delay="0"/>
                                  </p:stCondLst>
                                  <p:childTnLst>
                                    <p:animEffect transition="out" filter="barn(outVertic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37" fill="hold" grpId="0" nodeType="clickEffect">
                                  <p:stCondLst>
                                    <p:cond delay="0"/>
                                  </p:stCondLst>
                                  <p:childTnLst>
                                    <p:animEffect transition="out" filter="barn(outVertical)">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37" fill="hold" grpId="0" nodeType="clickEffect">
                                  <p:stCondLst>
                                    <p:cond delay="0"/>
                                  </p:stCondLst>
                                  <p:childTnLst>
                                    <p:animEffect transition="out" filter="barn(outVertical)">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37" fill="hold" grpId="0" nodeType="clickEffect">
                                  <p:stCondLst>
                                    <p:cond delay="0"/>
                                  </p:stCondLst>
                                  <p:childTnLst>
                                    <p:animEffect transition="out" filter="barn(outVertical)">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37" fill="hold" grpId="0" nodeType="clickEffect">
                                  <p:stCondLst>
                                    <p:cond delay="0"/>
                                  </p:stCondLst>
                                  <p:childTnLst>
                                    <p:animEffect transition="out" filter="barn(outVertical)">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7"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1" name="Graphic 30" descr="Teacher">
            <a:extLst>
              <a:ext uri="{FF2B5EF4-FFF2-40B4-BE49-F238E27FC236}">
                <a16:creationId xmlns:a16="http://schemas.microsoft.com/office/drawing/2014/main" id="{ADA3A51C-F52F-42DD-9A6C-D17240166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07" y="438993"/>
            <a:ext cx="528228" cy="914400"/>
          </a:xfrm>
          <a:prstGeom prst="rect">
            <a:avLst/>
          </a:prstGeom>
        </p:spPr>
      </p:pic>
      <p:sp>
        <p:nvSpPr>
          <p:cNvPr id="32" name="Speech Bubble: Rectangle with Corners Rounded 31">
            <a:extLst>
              <a:ext uri="{FF2B5EF4-FFF2-40B4-BE49-F238E27FC236}">
                <a16:creationId xmlns:a16="http://schemas.microsoft.com/office/drawing/2014/main" id="{EF9298FA-E249-480F-9B39-AE5B43C8A8A4}"/>
              </a:ext>
            </a:extLst>
          </p:cNvPr>
          <p:cNvSpPr/>
          <p:nvPr/>
        </p:nvSpPr>
        <p:spPr>
          <a:xfrm>
            <a:off x="899381" y="607524"/>
            <a:ext cx="6074625" cy="474368"/>
          </a:xfrm>
          <a:prstGeom prst="wedgeRoundRectCallout">
            <a:avLst>
              <a:gd name="adj1" fmla="val -53302"/>
              <a:gd name="adj2" fmla="val 16731"/>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44541" y="28656"/>
            <a:ext cx="3029613"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37" name="TextBox 36">
            <a:extLst>
              <a:ext uri="{FF2B5EF4-FFF2-40B4-BE49-F238E27FC236}">
                <a16:creationId xmlns:a16="http://schemas.microsoft.com/office/drawing/2014/main" id="{868CA353-6B7B-44CA-92FB-9ACDF811AC62}"/>
              </a:ext>
            </a:extLst>
          </p:cNvPr>
          <p:cNvSpPr txBox="1"/>
          <p:nvPr/>
        </p:nvSpPr>
        <p:spPr>
          <a:xfrm>
            <a:off x="3456100" y="68182"/>
            <a:ext cx="408958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Parle</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français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[1/2]</a:t>
            </a:r>
          </a:p>
        </p:txBody>
      </p:sp>
      <p:sp>
        <p:nvSpPr>
          <p:cNvPr id="9" name="Google Shape;167;p2">
            <a:extLst>
              <a:ext uri="{FF2B5EF4-FFF2-40B4-BE49-F238E27FC236}">
                <a16:creationId xmlns:a16="http://schemas.microsoft.com/office/drawing/2014/main" id="{E4D056E1-B5D6-4AD6-B4F9-800D465B4BD4}"/>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1" name="Rectangle: Rounded Corners 180">
            <a:extLst>
              <a:ext uri="{FF2B5EF4-FFF2-40B4-BE49-F238E27FC236}">
                <a16:creationId xmlns:a16="http://schemas.microsoft.com/office/drawing/2014/main" id="{9F610894-15E2-4E34-A65C-C5643B46A31D}"/>
              </a:ext>
            </a:extLst>
          </p:cNvPr>
          <p:cNvSpPr/>
          <p:nvPr/>
        </p:nvSpPr>
        <p:spPr>
          <a:xfrm>
            <a:off x="5047241" y="1237276"/>
            <a:ext cx="5852047" cy="993394"/>
          </a:xfrm>
          <a:prstGeom prst="roundRect">
            <a:avLst/>
          </a:prstGeom>
          <a:solidFill>
            <a:srgbClr val="FFF3FF"/>
          </a:solidFill>
          <a:ln w="12700" cap="flat" cmpd="sng" algn="ctr">
            <a:solidFill>
              <a:srgbClr val="FF00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pic>
        <p:nvPicPr>
          <p:cNvPr id="182" name="Picture 14" descr="number 5 on dice - Clip Art Library">
            <a:extLst>
              <a:ext uri="{FF2B5EF4-FFF2-40B4-BE49-F238E27FC236}">
                <a16:creationId xmlns:a16="http://schemas.microsoft.com/office/drawing/2014/main" id="{DAF45EC3-435C-40F0-A966-851A34EE43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5149" y="26250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8" descr="dice clipart six - Clip Art Library">
            <a:extLst>
              <a:ext uri="{FF2B5EF4-FFF2-40B4-BE49-F238E27FC236}">
                <a16:creationId xmlns:a16="http://schemas.microsoft.com/office/drawing/2014/main" id="{CC1E0F1F-2824-4404-9DB9-5CA6324610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726659" y="2649276"/>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6" descr="Free Dice Faces, Download Free Clip Art, Free Clip Art on Clipart ...">
            <a:extLst>
              <a:ext uri="{FF2B5EF4-FFF2-40B4-BE49-F238E27FC236}">
                <a16:creationId xmlns:a16="http://schemas.microsoft.com/office/drawing/2014/main" id="{3B441EA6-2BBC-44E2-8992-FBC8578723F6}"/>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5736048" y="2621170"/>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6" descr="Free Dice Faces, Download Free Clip Art, Free Clip Art on Clipart ...">
            <a:extLst>
              <a:ext uri="{FF2B5EF4-FFF2-40B4-BE49-F238E27FC236}">
                <a16:creationId xmlns:a16="http://schemas.microsoft.com/office/drawing/2014/main" id="{A620BF64-FAD8-4031-AC62-A0D84FAD4848}"/>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8879496" y="26113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4" descr="Dice Faces Png - Clip Art Library">
            <a:extLst>
              <a:ext uri="{FF2B5EF4-FFF2-40B4-BE49-F238E27FC236}">
                <a16:creationId xmlns:a16="http://schemas.microsoft.com/office/drawing/2014/main" id="{65303893-CDBE-45BC-92D2-76C580DE3096}"/>
              </a:ext>
            </a:extLst>
          </p:cNvPr>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5736049" y="2621170"/>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8" descr="dice face 2 png - Clip Art Library">
            <a:extLst>
              <a:ext uri="{FF2B5EF4-FFF2-40B4-BE49-F238E27FC236}">
                <a16:creationId xmlns:a16="http://schemas.microsoft.com/office/drawing/2014/main" id="{18E231ED-AE3A-40E3-B11E-44FAA9CEFB1B}"/>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5726659" y="2624388"/>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6" descr="Free Dice Face, Download Free Clip Art, Free Clip Art on Clipart ...">
            <a:extLst>
              <a:ext uri="{FF2B5EF4-FFF2-40B4-BE49-F238E27FC236}">
                <a16:creationId xmlns:a16="http://schemas.microsoft.com/office/drawing/2014/main" id="{496CA718-5A79-467C-8AF0-09EAA5807E7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2135" y="2634184"/>
            <a:ext cx="993395" cy="993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9" name="Table 7">
            <a:extLst>
              <a:ext uri="{FF2B5EF4-FFF2-40B4-BE49-F238E27FC236}">
                <a16:creationId xmlns:a16="http://schemas.microsoft.com/office/drawing/2014/main" id="{1EE5F884-42A3-4B28-8171-E653E9B30D12}"/>
              </a:ext>
            </a:extLst>
          </p:cNvPr>
          <p:cNvGraphicFramePr>
            <a:graphicFrameLocks noGrp="1"/>
          </p:cNvGraphicFramePr>
          <p:nvPr>
            <p:extLst>
              <p:ext uri="{D42A27DB-BD31-4B8C-83A1-F6EECF244321}">
                <p14:modId xmlns:p14="http://schemas.microsoft.com/office/powerpoint/2010/main" val="3712323091"/>
              </p:ext>
            </p:extLst>
          </p:nvPr>
        </p:nvGraphicFramePr>
        <p:xfrm>
          <a:off x="4821366" y="3325851"/>
          <a:ext cx="3318906" cy="3200400"/>
        </p:xfrm>
        <a:graphic>
          <a:graphicData uri="http://schemas.openxmlformats.org/drawingml/2006/table">
            <a:tbl>
              <a:tblPr firstRow="1" bandRow="1"/>
              <a:tblGrid>
                <a:gridCol w="559500">
                  <a:extLst>
                    <a:ext uri="{9D8B030D-6E8A-4147-A177-3AD203B41FA5}">
                      <a16:colId xmlns:a16="http://schemas.microsoft.com/office/drawing/2014/main" val="431552140"/>
                    </a:ext>
                  </a:extLst>
                </a:gridCol>
                <a:gridCol w="2759406">
                  <a:extLst>
                    <a:ext uri="{9D8B030D-6E8A-4147-A177-3AD203B41FA5}">
                      <a16:colId xmlns:a16="http://schemas.microsoft.com/office/drawing/2014/main" val="2285210175"/>
                    </a:ext>
                  </a:extLst>
                </a:gridCol>
              </a:tblGrid>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I like…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You like…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He likes…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124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I hate…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3537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You hate…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She hates…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graphicFrame>
        <p:nvGraphicFramePr>
          <p:cNvPr id="190" name="Table 7">
            <a:extLst>
              <a:ext uri="{FF2B5EF4-FFF2-40B4-BE49-F238E27FC236}">
                <a16:creationId xmlns:a16="http://schemas.microsoft.com/office/drawing/2014/main" id="{0504666A-EB71-4055-9724-A64A7F8CF50B}"/>
              </a:ext>
            </a:extLst>
          </p:cNvPr>
          <p:cNvGraphicFramePr>
            <a:graphicFrameLocks noGrp="1"/>
          </p:cNvGraphicFramePr>
          <p:nvPr>
            <p:extLst>
              <p:ext uri="{D42A27DB-BD31-4B8C-83A1-F6EECF244321}">
                <p14:modId xmlns:p14="http://schemas.microsoft.com/office/powerpoint/2010/main" val="916973478"/>
              </p:ext>
            </p:extLst>
          </p:nvPr>
        </p:nvGraphicFramePr>
        <p:xfrm>
          <a:off x="7911087" y="3341091"/>
          <a:ext cx="4280913" cy="3200400"/>
        </p:xfrm>
        <a:graphic>
          <a:graphicData uri="http://schemas.openxmlformats.org/drawingml/2006/table">
            <a:tbl>
              <a:tblPr firstRow="1" bandRow="1"/>
              <a:tblGrid>
                <a:gridCol w="721675">
                  <a:extLst>
                    <a:ext uri="{9D8B030D-6E8A-4147-A177-3AD203B41FA5}">
                      <a16:colId xmlns:a16="http://schemas.microsoft.com/office/drawing/2014/main" val="431552140"/>
                    </a:ext>
                  </a:extLst>
                </a:gridCol>
                <a:gridCol w="3559238">
                  <a:extLst>
                    <a:ext uri="{9D8B030D-6E8A-4147-A177-3AD203B41FA5}">
                      <a16:colId xmlns:a16="http://schemas.microsoft.com/office/drawing/2014/main" val="2285210175"/>
                    </a:ext>
                  </a:extLst>
                </a:gridCol>
              </a:tblGrid>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wearing (a) uniform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reading a book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playing with my friend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557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being hungry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40702">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singing (some) songs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being late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pic>
        <p:nvPicPr>
          <p:cNvPr id="191" name="Picture 24" descr="Dice Faces Png - Clip Art Library">
            <a:extLst>
              <a:ext uri="{FF2B5EF4-FFF2-40B4-BE49-F238E27FC236}">
                <a16:creationId xmlns:a16="http://schemas.microsoft.com/office/drawing/2014/main" id="{042A0005-D7B3-479A-8453-8A474162E6AF}"/>
              </a:ext>
            </a:extLst>
          </p:cNvPr>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8896986" y="2618224"/>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192" name="TextBox 191">
            <a:extLst>
              <a:ext uri="{FF2B5EF4-FFF2-40B4-BE49-F238E27FC236}">
                <a16:creationId xmlns:a16="http://schemas.microsoft.com/office/drawing/2014/main" id="{6BC39AF9-A838-474F-8C63-F5F5727CE174}"/>
              </a:ext>
            </a:extLst>
          </p:cNvPr>
          <p:cNvSpPr txBox="1"/>
          <p:nvPr/>
        </p:nvSpPr>
        <p:spPr>
          <a:xfrm>
            <a:off x="5142941" y="1506486"/>
            <a:ext cx="5615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Il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aime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chanter des chansons.</a:t>
            </a:r>
          </a:p>
        </p:txBody>
      </p:sp>
      <p:sp>
        <p:nvSpPr>
          <p:cNvPr id="193" name="TextBox 192">
            <a:extLst>
              <a:ext uri="{FF2B5EF4-FFF2-40B4-BE49-F238E27FC236}">
                <a16:creationId xmlns:a16="http://schemas.microsoft.com/office/drawing/2014/main" id="{AA3BFD63-EA56-4329-B27F-EF17CA101383}"/>
              </a:ext>
            </a:extLst>
          </p:cNvPr>
          <p:cNvSpPr txBox="1"/>
          <p:nvPr/>
        </p:nvSpPr>
        <p:spPr>
          <a:xfrm>
            <a:off x="5113792" y="1525770"/>
            <a:ext cx="5615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Je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déteste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porter un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uniforme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94" name="TextBox 193">
            <a:extLst>
              <a:ext uri="{FF2B5EF4-FFF2-40B4-BE49-F238E27FC236}">
                <a16:creationId xmlns:a16="http://schemas.microsoft.com/office/drawing/2014/main" id="{4142D9F1-598E-41A4-936B-68A60DB4E35F}"/>
              </a:ext>
            </a:extLst>
          </p:cNvPr>
          <p:cNvSpPr txBox="1"/>
          <p:nvPr/>
        </p:nvSpPr>
        <p:spPr>
          <a:xfrm>
            <a:off x="5047241" y="1522552"/>
            <a:ext cx="5615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J’aime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jouer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avec</a:t>
            </a:r>
            <a:r>
              <a:rPr kumimoji="0" lang="en-GB" sz="24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mon</a:t>
            </a:r>
            <a:r>
              <a:rPr kumimoji="0" lang="en-GB" sz="24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ami</a:t>
            </a:r>
            <a:r>
              <a:rPr kumimoji="0" lang="en-GB" sz="24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5" name="TextBox 194">
            <a:extLst>
              <a:ext uri="{FF2B5EF4-FFF2-40B4-BE49-F238E27FC236}">
                <a16:creationId xmlns:a16="http://schemas.microsoft.com/office/drawing/2014/main" id="{D743447A-824D-4B48-94A6-51F4CFF5936A}"/>
              </a:ext>
            </a:extLst>
          </p:cNvPr>
          <p:cNvSpPr txBox="1"/>
          <p:nvPr/>
        </p:nvSpPr>
        <p:spPr>
          <a:xfrm>
            <a:off x="5128657" y="1504945"/>
            <a:ext cx="59236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Tu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aimes</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lire un livre.</a:t>
            </a:r>
          </a:p>
        </p:txBody>
      </p:sp>
      <p:sp>
        <p:nvSpPr>
          <p:cNvPr id="196" name="TextBox 195">
            <a:extLst>
              <a:ext uri="{FF2B5EF4-FFF2-40B4-BE49-F238E27FC236}">
                <a16:creationId xmlns:a16="http://schemas.microsoft.com/office/drawing/2014/main" id="{64248AE1-5042-4D2D-98A4-B3D55AD6EBD4}"/>
              </a:ext>
            </a:extLst>
          </p:cNvPr>
          <p:cNvSpPr txBox="1"/>
          <p:nvPr/>
        </p:nvSpPr>
        <p:spPr>
          <a:xfrm>
            <a:off x="5160656" y="1504945"/>
            <a:ext cx="5615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Tu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détestes</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avoir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faim</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97" name="TextBox 196">
            <a:extLst>
              <a:ext uri="{FF2B5EF4-FFF2-40B4-BE49-F238E27FC236}">
                <a16:creationId xmlns:a16="http://schemas.microsoft.com/office/drawing/2014/main" id="{18982582-43B1-4D17-8DDA-4F1B05541D69}"/>
              </a:ext>
            </a:extLst>
          </p:cNvPr>
          <p:cNvSpPr txBox="1"/>
          <p:nvPr/>
        </p:nvSpPr>
        <p:spPr>
          <a:xfrm>
            <a:off x="5160656" y="1538943"/>
            <a:ext cx="5615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Elle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déteste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être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retard.</a:t>
            </a:r>
          </a:p>
        </p:txBody>
      </p:sp>
      <p:pic>
        <p:nvPicPr>
          <p:cNvPr id="198" name="Picture 28" descr="dice face 2 png - Clip Art Library">
            <a:extLst>
              <a:ext uri="{FF2B5EF4-FFF2-40B4-BE49-F238E27FC236}">
                <a16:creationId xmlns:a16="http://schemas.microsoft.com/office/drawing/2014/main" id="{700067D9-844E-475E-9969-3EFB0E101991}"/>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8879496" y="26387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4" descr="number 5 on dice - Clip Art Library">
            <a:extLst>
              <a:ext uri="{FF2B5EF4-FFF2-40B4-BE49-F238E27FC236}">
                <a16:creationId xmlns:a16="http://schemas.microsoft.com/office/drawing/2014/main" id="{062CC5C8-2860-46E6-BF65-0EE3178A6E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7015" y="2641115"/>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6" descr="Free Dice Face, Download Free Clip Art, Free Clip Art on Clipart ...">
            <a:extLst>
              <a:ext uri="{FF2B5EF4-FFF2-40B4-BE49-F238E27FC236}">
                <a16:creationId xmlns:a16="http://schemas.microsoft.com/office/drawing/2014/main" id="{B99068F0-623C-4FF2-9784-EE51A732A53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11510" y="2608157"/>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8" descr="dice clipart six - Clip Art Library">
            <a:extLst>
              <a:ext uri="{FF2B5EF4-FFF2-40B4-BE49-F238E27FC236}">
                <a16:creationId xmlns:a16="http://schemas.microsoft.com/office/drawing/2014/main" id="{8D0DCD4B-B9CC-4220-A600-F59762EC74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874226" y="2641115"/>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203" name="TextBox 202">
            <a:extLst>
              <a:ext uri="{FF2B5EF4-FFF2-40B4-BE49-F238E27FC236}">
                <a16:creationId xmlns:a16="http://schemas.microsoft.com/office/drawing/2014/main" id="{03800C6C-3C05-4F54-B102-192624A364FE}"/>
              </a:ext>
            </a:extLst>
          </p:cNvPr>
          <p:cNvSpPr txBox="1"/>
          <p:nvPr/>
        </p:nvSpPr>
        <p:spPr>
          <a:xfrm>
            <a:off x="993377" y="656517"/>
            <a:ext cx="59806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Eugénie</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joue</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avec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Léa</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Elle pratique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l’anglais</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p>
        </p:txBody>
      </p:sp>
      <p:pic>
        <p:nvPicPr>
          <p:cNvPr id="205" name="Picture 204" descr="A picture containing logo&#10;&#10;Description automatically generated">
            <a:extLst>
              <a:ext uri="{FF2B5EF4-FFF2-40B4-BE49-F238E27FC236}">
                <a16:creationId xmlns:a16="http://schemas.microsoft.com/office/drawing/2014/main" id="{7826EDB0-C51F-4002-A48E-CABF48FA4DE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88306" y="3920647"/>
            <a:ext cx="1818783" cy="2937353"/>
          </a:xfrm>
          <a:prstGeom prst="rect">
            <a:avLst/>
          </a:prstGeom>
        </p:spPr>
      </p:pic>
      <p:pic>
        <p:nvPicPr>
          <p:cNvPr id="206" name="Picture 205" descr="Logo&#10;&#10;Description automatically generated">
            <a:extLst>
              <a:ext uri="{FF2B5EF4-FFF2-40B4-BE49-F238E27FC236}">
                <a16:creationId xmlns:a16="http://schemas.microsoft.com/office/drawing/2014/main" id="{67C18E32-0DE3-4236-8191-43ADE65935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3320" y="2199189"/>
            <a:ext cx="1630834" cy="4619658"/>
          </a:xfrm>
          <a:prstGeom prst="rect">
            <a:avLst/>
          </a:prstGeom>
        </p:spPr>
      </p:pic>
      <p:sp>
        <p:nvSpPr>
          <p:cNvPr id="207" name="Title 2">
            <a:extLst>
              <a:ext uri="{FF2B5EF4-FFF2-40B4-BE49-F238E27FC236}">
                <a16:creationId xmlns:a16="http://schemas.microsoft.com/office/drawing/2014/main" id="{405A2596-58D5-495A-A7B3-067415E1894A}"/>
              </a:ext>
            </a:extLst>
          </p:cNvPr>
          <p:cNvSpPr txBox="1">
            <a:spLocks/>
          </p:cNvSpPr>
          <p:nvPr/>
        </p:nvSpPr>
        <p:spPr>
          <a:xfrm>
            <a:off x="11238143" y="1135676"/>
            <a:ext cx="781120"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ea typeface="+mj-ea"/>
                <a:cs typeface="+mj-cs"/>
              </a:rPr>
              <a:t>parler</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pic>
        <p:nvPicPr>
          <p:cNvPr id="208" name="Picture 207" descr="Icon&#10;&#10;Description automatically generated">
            <a:extLst>
              <a:ext uri="{FF2B5EF4-FFF2-40B4-BE49-F238E27FC236}">
                <a16:creationId xmlns:a16="http://schemas.microsoft.com/office/drawing/2014/main" id="{C3092E7A-0A56-4F20-B037-356B7DD408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spTree>
    <p:extLst>
      <p:ext uri="{BB962C8B-B14F-4D97-AF65-F5344CB8AC3E}">
        <p14:creationId xmlns:p14="http://schemas.microsoft.com/office/powerpoint/2010/main" val="355787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down)">
                                      <p:cBhvr>
                                        <p:cTn id="7" dur="580">
                                          <p:stCondLst>
                                            <p:cond delay="0"/>
                                          </p:stCondLst>
                                        </p:cTn>
                                        <p:tgtEl>
                                          <p:spTgt spid="186"/>
                                        </p:tgtEl>
                                      </p:cBhvr>
                                    </p:animEffect>
                                    <p:anim calcmode="lin" valueType="num">
                                      <p:cBhvr>
                                        <p:cTn id="8" dur="1822" tmFilter="0,0; 0.14,0.36; 0.43,0.73; 0.71,0.91; 1.0,1.0">
                                          <p:stCondLst>
                                            <p:cond delay="0"/>
                                          </p:stCondLst>
                                        </p:cTn>
                                        <p:tgtEl>
                                          <p:spTgt spid="1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6"/>
                                        </p:tgtEl>
                                      </p:cBhvr>
                                      <p:to x="100000" y="60000"/>
                                    </p:animScale>
                                    <p:animScale>
                                      <p:cBhvr>
                                        <p:cTn id="14" dur="166" decel="50000">
                                          <p:stCondLst>
                                            <p:cond delay="676"/>
                                          </p:stCondLst>
                                        </p:cTn>
                                        <p:tgtEl>
                                          <p:spTgt spid="186"/>
                                        </p:tgtEl>
                                      </p:cBhvr>
                                      <p:to x="100000" y="100000"/>
                                    </p:animScale>
                                    <p:animScale>
                                      <p:cBhvr>
                                        <p:cTn id="15" dur="26">
                                          <p:stCondLst>
                                            <p:cond delay="1312"/>
                                          </p:stCondLst>
                                        </p:cTn>
                                        <p:tgtEl>
                                          <p:spTgt spid="186"/>
                                        </p:tgtEl>
                                      </p:cBhvr>
                                      <p:to x="100000" y="80000"/>
                                    </p:animScale>
                                    <p:animScale>
                                      <p:cBhvr>
                                        <p:cTn id="16" dur="166" decel="50000">
                                          <p:stCondLst>
                                            <p:cond delay="1338"/>
                                          </p:stCondLst>
                                        </p:cTn>
                                        <p:tgtEl>
                                          <p:spTgt spid="186"/>
                                        </p:tgtEl>
                                      </p:cBhvr>
                                      <p:to x="100000" y="100000"/>
                                    </p:animScale>
                                    <p:animScale>
                                      <p:cBhvr>
                                        <p:cTn id="17" dur="26">
                                          <p:stCondLst>
                                            <p:cond delay="1642"/>
                                          </p:stCondLst>
                                        </p:cTn>
                                        <p:tgtEl>
                                          <p:spTgt spid="186"/>
                                        </p:tgtEl>
                                      </p:cBhvr>
                                      <p:to x="100000" y="90000"/>
                                    </p:animScale>
                                    <p:animScale>
                                      <p:cBhvr>
                                        <p:cTn id="18" dur="166" decel="50000">
                                          <p:stCondLst>
                                            <p:cond delay="1668"/>
                                          </p:stCondLst>
                                        </p:cTn>
                                        <p:tgtEl>
                                          <p:spTgt spid="186"/>
                                        </p:tgtEl>
                                      </p:cBhvr>
                                      <p:to x="100000" y="100000"/>
                                    </p:animScale>
                                    <p:animScale>
                                      <p:cBhvr>
                                        <p:cTn id="19" dur="26">
                                          <p:stCondLst>
                                            <p:cond delay="1808"/>
                                          </p:stCondLst>
                                        </p:cTn>
                                        <p:tgtEl>
                                          <p:spTgt spid="186"/>
                                        </p:tgtEl>
                                      </p:cBhvr>
                                      <p:to x="100000" y="95000"/>
                                    </p:animScale>
                                    <p:animScale>
                                      <p:cBhvr>
                                        <p:cTn id="20" dur="166" decel="50000">
                                          <p:stCondLst>
                                            <p:cond delay="1834"/>
                                          </p:stCondLst>
                                        </p:cTn>
                                        <p:tgtEl>
                                          <p:spTgt spid="18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2"/>
                                        </p:tgtEl>
                                        <p:attrNameLst>
                                          <p:attrName>style.visibility</p:attrName>
                                        </p:attrNameLst>
                                      </p:cBhvr>
                                      <p:to>
                                        <p:strVal val="visible"/>
                                      </p:to>
                                    </p:set>
                                    <p:animEffect transition="in" filter="wipe(down)">
                                      <p:cBhvr>
                                        <p:cTn id="25" dur="580">
                                          <p:stCondLst>
                                            <p:cond delay="0"/>
                                          </p:stCondLst>
                                        </p:cTn>
                                        <p:tgtEl>
                                          <p:spTgt spid="182"/>
                                        </p:tgtEl>
                                      </p:cBhvr>
                                    </p:animEffect>
                                    <p:anim calcmode="lin" valueType="num">
                                      <p:cBhvr>
                                        <p:cTn id="26" dur="1822" tmFilter="0,0; 0.14,0.36; 0.43,0.73; 0.71,0.91; 1.0,1.0">
                                          <p:stCondLst>
                                            <p:cond delay="0"/>
                                          </p:stCondLst>
                                        </p:cTn>
                                        <p:tgtEl>
                                          <p:spTgt spid="18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2"/>
                                        </p:tgtEl>
                                        <p:attrNameLst>
                                          <p:attrName>ppt_y</p:attrName>
                                        </p:attrNameLst>
                                      </p:cBhvr>
                                      <p:tavLst>
                                        <p:tav tm="0" fmla="#ppt_y-sin(pi*$)/81">
                                          <p:val>
                                            <p:fltVal val="0"/>
                                          </p:val>
                                        </p:tav>
                                        <p:tav tm="100000">
                                          <p:val>
                                            <p:fltVal val="1"/>
                                          </p:val>
                                        </p:tav>
                                      </p:tavLst>
                                    </p:anim>
                                    <p:animScale>
                                      <p:cBhvr>
                                        <p:cTn id="31" dur="26">
                                          <p:stCondLst>
                                            <p:cond delay="650"/>
                                          </p:stCondLst>
                                        </p:cTn>
                                        <p:tgtEl>
                                          <p:spTgt spid="182"/>
                                        </p:tgtEl>
                                      </p:cBhvr>
                                      <p:to x="100000" y="60000"/>
                                    </p:animScale>
                                    <p:animScale>
                                      <p:cBhvr>
                                        <p:cTn id="32" dur="166" decel="50000">
                                          <p:stCondLst>
                                            <p:cond delay="676"/>
                                          </p:stCondLst>
                                        </p:cTn>
                                        <p:tgtEl>
                                          <p:spTgt spid="182"/>
                                        </p:tgtEl>
                                      </p:cBhvr>
                                      <p:to x="100000" y="100000"/>
                                    </p:animScale>
                                    <p:animScale>
                                      <p:cBhvr>
                                        <p:cTn id="33" dur="26">
                                          <p:stCondLst>
                                            <p:cond delay="1312"/>
                                          </p:stCondLst>
                                        </p:cTn>
                                        <p:tgtEl>
                                          <p:spTgt spid="182"/>
                                        </p:tgtEl>
                                      </p:cBhvr>
                                      <p:to x="100000" y="80000"/>
                                    </p:animScale>
                                    <p:animScale>
                                      <p:cBhvr>
                                        <p:cTn id="34" dur="166" decel="50000">
                                          <p:stCondLst>
                                            <p:cond delay="1338"/>
                                          </p:stCondLst>
                                        </p:cTn>
                                        <p:tgtEl>
                                          <p:spTgt spid="182"/>
                                        </p:tgtEl>
                                      </p:cBhvr>
                                      <p:to x="100000" y="100000"/>
                                    </p:animScale>
                                    <p:animScale>
                                      <p:cBhvr>
                                        <p:cTn id="35" dur="26">
                                          <p:stCondLst>
                                            <p:cond delay="1642"/>
                                          </p:stCondLst>
                                        </p:cTn>
                                        <p:tgtEl>
                                          <p:spTgt spid="182"/>
                                        </p:tgtEl>
                                      </p:cBhvr>
                                      <p:to x="100000" y="90000"/>
                                    </p:animScale>
                                    <p:animScale>
                                      <p:cBhvr>
                                        <p:cTn id="36" dur="166" decel="50000">
                                          <p:stCondLst>
                                            <p:cond delay="1668"/>
                                          </p:stCondLst>
                                        </p:cTn>
                                        <p:tgtEl>
                                          <p:spTgt spid="182"/>
                                        </p:tgtEl>
                                      </p:cBhvr>
                                      <p:to x="100000" y="100000"/>
                                    </p:animScale>
                                    <p:animScale>
                                      <p:cBhvr>
                                        <p:cTn id="37" dur="26">
                                          <p:stCondLst>
                                            <p:cond delay="1808"/>
                                          </p:stCondLst>
                                        </p:cTn>
                                        <p:tgtEl>
                                          <p:spTgt spid="182"/>
                                        </p:tgtEl>
                                      </p:cBhvr>
                                      <p:to x="100000" y="95000"/>
                                    </p:animScale>
                                    <p:animScale>
                                      <p:cBhvr>
                                        <p:cTn id="38" dur="166" decel="50000">
                                          <p:stCondLst>
                                            <p:cond delay="1834"/>
                                          </p:stCondLst>
                                        </p:cTn>
                                        <p:tgtEl>
                                          <p:spTgt spid="18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8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8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88"/>
                                        </p:tgtEl>
                                        <p:attrNameLst>
                                          <p:attrName>style.visibility</p:attrName>
                                        </p:attrNameLst>
                                      </p:cBhvr>
                                      <p:to>
                                        <p:strVal val="visible"/>
                                      </p:to>
                                    </p:set>
                                    <p:animEffect transition="in" filter="wipe(down)">
                                      <p:cBhvr>
                                        <p:cTn id="57" dur="580">
                                          <p:stCondLst>
                                            <p:cond delay="0"/>
                                          </p:stCondLst>
                                        </p:cTn>
                                        <p:tgtEl>
                                          <p:spTgt spid="188"/>
                                        </p:tgtEl>
                                      </p:cBhvr>
                                    </p:animEffect>
                                    <p:anim calcmode="lin" valueType="num">
                                      <p:cBhvr>
                                        <p:cTn id="58" dur="1822" tmFilter="0,0; 0.14,0.36; 0.43,0.73; 0.71,0.91; 1.0,1.0">
                                          <p:stCondLst>
                                            <p:cond delay="0"/>
                                          </p:stCondLst>
                                        </p:cTn>
                                        <p:tgtEl>
                                          <p:spTgt spid="18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8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8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8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88"/>
                                        </p:tgtEl>
                                        <p:attrNameLst>
                                          <p:attrName>ppt_y</p:attrName>
                                        </p:attrNameLst>
                                      </p:cBhvr>
                                      <p:tavLst>
                                        <p:tav tm="0" fmla="#ppt_y-sin(pi*$)/81">
                                          <p:val>
                                            <p:fltVal val="0"/>
                                          </p:val>
                                        </p:tav>
                                        <p:tav tm="100000">
                                          <p:val>
                                            <p:fltVal val="1"/>
                                          </p:val>
                                        </p:tav>
                                      </p:tavLst>
                                    </p:anim>
                                    <p:animScale>
                                      <p:cBhvr>
                                        <p:cTn id="63" dur="26">
                                          <p:stCondLst>
                                            <p:cond delay="650"/>
                                          </p:stCondLst>
                                        </p:cTn>
                                        <p:tgtEl>
                                          <p:spTgt spid="188"/>
                                        </p:tgtEl>
                                      </p:cBhvr>
                                      <p:to x="100000" y="60000"/>
                                    </p:animScale>
                                    <p:animScale>
                                      <p:cBhvr>
                                        <p:cTn id="64" dur="166" decel="50000">
                                          <p:stCondLst>
                                            <p:cond delay="676"/>
                                          </p:stCondLst>
                                        </p:cTn>
                                        <p:tgtEl>
                                          <p:spTgt spid="188"/>
                                        </p:tgtEl>
                                      </p:cBhvr>
                                      <p:to x="100000" y="100000"/>
                                    </p:animScale>
                                    <p:animScale>
                                      <p:cBhvr>
                                        <p:cTn id="65" dur="26">
                                          <p:stCondLst>
                                            <p:cond delay="1312"/>
                                          </p:stCondLst>
                                        </p:cTn>
                                        <p:tgtEl>
                                          <p:spTgt spid="188"/>
                                        </p:tgtEl>
                                      </p:cBhvr>
                                      <p:to x="100000" y="80000"/>
                                    </p:animScale>
                                    <p:animScale>
                                      <p:cBhvr>
                                        <p:cTn id="66" dur="166" decel="50000">
                                          <p:stCondLst>
                                            <p:cond delay="1338"/>
                                          </p:stCondLst>
                                        </p:cTn>
                                        <p:tgtEl>
                                          <p:spTgt spid="188"/>
                                        </p:tgtEl>
                                      </p:cBhvr>
                                      <p:to x="100000" y="100000"/>
                                    </p:animScale>
                                    <p:animScale>
                                      <p:cBhvr>
                                        <p:cTn id="67" dur="26">
                                          <p:stCondLst>
                                            <p:cond delay="1642"/>
                                          </p:stCondLst>
                                        </p:cTn>
                                        <p:tgtEl>
                                          <p:spTgt spid="188"/>
                                        </p:tgtEl>
                                      </p:cBhvr>
                                      <p:to x="100000" y="90000"/>
                                    </p:animScale>
                                    <p:animScale>
                                      <p:cBhvr>
                                        <p:cTn id="68" dur="166" decel="50000">
                                          <p:stCondLst>
                                            <p:cond delay="1668"/>
                                          </p:stCondLst>
                                        </p:cTn>
                                        <p:tgtEl>
                                          <p:spTgt spid="188"/>
                                        </p:tgtEl>
                                      </p:cBhvr>
                                      <p:to x="100000" y="100000"/>
                                    </p:animScale>
                                    <p:animScale>
                                      <p:cBhvr>
                                        <p:cTn id="69" dur="26">
                                          <p:stCondLst>
                                            <p:cond delay="1808"/>
                                          </p:stCondLst>
                                        </p:cTn>
                                        <p:tgtEl>
                                          <p:spTgt spid="188"/>
                                        </p:tgtEl>
                                      </p:cBhvr>
                                      <p:to x="100000" y="95000"/>
                                    </p:animScale>
                                    <p:animScale>
                                      <p:cBhvr>
                                        <p:cTn id="70" dur="166" decel="50000">
                                          <p:stCondLst>
                                            <p:cond delay="1834"/>
                                          </p:stCondLst>
                                        </p:cTn>
                                        <p:tgtEl>
                                          <p:spTgt spid="188"/>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85"/>
                                        </p:tgtEl>
                                        <p:attrNameLst>
                                          <p:attrName>style.visibility</p:attrName>
                                        </p:attrNameLst>
                                      </p:cBhvr>
                                      <p:to>
                                        <p:strVal val="visible"/>
                                      </p:to>
                                    </p:set>
                                    <p:animEffect transition="in" filter="wipe(down)">
                                      <p:cBhvr>
                                        <p:cTn id="75" dur="580">
                                          <p:stCondLst>
                                            <p:cond delay="0"/>
                                          </p:stCondLst>
                                        </p:cTn>
                                        <p:tgtEl>
                                          <p:spTgt spid="185"/>
                                        </p:tgtEl>
                                      </p:cBhvr>
                                    </p:animEffect>
                                    <p:anim calcmode="lin" valueType="num">
                                      <p:cBhvr>
                                        <p:cTn id="76" dur="1822" tmFilter="0,0; 0.14,0.36; 0.43,0.73; 0.71,0.91; 1.0,1.0">
                                          <p:stCondLst>
                                            <p:cond delay="0"/>
                                          </p:stCondLst>
                                        </p:cTn>
                                        <p:tgtEl>
                                          <p:spTgt spid="18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8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8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8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85"/>
                                        </p:tgtEl>
                                        <p:attrNameLst>
                                          <p:attrName>ppt_y</p:attrName>
                                        </p:attrNameLst>
                                      </p:cBhvr>
                                      <p:tavLst>
                                        <p:tav tm="0" fmla="#ppt_y-sin(pi*$)/81">
                                          <p:val>
                                            <p:fltVal val="0"/>
                                          </p:val>
                                        </p:tav>
                                        <p:tav tm="100000">
                                          <p:val>
                                            <p:fltVal val="1"/>
                                          </p:val>
                                        </p:tav>
                                      </p:tavLst>
                                    </p:anim>
                                    <p:animScale>
                                      <p:cBhvr>
                                        <p:cTn id="81" dur="26">
                                          <p:stCondLst>
                                            <p:cond delay="650"/>
                                          </p:stCondLst>
                                        </p:cTn>
                                        <p:tgtEl>
                                          <p:spTgt spid="185"/>
                                        </p:tgtEl>
                                      </p:cBhvr>
                                      <p:to x="100000" y="60000"/>
                                    </p:animScale>
                                    <p:animScale>
                                      <p:cBhvr>
                                        <p:cTn id="82" dur="166" decel="50000">
                                          <p:stCondLst>
                                            <p:cond delay="676"/>
                                          </p:stCondLst>
                                        </p:cTn>
                                        <p:tgtEl>
                                          <p:spTgt spid="185"/>
                                        </p:tgtEl>
                                      </p:cBhvr>
                                      <p:to x="100000" y="100000"/>
                                    </p:animScale>
                                    <p:animScale>
                                      <p:cBhvr>
                                        <p:cTn id="83" dur="26">
                                          <p:stCondLst>
                                            <p:cond delay="1312"/>
                                          </p:stCondLst>
                                        </p:cTn>
                                        <p:tgtEl>
                                          <p:spTgt spid="185"/>
                                        </p:tgtEl>
                                      </p:cBhvr>
                                      <p:to x="100000" y="80000"/>
                                    </p:animScale>
                                    <p:animScale>
                                      <p:cBhvr>
                                        <p:cTn id="84" dur="166" decel="50000">
                                          <p:stCondLst>
                                            <p:cond delay="1338"/>
                                          </p:stCondLst>
                                        </p:cTn>
                                        <p:tgtEl>
                                          <p:spTgt spid="185"/>
                                        </p:tgtEl>
                                      </p:cBhvr>
                                      <p:to x="100000" y="100000"/>
                                    </p:animScale>
                                    <p:animScale>
                                      <p:cBhvr>
                                        <p:cTn id="85" dur="26">
                                          <p:stCondLst>
                                            <p:cond delay="1642"/>
                                          </p:stCondLst>
                                        </p:cTn>
                                        <p:tgtEl>
                                          <p:spTgt spid="185"/>
                                        </p:tgtEl>
                                      </p:cBhvr>
                                      <p:to x="100000" y="90000"/>
                                    </p:animScale>
                                    <p:animScale>
                                      <p:cBhvr>
                                        <p:cTn id="86" dur="166" decel="50000">
                                          <p:stCondLst>
                                            <p:cond delay="1668"/>
                                          </p:stCondLst>
                                        </p:cTn>
                                        <p:tgtEl>
                                          <p:spTgt spid="185"/>
                                        </p:tgtEl>
                                      </p:cBhvr>
                                      <p:to x="100000" y="100000"/>
                                    </p:animScale>
                                    <p:animScale>
                                      <p:cBhvr>
                                        <p:cTn id="87" dur="26">
                                          <p:stCondLst>
                                            <p:cond delay="1808"/>
                                          </p:stCondLst>
                                        </p:cTn>
                                        <p:tgtEl>
                                          <p:spTgt spid="185"/>
                                        </p:tgtEl>
                                      </p:cBhvr>
                                      <p:to x="100000" y="95000"/>
                                    </p:animScale>
                                    <p:animScale>
                                      <p:cBhvr>
                                        <p:cTn id="88" dur="166" decel="50000">
                                          <p:stCondLst>
                                            <p:cond delay="1834"/>
                                          </p:stCondLst>
                                        </p:cTn>
                                        <p:tgtEl>
                                          <p:spTgt spid="185"/>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9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193"/>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88"/>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8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84"/>
                                        </p:tgtEl>
                                        <p:attrNameLst>
                                          <p:attrName>style.visibility</p:attrName>
                                        </p:attrNameLst>
                                      </p:cBhvr>
                                      <p:to>
                                        <p:strVal val="visible"/>
                                      </p:to>
                                    </p:set>
                                    <p:animEffect transition="in" filter="wipe(down)">
                                      <p:cBhvr>
                                        <p:cTn id="105" dur="580">
                                          <p:stCondLst>
                                            <p:cond delay="0"/>
                                          </p:stCondLst>
                                        </p:cTn>
                                        <p:tgtEl>
                                          <p:spTgt spid="184"/>
                                        </p:tgtEl>
                                      </p:cBhvr>
                                    </p:animEffect>
                                    <p:anim calcmode="lin" valueType="num">
                                      <p:cBhvr>
                                        <p:cTn id="106" dur="1822" tmFilter="0,0; 0.14,0.36; 0.43,0.73; 0.71,0.91; 1.0,1.0">
                                          <p:stCondLst>
                                            <p:cond delay="0"/>
                                          </p:stCondLst>
                                        </p:cTn>
                                        <p:tgtEl>
                                          <p:spTgt spid="184"/>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84"/>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84"/>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84"/>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84"/>
                                        </p:tgtEl>
                                        <p:attrNameLst>
                                          <p:attrName>ppt_y</p:attrName>
                                        </p:attrNameLst>
                                      </p:cBhvr>
                                      <p:tavLst>
                                        <p:tav tm="0" fmla="#ppt_y-sin(pi*$)/81">
                                          <p:val>
                                            <p:fltVal val="0"/>
                                          </p:val>
                                        </p:tav>
                                        <p:tav tm="100000">
                                          <p:val>
                                            <p:fltVal val="1"/>
                                          </p:val>
                                        </p:tav>
                                      </p:tavLst>
                                    </p:anim>
                                    <p:animScale>
                                      <p:cBhvr>
                                        <p:cTn id="111" dur="26">
                                          <p:stCondLst>
                                            <p:cond delay="650"/>
                                          </p:stCondLst>
                                        </p:cTn>
                                        <p:tgtEl>
                                          <p:spTgt spid="184"/>
                                        </p:tgtEl>
                                      </p:cBhvr>
                                      <p:to x="100000" y="60000"/>
                                    </p:animScale>
                                    <p:animScale>
                                      <p:cBhvr>
                                        <p:cTn id="112" dur="166" decel="50000">
                                          <p:stCondLst>
                                            <p:cond delay="676"/>
                                          </p:stCondLst>
                                        </p:cTn>
                                        <p:tgtEl>
                                          <p:spTgt spid="184"/>
                                        </p:tgtEl>
                                      </p:cBhvr>
                                      <p:to x="100000" y="100000"/>
                                    </p:animScale>
                                    <p:animScale>
                                      <p:cBhvr>
                                        <p:cTn id="113" dur="26">
                                          <p:stCondLst>
                                            <p:cond delay="1312"/>
                                          </p:stCondLst>
                                        </p:cTn>
                                        <p:tgtEl>
                                          <p:spTgt spid="184"/>
                                        </p:tgtEl>
                                      </p:cBhvr>
                                      <p:to x="100000" y="80000"/>
                                    </p:animScale>
                                    <p:animScale>
                                      <p:cBhvr>
                                        <p:cTn id="114" dur="166" decel="50000">
                                          <p:stCondLst>
                                            <p:cond delay="1338"/>
                                          </p:stCondLst>
                                        </p:cTn>
                                        <p:tgtEl>
                                          <p:spTgt spid="184"/>
                                        </p:tgtEl>
                                      </p:cBhvr>
                                      <p:to x="100000" y="100000"/>
                                    </p:animScale>
                                    <p:animScale>
                                      <p:cBhvr>
                                        <p:cTn id="115" dur="26">
                                          <p:stCondLst>
                                            <p:cond delay="1642"/>
                                          </p:stCondLst>
                                        </p:cTn>
                                        <p:tgtEl>
                                          <p:spTgt spid="184"/>
                                        </p:tgtEl>
                                      </p:cBhvr>
                                      <p:to x="100000" y="90000"/>
                                    </p:animScale>
                                    <p:animScale>
                                      <p:cBhvr>
                                        <p:cTn id="116" dur="166" decel="50000">
                                          <p:stCondLst>
                                            <p:cond delay="1668"/>
                                          </p:stCondLst>
                                        </p:cTn>
                                        <p:tgtEl>
                                          <p:spTgt spid="184"/>
                                        </p:tgtEl>
                                      </p:cBhvr>
                                      <p:to x="100000" y="100000"/>
                                    </p:animScale>
                                    <p:animScale>
                                      <p:cBhvr>
                                        <p:cTn id="117" dur="26">
                                          <p:stCondLst>
                                            <p:cond delay="1808"/>
                                          </p:stCondLst>
                                        </p:cTn>
                                        <p:tgtEl>
                                          <p:spTgt spid="184"/>
                                        </p:tgtEl>
                                      </p:cBhvr>
                                      <p:to x="100000" y="95000"/>
                                    </p:animScale>
                                    <p:animScale>
                                      <p:cBhvr>
                                        <p:cTn id="118" dur="166" decel="50000">
                                          <p:stCondLst>
                                            <p:cond delay="1834"/>
                                          </p:stCondLst>
                                        </p:cTn>
                                        <p:tgtEl>
                                          <p:spTgt spid="184"/>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191"/>
                                        </p:tgtEl>
                                        <p:attrNameLst>
                                          <p:attrName>style.visibility</p:attrName>
                                        </p:attrNameLst>
                                      </p:cBhvr>
                                      <p:to>
                                        <p:strVal val="visible"/>
                                      </p:to>
                                    </p:set>
                                    <p:animEffect transition="in" filter="wipe(down)">
                                      <p:cBhvr>
                                        <p:cTn id="123" dur="580">
                                          <p:stCondLst>
                                            <p:cond delay="0"/>
                                          </p:stCondLst>
                                        </p:cTn>
                                        <p:tgtEl>
                                          <p:spTgt spid="191"/>
                                        </p:tgtEl>
                                      </p:cBhvr>
                                    </p:animEffect>
                                    <p:anim calcmode="lin" valueType="num">
                                      <p:cBhvr>
                                        <p:cTn id="124" dur="1822" tmFilter="0,0; 0.14,0.36; 0.43,0.73; 0.71,0.91; 1.0,1.0">
                                          <p:stCondLst>
                                            <p:cond delay="0"/>
                                          </p:stCondLst>
                                        </p:cTn>
                                        <p:tgtEl>
                                          <p:spTgt spid="191"/>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1"/>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1"/>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1"/>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1"/>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1"/>
                                        </p:tgtEl>
                                      </p:cBhvr>
                                      <p:to x="100000" y="60000"/>
                                    </p:animScale>
                                    <p:animScale>
                                      <p:cBhvr>
                                        <p:cTn id="130" dur="166" decel="50000">
                                          <p:stCondLst>
                                            <p:cond delay="676"/>
                                          </p:stCondLst>
                                        </p:cTn>
                                        <p:tgtEl>
                                          <p:spTgt spid="191"/>
                                        </p:tgtEl>
                                      </p:cBhvr>
                                      <p:to x="100000" y="100000"/>
                                    </p:animScale>
                                    <p:animScale>
                                      <p:cBhvr>
                                        <p:cTn id="131" dur="26">
                                          <p:stCondLst>
                                            <p:cond delay="1312"/>
                                          </p:stCondLst>
                                        </p:cTn>
                                        <p:tgtEl>
                                          <p:spTgt spid="191"/>
                                        </p:tgtEl>
                                      </p:cBhvr>
                                      <p:to x="100000" y="80000"/>
                                    </p:animScale>
                                    <p:animScale>
                                      <p:cBhvr>
                                        <p:cTn id="132" dur="166" decel="50000">
                                          <p:stCondLst>
                                            <p:cond delay="1338"/>
                                          </p:stCondLst>
                                        </p:cTn>
                                        <p:tgtEl>
                                          <p:spTgt spid="191"/>
                                        </p:tgtEl>
                                      </p:cBhvr>
                                      <p:to x="100000" y="100000"/>
                                    </p:animScale>
                                    <p:animScale>
                                      <p:cBhvr>
                                        <p:cTn id="133" dur="26">
                                          <p:stCondLst>
                                            <p:cond delay="1642"/>
                                          </p:stCondLst>
                                        </p:cTn>
                                        <p:tgtEl>
                                          <p:spTgt spid="191"/>
                                        </p:tgtEl>
                                      </p:cBhvr>
                                      <p:to x="100000" y="90000"/>
                                    </p:animScale>
                                    <p:animScale>
                                      <p:cBhvr>
                                        <p:cTn id="134" dur="166" decel="50000">
                                          <p:stCondLst>
                                            <p:cond delay="1668"/>
                                          </p:stCondLst>
                                        </p:cTn>
                                        <p:tgtEl>
                                          <p:spTgt spid="191"/>
                                        </p:tgtEl>
                                      </p:cBhvr>
                                      <p:to x="100000" y="100000"/>
                                    </p:animScale>
                                    <p:animScale>
                                      <p:cBhvr>
                                        <p:cTn id="135" dur="26">
                                          <p:stCondLst>
                                            <p:cond delay="1808"/>
                                          </p:stCondLst>
                                        </p:cTn>
                                        <p:tgtEl>
                                          <p:spTgt spid="191"/>
                                        </p:tgtEl>
                                      </p:cBhvr>
                                      <p:to x="100000" y="95000"/>
                                    </p:animScale>
                                    <p:animScale>
                                      <p:cBhvr>
                                        <p:cTn id="136" dur="166" decel="50000">
                                          <p:stCondLst>
                                            <p:cond delay="1834"/>
                                          </p:stCondLst>
                                        </p:cTn>
                                        <p:tgtEl>
                                          <p:spTgt spid="191"/>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9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194"/>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91"/>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84"/>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6" presetClass="entr" presetSubtype="0" fill="hold" nodeType="clickEffect">
                                  <p:stCondLst>
                                    <p:cond delay="0"/>
                                  </p:stCondLst>
                                  <p:childTnLst>
                                    <p:set>
                                      <p:cBhvr>
                                        <p:cTn id="152" dur="1" fill="hold">
                                          <p:stCondLst>
                                            <p:cond delay="0"/>
                                          </p:stCondLst>
                                        </p:cTn>
                                        <p:tgtEl>
                                          <p:spTgt spid="187"/>
                                        </p:tgtEl>
                                        <p:attrNameLst>
                                          <p:attrName>style.visibility</p:attrName>
                                        </p:attrNameLst>
                                      </p:cBhvr>
                                      <p:to>
                                        <p:strVal val="visible"/>
                                      </p:to>
                                    </p:set>
                                    <p:animEffect transition="in" filter="wipe(down)">
                                      <p:cBhvr>
                                        <p:cTn id="153" dur="580">
                                          <p:stCondLst>
                                            <p:cond delay="0"/>
                                          </p:stCondLst>
                                        </p:cTn>
                                        <p:tgtEl>
                                          <p:spTgt spid="187"/>
                                        </p:tgtEl>
                                      </p:cBhvr>
                                    </p:animEffect>
                                    <p:anim calcmode="lin" valueType="num">
                                      <p:cBhvr>
                                        <p:cTn id="154" dur="1822" tmFilter="0,0; 0.14,0.36; 0.43,0.73; 0.71,0.91; 1.0,1.0">
                                          <p:stCondLst>
                                            <p:cond delay="0"/>
                                          </p:stCondLst>
                                        </p:cTn>
                                        <p:tgtEl>
                                          <p:spTgt spid="187"/>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87"/>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87"/>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87"/>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87"/>
                                        </p:tgtEl>
                                        <p:attrNameLst>
                                          <p:attrName>ppt_y</p:attrName>
                                        </p:attrNameLst>
                                      </p:cBhvr>
                                      <p:tavLst>
                                        <p:tav tm="0" fmla="#ppt_y-sin(pi*$)/81">
                                          <p:val>
                                            <p:fltVal val="0"/>
                                          </p:val>
                                        </p:tav>
                                        <p:tav tm="100000">
                                          <p:val>
                                            <p:fltVal val="1"/>
                                          </p:val>
                                        </p:tav>
                                      </p:tavLst>
                                    </p:anim>
                                    <p:animScale>
                                      <p:cBhvr>
                                        <p:cTn id="159" dur="26">
                                          <p:stCondLst>
                                            <p:cond delay="650"/>
                                          </p:stCondLst>
                                        </p:cTn>
                                        <p:tgtEl>
                                          <p:spTgt spid="187"/>
                                        </p:tgtEl>
                                      </p:cBhvr>
                                      <p:to x="100000" y="60000"/>
                                    </p:animScale>
                                    <p:animScale>
                                      <p:cBhvr>
                                        <p:cTn id="160" dur="166" decel="50000">
                                          <p:stCondLst>
                                            <p:cond delay="676"/>
                                          </p:stCondLst>
                                        </p:cTn>
                                        <p:tgtEl>
                                          <p:spTgt spid="187"/>
                                        </p:tgtEl>
                                      </p:cBhvr>
                                      <p:to x="100000" y="100000"/>
                                    </p:animScale>
                                    <p:animScale>
                                      <p:cBhvr>
                                        <p:cTn id="161" dur="26">
                                          <p:stCondLst>
                                            <p:cond delay="1312"/>
                                          </p:stCondLst>
                                        </p:cTn>
                                        <p:tgtEl>
                                          <p:spTgt spid="187"/>
                                        </p:tgtEl>
                                      </p:cBhvr>
                                      <p:to x="100000" y="80000"/>
                                    </p:animScale>
                                    <p:animScale>
                                      <p:cBhvr>
                                        <p:cTn id="162" dur="166" decel="50000">
                                          <p:stCondLst>
                                            <p:cond delay="1338"/>
                                          </p:stCondLst>
                                        </p:cTn>
                                        <p:tgtEl>
                                          <p:spTgt spid="187"/>
                                        </p:tgtEl>
                                      </p:cBhvr>
                                      <p:to x="100000" y="100000"/>
                                    </p:animScale>
                                    <p:animScale>
                                      <p:cBhvr>
                                        <p:cTn id="163" dur="26">
                                          <p:stCondLst>
                                            <p:cond delay="1642"/>
                                          </p:stCondLst>
                                        </p:cTn>
                                        <p:tgtEl>
                                          <p:spTgt spid="187"/>
                                        </p:tgtEl>
                                      </p:cBhvr>
                                      <p:to x="100000" y="90000"/>
                                    </p:animScale>
                                    <p:animScale>
                                      <p:cBhvr>
                                        <p:cTn id="164" dur="166" decel="50000">
                                          <p:stCondLst>
                                            <p:cond delay="1668"/>
                                          </p:stCondLst>
                                        </p:cTn>
                                        <p:tgtEl>
                                          <p:spTgt spid="187"/>
                                        </p:tgtEl>
                                      </p:cBhvr>
                                      <p:to x="100000" y="100000"/>
                                    </p:animScale>
                                    <p:animScale>
                                      <p:cBhvr>
                                        <p:cTn id="165" dur="26">
                                          <p:stCondLst>
                                            <p:cond delay="1808"/>
                                          </p:stCondLst>
                                        </p:cTn>
                                        <p:tgtEl>
                                          <p:spTgt spid="187"/>
                                        </p:tgtEl>
                                      </p:cBhvr>
                                      <p:to x="100000" y="95000"/>
                                    </p:animScale>
                                    <p:animScale>
                                      <p:cBhvr>
                                        <p:cTn id="166" dur="166" decel="50000">
                                          <p:stCondLst>
                                            <p:cond delay="1834"/>
                                          </p:stCondLst>
                                        </p:cTn>
                                        <p:tgtEl>
                                          <p:spTgt spid="187"/>
                                        </p:tgtEl>
                                      </p:cBhvr>
                                      <p:to x="100000" y="100000"/>
                                    </p:animScale>
                                  </p:childTnLst>
                                </p:cTn>
                              </p:par>
                            </p:childTnLst>
                          </p:cTn>
                        </p:par>
                      </p:childTnLst>
                    </p:cTn>
                  </p:par>
                  <p:par>
                    <p:cTn id="167" fill="hold">
                      <p:stCondLst>
                        <p:cond delay="indefinite"/>
                      </p:stCondLst>
                      <p:childTnLst>
                        <p:par>
                          <p:cTn id="168" fill="hold">
                            <p:stCondLst>
                              <p:cond delay="0"/>
                            </p:stCondLst>
                            <p:childTnLst>
                              <p:par>
                                <p:cTn id="169" presetID="26" presetClass="entr" presetSubtype="0" fill="hold" nodeType="clickEffect">
                                  <p:stCondLst>
                                    <p:cond delay="0"/>
                                  </p:stCondLst>
                                  <p:childTnLst>
                                    <p:set>
                                      <p:cBhvr>
                                        <p:cTn id="170" dur="1" fill="hold">
                                          <p:stCondLst>
                                            <p:cond delay="0"/>
                                          </p:stCondLst>
                                        </p:cTn>
                                        <p:tgtEl>
                                          <p:spTgt spid="198"/>
                                        </p:tgtEl>
                                        <p:attrNameLst>
                                          <p:attrName>style.visibility</p:attrName>
                                        </p:attrNameLst>
                                      </p:cBhvr>
                                      <p:to>
                                        <p:strVal val="visible"/>
                                      </p:to>
                                    </p:set>
                                    <p:animEffect transition="in" filter="wipe(down)">
                                      <p:cBhvr>
                                        <p:cTn id="171" dur="580">
                                          <p:stCondLst>
                                            <p:cond delay="0"/>
                                          </p:stCondLst>
                                        </p:cTn>
                                        <p:tgtEl>
                                          <p:spTgt spid="198"/>
                                        </p:tgtEl>
                                      </p:cBhvr>
                                    </p:animEffect>
                                    <p:anim calcmode="lin" valueType="num">
                                      <p:cBhvr>
                                        <p:cTn id="172" dur="1822" tmFilter="0,0; 0.14,0.36; 0.43,0.73; 0.71,0.91; 1.0,1.0">
                                          <p:stCondLst>
                                            <p:cond delay="0"/>
                                          </p:stCondLst>
                                        </p:cTn>
                                        <p:tgtEl>
                                          <p:spTgt spid="198"/>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198"/>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198"/>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198"/>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198"/>
                                        </p:tgtEl>
                                        <p:attrNameLst>
                                          <p:attrName>ppt_y</p:attrName>
                                        </p:attrNameLst>
                                      </p:cBhvr>
                                      <p:tavLst>
                                        <p:tav tm="0" fmla="#ppt_y-sin(pi*$)/81">
                                          <p:val>
                                            <p:fltVal val="0"/>
                                          </p:val>
                                        </p:tav>
                                        <p:tav tm="100000">
                                          <p:val>
                                            <p:fltVal val="1"/>
                                          </p:val>
                                        </p:tav>
                                      </p:tavLst>
                                    </p:anim>
                                    <p:animScale>
                                      <p:cBhvr>
                                        <p:cTn id="177" dur="26">
                                          <p:stCondLst>
                                            <p:cond delay="650"/>
                                          </p:stCondLst>
                                        </p:cTn>
                                        <p:tgtEl>
                                          <p:spTgt spid="198"/>
                                        </p:tgtEl>
                                      </p:cBhvr>
                                      <p:to x="100000" y="60000"/>
                                    </p:animScale>
                                    <p:animScale>
                                      <p:cBhvr>
                                        <p:cTn id="178" dur="166" decel="50000">
                                          <p:stCondLst>
                                            <p:cond delay="676"/>
                                          </p:stCondLst>
                                        </p:cTn>
                                        <p:tgtEl>
                                          <p:spTgt spid="198"/>
                                        </p:tgtEl>
                                      </p:cBhvr>
                                      <p:to x="100000" y="100000"/>
                                    </p:animScale>
                                    <p:animScale>
                                      <p:cBhvr>
                                        <p:cTn id="179" dur="26">
                                          <p:stCondLst>
                                            <p:cond delay="1312"/>
                                          </p:stCondLst>
                                        </p:cTn>
                                        <p:tgtEl>
                                          <p:spTgt spid="198"/>
                                        </p:tgtEl>
                                      </p:cBhvr>
                                      <p:to x="100000" y="80000"/>
                                    </p:animScale>
                                    <p:animScale>
                                      <p:cBhvr>
                                        <p:cTn id="180" dur="166" decel="50000">
                                          <p:stCondLst>
                                            <p:cond delay="1338"/>
                                          </p:stCondLst>
                                        </p:cTn>
                                        <p:tgtEl>
                                          <p:spTgt spid="198"/>
                                        </p:tgtEl>
                                      </p:cBhvr>
                                      <p:to x="100000" y="100000"/>
                                    </p:animScale>
                                    <p:animScale>
                                      <p:cBhvr>
                                        <p:cTn id="181" dur="26">
                                          <p:stCondLst>
                                            <p:cond delay="1642"/>
                                          </p:stCondLst>
                                        </p:cTn>
                                        <p:tgtEl>
                                          <p:spTgt spid="198"/>
                                        </p:tgtEl>
                                      </p:cBhvr>
                                      <p:to x="100000" y="90000"/>
                                    </p:animScale>
                                    <p:animScale>
                                      <p:cBhvr>
                                        <p:cTn id="182" dur="166" decel="50000">
                                          <p:stCondLst>
                                            <p:cond delay="1668"/>
                                          </p:stCondLst>
                                        </p:cTn>
                                        <p:tgtEl>
                                          <p:spTgt spid="198"/>
                                        </p:tgtEl>
                                      </p:cBhvr>
                                      <p:to x="100000" y="100000"/>
                                    </p:animScale>
                                    <p:animScale>
                                      <p:cBhvr>
                                        <p:cTn id="183" dur="26">
                                          <p:stCondLst>
                                            <p:cond delay="1808"/>
                                          </p:stCondLst>
                                        </p:cTn>
                                        <p:tgtEl>
                                          <p:spTgt spid="198"/>
                                        </p:tgtEl>
                                      </p:cBhvr>
                                      <p:to x="100000" y="95000"/>
                                    </p:animScale>
                                    <p:animScale>
                                      <p:cBhvr>
                                        <p:cTn id="184" dur="166" decel="50000">
                                          <p:stCondLst>
                                            <p:cond delay="1834"/>
                                          </p:stCondLst>
                                        </p:cTn>
                                        <p:tgtEl>
                                          <p:spTgt spid="198"/>
                                        </p:tgtEl>
                                      </p:cBhvr>
                                      <p:to x="100000" y="100000"/>
                                    </p:animScale>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19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xit" presetSubtype="0" fill="hold" grpId="1" nodeType="clickEffect">
                                  <p:stCondLst>
                                    <p:cond delay="0"/>
                                  </p:stCondLst>
                                  <p:childTnLst>
                                    <p:set>
                                      <p:cBhvr>
                                        <p:cTn id="192" dur="1" fill="hold">
                                          <p:stCondLst>
                                            <p:cond delay="0"/>
                                          </p:stCondLst>
                                        </p:cTn>
                                        <p:tgtEl>
                                          <p:spTgt spid="195"/>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187"/>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198"/>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nodeType="clickEffect">
                                  <p:stCondLst>
                                    <p:cond delay="0"/>
                                  </p:stCondLst>
                                  <p:childTnLst>
                                    <p:set>
                                      <p:cBhvr>
                                        <p:cTn id="200" dur="1" fill="hold">
                                          <p:stCondLst>
                                            <p:cond delay="0"/>
                                          </p:stCondLst>
                                        </p:cTn>
                                        <p:tgtEl>
                                          <p:spTgt spid="199"/>
                                        </p:tgtEl>
                                        <p:attrNameLst>
                                          <p:attrName>style.visibility</p:attrName>
                                        </p:attrNameLst>
                                      </p:cBhvr>
                                      <p:to>
                                        <p:strVal val="visible"/>
                                      </p:to>
                                    </p:set>
                                    <p:animEffect transition="in" filter="wipe(down)">
                                      <p:cBhvr>
                                        <p:cTn id="201" dur="580">
                                          <p:stCondLst>
                                            <p:cond delay="0"/>
                                          </p:stCondLst>
                                        </p:cTn>
                                        <p:tgtEl>
                                          <p:spTgt spid="199"/>
                                        </p:tgtEl>
                                      </p:cBhvr>
                                    </p:animEffect>
                                    <p:anim calcmode="lin" valueType="num">
                                      <p:cBhvr>
                                        <p:cTn id="202" dur="1822" tmFilter="0,0; 0.14,0.36; 0.43,0.73; 0.71,0.91; 1.0,1.0">
                                          <p:stCondLst>
                                            <p:cond delay="0"/>
                                          </p:stCondLst>
                                        </p:cTn>
                                        <p:tgtEl>
                                          <p:spTgt spid="199"/>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99"/>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99"/>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99"/>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99"/>
                                        </p:tgtEl>
                                        <p:attrNameLst>
                                          <p:attrName>ppt_y</p:attrName>
                                        </p:attrNameLst>
                                      </p:cBhvr>
                                      <p:tavLst>
                                        <p:tav tm="0" fmla="#ppt_y-sin(pi*$)/81">
                                          <p:val>
                                            <p:fltVal val="0"/>
                                          </p:val>
                                        </p:tav>
                                        <p:tav tm="100000">
                                          <p:val>
                                            <p:fltVal val="1"/>
                                          </p:val>
                                        </p:tav>
                                      </p:tavLst>
                                    </p:anim>
                                    <p:animScale>
                                      <p:cBhvr>
                                        <p:cTn id="207" dur="26">
                                          <p:stCondLst>
                                            <p:cond delay="650"/>
                                          </p:stCondLst>
                                        </p:cTn>
                                        <p:tgtEl>
                                          <p:spTgt spid="199"/>
                                        </p:tgtEl>
                                      </p:cBhvr>
                                      <p:to x="100000" y="60000"/>
                                    </p:animScale>
                                    <p:animScale>
                                      <p:cBhvr>
                                        <p:cTn id="208" dur="166" decel="50000">
                                          <p:stCondLst>
                                            <p:cond delay="676"/>
                                          </p:stCondLst>
                                        </p:cTn>
                                        <p:tgtEl>
                                          <p:spTgt spid="199"/>
                                        </p:tgtEl>
                                      </p:cBhvr>
                                      <p:to x="100000" y="100000"/>
                                    </p:animScale>
                                    <p:animScale>
                                      <p:cBhvr>
                                        <p:cTn id="209" dur="26">
                                          <p:stCondLst>
                                            <p:cond delay="1312"/>
                                          </p:stCondLst>
                                        </p:cTn>
                                        <p:tgtEl>
                                          <p:spTgt spid="199"/>
                                        </p:tgtEl>
                                      </p:cBhvr>
                                      <p:to x="100000" y="80000"/>
                                    </p:animScale>
                                    <p:animScale>
                                      <p:cBhvr>
                                        <p:cTn id="210" dur="166" decel="50000">
                                          <p:stCondLst>
                                            <p:cond delay="1338"/>
                                          </p:stCondLst>
                                        </p:cTn>
                                        <p:tgtEl>
                                          <p:spTgt spid="199"/>
                                        </p:tgtEl>
                                      </p:cBhvr>
                                      <p:to x="100000" y="100000"/>
                                    </p:animScale>
                                    <p:animScale>
                                      <p:cBhvr>
                                        <p:cTn id="211" dur="26">
                                          <p:stCondLst>
                                            <p:cond delay="1642"/>
                                          </p:stCondLst>
                                        </p:cTn>
                                        <p:tgtEl>
                                          <p:spTgt spid="199"/>
                                        </p:tgtEl>
                                      </p:cBhvr>
                                      <p:to x="100000" y="90000"/>
                                    </p:animScale>
                                    <p:animScale>
                                      <p:cBhvr>
                                        <p:cTn id="212" dur="166" decel="50000">
                                          <p:stCondLst>
                                            <p:cond delay="1668"/>
                                          </p:stCondLst>
                                        </p:cTn>
                                        <p:tgtEl>
                                          <p:spTgt spid="199"/>
                                        </p:tgtEl>
                                      </p:cBhvr>
                                      <p:to x="100000" y="100000"/>
                                    </p:animScale>
                                    <p:animScale>
                                      <p:cBhvr>
                                        <p:cTn id="213" dur="26">
                                          <p:stCondLst>
                                            <p:cond delay="1808"/>
                                          </p:stCondLst>
                                        </p:cTn>
                                        <p:tgtEl>
                                          <p:spTgt spid="199"/>
                                        </p:tgtEl>
                                      </p:cBhvr>
                                      <p:to x="100000" y="95000"/>
                                    </p:animScale>
                                    <p:animScale>
                                      <p:cBhvr>
                                        <p:cTn id="214" dur="166" decel="50000">
                                          <p:stCondLst>
                                            <p:cond delay="1834"/>
                                          </p:stCondLst>
                                        </p:cTn>
                                        <p:tgtEl>
                                          <p:spTgt spid="199"/>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nodeType="clickEffect">
                                  <p:stCondLst>
                                    <p:cond delay="0"/>
                                  </p:stCondLst>
                                  <p:childTnLst>
                                    <p:set>
                                      <p:cBhvr>
                                        <p:cTn id="218" dur="1" fill="hold">
                                          <p:stCondLst>
                                            <p:cond delay="0"/>
                                          </p:stCondLst>
                                        </p:cTn>
                                        <p:tgtEl>
                                          <p:spTgt spid="200"/>
                                        </p:tgtEl>
                                        <p:attrNameLst>
                                          <p:attrName>style.visibility</p:attrName>
                                        </p:attrNameLst>
                                      </p:cBhvr>
                                      <p:to>
                                        <p:strVal val="visible"/>
                                      </p:to>
                                    </p:set>
                                    <p:animEffect transition="in" filter="wipe(down)">
                                      <p:cBhvr>
                                        <p:cTn id="219" dur="580">
                                          <p:stCondLst>
                                            <p:cond delay="0"/>
                                          </p:stCondLst>
                                        </p:cTn>
                                        <p:tgtEl>
                                          <p:spTgt spid="200"/>
                                        </p:tgtEl>
                                      </p:cBhvr>
                                    </p:animEffect>
                                    <p:anim calcmode="lin" valueType="num">
                                      <p:cBhvr>
                                        <p:cTn id="220" dur="1822" tmFilter="0,0; 0.14,0.36; 0.43,0.73; 0.71,0.91; 1.0,1.0">
                                          <p:stCondLst>
                                            <p:cond delay="0"/>
                                          </p:stCondLst>
                                        </p:cTn>
                                        <p:tgtEl>
                                          <p:spTgt spid="200"/>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200"/>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200"/>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200"/>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200"/>
                                        </p:tgtEl>
                                        <p:attrNameLst>
                                          <p:attrName>ppt_y</p:attrName>
                                        </p:attrNameLst>
                                      </p:cBhvr>
                                      <p:tavLst>
                                        <p:tav tm="0" fmla="#ppt_y-sin(pi*$)/81">
                                          <p:val>
                                            <p:fltVal val="0"/>
                                          </p:val>
                                        </p:tav>
                                        <p:tav tm="100000">
                                          <p:val>
                                            <p:fltVal val="1"/>
                                          </p:val>
                                        </p:tav>
                                      </p:tavLst>
                                    </p:anim>
                                    <p:animScale>
                                      <p:cBhvr>
                                        <p:cTn id="225" dur="26">
                                          <p:stCondLst>
                                            <p:cond delay="650"/>
                                          </p:stCondLst>
                                        </p:cTn>
                                        <p:tgtEl>
                                          <p:spTgt spid="200"/>
                                        </p:tgtEl>
                                      </p:cBhvr>
                                      <p:to x="100000" y="60000"/>
                                    </p:animScale>
                                    <p:animScale>
                                      <p:cBhvr>
                                        <p:cTn id="226" dur="166" decel="50000">
                                          <p:stCondLst>
                                            <p:cond delay="676"/>
                                          </p:stCondLst>
                                        </p:cTn>
                                        <p:tgtEl>
                                          <p:spTgt spid="200"/>
                                        </p:tgtEl>
                                      </p:cBhvr>
                                      <p:to x="100000" y="100000"/>
                                    </p:animScale>
                                    <p:animScale>
                                      <p:cBhvr>
                                        <p:cTn id="227" dur="26">
                                          <p:stCondLst>
                                            <p:cond delay="1312"/>
                                          </p:stCondLst>
                                        </p:cTn>
                                        <p:tgtEl>
                                          <p:spTgt spid="200"/>
                                        </p:tgtEl>
                                      </p:cBhvr>
                                      <p:to x="100000" y="80000"/>
                                    </p:animScale>
                                    <p:animScale>
                                      <p:cBhvr>
                                        <p:cTn id="228" dur="166" decel="50000">
                                          <p:stCondLst>
                                            <p:cond delay="1338"/>
                                          </p:stCondLst>
                                        </p:cTn>
                                        <p:tgtEl>
                                          <p:spTgt spid="200"/>
                                        </p:tgtEl>
                                      </p:cBhvr>
                                      <p:to x="100000" y="100000"/>
                                    </p:animScale>
                                    <p:animScale>
                                      <p:cBhvr>
                                        <p:cTn id="229" dur="26">
                                          <p:stCondLst>
                                            <p:cond delay="1642"/>
                                          </p:stCondLst>
                                        </p:cTn>
                                        <p:tgtEl>
                                          <p:spTgt spid="200"/>
                                        </p:tgtEl>
                                      </p:cBhvr>
                                      <p:to x="100000" y="90000"/>
                                    </p:animScale>
                                    <p:animScale>
                                      <p:cBhvr>
                                        <p:cTn id="230" dur="166" decel="50000">
                                          <p:stCondLst>
                                            <p:cond delay="1668"/>
                                          </p:stCondLst>
                                        </p:cTn>
                                        <p:tgtEl>
                                          <p:spTgt spid="200"/>
                                        </p:tgtEl>
                                      </p:cBhvr>
                                      <p:to x="100000" y="100000"/>
                                    </p:animScale>
                                    <p:animScale>
                                      <p:cBhvr>
                                        <p:cTn id="231" dur="26">
                                          <p:stCondLst>
                                            <p:cond delay="1808"/>
                                          </p:stCondLst>
                                        </p:cTn>
                                        <p:tgtEl>
                                          <p:spTgt spid="200"/>
                                        </p:tgtEl>
                                      </p:cBhvr>
                                      <p:to x="100000" y="95000"/>
                                    </p:animScale>
                                    <p:animScale>
                                      <p:cBhvr>
                                        <p:cTn id="232" dur="166" decel="50000">
                                          <p:stCondLst>
                                            <p:cond delay="1834"/>
                                          </p:stCondLst>
                                        </p:cTn>
                                        <p:tgtEl>
                                          <p:spTgt spid="200"/>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96"/>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xit" presetSubtype="0" fill="hold" grpId="1" nodeType="clickEffect">
                                  <p:stCondLst>
                                    <p:cond delay="0"/>
                                  </p:stCondLst>
                                  <p:childTnLst>
                                    <p:set>
                                      <p:cBhvr>
                                        <p:cTn id="240" dur="1" fill="hold">
                                          <p:stCondLst>
                                            <p:cond delay="0"/>
                                          </p:stCondLst>
                                        </p:cTn>
                                        <p:tgtEl>
                                          <p:spTgt spid="196"/>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199"/>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200"/>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26" presetClass="entr" presetSubtype="0" fill="hold" nodeType="clickEffect">
                                  <p:stCondLst>
                                    <p:cond delay="0"/>
                                  </p:stCondLst>
                                  <p:childTnLst>
                                    <p:set>
                                      <p:cBhvr>
                                        <p:cTn id="248" dur="1" fill="hold">
                                          <p:stCondLst>
                                            <p:cond delay="0"/>
                                          </p:stCondLst>
                                        </p:cTn>
                                        <p:tgtEl>
                                          <p:spTgt spid="183"/>
                                        </p:tgtEl>
                                        <p:attrNameLst>
                                          <p:attrName>style.visibility</p:attrName>
                                        </p:attrNameLst>
                                      </p:cBhvr>
                                      <p:to>
                                        <p:strVal val="visible"/>
                                      </p:to>
                                    </p:set>
                                    <p:animEffect transition="in" filter="wipe(down)">
                                      <p:cBhvr>
                                        <p:cTn id="249" dur="580">
                                          <p:stCondLst>
                                            <p:cond delay="0"/>
                                          </p:stCondLst>
                                        </p:cTn>
                                        <p:tgtEl>
                                          <p:spTgt spid="183"/>
                                        </p:tgtEl>
                                      </p:cBhvr>
                                    </p:animEffect>
                                    <p:anim calcmode="lin" valueType="num">
                                      <p:cBhvr>
                                        <p:cTn id="250" dur="1822" tmFilter="0,0; 0.14,0.36; 0.43,0.73; 0.71,0.91; 1.0,1.0">
                                          <p:stCondLst>
                                            <p:cond delay="0"/>
                                          </p:stCondLst>
                                        </p:cTn>
                                        <p:tgtEl>
                                          <p:spTgt spid="183"/>
                                        </p:tgtEl>
                                        <p:attrNameLst>
                                          <p:attrName>ppt_x</p:attrName>
                                        </p:attrNameLst>
                                      </p:cBhvr>
                                      <p:tavLst>
                                        <p:tav tm="0">
                                          <p:val>
                                            <p:strVal val="#ppt_x-0.25"/>
                                          </p:val>
                                        </p:tav>
                                        <p:tav tm="100000">
                                          <p:val>
                                            <p:strVal val="#ppt_x"/>
                                          </p:val>
                                        </p:tav>
                                      </p:tavLst>
                                    </p:anim>
                                    <p:anim calcmode="lin" valueType="num">
                                      <p:cBhvr>
                                        <p:cTn id="251" dur="664" tmFilter="0.0,0.0; 0.25,0.07; 0.50,0.2; 0.75,0.467; 1.0,1.0">
                                          <p:stCondLst>
                                            <p:cond delay="0"/>
                                          </p:stCondLst>
                                        </p:cTn>
                                        <p:tgtEl>
                                          <p:spTgt spid="183"/>
                                        </p:tgtEl>
                                        <p:attrNameLst>
                                          <p:attrName>ppt_y</p:attrName>
                                        </p:attrNameLst>
                                      </p:cBhvr>
                                      <p:tavLst>
                                        <p:tav tm="0" fmla="#ppt_y-sin(pi*$)/3">
                                          <p:val>
                                            <p:fltVal val="0.5"/>
                                          </p:val>
                                        </p:tav>
                                        <p:tav tm="100000">
                                          <p:val>
                                            <p:fltVal val="1"/>
                                          </p:val>
                                        </p:tav>
                                      </p:tavLst>
                                    </p:anim>
                                    <p:anim calcmode="lin" valueType="num">
                                      <p:cBhvr>
                                        <p:cTn id="252" dur="664" tmFilter="0, 0; 0.125,0.2665; 0.25,0.4; 0.375,0.465; 0.5,0.5;  0.625,0.535; 0.75,0.6; 0.875,0.7335; 1,1">
                                          <p:stCondLst>
                                            <p:cond delay="664"/>
                                          </p:stCondLst>
                                        </p:cTn>
                                        <p:tgtEl>
                                          <p:spTgt spid="183"/>
                                        </p:tgtEl>
                                        <p:attrNameLst>
                                          <p:attrName>ppt_y</p:attrName>
                                        </p:attrNameLst>
                                      </p:cBhvr>
                                      <p:tavLst>
                                        <p:tav tm="0" fmla="#ppt_y-sin(pi*$)/9">
                                          <p:val>
                                            <p:fltVal val="0"/>
                                          </p:val>
                                        </p:tav>
                                        <p:tav tm="100000">
                                          <p:val>
                                            <p:fltVal val="1"/>
                                          </p:val>
                                        </p:tav>
                                      </p:tavLst>
                                    </p:anim>
                                    <p:anim calcmode="lin" valueType="num">
                                      <p:cBhvr>
                                        <p:cTn id="253" dur="332" tmFilter="0, 0; 0.125,0.2665; 0.25,0.4; 0.375,0.465; 0.5,0.5;  0.625,0.535; 0.75,0.6; 0.875,0.7335; 1,1">
                                          <p:stCondLst>
                                            <p:cond delay="1324"/>
                                          </p:stCondLst>
                                        </p:cTn>
                                        <p:tgtEl>
                                          <p:spTgt spid="183"/>
                                        </p:tgtEl>
                                        <p:attrNameLst>
                                          <p:attrName>ppt_y</p:attrName>
                                        </p:attrNameLst>
                                      </p:cBhvr>
                                      <p:tavLst>
                                        <p:tav tm="0" fmla="#ppt_y-sin(pi*$)/27">
                                          <p:val>
                                            <p:fltVal val="0"/>
                                          </p:val>
                                        </p:tav>
                                        <p:tav tm="100000">
                                          <p:val>
                                            <p:fltVal val="1"/>
                                          </p:val>
                                        </p:tav>
                                      </p:tavLst>
                                    </p:anim>
                                    <p:anim calcmode="lin" valueType="num">
                                      <p:cBhvr>
                                        <p:cTn id="254" dur="164" tmFilter="0, 0; 0.125,0.2665; 0.25,0.4; 0.375,0.465; 0.5,0.5;  0.625,0.535; 0.75,0.6; 0.875,0.7335; 1,1">
                                          <p:stCondLst>
                                            <p:cond delay="1656"/>
                                          </p:stCondLst>
                                        </p:cTn>
                                        <p:tgtEl>
                                          <p:spTgt spid="183"/>
                                        </p:tgtEl>
                                        <p:attrNameLst>
                                          <p:attrName>ppt_y</p:attrName>
                                        </p:attrNameLst>
                                      </p:cBhvr>
                                      <p:tavLst>
                                        <p:tav tm="0" fmla="#ppt_y-sin(pi*$)/81">
                                          <p:val>
                                            <p:fltVal val="0"/>
                                          </p:val>
                                        </p:tav>
                                        <p:tav tm="100000">
                                          <p:val>
                                            <p:fltVal val="1"/>
                                          </p:val>
                                        </p:tav>
                                      </p:tavLst>
                                    </p:anim>
                                    <p:animScale>
                                      <p:cBhvr>
                                        <p:cTn id="255" dur="26">
                                          <p:stCondLst>
                                            <p:cond delay="650"/>
                                          </p:stCondLst>
                                        </p:cTn>
                                        <p:tgtEl>
                                          <p:spTgt spid="183"/>
                                        </p:tgtEl>
                                      </p:cBhvr>
                                      <p:to x="100000" y="60000"/>
                                    </p:animScale>
                                    <p:animScale>
                                      <p:cBhvr>
                                        <p:cTn id="256" dur="166" decel="50000">
                                          <p:stCondLst>
                                            <p:cond delay="676"/>
                                          </p:stCondLst>
                                        </p:cTn>
                                        <p:tgtEl>
                                          <p:spTgt spid="183"/>
                                        </p:tgtEl>
                                      </p:cBhvr>
                                      <p:to x="100000" y="100000"/>
                                    </p:animScale>
                                    <p:animScale>
                                      <p:cBhvr>
                                        <p:cTn id="257" dur="26">
                                          <p:stCondLst>
                                            <p:cond delay="1312"/>
                                          </p:stCondLst>
                                        </p:cTn>
                                        <p:tgtEl>
                                          <p:spTgt spid="183"/>
                                        </p:tgtEl>
                                      </p:cBhvr>
                                      <p:to x="100000" y="80000"/>
                                    </p:animScale>
                                    <p:animScale>
                                      <p:cBhvr>
                                        <p:cTn id="258" dur="166" decel="50000">
                                          <p:stCondLst>
                                            <p:cond delay="1338"/>
                                          </p:stCondLst>
                                        </p:cTn>
                                        <p:tgtEl>
                                          <p:spTgt spid="183"/>
                                        </p:tgtEl>
                                      </p:cBhvr>
                                      <p:to x="100000" y="100000"/>
                                    </p:animScale>
                                    <p:animScale>
                                      <p:cBhvr>
                                        <p:cTn id="259" dur="26">
                                          <p:stCondLst>
                                            <p:cond delay="1642"/>
                                          </p:stCondLst>
                                        </p:cTn>
                                        <p:tgtEl>
                                          <p:spTgt spid="183"/>
                                        </p:tgtEl>
                                      </p:cBhvr>
                                      <p:to x="100000" y="90000"/>
                                    </p:animScale>
                                    <p:animScale>
                                      <p:cBhvr>
                                        <p:cTn id="260" dur="166" decel="50000">
                                          <p:stCondLst>
                                            <p:cond delay="1668"/>
                                          </p:stCondLst>
                                        </p:cTn>
                                        <p:tgtEl>
                                          <p:spTgt spid="183"/>
                                        </p:tgtEl>
                                      </p:cBhvr>
                                      <p:to x="100000" y="100000"/>
                                    </p:animScale>
                                    <p:animScale>
                                      <p:cBhvr>
                                        <p:cTn id="261" dur="26">
                                          <p:stCondLst>
                                            <p:cond delay="1808"/>
                                          </p:stCondLst>
                                        </p:cTn>
                                        <p:tgtEl>
                                          <p:spTgt spid="183"/>
                                        </p:tgtEl>
                                      </p:cBhvr>
                                      <p:to x="100000" y="95000"/>
                                    </p:animScale>
                                    <p:animScale>
                                      <p:cBhvr>
                                        <p:cTn id="262" dur="166" decel="50000">
                                          <p:stCondLst>
                                            <p:cond delay="1834"/>
                                          </p:stCondLst>
                                        </p:cTn>
                                        <p:tgtEl>
                                          <p:spTgt spid="183"/>
                                        </p:tgtEl>
                                      </p:cBhvr>
                                      <p:to x="100000" y="100000"/>
                                    </p:animScale>
                                  </p:childTnLst>
                                </p:cTn>
                              </p:par>
                            </p:childTnLst>
                          </p:cTn>
                        </p:par>
                      </p:childTnLst>
                    </p:cTn>
                  </p:par>
                  <p:par>
                    <p:cTn id="263" fill="hold">
                      <p:stCondLst>
                        <p:cond delay="indefinite"/>
                      </p:stCondLst>
                      <p:childTnLst>
                        <p:par>
                          <p:cTn id="264" fill="hold">
                            <p:stCondLst>
                              <p:cond delay="0"/>
                            </p:stCondLst>
                            <p:childTnLst>
                              <p:par>
                                <p:cTn id="265" presetID="26" presetClass="entr" presetSubtype="0" fill="hold" nodeType="clickEffect">
                                  <p:stCondLst>
                                    <p:cond delay="0"/>
                                  </p:stCondLst>
                                  <p:childTnLst>
                                    <p:set>
                                      <p:cBhvr>
                                        <p:cTn id="266" dur="1" fill="hold">
                                          <p:stCondLst>
                                            <p:cond delay="0"/>
                                          </p:stCondLst>
                                        </p:cTn>
                                        <p:tgtEl>
                                          <p:spTgt spid="201"/>
                                        </p:tgtEl>
                                        <p:attrNameLst>
                                          <p:attrName>style.visibility</p:attrName>
                                        </p:attrNameLst>
                                      </p:cBhvr>
                                      <p:to>
                                        <p:strVal val="visible"/>
                                      </p:to>
                                    </p:set>
                                    <p:animEffect transition="in" filter="wipe(down)">
                                      <p:cBhvr>
                                        <p:cTn id="267" dur="580">
                                          <p:stCondLst>
                                            <p:cond delay="0"/>
                                          </p:stCondLst>
                                        </p:cTn>
                                        <p:tgtEl>
                                          <p:spTgt spid="201"/>
                                        </p:tgtEl>
                                      </p:cBhvr>
                                    </p:animEffect>
                                    <p:anim calcmode="lin" valueType="num">
                                      <p:cBhvr>
                                        <p:cTn id="268" dur="1822" tmFilter="0,0; 0.14,0.36; 0.43,0.73; 0.71,0.91; 1.0,1.0">
                                          <p:stCondLst>
                                            <p:cond delay="0"/>
                                          </p:stCondLst>
                                        </p:cTn>
                                        <p:tgtEl>
                                          <p:spTgt spid="201"/>
                                        </p:tgtEl>
                                        <p:attrNameLst>
                                          <p:attrName>ppt_x</p:attrName>
                                        </p:attrNameLst>
                                      </p:cBhvr>
                                      <p:tavLst>
                                        <p:tav tm="0">
                                          <p:val>
                                            <p:strVal val="#ppt_x-0.25"/>
                                          </p:val>
                                        </p:tav>
                                        <p:tav tm="100000">
                                          <p:val>
                                            <p:strVal val="#ppt_x"/>
                                          </p:val>
                                        </p:tav>
                                      </p:tavLst>
                                    </p:anim>
                                    <p:anim calcmode="lin" valueType="num">
                                      <p:cBhvr>
                                        <p:cTn id="269" dur="664" tmFilter="0.0,0.0; 0.25,0.07; 0.50,0.2; 0.75,0.467; 1.0,1.0">
                                          <p:stCondLst>
                                            <p:cond delay="0"/>
                                          </p:stCondLst>
                                        </p:cTn>
                                        <p:tgtEl>
                                          <p:spTgt spid="201"/>
                                        </p:tgtEl>
                                        <p:attrNameLst>
                                          <p:attrName>ppt_y</p:attrName>
                                        </p:attrNameLst>
                                      </p:cBhvr>
                                      <p:tavLst>
                                        <p:tav tm="0" fmla="#ppt_y-sin(pi*$)/3">
                                          <p:val>
                                            <p:fltVal val="0.5"/>
                                          </p:val>
                                        </p:tav>
                                        <p:tav tm="100000">
                                          <p:val>
                                            <p:fltVal val="1"/>
                                          </p:val>
                                        </p:tav>
                                      </p:tavLst>
                                    </p:anim>
                                    <p:anim calcmode="lin" valueType="num">
                                      <p:cBhvr>
                                        <p:cTn id="270" dur="664" tmFilter="0, 0; 0.125,0.2665; 0.25,0.4; 0.375,0.465; 0.5,0.5;  0.625,0.535; 0.75,0.6; 0.875,0.7335; 1,1">
                                          <p:stCondLst>
                                            <p:cond delay="664"/>
                                          </p:stCondLst>
                                        </p:cTn>
                                        <p:tgtEl>
                                          <p:spTgt spid="201"/>
                                        </p:tgtEl>
                                        <p:attrNameLst>
                                          <p:attrName>ppt_y</p:attrName>
                                        </p:attrNameLst>
                                      </p:cBhvr>
                                      <p:tavLst>
                                        <p:tav tm="0" fmla="#ppt_y-sin(pi*$)/9">
                                          <p:val>
                                            <p:fltVal val="0"/>
                                          </p:val>
                                        </p:tav>
                                        <p:tav tm="100000">
                                          <p:val>
                                            <p:fltVal val="1"/>
                                          </p:val>
                                        </p:tav>
                                      </p:tavLst>
                                    </p:anim>
                                    <p:anim calcmode="lin" valueType="num">
                                      <p:cBhvr>
                                        <p:cTn id="271" dur="332" tmFilter="0, 0; 0.125,0.2665; 0.25,0.4; 0.375,0.465; 0.5,0.5;  0.625,0.535; 0.75,0.6; 0.875,0.7335; 1,1">
                                          <p:stCondLst>
                                            <p:cond delay="1324"/>
                                          </p:stCondLst>
                                        </p:cTn>
                                        <p:tgtEl>
                                          <p:spTgt spid="201"/>
                                        </p:tgtEl>
                                        <p:attrNameLst>
                                          <p:attrName>ppt_y</p:attrName>
                                        </p:attrNameLst>
                                      </p:cBhvr>
                                      <p:tavLst>
                                        <p:tav tm="0" fmla="#ppt_y-sin(pi*$)/27">
                                          <p:val>
                                            <p:fltVal val="0"/>
                                          </p:val>
                                        </p:tav>
                                        <p:tav tm="100000">
                                          <p:val>
                                            <p:fltVal val="1"/>
                                          </p:val>
                                        </p:tav>
                                      </p:tavLst>
                                    </p:anim>
                                    <p:anim calcmode="lin" valueType="num">
                                      <p:cBhvr>
                                        <p:cTn id="272" dur="164" tmFilter="0, 0; 0.125,0.2665; 0.25,0.4; 0.375,0.465; 0.5,0.5;  0.625,0.535; 0.75,0.6; 0.875,0.7335; 1,1">
                                          <p:stCondLst>
                                            <p:cond delay="1656"/>
                                          </p:stCondLst>
                                        </p:cTn>
                                        <p:tgtEl>
                                          <p:spTgt spid="201"/>
                                        </p:tgtEl>
                                        <p:attrNameLst>
                                          <p:attrName>ppt_y</p:attrName>
                                        </p:attrNameLst>
                                      </p:cBhvr>
                                      <p:tavLst>
                                        <p:tav tm="0" fmla="#ppt_y-sin(pi*$)/81">
                                          <p:val>
                                            <p:fltVal val="0"/>
                                          </p:val>
                                        </p:tav>
                                        <p:tav tm="100000">
                                          <p:val>
                                            <p:fltVal val="1"/>
                                          </p:val>
                                        </p:tav>
                                      </p:tavLst>
                                    </p:anim>
                                    <p:animScale>
                                      <p:cBhvr>
                                        <p:cTn id="273" dur="26">
                                          <p:stCondLst>
                                            <p:cond delay="650"/>
                                          </p:stCondLst>
                                        </p:cTn>
                                        <p:tgtEl>
                                          <p:spTgt spid="201"/>
                                        </p:tgtEl>
                                      </p:cBhvr>
                                      <p:to x="100000" y="60000"/>
                                    </p:animScale>
                                    <p:animScale>
                                      <p:cBhvr>
                                        <p:cTn id="274" dur="166" decel="50000">
                                          <p:stCondLst>
                                            <p:cond delay="676"/>
                                          </p:stCondLst>
                                        </p:cTn>
                                        <p:tgtEl>
                                          <p:spTgt spid="201"/>
                                        </p:tgtEl>
                                      </p:cBhvr>
                                      <p:to x="100000" y="100000"/>
                                    </p:animScale>
                                    <p:animScale>
                                      <p:cBhvr>
                                        <p:cTn id="275" dur="26">
                                          <p:stCondLst>
                                            <p:cond delay="1312"/>
                                          </p:stCondLst>
                                        </p:cTn>
                                        <p:tgtEl>
                                          <p:spTgt spid="201"/>
                                        </p:tgtEl>
                                      </p:cBhvr>
                                      <p:to x="100000" y="80000"/>
                                    </p:animScale>
                                    <p:animScale>
                                      <p:cBhvr>
                                        <p:cTn id="276" dur="166" decel="50000">
                                          <p:stCondLst>
                                            <p:cond delay="1338"/>
                                          </p:stCondLst>
                                        </p:cTn>
                                        <p:tgtEl>
                                          <p:spTgt spid="201"/>
                                        </p:tgtEl>
                                      </p:cBhvr>
                                      <p:to x="100000" y="100000"/>
                                    </p:animScale>
                                    <p:animScale>
                                      <p:cBhvr>
                                        <p:cTn id="277" dur="26">
                                          <p:stCondLst>
                                            <p:cond delay="1642"/>
                                          </p:stCondLst>
                                        </p:cTn>
                                        <p:tgtEl>
                                          <p:spTgt spid="201"/>
                                        </p:tgtEl>
                                      </p:cBhvr>
                                      <p:to x="100000" y="90000"/>
                                    </p:animScale>
                                    <p:animScale>
                                      <p:cBhvr>
                                        <p:cTn id="278" dur="166" decel="50000">
                                          <p:stCondLst>
                                            <p:cond delay="1668"/>
                                          </p:stCondLst>
                                        </p:cTn>
                                        <p:tgtEl>
                                          <p:spTgt spid="201"/>
                                        </p:tgtEl>
                                      </p:cBhvr>
                                      <p:to x="100000" y="100000"/>
                                    </p:animScale>
                                    <p:animScale>
                                      <p:cBhvr>
                                        <p:cTn id="279" dur="26">
                                          <p:stCondLst>
                                            <p:cond delay="1808"/>
                                          </p:stCondLst>
                                        </p:cTn>
                                        <p:tgtEl>
                                          <p:spTgt spid="201"/>
                                        </p:tgtEl>
                                      </p:cBhvr>
                                      <p:to x="100000" y="95000"/>
                                    </p:animScale>
                                    <p:animScale>
                                      <p:cBhvr>
                                        <p:cTn id="280" dur="166" decel="50000">
                                          <p:stCondLst>
                                            <p:cond delay="1834"/>
                                          </p:stCondLst>
                                        </p:cTn>
                                        <p:tgtEl>
                                          <p:spTgt spid="201"/>
                                        </p:tgtEl>
                                      </p:cBhvr>
                                      <p:to x="100000" y="100000"/>
                                    </p:animScale>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197"/>
                                        </p:tgtEl>
                                        <p:attrNameLst>
                                          <p:attrName>style.visibility</p:attrName>
                                        </p:attrNameLst>
                                      </p:cBhvr>
                                      <p:to>
                                        <p:strVal val="visible"/>
                                      </p:to>
                                    </p:set>
                                  </p:childTnLst>
                                </p:cTn>
                              </p:par>
                            </p:childTnLst>
                          </p:cTn>
                        </p:par>
                      </p:childTnLst>
                    </p:cTn>
                  </p:par>
                  <p:par>
                    <p:cTn id="285" fill="hold">
                      <p:stCondLst>
                        <p:cond delay="indefinite"/>
                      </p:stCondLst>
                      <p:childTnLst>
                        <p:par>
                          <p:cTn id="286" fill="hold">
                            <p:stCondLst>
                              <p:cond delay="0"/>
                            </p:stCondLst>
                            <p:childTnLst>
                              <p:par>
                                <p:cTn id="287" presetID="1" presetClass="exit" presetSubtype="0" fill="hold" grpId="1" nodeType="clickEffect">
                                  <p:stCondLst>
                                    <p:cond delay="0"/>
                                  </p:stCondLst>
                                  <p:childTnLst>
                                    <p:set>
                                      <p:cBhvr>
                                        <p:cTn id="288" dur="1" fill="hold">
                                          <p:stCondLst>
                                            <p:cond delay="0"/>
                                          </p:stCondLst>
                                        </p:cTn>
                                        <p:tgtEl>
                                          <p:spTgt spid="197"/>
                                        </p:tgtEl>
                                        <p:attrNameLst>
                                          <p:attrName>style.visibility</p:attrName>
                                        </p:attrNameLst>
                                      </p:cBhvr>
                                      <p:to>
                                        <p:strVal val="hidden"/>
                                      </p:to>
                                    </p:set>
                                  </p:childTnLst>
                                </p:cTn>
                              </p:par>
                              <p:par>
                                <p:cTn id="289" presetID="1" presetClass="exit" presetSubtype="0" fill="hold" nodeType="withEffect">
                                  <p:stCondLst>
                                    <p:cond delay="0"/>
                                  </p:stCondLst>
                                  <p:childTnLst>
                                    <p:set>
                                      <p:cBhvr>
                                        <p:cTn id="290" dur="1" fill="hold">
                                          <p:stCondLst>
                                            <p:cond delay="0"/>
                                          </p:stCondLst>
                                        </p:cTn>
                                        <p:tgtEl>
                                          <p:spTgt spid="183"/>
                                        </p:tgtEl>
                                        <p:attrNameLst>
                                          <p:attrName>style.visibility</p:attrName>
                                        </p:attrNameLst>
                                      </p:cBhvr>
                                      <p:to>
                                        <p:strVal val="hidden"/>
                                      </p:to>
                                    </p:set>
                                  </p:childTnLst>
                                </p:cTn>
                              </p:par>
                              <p:par>
                                <p:cTn id="291" presetID="1" presetClass="exit" presetSubtype="0" fill="hold" nodeType="withEffect">
                                  <p:stCondLst>
                                    <p:cond delay="0"/>
                                  </p:stCondLst>
                                  <p:childTnLst>
                                    <p:set>
                                      <p:cBhvr>
                                        <p:cTn id="292" dur="1" fill="hold">
                                          <p:stCondLst>
                                            <p:cond delay="0"/>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92" grpId="0"/>
      <p:bldP spid="192" grpId="1"/>
      <p:bldP spid="193" grpId="0"/>
      <p:bldP spid="193" grpId="1"/>
      <p:bldP spid="194" grpId="0"/>
      <p:bldP spid="194" grpId="1"/>
      <p:bldP spid="195" grpId="0"/>
      <p:bldP spid="195" grpId="1"/>
      <p:bldP spid="196" grpId="0"/>
      <p:bldP spid="196" grpId="1"/>
      <p:bldP spid="197" grpId="0"/>
      <p:bldP spid="19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1" name="Graphic 30" descr="Teacher">
            <a:extLst>
              <a:ext uri="{FF2B5EF4-FFF2-40B4-BE49-F238E27FC236}">
                <a16:creationId xmlns:a16="http://schemas.microsoft.com/office/drawing/2014/main" id="{ADA3A51C-F52F-42DD-9A6C-D17240166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07" y="438993"/>
            <a:ext cx="528228" cy="914400"/>
          </a:xfrm>
          <a:prstGeom prst="rect">
            <a:avLst/>
          </a:prstGeom>
        </p:spPr>
      </p:pic>
      <p:sp>
        <p:nvSpPr>
          <p:cNvPr id="32" name="Speech Bubble: Rectangle with Corners Rounded 31">
            <a:extLst>
              <a:ext uri="{FF2B5EF4-FFF2-40B4-BE49-F238E27FC236}">
                <a16:creationId xmlns:a16="http://schemas.microsoft.com/office/drawing/2014/main" id="{EF9298FA-E249-480F-9B39-AE5B43C8A8A4}"/>
              </a:ext>
            </a:extLst>
          </p:cNvPr>
          <p:cNvSpPr/>
          <p:nvPr/>
        </p:nvSpPr>
        <p:spPr>
          <a:xfrm>
            <a:off x="899381" y="607524"/>
            <a:ext cx="6074625" cy="474368"/>
          </a:xfrm>
          <a:prstGeom prst="wedgeRoundRectCallout">
            <a:avLst>
              <a:gd name="adj1" fmla="val -53302"/>
              <a:gd name="adj2" fmla="val 16731"/>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44541" y="28656"/>
            <a:ext cx="3029613"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37" name="TextBox 36">
            <a:extLst>
              <a:ext uri="{FF2B5EF4-FFF2-40B4-BE49-F238E27FC236}">
                <a16:creationId xmlns:a16="http://schemas.microsoft.com/office/drawing/2014/main" id="{868CA353-6B7B-44CA-92FB-9ACDF811AC62}"/>
              </a:ext>
            </a:extLst>
          </p:cNvPr>
          <p:cNvSpPr txBox="1"/>
          <p:nvPr/>
        </p:nvSpPr>
        <p:spPr>
          <a:xfrm>
            <a:off x="3456100" y="68182"/>
            <a:ext cx="408958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Parle</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français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[2/2]</a:t>
            </a:r>
          </a:p>
        </p:txBody>
      </p:sp>
      <p:sp>
        <p:nvSpPr>
          <p:cNvPr id="9" name="Google Shape;167;p2">
            <a:extLst>
              <a:ext uri="{FF2B5EF4-FFF2-40B4-BE49-F238E27FC236}">
                <a16:creationId xmlns:a16="http://schemas.microsoft.com/office/drawing/2014/main" id="{E4D056E1-B5D6-4AD6-B4F9-800D465B4BD4}"/>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1" name="Rectangle: Rounded Corners 180">
            <a:extLst>
              <a:ext uri="{FF2B5EF4-FFF2-40B4-BE49-F238E27FC236}">
                <a16:creationId xmlns:a16="http://schemas.microsoft.com/office/drawing/2014/main" id="{9F610894-15E2-4E34-A65C-C5643B46A31D}"/>
              </a:ext>
            </a:extLst>
          </p:cNvPr>
          <p:cNvSpPr/>
          <p:nvPr/>
        </p:nvSpPr>
        <p:spPr>
          <a:xfrm>
            <a:off x="5047241" y="1237276"/>
            <a:ext cx="5852047" cy="993394"/>
          </a:xfrm>
          <a:prstGeom prst="roundRect">
            <a:avLst/>
          </a:prstGeom>
          <a:solidFill>
            <a:srgbClr val="FFF3FF"/>
          </a:solidFill>
          <a:ln w="12700" cap="flat" cmpd="sng" algn="ctr">
            <a:solidFill>
              <a:srgbClr val="FF00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pic>
        <p:nvPicPr>
          <p:cNvPr id="182" name="Picture 14" descr="number 5 on dice - Clip Art Library">
            <a:extLst>
              <a:ext uri="{FF2B5EF4-FFF2-40B4-BE49-F238E27FC236}">
                <a16:creationId xmlns:a16="http://schemas.microsoft.com/office/drawing/2014/main" id="{DAF45EC3-435C-40F0-A966-851A34EE43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5149" y="26250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8" descr="dice clipart six - Clip Art Library">
            <a:extLst>
              <a:ext uri="{FF2B5EF4-FFF2-40B4-BE49-F238E27FC236}">
                <a16:creationId xmlns:a16="http://schemas.microsoft.com/office/drawing/2014/main" id="{CC1E0F1F-2824-4404-9DB9-5CA6324610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726659" y="2649276"/>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6" descr="Free Dice Faces, Download Free Clip Art, Free Clip Art on Clipart ...">
            <a:extLst>
              <a:ext uri="{FF2B5EF4-FFF2-40B4-BE49-F238E27FC236}">
                <a16:creationId xmlns:a16="http://schemas.microsoft.com/office/drawing/2014/main" id="{3B441EA6-2BBC-44E2-8992-FBC8578723F6}"/>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5736048" y="2621170"/>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6" descr="Free Dice Faces, Download Free Clip Art, Free Clip Art on Clipart ...">
            <a:extLst>
              <a:ext uri="{FF2B5EF4-FFF2-40B4-BE49-F238E27FC236}">
                <a16:creationId xmlns:a16="http://schemas.microsoft.com/office/drawing/2014/main" id="{A620BF64-FAD8-4031-AC62-A0D84FAD4848}"/>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8879496" y="26113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4" descr="Dice Faces Png - Clip Art Library">
            <a:extLst>
              <a:ext uri="{FF2B5EF4-FFF2-40B4-BE49-F238E27FC236}">
                <a16:creationId xmlns:a16="http://schemas.microsoft.com/office/drawing/2014/main" id="{65303893-CDBE-45BC-92D2-76C580DE3096}"/>
              </a:ext>
            </a:extLst>
          </p:cNvPr>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5736049" y="2621170"/>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8" descr="dice face 2 png - Clip Art Library">
            <a:extLst>
              <a:ext uri="{FF2B5EF4-FFF2-40B4-BE49-F238E27FC236}">
                <a16:creationId xmlns:a16="http://schemas.microsoft.com/office/drawing/2014/main" id="{18E231ED-AE3A-40E3-B11E-44FAA9CEFB1B}"/>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5726659" y="2624388"/>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6" descr="Free Dice Face, Download Free Clip Art, Free Clip Art on Clipart ...">
            <a:extLst>
              <a:ext uri="{FF2B5EF4-FFF2-40B4-BE49-F238E27FC236}">
                <a16:creationId xmlns:a16="http://schemas.microsoft.com/office/drawing/2014/main" id="{496CA718-5A79-467C-8AF0-09EAA5807E7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2135" y="2634184"/>
            <a:ext cx="993395" cy="9933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9" name="Table 7">
            <a:extLst>
              <a:ext uri="{FF2B5EF4-FFF2-40B4-BE49-F238E27FC236}">
                <a16:creationId xmlns:a16="http://schemas.microsoft.com/office/drawing/2014/main" id="{1EE5F884-42A3-4B28-8171-E653E9B30D12}"/>
              </a:ext>
            </a:extLst>
          </p:cNvPr>
          <p:cNvGraphicFramePr>
            <a:graphicFrameLocks noGrp="1"/>
          </p:cNvGraphicFramePr>
          <p:nvPr/>
        </p:nvGraphicFramePr>
        <p:xfrm>
          <a:off x="4821366" y="3325851"/>
          <a:ext cx="3318906" cy="3200400"/>
        </p:xfrm>
        <a:graphic>
          <a:graphicData uri="http://schemas.openxmlformats.org/drawingml/2006/table">
            <a:tbl>
              <a:tblPr firstRow="1" bandRow="1"/>
              <a:tblGrid>
                <a:gridCol w="559500">
                  <a:extLst>
                    <a:ext uri="{9D8B030D-6E8A-4147-A177-3AD203B41FA5}">
                      <a16:colId xmlns:a16="http://schemas.microsoft.com/office/drawing/2014/main" val="431552140"/>
                    </a:ext>
                  </a:extLst>
                </a:gridCol>
                <a:gridCol w="2759406">
                  <a:extLst>
                    <a:ext uri="{9D8B030D-6E8A-4147-A177-3AD203B41FA5}">
                      <a16:colId xmlns:a16="http://schemas.microsoft.com/office/drawing/2014/main" val="2285210175"/>
                    </a:ext>
                  </a:extLst>
                </a:gridCol>
              </a:tblGrid>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I like…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You like…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He likes…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1244">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I hate…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3537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You hate…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5597">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She hates…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graphicFrame>
        <p:nvGraphicFramePr>
          <p:cNvPr id="190" name="Table 7">
            <a:extLst>
              <a:ext uri="{FF2B5EF4-FFF2-40B4-BE49-F238E27FC236}">
                <a16:creationId xmlns:a16="http://schemas.microsoft.com/office/drawing/2014/main" id="{0504666A-EB71-4055-9724-A64A7F8CF50B}"/>
              </a:ext>
            </a:extLst>
          </p:cNvPr>
          <p:cNvGraphicFramePr>
            <a:graphicFrameLocks noGrp="1"/>
          </p:cNvGraphicFramePr>
          <p:nvPr>
            <p:extLst>
              <p:ext uri="{D42A27DB-BD31-4B8C-83A1-F6EECF244321}">
                <p14:modId xmlns:p14="http://schemas.microsoft.com/office/powerpoint/2010/main" val="1549059299"/>
              </p:ext>
            </p:extLst>
          </p:nvPr>
        </p:nvGraphicFramePr>
        <p:xfrm>
          <a:off x="7625347" y="3325851"/>
          <a:ext cx="4804229" cy="3200400"/>
        </p:xfrm>
        <a:graphic>
          <a:graphicData uri="http://schemas.openxmlformats.org/drawingml/2006/table">
            <a:tbl>
              <a:tblPr firstRow="1" bandRow="1"/>
              <a:tblGrid>
                <a:gridCol w="809895">
                  <a:extLst>
                    <a:ext uri="{9D8B030D-6E8A-4147-A177-3AD203B41FA5}">
                      <a16:colId xmlns:a16="http://schemas.microsoft.com/office/drawing/2014/main" val="431552140"/>
                    </a:ext>
                  </a:extLst>
                </a:gridCol>
                <a:gridCol w="3994334">
                  <a:extLst>
                    <a:ext uri="{9D8B030D-6E8A-4147-A177-3AD203B41FA5}">
                      <a16:colId xmlns:a16="http://schemas.microsoft.com/office/drawing/2014/main" val="2285210175"/>
                    </a:ext>
                  </a:extLst>
                </a:gridCol>
              </a:tblGrid>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endParaRPr lang="en-GB" sz="2400" dirty="0">
                        <a:solidFill>
                          <a:srgbClr val="115076"/>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375014"/>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working in silence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4728"/>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helping the teacher (f)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8633801"/>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playing with my friend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136716"/>
                  </a:ext>
                </a:extLst>
              </a:tr>
              <a:tr h="195570">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repeating some phrases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230005"/>
                  </a:ext>
                </a:extLst>
              </a:tr>
              <a:tr h="240702">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using a pen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135670"/>
                  </a:ext>
                </a:extLst>
              </a:tr>
              <a:tr h="189796">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r>
                        <a:rPr lang="en-GB" sz="2400" dirty="0">
                          <a:solidFill>
                            <a:srgbClr val="115076"/>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F0302020204030204"/>
                        </a:defRPr>
                      </a:lvl1pPr>
                      <a:lvl2pPr marL="457200" algn="l" defTabSz="914400" rtl="0" eaLnBrk="1" latinLnBrk="0" hangingPunct="1">
                        <a:defRPr sz="1800" kern="1200">
                          <a:solidFill>
                            <a:schemeClr val="tx1"/>
                          </a:solidFill>
                          <a:latin typeface="Century Gothic" panose="020F0302020204030204"/>
                        </a:defRPr>
                      </a:lvl2pPr>
                      <a:lvl3pPr marL="914400" algn="l" defTabSz="914400" rtl="0" eaLnBrk="1" latinLnBrk="0" hangingPunct="1">
                        <a:defRPr sz="1800" kern="1200">
                          <a:solidFill>
                            <a:schemeClr val="tx1"/>
                          </a:solidFill>
                          <a:latin typeface="Century Gothic" panose="020F0302020204030204"/>
                        </a:defRPr>
                      </a:lvl3pPr>
                      <a:lvl4pPr marL="1371600" algn="l" defTabSz="914400" rtl="0" eaLnBrk="1" latinLnBrk="0" hangingPunct="1">
                        <a:defRPr sz="1800" kern="1200">
                          <a:solidFill>
                            <a:schemeClr val="tx1"/>
                          </a:solidFill>
                          <a:latin typeface="Century Gothic" panose="020F0302020204030204"/>
                        </a:defRPr>
                      </a:lvl4pPr>
                      <a:lvl5pPr marL="1828800" algn="l" defTabSz="914400" rtl="0" eaLnBrk="1" latinLnBrk="0" hangingPunct="1">
                        <a:defRPr sz="1800" kern="1200">
                          <a:solidFill>
                            <a:schemeClr val="tx1"/>
                          </a:solidFill>
                          <a:latin typeface="Century Gothic" panose="020F0302020204030204"/>
                        </a:defRPr>
                      </a:lvl5pPr>
                      <a:lvl6pPr marL="2286000" algn="l" defTabSz="914400" rtl="0" eaLnBrk="1" latinLnBrk="0" hangingPunct="1">
                        <a:defRPr sz="1800" kern="1200">
                          <a:solidFill>
                            <a:schemeClr val="tx1"/>
                          </a:solidFill>
                          <a:latin typeface="Century Gothic" panose="020F0302020204030204"/>
                        </a:defRPr>
                      </a:lvl6pPr>
                      <a:lvl7pPr marL="2743200" algn="l" defTabSz="914400" rtl="0" eaLnBrk="1" latinLnBrk="0" hangingPunct="1">
                        <a:defRPr sz="1800" kern="1200">
                          <a:solidFill>
                            <a:schemeClr val="tx1"/>
                          </a:solidFill>
                          <a:latin typeface="Century Gothic" panose="020F0302020204030204"/>
                        </a:defRPr>
                      </a:lvl7pPr>
                      <a:lvl8pPr marL="3200400" algn="l" defTabSz="914400" rtl="0" eaLnBrk="1" latinLnBrk="0" hangingPunct="1">
                        <a:defRPr sz="1800" kern="1200">
                          <a:solidFill>
                            <a:schemeClr val="tx1"/>
                          </a:solidFill>
                          <a:latin typeface="Century Gothic" panose="020F0302020204030204"/>
                        </a:defRPr>
                      </a:lvl8pPr>
                      <a:lvl9pPr marL="3657600" algn="l" defTabSz="914400" rtl="0" eaLnBrk="1" latinLnBrk="0" hangingPunct="1">
                        <a:defRPr sz="1800" kern="1200">
                          <a:solidFill>
                            <a:schemeClr val="tx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115076"/>
                          </a:solidFill>
                        </a:rPr>
                        <a:t>being wrong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0048799"/>
                  </a:ext>
                </a:extLst>
              </a:tr>
            </a:tbl>
          </a:graphicData>
        </a:graphic>
      </p:graphicFrame>
      <p:pic>
        <p:nvPicPr>
          <p:cNvPr id="191" name="Picture 24" descr="Dice Faces Png - Clip Art Library">
            <a:extLst>
              <a:ext uri="{FF2B5EF4-FFF2-40B4-BE49-F238E27FC236}">
                <a16:creationId xmlns:a16="http://schemas.microsoft.com/office/drawing/2014/main" id="{042A0005-D7B3-479A-8453-8A474162E6AF}"/>
              </a:ext>
            </a:extLst>
          </p:cNvPr>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8896986" y="2618224"/>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192" name="TextBox 191">
            <a:extLst>
              <a:ext uri="{FF2B5EF4-FFF2-40B4-BE49-F238E27FC236}">
                <a16:creationId xmlns:a16="http://schemas.microsoft.com/office/drawing/2014/main" id="{6BC39AF9-A838-474F-8C63-F5F5727CE174}"/>
              </a:ext>
            </a:extLst>
          </p:cNvPr>
          <p:cNvSpPr txBox="1"/>
          <p:nvPr/>
        </p:nvSpPr>
        <p:spPr>
          <a:xfrm>
            <a:off x="5178444" y="1492337"/>
            <a:ext cx="5615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Il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aime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utiliser un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stylo</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93" name="TextBox 192">
            <a:extLst>
              <a:ext uri="{FF2B5EF4-FFF2-40B4-BE49-F238E27FC236}">
                <a16:creationId xmlns:a16="http://schemas.microsoft.com/office/drawing/2014/main" id="{AA3BFD63-EA56-4329-B27F-EF17CA101383}"/>
              </a:ext>
            </a:extLst>
          </p:cNvPr>
          <p:cNvSpPr txBox="1"/>
          <p:nvPr/>
        </p:nvSpPr>
        <p:spPr>
          <a:xfrm>
            <a:off x="5142941" y="1539648"/>
            <a:ext cx="5615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Je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déteste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travailler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silence.</a:t>
            </a:r>
          </a:p>
        </p:txBody>
      </p:sp>
      <p:sp>
        <p:nvSpPr>
          <p:cNvPr id="194" name="TextBox 193">
            <a:extLst>
              <a:ext uri="{FF2B5EF4-FFF2-40B4-BE49-F238E27FC236}">
                <a16:creationId xmlns:a16="http://schemas.microsoft.com/office/drawing/2014/main" id="{4142D9F1-598E-41A4-936B-68A60DB4E35F}"/>
              </a:ext>
            </a:extLst>
          </p:cNvPr>
          <p:cNvSpPr txBox="1"/>
          <p:nvPr/>
        </p:nvSpPr>
        <p:spPr>
          <a:xfrm>
            <a:off x="5107438" y="1535920"/>
            <a:ext cx="5615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J’aime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jouer</a:t>
            </a:r>
            <a:r>
              <a:rPr kumimoji="0" lang="en-GB" sz="24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avec </a:t>
            </a:r>
            <a:r>
              <a:rPr kumimoji="0" lang="en-GB" sz="24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mon</a:t>
            </a:r>
            <a:r>
              <a:rPr kumimoji="0" lang="en-GB" sz="24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ami</a:t>
            </a:r>
            <a:r>
              <a:rPr kumimoji="0" lang="en-GB" sz="24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5" name="TextBox 194">
            <a:extLst>
              <a:ext uri="{FF2B5EF4-FFF2-40B4-BE49-F238E27FC236}">
                <a16:creationId xmlns:a16="http://schemas.microsoft.com/office/drawing/2014/main" id="{D743447A-824D-4B48-94A6-51F4CFF5936A}"/>
              </a:ext>
            </a:extLst>
          </p:cNvPr>
          <p:cNvSpPr txBox="1"/>
          <p:nvPr/>
        </p:nvSpPr>
        <p:spPr>
          <a:xfrm>
            <a:off x="5178444" y="1563148"/>
            <a:ext cx="59236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Tu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aimes</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aider la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professeure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96" name="TextBox 195">
            <a:extLst>
              <a:ext uri="{FF2B5EF4-FFF2-40B4-BE49-F238E27FC236}">
                <a16:creationId xmlns:a16="http://schemas.microsoft.com/office/drawing/2014/main" id="{64248AE1-5042-4D2D-98A4-B3D55AD6EBD4}"/>
              </a:ext>
            </a:extLst>
          </p:cNvPr>
          <p:cNvSpPr txBox="1"/>
          <p:nvPr/>
        </p:nvSpPr>
        <p:spPr>
          <a:xfrm>
            <a:off x="5178045" y="1549419"/>
            <a:ext cx="5615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Tu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détestes</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répéter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des phrases.</a:t>
            </a:r>
          </a:p>
        </p:txBody>
      </p:sp>
      <p:sp>
        <p:nvSpPr>
          <p:cNvPr id="197" name="TextBox 196">
            <a:extLst>
              <a:ext uri="{FF2B5EF4-FFF2-40B4-BE49-F238E27FC236}">
                <a16:creationId xmlns:a16="http://schemas.microsoft.com/office/drawing/2014/main" id="{18982582-43B1-4D17-8DDA-4F1B05541D69}"/>
              </a:ext>
            </a:extLst>
          </p:cNvPr>
          <p:cNvSpPr txBox="1"/>
          <p:nvPr/>
        </p:nvSpPr>
        <p:spPr>
          <a:xfrm>
            <a:off x="5167635" y="1553081"/>
            <a:ext cx="56151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Elle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déteste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avoir</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tort.</a:t>
            </a:r>
          </a:p>
        </p:txBody>
      </p:sp>
      <p:pic>
        <p:nvPicPr>
          <p:cNvPr id="198" name="Picture 28" descr="dice face 2 png - Clip Art Library">
            <a:extLst>
              <a:ext uri="{FF2B5EF4-FFF2-40B4-BE49-F238E27FC236}">
                <a16:creationId xmlns:a16="http://schemas.microsoft.com/office/drawing/2014/main" id="{700067D9-844E-475E-9969-3EFB0E101991}"/>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8879496" y="2638774"/>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4" descr="number 5 on dice - Clip Art Library">
            <a:extLst>
              <a:ext uri="{FF2B5EF4-FFF2-40B4-BE49-F238E27FC236}">
                <a16:creationId xmlns:a16="http://schemas.microsoft.com/office/drawing/2014/main" id="{062CC5C8-2860-46E6-BF65-0EE3178A6E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7015" y="2641115"/>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6" descr="Free Dice Face, Download Free Clip Art, Free Clip Art on Clipart ...">
            <a:extLst>
              <a:ext uri="{FF2B5EF4-FFF2-40B4-BE49-F238E27FC236}">
                <a16:creationId xmlns:a16="http://schemas.microsoft.com/office/drawing/2014/main" id="{B99068F0-623C-4FF2-9784-EE51A732A53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11510" y="2608157"/>
            <a:ext cx="993395" cy="993395"/>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8" descr="dice clipart six - Clip Art Library">
            <a:extLst>
              <a:ext uri="{FF2B5EF4-FFF2-40B4-BE49-F238E27FC236}">
                <a16:creationId xmlns:a16="http://schemas.microsoft.com/office/drawing/2014/main" id="{8D0DCD4B-B9CC-4220-A600-F59762EC74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874226" y="2641115"/>
            <a:ext cx="993395" cy="993395"/>
          </a:xfrm>
          <a:prstGeom prst="rect">
            <a:avLst/>
          </a:prstGeom>
          <a:noFill/>
          <a:extLst>
            <a:ext uri="{909E8E84-426E-40DD-AFC4-6F175D3DCCD1}">
              <a14:hiddenFill xmlns:a14="http://schemas.microsoft.com/office/drawing/2010/main">
                <a:solidFill>
                  <a:srgbClr val="FFFFFF"/>
                </a:solidFill>
              </a14:hiddenFill>
            </a:ext>
          </a:extLst>
        </p:spPr>
      </p:pic>
      <p:sp>
        <p:nvSpPr>
          <p:cNvPr id="203" name="TextBox 202">
            <a:extLst>
              <a:ext uri="{FF2B5EF4-FFF2-40B4-BE49-F238E27FC236}">
                <a16:creationId xmlns:a16="http://schemas.microsoft.com/office/drawing/2014/main" id="{03800C6C-3C05-4F54-B102-192624A364FE}"/>
              </a:ext>
            </a:extLst>
          </p:cNvPr>
          <p:cNvSpPr txBox="1"/>
          <p:nvPr/>
        </p:nvSpPr>
        <p:spPr>
          <a:xfrm>
            <a:off x="993377" y="656517"/>
            <a:ext cx="59806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Eugénie</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joue</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avec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Léa</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Elle pratique </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l’anglais</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p>
        </p:txBody>
      </p:sp>
      <p:pic>
        <p:nvPicPr>
          <p:cNvPr id="205" name="Picture 204" descr="A picture containing logo&#10;&#10;Description automatically generated">
            <a:extLst>
              <a:ext uri="{FF2B5EF4-FFF2-40B4-BE49-F238E27FC236}">
                <a16:creationId xmlns:a16="http://schemas.microsoft.com/office/drawing/2014/main" id="{7826EDB0-C51F-4002-A48E-CABF48FA4DE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88306" y="3920647"/>
            <a:ext cx="1818783" cy="2937353"/>
          </a:xfrm>
          <a:prstGeom prst="rect">
            <a:avLst/>
          </a:prstGeom>
        </p:spPr>
      </p:pic>
      <p:pic>
        <p:nvPicPr>
          <p:cNvPr id="206" name="Picture 205" descr="Logo&#10;&#10;Description automatically generated">
            <a:extLst>
              <a:ext uri="{FF2B5EF4-FFF2-40B4-BE49-F238E27FC236}">
                <a16:creationId xmlns:a16="http://schemas.microsoft.com/office/drawing/2014/main" id="{67C18E32-0DE3-4236-8191-43ADE65935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3320" y="2199189"/>
            <a:ext cx="1630834" cy="4619658"/>
          </a:xfrm>
          <a:prstGeom prst="rect">
            <a:avLst/>
          </a:prstGeom>
        </p:spPr>
      </p:pic>
      <p:sp>
        <p:nvSpPr>
          <p:cNvPr id="207" name="Title 2">
            <a:extLst>
              <a:ext uri="{FF2B5EF4-FFF2-40B4-BE49-F238E27FC236}">
                <a16:creationId xmlns:a16="http://schemas.microsoft.com/office/drawing/2014/main" id="{405A2596-58D5-495A-A7B3-067415E1894A}"/>
              </a:ext>
            </a:extLst>
          </p:cNvPr>
          <p:cNvSpPr txBox="1">
            <a:spLocks/>
          </p:cNvSpPr>
          <p:nvPr/>
        </p:nvSpPr>
        <p:spPr>
          <a:xfrm>
            <a:off x="11238143" y="1135676"/>
            <a:ext cx="781120" cy="374973"/>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ea typeface="+mj-ea"/>
                <a:cs typeface="+mj-cs"/>
              </a:rPr>
              <a:t>parler</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pic>
        <p:nvPicPr>
          <p:cNvPr id="208" name="Picture 207" descr="Icon&#10;&#10;Description automatically generated">
            <a:extLst>
              <a:ext uri="{FF2B5EF4-FFF2-40B4-BE49-F238E27FC236}">
                <a16:creationId xmlns:a16="http://schemas.microsoft.com/office/drawing/2014/main" id="{C3092E7A-0A56-4F20-B037-356B7DD408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spTree>
    <p:extLst>
      <p:ext uri="{BB962C8B-B14F-4D97-AF65-F5344CB8AC3E}">
        <p14:creationId xmlns:p14="http://schemas.microsoft.com/office/powerpoint/2010/main" val="75949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down)">
                                      <p:cBhvr>
                                        <p:cTn id="7" dur="580">
                                          <p:stCondLst>
                                            <p:cond delay="0"/>
                                          </p:stCondLst>
                                        </p:cTn>
                                        <p:tgtEl>
                                          <p:spTgt spid="186"/>
                                        </p:tgtEl>
                                      </p:cBhvr>
                                    </p:animEffect>
                                    <p:anim calcmode="lin" valueType="num">
                                      <p:cBhvr>
                                        <p:cTn id="8" dur="1822" tmFilter="0,0; 0.14,0.36; 0.43,0.73; 0.71,0.91; 1.0,1.0">
                                          <p:stCondLst>
                                            <p:cond delay="0"/>
                                          </p:stCondLst>
                                        </p:cTn>
                                        <p:tgtEl>
                                          <p:spTgt spid="1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6"/>
                                        </p:tgtEl>
                                      </p:cBhvr>
                                      <p:to x="100000" y="60000"/>
                                    </p:animScale>
                                    <p:animScale>
                                      <p:cBhvr>
                                        <p:cTn id="14" dur="166" decel="50000">
                                          <p:stCondLst>
                                            <p:cond delay="676"/>
                                          </p:stCondLst>
                                        </p:cTn>
                                        <p:tgtEl>
                                          <p:spTgt spid="186"/>
                                        </p:tgtEl>
                                      </p:cBhvr>
                                      <p:to x="100000" y="100000"/>
                                    </p:animScale>
                                    <p:animScale>
                                      <p:cBhvr>
                                        <p:cTn id="15" dur="26">
                                          <p:stCondLst>
                                            <p:cond delay="1312"/>
                                          </p:stCondLst>
                                        </p:cTn>
                                        <p:tgtEl>
                                          <p:spTgt spid="186"/>
                                        </p:tgtEl>
                                      </p:cBhvr>
                                      <p:to x="100000" y="80000"/>
                                    </p:animScale>
                                    <p:animScale>
                                      <p:cBhvr>
                                        <p:cTn id="16" dur="166" decel="50000">
                                          <p:stCondLst>
                                            <p:cond delay="1338"/>
                                          </p:stCondLst>
                                        </p:cTn>
                                        <p:tgtEl>
                                          <p:spTgt spid="186"/>
                                        </p:tgtEl>
                                      </p:cBhvr>
                                      <p:to x="100000" y="100000"/>
                                    </p:animScale>
                                    <p:animScale>
                                      <p:cBhvr>
                                        <p:cTn id="17" dur="26">
                                          <p:stCondLst>
                                            <p:cond delay="1642"/>
                                          </p:stCondLst>
                                        </p:cTn>
                                        <p:tgtEl>
                                          <p:spTgt spid="186"/>
                                        </p:tgtEl>
                                      </p:cBhvr>
                                      <p:to x="100000" y="90000"/>
                                    </p:animScale>
                                    <p:animScale>
                                      <p:cBhvr>
                                        <p:cTn id="18" dur="166" decel="50000">
                                          <p:stCondLst>
                                            <p:cond delay="1668"/>
                                          </p:stCondLst>
                                        </p:cTn>
                                        <p:tgtEl>
                                          <p:spTgt spid="186"/>
                                        </p:tgtEl>
                                      </p:cBhvr>
                                      <p:to x="100000" y="100000"/>
                                    </p:animScale>
                                    <p:animScale>
                                      <p:cBhvr>
                                        <p:cTn id="19" dur="26">
                                          <p:stCondLst>
                                            <p:cond delay="1808"/>
                                          </p:stCondLst>
                                        </p:cTn>
                                        <p:tgtEl>
                                          <p:spTgt spid="186"/>
                                        </p:tgtEl>
                                      </p:cBhvr>
                                      <p:to x="100000" y="95000"/>
                                    </p:animScale>
                                    <p:animScale>
                                      <p:cBhvr>
                                        <p:cTn id="20" dur="166" decel="50000">
                                          <p:stCondLst>
                                            <p:cond delay="1834"/>
                                          </p:stCondLst>
                                        </p:cTn>
                                        <p:tgtEl>
                                          <p:spTgt spid="18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82"/>
                                        </p:tgtEl>
                                        <p:attrNameLst>
                                          <p:attrName>style.visibility</p:attrName>
                                        </p:attrNameLst>
                                      </p:cBhvr>
                                      <p:to>
                                        <p:strVal val="visible"/>
                                      </p:to>
                                    </p:set>
                                    <p:animEffect transition="in" filter="wipe(down)">
                                      <p:cBhvr>
                                        <p:cTn id="25" dur="580">
                                          <p:stCondLst>
                                            <p:cond delay="0"/>
                                          </p:stCondLst>
                                        </p:cTn>
                                        <p:tgtEl>
                                          <p:spTgt spid="182"/>
                                        </p:tgtEl>
                                      </p:cBhvr>
                                    </p:animEffect>
                                    <p:anim calcmode="lin" valueType="num">
                                      <p:cBhvr>
                                        <p:cTn id="26" dur="1822" tmFilter="0,0; 0.14,0.36; 0.43,0.73; 0.71,0.91; 1.0,1.0">
                                          <p:stCondLst>
                                            <p:cond delay="0"/>
                                          </p:stCondLst>
                                        </p:cTn>
                                        <p:tgtEl>
                                          <p:spTgt spid="18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2"/>
                                        </p:tgtEl>
                                        <p:attrNameLst>
                                          <p:attrName>ppt_y</p:attrName>
                                        </p:attrNameLst>
                                      </p:cBhvr>
                                      <p:tavLst>
                                        <p:tav tm="0" fmla="#ppt_y-sin(pi*$)/81">
                                          <p:val>
                                            <p:fltVal val="0"/>
                                          </p:val>
                                        </p:tav>
                                        <p:tav tm="100000">
                                          <p:val>
                                            <p:fltVal val="1"/>
                                          </p:val>
                                        </p:tav>
                                      </p:tavLst>
                                    </p:anim>
                                    <p:animScale>
                                      <p:cBhvr>
                                        <p:cTn id="31" dur="26">
                                          <p:stCondLst>
                                            <p:cond delay="650"/>
                                          </p:stCondLst>
                                        </p:cTn>
                                        <p:tgtEl>
                                          <p:spTgt spid="182"/>
                                        </p:tgtEl>
                                      </p:cBhvr>
                                      <p:to x="100000" y="60000"/>
                                    </p:animScale>
                                    <p:animScale>
                                      <p:cBhvr>
                                        <p:cTn id="32" dur="166" decel="50000">
                                          <p:stCondLst>
                                            <p:cond delay="676"/>
                                          </p:stCondLst>
                                        </p:cTn>
                                        <p:tgtEl>
                                          <p:spTgt spid="182"/>
                                        </p:tgtEl>
                                      </p:cBhvr>
                                      <p:to x="100000" y="100000"/>
                                    </p:animScale>
                                    <p:animScale>
                                      <p:cBhvr>
                                        <p:cTn id="33" dur="26">
                                          <p:stCondLst>
                                            <p:cond delay="1312"/>
                                          </p:stCondLst>
                                        </p:cTn>
                                        <p:tgtEl>
                                          <p:spTgt spid="182"/>
                                        </p:tgtEl>
                                      </p:cBhvr>
                                      <p:to x="100000" y="80000"/>
                                    </p:animScale>
                                    <p:animScale>
                                      <p:cBhvr>
                                        <p:cTn id="34" dur="166" decel="50000">
                                          <p:stCondLst>
                                            <p:cond delay="1338"/>
                                          </p:stCondLst>
                                        </p:cTn>
                                        <p:tgtEl>
                                          <p:spTgt spid="182"/>
                                        </p:tgtEl>
                                      </p:cBhvr>
                                      <p:to x="100000" y="100000"/>
                                    </p:animScale>
                                    <p:animScale>
                                      <p:cBhvr>
                                        <p:cTn id="35" dur="26">
                                          <p:stCondLst>
                                            <p:cond delay="1642"/>
                                          </p:stCondLst>
                                        </p:cTn>
                                        <p:tgtEl>
                                          <p:spTgt spid="182"/>
                                        </p:tgtEl>
                                      </p:cBhvr>
                                      <p:to x="100000" y="90000"/>
                                    </p:animScale>
                                    <p:animScale>
                                      <p:cBhvr>
                                        <p:cTn id="36" dur="166" decel="50000">
                                          <p:stCondLst>
                                            <p:cond delay="1668"/>
                                          </p:stCondLst>
                                        </p:cTn>
                                        <p:tgtEl>
                                          <p:spTgt spid="182"/>
                                        </p:tgtEl>
                                      </p:cBhvr>
                                      <p:to x="100000" y="100000"/>
                                    </p:animScale>
                                    <p:animScale>
                                      <p:cBhvr>
                                        <p:cTn id="37" dur="26">
                                          <p:stCondLst>
                                            <p:cond delay="1808"/>
                                          </p:stCondLst>
                                        </p:cTn>
                                        <p:tgtEl>
                                          <p:spTgt spid="182"/>
                                        </p:tgtEl>
                                      </p:cBhvr>
                                      <p:to x="100000" y="95000"/>
                                    </p:animScale>
                                    <p:animScale>
                                      <p:cBhvr>
                                        <p:cTn id="38" dur="166" decel="50000">
                                          <p:stCondLst>
                                            <p:cond delay="1834"/>
                                          </p:stCondLst>
                                        </p:cTn>
                                        <p:tgtEl>
                                          <p:spTgt spid="18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8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8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88"/>
                                        </p:tgtEl>
                                        <p:attrNameLst>
                                          <p:attrName>style.visibility</p:attrName>
                                        </p:attrNameLst>
                                      </p:cBhvr>
                                      <p:to>
                                        <p:strVal val="visible"/>
                                      </p:to>
                                    </p:set>
                                    <p:animEffect transition="in" filter="wipe(down)">
                                      <p:cBhvr>
                                        <p:cTn id="57" dur="580">
                                          <p:stCondLst>
                                            <p:cond delay="0"/>
                                          </p:stCondLst>
                                        </p:cTn>
                                        <p:tgtEl>
                                          <p:spTgt spid="188"/>
                                        </p:tgtEl>
                                      </p:cBhvr>
                                    </p:animEffect>
                                    <p:anim calcmode="lin" valueType="num">
                                      <p:cBhvr>
                                        <p:cTn id="58" dur="1822" tmFilter="0,0; 0.14,0.36; 0.43,0.73; 0.71,0.91; 1.0,1.0">
                                          <p:stCondLst>
                                            <p:cond delay="0"/>
                                          </p:stCondLst>
                                        </p:cTn>
                                        <p:tgtEl>
                                          <p:spTgt spid="18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8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8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8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88"/>
                                        </p:tgtEl>
                                        <p:attrNameLst>
                                          <p:attrName>ppt_y</p:attrName>
                                        </p:attrNameLst>
                                      </p:cBhvr>
                                      <p:tavLst>
                                        <p:tav tm="0" fmla="#ppt_y-sin(pi*$)/81">
                                          <p:val>
                                            <p:fltVal val="0"/>
                                          </p:val>
                                        </p:tav>
                                        <p:tav tm="100000">
                                          <p:val>
                                            <p:fltVal val="1"/>
                                          </p:val>
                                        </p:tav>
                                      </p:tavLst>
                                    </p:anim>
                                    <p:animScale>
                                      <p:cBhvr>
                                        <p:cTn id="63" dur="26">
                                          <p:stCondLst>
                                            <p:cond delay="650"/>
                                          </p:stCondLst>
                                        </p:cTn>
                                        <p:tgtEl>
                                          <p:spTgt spid="188"/>
                                        </p:tgtEl>
                                      </p:cBhvr>
                                      <p:to x="100000" y="60000"/>
                                    </p:animScale>
                                    <p:animScale>
                                      <p:cBhvr>
                                        <p:cTn id="64" dur="166" decel="50000">
                                          <p:stCondLst>
                                            <p:cond delay="676"/>
                                          </p:stCondLst>
                                        </p:cTn>
                                        <p:tgtEl>
                                          <p:spTgt spid="188"/>
                                        </p:tgtEl>
                                      </p:cBhvr>
                                      <p:to x="100000" y="100000"/>
                                    </p:animScale>
                                    <p:animScale>
                                      <p:cBhvr>
                                        <p:cTn id="65" dur="26">
                                          <p:stCondLst>
                                            <p:cond delay="1312"/>
                                          </p:stCondLst>
                                        </p:cTn>
                                        <p:tgtEl>
                                          <p:spTgt spid="188"/>
                                        </p:tgtEl>
                                      </p:cBhvr>
                                      <p:to x="100000" y="80000"/>
                                    </p:animScale>
                                    <p:animScale>
                                      <p:cBhvr>
                                        <p:cTn id="66" dur="166" decel="50000">
                                          <p:stCondLst>
                                            <p:cond delay="1338"/>
                                          </p:stCondLst>
                                        </p:cTn>
                                        <p:tgtEl>
                                          <p:spTgt spid="188"/>
                                        </p:tgtEl>
                                      </p:cBhvr>
                                      <p:to x="100000" y="100000"/>
                                    </p:animScale>
                                    <p:animScale>
                                      <p:cBhvr>
                                        <p:cTn id="67" dur="26">
                                          <p:stCondLst>
                                            <p:cond delay="1642"/>
                                          </p:stCondLst>
                                        </p:cTn>
                                        <p:tgtEl>
                                          <p:spTgt spid="188"/>
                                        </p:tgtEl>
                                      </p:cBhvr>
                                      <p:to x="100000" y="90000"/>
                                    </p:animScale>
                                    <p:animScale>
                                      <p:cBhvr>
                                        <p:cTn id="68" dur="166" decel="50000">
                                          <p:stCondLst>
                                            <p:cond delay="1668"/>
                                          </p:stCondLst>
                                        </p:cTn>
                                        <p:tgtEl>
                                          <p:spTgt spid="188"/>
                                        </p:tgtEl>
                                      </p:cBhvr>
                                      <p:to x="100000" y="100000"/>
                                    </p:animScale>
                                    <p:animScale>
                                      <p:cBhvr>
                                        <p:cTn id="69" dur="26">
                                          <p:stCondLst>
                                            <p:cond delay="1808"/>
                                          </p:stCondLst>
                                        </p:cTn>
                                        <p:tgtEl>
                                          <p:spTgt spid="188"/>
                                        </p:tgtEl>
                                      </p:cBhvr>
                                      <p:to x="100000" y="95000"/>
                                    </p:animScale>
                                    <p:animScale>
                                      <p:cBhvr>
                                        <p:cTn id="70" dur="166" decel="50000">
                                          <p:stCondLst>
                                            <p:cond delay="1834"/>
                                          </p:stCondLst>
                                        </p:cTn>
                                        <p:tgtEl>
                                          <p:spTgt spid="188"/>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85"/>
                                        </p:tgtEl>
                                        <p:attrNameLst>
                                          <p:attrName>style.visibility</p:attrName>
                                        </p:attrNameLst>
                                      </p:cBhvr>
                                      <p:to>
                                        <p:strVal val="visible"/>
                                      </p:to>
                                    </p:set>
                                    <p:animEffect transition="in" filter="wipe(down)">
                                      <p:cBhvr>
                                        <p:cTn id="75" dur="580">
                                          <p:stCondLst>
                                            <p:cond delay="0"/>
                                          </p:stCondLst>
                                        </p:cTn>
                                        <p:tgtEl>
                                          <p:spTgt spid="185"/>
                                        </p:tgtEl>
                                      </p:cBhvr>
                                    </p:animEffect>
                                    <p:anim calcmode="lin" valueType="num">
                                      <p:cBhvr>
                                        <p:cTn id="76" dur="1822" tmFilter="0,0; 0.14,0.36; 0.43,0.73; 0.71,0.91; 1.0,1.0">
                                          <p:stCondLst>
                                            <p:cond delay="0"/>
                                          </p:stCondLst>
                                        </p:cTn>
                                        <p:tgtEl>
                                          <p:spTgt spid="18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8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8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8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85"/>
                                        </p:tgtEl>
                                        <p:attrNameLst>
                                          <p:attrName>ppt_y</p:attrName>
                                        </p:attrNameLst>
                                      </p:cBhvr>
                                      <p:tavLst>
                                        <p:tav tm="0" fmla="#ppt_y-sin(pi*$)/81">
                                          <p:val>
                                            <p:fltVal val="0"/>
                                          </p:val>
                                        </p:tav>
                                        <p:tav tm="100000">
                                          <p:val>
                                            <p:fltVal val="1"/>
                                          </p:val>
                                        </p:tav>
                                      </p:tavLst>
                                    </p:anim>
                                    <p:animScale>
                                      <p:cBhvr>
                                        <p:cTn id="81" dur="26">
                                          <p:stCondLst>
                                            <p:cond delay="650"/>
                                          </p:stCondLst>
                                        </p:cTn>
                                        <p:tgtEl>
                                          <p:spTgt spid="185"/>
                                        </p:tgtEl>
                                      </p:cBhvr>
                                      <p:to x="100000" y="60000"/>
                                    </p:animScale>
                                    <p:animScale>
                                      <p:cBhvr>
                                        <p:cTn id="82" dur="166" decel="50000">
                                          <p:stCondLst>
                                            <p:cond delay="676"/>
                                          </p:stCondLst>
                                        </p:cTn>
                                        <p:tgtEl>
                                          <p:spTgt spid="185"/>
                                        </p:tgtEl>
                                      </p:cBhvr>
                                      <p:to x="100000" y="100000"/>
                                    </p:animScale>
                                    <p:animScale>
                                      <p:cBhvr>
                                        <p:cTn id="83" dur="26">
                                          <p:stCondLst>
                                            <p:cond delay="1312"/>
                                          </p:stCondLst>
                                        </p:cTn>
                                        <p:tgtEl>
                                          <p:spTgt spid="185"/>
                                        </p:tgtEl>
                                      </p:cBhvr>
                                      <p:to x="100000" y="80000"/>
                                    </p:animScale>
                                    <p:animScale>
                                      <p:cBhvr>
                                        <p:cTn id="84" dur="166" decel="50000">
                                          <p:stCondLst>
                                            <p:cond delay="1338"/>
                                          </p:stCondLst>
                                        </p:cTn>
                                        <p:tgtEl>
                                          <p:spTgt spid="185"/>
                                        </p:tgtEl>
                                      </p:cBhvr>
                                      <p:to x="100000" y="100000"/>
                                    </p:animScale>
                                    <p:animScale>
                                      <p:cBhvr>
                                        <p:cTn id="85" dur="26">
                                          <p:stCondLst>
                                            <p:cond delay="1642"/>
                                          </p:stCondLst>
                                        </p:cTn>
                                        <p:tgtEl>
                                          <p:spTgt spid="185"/>
                                        </p:tgtEl>
                                      </p:cBhvr>
                                      <p:to x="100000" y="90000"/>
                                    </p:animScale>
                                    <p:animScale>
                                      <p:cBhvr>
                                        <p:cTn id="86" dur="166" decel="50000">
                                          <p:stCondLst>
                                            <p:cond delay="1668"/>
                                          </p:stCondLst>
                                        </p:cTn>
                                        <p:tgtEl>
                                          <p:spTgt spid="185"/>
                                        </p:tgtEl>
                                      </p:cBhvr>
                                      <p:to x="100000" y="100000"/>
                                    </p:animScale>
                                    <p:animScale>
                                      <p:cBhvr>
                                        <p:cTn id="87" dur="26">
                                          <p:stCondLst>
                                            <p:cond delay="1808"/>
                                          </p:stCondLst>
                                        </p:cTn>
                                        <p:tgtEl>
                                          <p:spTgt spid="185"/>
                                        </p:tgtEl>
                                      </p:cBhvr>
                                      <p:to x="100000" y="95000"/>
                                    </p:animScale>
                                    <p:animScale>
                                      <p:cBhvr>
                                        <p:cTn id="88" dur="166" decel="50000">
                                          <p:stCondLst>
                                            <p:cond delay="1834"/>
                                          </p:stCondLst>
                                        </p:cTn>
                                        <p:tgtEl>
                                          <p:spTgt spid="185"/>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9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193"/>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88"/>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8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84"/>
                                        </p:tgtEl>
                                        <p:attrNameLst>
                                          <p:attrName>style.visibility</p:attrName>
                                        </p:attrNameLst>
                                      </p:cBhvr>
                                      <p:to>
                                        <p:strVal val="visible"/>
                                      </p:to>
                                    </p:set>
                                    <p:animEffect transition="in" filter="wipe(down)">
                                      <p:cBhvr>
                                        <p:cTn id="105" dur="580">
                                          <p:stCondLst>
                                            <p:cond delay="0"/>
                                          </p:stCondLst>
                                        </p:cTn>
                                        <p:tgtEl>
                                          <p:spTgt spid="184"/>
                                        </p:tgtEl>
                                      </p:cBhvr>
                                    </p:animEffect>
                                    <p:anim calcmode="lin" valueType="num">
                                      <p:cBhvr>
                                        <p:cTn id="106" dur="1822" tmFilter="0,0; 0.14,0.36; 0.43,0.73; 0.71,0.91; 1.0,1.0">
                                          <p:stCondLst>
                                            <p:cond delay="0"/>
                                          </p:stCondLst>
                                        </p:cTn>
                                        <p:tgtEl>
                                          <p:spTgt spid="184"/>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84"/>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84"/>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84"/>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84"/>
                                        </p:tgtEl>
                                        <p:attrNameLst>
                                          <p:attrName>ppt_y</p:attrName>
                                        </p:attrNameLst>
                                      </p:cBhvr>
                                      <p:tavLst>
                                        <p:tav tm="0" fmla="#ppt_y-sin(pi*$)/81">
                                          <p:val>
                                            <p:fltVal val="0"/>
                                          </p:val>
                                        </p:tav>
                                        <p:tav tm="100000">
                                          <p:val>
                                            <p:fltVal val="1"/>
                                          </p:val>
                                        </p:tav>
                                      </p:tavLst>
                                    </p:anim>
                                    <p:animScale>
                                      <p:cBhvr>
                                        <p:cTn id="111" dur="26">
                                          <p:stCondLst>
                                            <p:cond delay="650"/>
                                          </p:stCondLst>
                                        </p:cTn>
                                        <p:tgtEl>
                                          <p:spTgt spid="184"/>
                                        </p:tgtEl>
                                      </p:cBhvr>
                                      <p:to x="100000" y="60000"/>
                                    </p:animScale>
                                    <p:animScale>
                                      <p:cBhvr>
                                        <p:cTn id="112" dur="166" decel="50000">
                                          <p:stCondLst>
                                            <p:cond delay="676"/>
                                          </p:stCondLst>
                                        </p:cTn>
                                        <p:tgtEl>
                                          <p:spTgt spid="184"/>
                                        </p:tgtEl>
                                      </p:cBhvr>
                                      <p:to x="100000" y="100000"/>
                                    </p:animScale>
                                    <p:animScale>
                                      <p:cBhvr>
                                        <p:cTn id="113" dur="26">
                                          <p:stCondLst>
                                            <p:cond delay="1312"/>
                                          </p:stCondLst>
                                        </p:cTn>
                                        <p:tgtEl>
                                          <p:spTgt spid="184"/>
                                        </p:tgtEl>
                                      </p:cBhvr>
                                      <p:to x="100000" y="80000"/>
                                    </p:animScale>
                                    <p:animScale>
                                      <p:cBhvr>
                                        <p:cTn id="114" dur="166" decel="50000">
                                          <p:stCondLst>
                                            <p:cond delay="1338"/>
                                          </p:stCondLst>
                                        </p:cTn>
                                        <p:tgtEl>
                                          <p:spTgt spid="184"/>
                                        </p:tgtEl>
                                      </p:cBhvr>
                                      <p:to x="100000" y="100000"/>
                                    </p:animScale>
                                    <p:animScale>
                                      <p:cBhvr>
                                        <p:cTn id="115" dur="26">
                                          <p:stCondLst>
                                            <p:cond delay="1642"/>
                                          </p:stCondLst>
                                        </p:cTn>
                                        <p:tgtEl>
                                          <p:spTgt spid="184"/>
                                        </p:tgtEl>
                                      </p:cBhvr>
                                      <p:to x="100000" y="90000"/>
                                    </p:animScale>
                                    <p:animScale>
                                      <p:cBhvr>
                                        <p:cTn id="116" dur="166" decel="50000">
                                          <p:stCondLst>
                                            <p:cond delay="1668"/>
                                          </p:stCondLst>
                                        </p:cTn>
                                        <p:tgtEl>
                                          <p:spTgt spid="184"/>
                                        </p:tgtEl>
                                      </p:cBhvr>
                                      <p:to x="100000" y="100000"/>
                                    </p:animScale>
                                    <p:animScale>
                                      <p:cBhvr>
                                        <p:cTn id="117" dur="26">
                                          <p:stCondLst>
                                            <p:cond delay="1808"/>
                                          </p:stCondLst>
                                        </p:cTn>
                                        <p:tgtEl>
                                          <p:spTgt spid="184"/>
                                        </p:tgtEl>
                                      </p:cBhvr>
                                      <p:to x="100000" y="95000"/>
                                    </p:animScale>
                                    <p:animScale>
                                      <p:cBhvr>
                                        <p:cTn id="118" dur="166" decel="50000">
                                          <p:stCondLst>
                                            <p:cond delay="1834"/>
                                          </p:stCondLst>
                                        </p:cTn>
                                        <p:tgtEl>
                                          <p:spTgt spid="184"/>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191"/>
                                        </p:tgtEl>
                                        <p:attrNameLst>
                                          <p:attrName>style.visibility</p:attrName>
                                        </p:attrNameLst>
                                      </p:cBhvr>
                                      <p:to>
                                        <p:strVal val="visible"/>
                                      </p:to>
                                    </p:set>
                                    <p:animEffect transition="in" filter="wipe(down)">
                                      <p:cBhvr>
                                        <p:cTn id="123" dur="580">
                                          <p:stCondLst>
                                            <p:cond delay="0"/>
                                          </p:stCondLst>
                                        </p:cTn>
                                        <p:tgtEl>
                                          <p:spTgt spid="191"/>
                                        </p:tgtEl>
                                      </p:cBhvr>
                                    </p:animEffect>
                                    <p:anim calcmode="lin" valueType="num">
                                      <p:cBhvr>
                                        <p:cTn id="124" dur="1822" tmFilter="0,0; 0.14,0.36; 0.43,0.73; 0.71,0.91; 1.0,1.0">
                                          <p:stCondLst>
                                            <p:cond delay="0"/>
                                          </p:stCondLst>
                                        </p:cTn>
                                        <p:tgtEl>
                                          <p:spTgt spid="191"/>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1"/>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1"/>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1"/>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1"/>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1"/>
                                        </p:tgtEl>
                                      </p:cBhvr>
                                      <p:to x="100000" y="60000"/>
                                    </p:animScale>
                                    <p:animScale>
                                      <p:cBhvr>
                                        <p:cTn id="130" dur="166" decel="50000">
                                          <p:stCondLst>
                                            <p:cond delay="676"/>
                                          </p:stCondLst>
                                        </p:cTn>
                                        <p:tgtEl>
                                          <p:spTgt spid="191"/>
                                        </p:tgtEl>
                                      </p:cBhvr>
                                      <p:to x="100000" y="100000"/>
                                    </p:animScale>
                                    <p:animScale>
                                      <p:cBhvr>
                                        <p:cTn id="131" dur="26">
                                          <p:stCondLst>
                                            <p:cond delay="1312"/>
                                          </p:stCondLst>
                                        </p:cTn>
                                        <p:tgtEl>
                                          <p:spTgt spid="191"/>
                                        </p:tgtEl>
                                      </p:cBhvr>
                                      <p:to x="100000" y="80000"/>
                                    </p:animScale>
                                    <p:animScale>
                                      <p:cBhvr>
                                        <p:cTn id="132" dur="166" decel="50000">
                                          <p:stCondLst>
                                            <p:cond delay="1338"/>
                                          </p:stCondLst>
                                        </p:cTn>
                                        <p:tgtEl>
                                          <p:spTgt spid="191"/>
                                        </p:tgtEl>
                                      </p:cBhvr>
                                      <p:to x="100000" y="100000"/>
                                    </p:animScale>
                                    <p:animScale>
                                      <p:cBhvr>
                                        <p:cTn id="133" dur="26">
                                          <p:stCondLst>
                                            <p:cond delay="1642"/>
                                          </p:stCondLst>
                                        </p:cTn>
                                        <p:tgtEl>
                                          <p:spTgt spid="191"/>
                                        </p:tgtEl>
                                      </p:cBhvr>
                                      <p:to x="100000" y="90000"/>
                                    </p:animScale>
                                    <p:animScale>
                                      <p:cBhvr>
                                        <p:cTn id="134" dur="166" decel="50000">
                                          <p:stCondLst>
                                            <p:cond delay="1668"/>
                                          </p:stCondLst>
                                        </p:cTn>
                                        <p:tgtEl>
                                          <p:spTgt spid="191"/>
                                        </p:tgtEl>
                                      </p:cBhvr>
                                      <p:to x="100000" y="100000"/>
                                    </p:animScale>
                                    <p:animScale>
                                      <p:cBhvr>
                                        <p:cTn id="135" dur="26">
                                          <p:stCondLst>
                                            <p:cond delay="1808"/>
                                          </p:stCondLst>
                                        </p:cTn>
                                        <p:tgtEl>
                                          <p:spTgt spid="191"/>
                                        </p:tgtEl>
                                      </p:cBhvr>
                                      <p:to x="100000" y="95000"/>
                                    </p:animScale>
                                    <p:animScale>
                                      <p:cBhvr>
                                        <p:cTn id="136" dur="166" decel="50000">
                                          <p:stCondLst>
                                            <p:cond delay="1834"/>
                                          </p:stCondLst>
                                        </p:cTn>
                                        <p:tgtEl>
                                          <p:spTgt spid="191"/>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9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194"/>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91"/>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84"/>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6" presetClass="entr" presetSubtype="0" fill="hold" nodeType="clickEffect">
                                  <p:stCondLst>
                                    <p:cond delay="0"/>
                                  </p:stCondLst>
                                  <p:childTnLst>
                                    <p:set>
                                      <p:cBhvr>
                                        <p:cTn id="152" dur="1" fill="hold">
                                          <p:stCondLst>
                                            <p:cond delay="0"/>
                                          </p:stCondLst>
                                        </p:cTn>
                                        <p:tgtEl>
                                          <p:spTgt spid="187"/>
                                        </p:tgtEl>
                                        <p:attrNameLst>
                                          <p:attrName>style.visibility</p:attrName>
                                        </p:attrNameLst>
                                      </p:cBhvr>
                                      <p:to>
                                        <p:strVal val="visible"/>
                                      </p:to>
                                    </p:set>
                                    <p:animEffect transition="in" filter="wipe(down)">
                                      <p:cBhvr>
                                        <p:cTn id="153" dur="580">
                                          <p:stCondLst>
                                            <p:cond delay="0"/>
                                          </p:stCondLst>
                                        </p:cTn>
                                        <p:tgtEl>
                                          <p:spTgt spid="187"/>
                                        </p:tgtEl>
                                      </p:cBhvr>
                                    </p:animEffect>
                                    <p:anim calcmode="lin" valueType="num">
                                      <p:cBhvr>
                                        <p:cTn id="154" dur="1822" tmFilter="0,0; 0.14,0.36; 0.43,0.73; 0.71,0.91; 1.0,1.0">
                                          <p:stCondLst>
                                            <p:cond delay="0"/>
                                          </p:stCondLst>
                                        </p:cTn>
                                        <p:tgtEl>
                                          <p:spTgt spid="187"/>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87"/>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87"/>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87"/>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87"/>
                                        </p:tgtEl>
                                        <p:attrNameLst>
                                          <p:attrName>ppt_y</p:attrName>
                                        </p:attrNameLst>
                                      </p:cBhvr>
                                      <p:tavLst>
                                        <p:tav tm="0" fmla="#ppt_y-sin(pi*$)/81">
                                          <p:val>
                                            <p:fltVal val="0"/>
                                          </p:val>
                                        </p:tav>
                                        <p:tav tm="100000">
                                          <p:val>
                                            <p:fltVal val="1"/>
                                          </p:val>
                                        </p:tav>
                                      </p:tavLst>
                                    </p:anim>
                                    <p:animScale>
                                      <p:cBhvr>
                                        <p:cTn id="159" dur="26">
                                          <p:stCondLst>
                                            <p:cond delay="650"/>
                                          </p:stCondLst>
                                        </p:cTn>
                                        <p:tgtEl>
                                          <p:spTgt spid="187"/>
                                        </p:tgtEl>
                                      </p:cBhvr>
                                      <p:to x="100000" y="60000"/>
                                    </p:animScale>
                                    <p:animScale>
                                      <p:cBhvr>
                                        <p:cTn id="160" dur="166" decel="50000">
                                          <p:stCondLst>
                                            <p:cond delay="676"/>
                                          </p:stCondLst>
                                        </p:cTn>
                                        <p:tgtEl>
                                          <p:spTgt spid="187"/>
                                        </p:tgtEl>
                                      </p:cBhvr>
                                      <p:to x="100000" y="100000"/>
                                    </p:animScale>
                                    <p:animScale>
                                      <p:cBhvr>
                                        <p:cTn id="161" dur="26">
                                          <p:stCondLst>
                                            <p:cond delay="1312"/>
                                          </p:stCondLst>
                                        </p:cTn>
                                        <p:tgtEl>
                                          <p:spTgt spid="187"/>
                                        </p:tgtEl>
                                      </p:cBhvr>
                                      <p:to x="100000" y="80000"/>
                                    </p:animScale>
                                    <p:animScale>
                                      <p:cBhvr>
                                        <p:cTn id="162" dur="166" decel="50000">
                                          <p:stCondLst>
                                            <p:cond delay="1338"/>
                                          </p:stCondLst>
                                        </p:cTn>
                                        <p:tgtEl>
                                          <p:spTgt spid="187"/>
                                        </p:tgtEl>
                                      </p:cBhvr>
                                      <p:to x="100000" y="100000"/>
                                    </p:animScale>
                                    <p:animScale>
                                      <p:cBhvr>
                                        <p:cTn id="163" dur="26">
                                          <p:stCondLst>
                                            <p:cond delay="1642"/>
                                          </p:stCondLst>
                                        </p:cTn>
                                        <p:tgtEl>
                                          <p:spTgt spid="187"/>
                                        </p:tgtEl>
                                      </p:cBhvr>
                                      <p:to x="100000" y="90000"/>
                                    </p:animScale>
                                    <p:animScale>
                                      <p:cBhvr>
                                        <p:cTn id="164" dur="166" decel="50000">
                                          <p:stCondLst>
                                            <p:cond delay="1668"/>
                                          </p:stCondLst>
                                        </p:cTn>
                                        <p:tgtEl>
                                          <p:spTgt spid="187"/>
                                        </p:tgtEl>
                                      </p:cBhvr>
                                      <p:to x="100000" y="100000"/>
                                    </p:animScale>
                                    <p:animScale>
                                      <p:cBhvr>
                                        <p:cTn id="165" dur="26">
                                          <p:stCondLst>
                                            <p:cond delay="1808"/>
                                          </p:stCondLst>
                                        </p:cTn>
                                        <p:tgtEl>
                                          <p:spTgt spid="187"/>
                                        </p:tgtEl>
                                      </p:cBhvr>
                                      <p:to x="100000" y="95000"/>
                                    </p:animScale>
                                    <p:animScale>
                                      <p:cBhvr>
                                        <p:cTn id="166" dur="166" decel="50000">
                                          <p:stCondLst>
                                            <p:cond delay="1834"/>
                                          </p:stCondLst>
                                        </p:cTn>
                                        <p:tgtEl>
                                          <p:spTgt spid="187"/>
                                        </p:tgtEl>
                                      </p:cBhvr>
                                      <p:to x="100000" y="100000"/>
                                    </p:animScale>
                                  </p:childTnLst>
                                </p:cTn>
                              </p:par>
                            </p:childTnLst>
                          </p:cTn>
                        </p:par>
                      </p:childTnLst>
                    </p:cTn>
                  </p:par>
                  <p:par>
                    <p:cTn id="167" fill="hold">
                      <p:stCondLst>
                        <p:cond delay="indefinite"/>
                      </p:stCondLst>
                      <p:childTnLst>
                        <p:par>
                          <p:cTn id="168" fill="hold">
                            <p:stCondLst>
                              <p:cond delay="0"/>
                            </p:stCondLst>
                            <p:childTnLst>
                              <p:par>
                                <p:cTn id="169" presetID="26" presetClass="entr" presetSubtype="0" fill="hold" nodeType="clickEffect">
                                  <p:stCondLst>
                                    <p:cond delay="0"/>
                                  </p:stCondLst>
                                  <p:childTnLst>
                                    <p:set>
                                      <p:cBhvr>
                                        <p:cTn id="170" dur="1" fill="hold">
                                          <p:stCondLst>
                                            <p:cond delay="0"/>
                                          </p:stCondLst>
                                        </p:cTn>
                                        <p:tgtEl>
                                          <p:spTgt spid="198"/>
                                        </p:tgtEl>
                                        <p:attrNameLst>
                                          <p:attrName>style.visibility</p:attrName>
                                        </p:attrNameLst>
                                      </p:cBhvr>
                                      <p:to>
                                        <p:strVal val="visible"/>
                                      </p:to>
                                    </p:set>
                                    <p:animEffect transition="in" filter="wipe(down)">
                                      <p:cBhvr>
                                        <p:cTn id="171" dur="580">
                                          <p:stCondLst>
                                            <p:cond delay="0"/>
                                          </p:stCondLst>
                                        </p:cTn>
                                        <p:tgtEl>
                                          <p:spTgt spid="198"/>
                                        </p:tgtEl>
                                      </p:cBhvr>
                                    </p:animEffect>
                                    <p:anim calcmode="lin" valueType="num">
                                      <p:cBhvr>
                                        <p:cTn id="172" dur="1822" tmFilter="0,0; 0.14,0.36; 0.43,0.73; 0.71,0.91; 1.0,1.0">
                                          <p:stCondLst>
                                            <p:cond delay="0"/>
                                          </p:stCondLst>
                                        </p:cTn>
                                        <p:tgtEl>
                                          <p:spTgt spid="198"/>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198"/>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198"/>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198"/>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198"/>
                                        </p:tgtEl>
                                        <p:attrNameLst>
                                          <p:attrName>ppt_y</p:attrName>
                                        </p:attrNameLst>
                                      </p:cBhvr>
                                      <p:tavLst>
                                        <p:tav tm="0" fmla="#ppt_y-sin(pi*$)/81">
                                          <p:val>
                                            <p:fltVal val="0"/>
                                          </p:val>
                                        </p:tav>
                                        <p:tav tm="100000">
                                          <p:val>
                                            <p:fltVal val="1"/>
                                          </p:val>
                                        </p:tav>
                                      </p:tavLst>
                                    </p:anim>
                                    <p:animScale>
                                      <p:cBhvr>
                                        <p:cTn id="177" dur="26">
                                          <p:stCondLst>
                                            <p:cond delay="650"/>
                                          </p:stCondLst>
                                        </p:cTn>
                                        <p:tgtEl>
                                          <p:spTgt spid="198"/>
                                        </p:tgtEl>
                                      </p:cBhvr>
                                      <p:to x="100000" y="60000"/>
                                    </p:animScale>
                                    <p:animScale>
                                      <p:cBhvr>
                                        <p:cTn id="178" dur="166" decel="50000">
                                          <p:stCondLst>
                                            <p:cond delay="676"/>
                                          </p:stCondLst>
                                        </p:cTn>
                                        <p:tgtEl>
                                          <p:spTgt spid="198"/>
                                        </p:tgtEl>
                                      </p:cBhvr>
                                      <p:to x="100000" y="100000"/>
                                    </p:animScale>
                                    <p:animScale>
                                      <p:cBhvr>
                                        <p:cTn id="179" dur="26">
                                          <p:stCondLst>
                                            <p:cond delay="1312"/>
                                          </p:stCondLst>
                                        </p:cTn>
                                        <p:tgtEl>
                                          <p:spTgt spid="198"/>
                                        </p:tgtEl>
                                      </p:cBhvr>
                                      <p:to x="100000" y="80000"/>
                                    </p:animScale>
                                    <p:animScale>
                                      <p:cBhvr>
                                        <p:cTn id="180" dur="166" decel="50000">
                                          <p:stCondLst>
                                            <p:cond delay="1338"/>
                                          </p:stCondLst>
                                        </p:cTn>
                                        <p:tgtEl>
                                          <p:spTgt spid="198"/>
                                        </p:tgtEl>
                                      </p:cBhvr>
                                      <p:to x="100000" y="100000"/>
                                    </p:animScale>
                                    <p:animScale>
                                      <p:cBhvr>
                                        <p:cTn id="181" dur="26">
                                          <p:stCondLst>
                                            <p:cond delay="1642"/>
                                          </p:stCondLst>
                                        </p:cTn>
                                        <p:tgtEl>
                                          <p:spTgt spid="198"/>
                                        </p:tgtEl>
                                      </p:cBhvr>
                                      <p:to x="100000" y="90000"/>
                                    </p:animScale>
                                    <p:animScale>
                                      <p:cBhvr>
                                        <p:cTn id="182" dur="166" decel="50000">
                                          <p:stCondLst>
                                            <p:cond delay="1668"/>
                                          </p:stCondLst>
                                        </p:cTn>
                                        <p:tgtEl>
                                          <p:spTgt spid="198"/>
                                        </p:tgtEl>
                                      </p:cBhvr>
                                      <p:to x="100000" y="100000"/>
                                    </p:animScale>
                                    <p:animScale>
                                      <p:cBhvr>
                                        <p:cTn id="183" dur="26">
                                          <p:stCondLst>
                                            <p:cond delay="1808"/>
                                          </p:stCondLst>
                                        </p:cTn>
                                        <p:tgtEl>
                                          <p:spTgt spid="198"/>
                                        </p:tgtEl>
                                      </p:cBhvr>
                                      <p:to x="100000" y="95000"/>
                                    </p:animScale>
                                    <p:animScale>
                                      <p:cBhvr>
                                        <p:cTn id="184" dur="166" decel="50000">
                                          <p:stCondLst>
                                            <p:cond delay="1834"/>
                                          </p:stCondLst>
                                        </p:cTn>
                                        <p:tgtEl>
                                          <p:spTgt spid="198"/>
                                        </p:tgtEl>
                                      </p:cBhvr>
                                      <p:to x="100000" y="100000"/>
                                    </p:animScale>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19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xit" presetSubtype="0" fill="hold" grpId="1" nodeType="clickEffect">
                                  <p:stCondLst>
                                    <p:cond delay="0"/>
                                  </p:stCondLst>
                                  <p:childTnLst>
                                    <p:set>
                                      <p:cBhvr>
                                        <p:cTn id="192" dur="1" fill="hold">
                                          <p:stCondLst>
                                            <p:cond delay="0"/>
                                          </p:stCondLst>
                                        </p:cTn>
                                        <p:tgtEl>
                                          <p:spTgt spid="195"/>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187"/>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198"/>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nodeType="clickEffect">
                                  <p:stCondLst>
                                    <p:cond delay="0"/>
                                  </p:stCondLst>
                                  <p:childTnLst>
                                    <p:set>
                                      <p:cBhvr>
                                        <p:cTn id="200" dur="1" fill="hold">
                                          <p:stCondLst>
                                            <p:cond delay="0"/>
                                          </p:stCondLst>
                                        </p:cTn>
                                        <p:tgtEl>
                                          <p:spTgt spid="199"/>
                                        </p:tgtEl>
                                        <p:attrNameLst>
                                          <p:attrName>style.visibility</p:attrName>
                                        </p:attrNameLst>
                                      </p:cBhvr>
                                      <p:to>
                                        <p:strVal val="visible"/>
                                      </p:to>
                                    </p:set>
                                    <p:animEffect transition="in" filter="wipe(down)">
                                      <p:cBhvr>
                                        <p:cTn id="201" dur="580">
                                          <p:stCondLst>
                                            <p:cond delay="0"/>
                                          </p:stCondLst>
                                        </p:cTn>
                                        <p:tgtEl>
                                          <p:spTgt spid="199"/>
                                        </p:tgtEl>
                                      </p:cBhvr>
                                    </p:animEffect>
                                    <p:anim calcmode="lin" valueType="num">
                                      <p:cBhvr>
                                        <p:cTn id="202" dur="1822" tmFilter="0,0; 0.14,0.36; 0.43,0.73; 0.71,0.91; 1.0,1.0">
                                          <p:stCondLst>
                                            <p:cond delay="0"/>
                                          </p:stCondLst>
                                        </p:cTn>
                                        <p:tgtEl>
                                          <p:spTgt spid="199"/>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99"/>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99"/>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99"/>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99"/>
                                        </p:tgtEl>
                                        <p:attrNameLst>
                                          <p:attrName>ppt_y</p:attrName>
                                        </p:attrNameLst>
                                      </p:cBhvr>
                                      <p:tavLst>
                                        <p:tav tm="0" fmla="#ppt_y-sin(pi*$)/81">
                                          <p:val>
                                            <p:fltVal val="0"/>
                                          </p:val>
                                        </p:tav>
                                        <p:tav tm="100000">
                                          <p:val>
                                            <p:fltVal val="1"/>
                                          </p:val>
                                        </p:tav>
                                      </p:tavLst>
                                    </p:anim>
                                    <p:animScale>
                                      <p:cBhvr>
                                        <p:cTn id="207" dur="26">
                                          <p:stCondLst>
                                            <p:cond delay="650"/>
                                          </p:stCondLst>
                                        </p:cTn>
                                        <p:tgtEl>
                                          <p:spTgt spid="199"/>
                                        </p:tgtEl>
                                      </p:cBhvr>
                                      <p:to x="100000" y="60000"/>
                                    </p:animScale>
                                    <p:animScale>
                                      <p:cBhvr>
                                        <p:cTn id="208" dur="166" decel="50000">
                                          <p:stCondLst>
                                            <p:cond delay="676"/>
                                          </p:stCondLst>
                                        </p:cTn>
                                        <p:tgtEl>
                                          <p:spTgt spid="199"/>
                                        </p:tgtEl>
                                      </p:cBhvr>
                                      <p:to x="100000" y="100000"/>
                                    </p:animScale>
                                    <p:animScale>
                                      <p:cBhvr>
                                        <p:cTn id="209" dur="26">
                                          <p:stCondLst>
                                            <p:cond delay="1312"/>
                                          </p:stCondLst>
                                        </p:cTn>
                                        <p:tgtEl>
                                          <p:spTgt spid="199"/>
                                        </p:tgtEl>
                                      </p:cBhvr>
                                      <p:to x="100000" y="80000"/>
                                    </p:animScale>
                                    <p:animScale>
                                      <p:cBhvr>
                                        <p:cTn id="210" dur="166" decel="50000">
                                          <p:stCondLst>
                                            <p:cond delay="1338"/>
                                          </p:stCondLst>
                                        </p:cTn>
                                        <p:tgtEl>
                                          <p:spTgt spid="199"/>
                                        </p:tgtEl>
                                      </p:cBhvr>
                                      <p:to x="100000" y="100000"/>
                                    </p:animScale>
                                    <p:animScale>
                                      <p:cBhvr>
                                        <p:cTn id="211" dur="26">
                                          <p:stCondLst>
                                            <p:cond delay="1642"/>
                                          </p:stCondLst>
                                        </p:cTn>
                                        <p:tgtEl>
                                          <p:spTgt spid="199"/>
                                        </p:tgtEl>
                                      </p:cBhvr>
                                      <p:to x="100000" y="90000"/>
                                    </p:animScale>
                                    <p:animScale>
                                      <p:cBhvr>
                                        <p:cTn id="212" dur="166" decel="50000">
                                          <p:stCondLst>
                                            <p:cond delay="1668"/>
                                          </p:stCondLst>
                                        </p:cTn>
                                        <p:tgtEl>
                                          <p:spTgt spid="199"/>
                                        </p:tgtEl>
                                      </p:cBhvr>
                                      <p:to x="100000" y="100000"/>
                                    </p:animScale>
                                    <p:animScale>
                                      <p:cBhvr>
                                        <p:cTn id="213" dur="26">
                                          <p:stCondLst>
                                            <p:cond delay="1808"/>
                                          </p:stCondLst>
                                        </p:cTn>
                                        <p:tgtEl>
                                          <p:spTgt spid="199"/>
                                        </p:tgtEl>
                                      </p:cBhvr>
                                      <p:to x="100000" y="95000"/>
                                    </p:animScale>
                                    <p:animScale>
                                      <p:cBhvr>
                                        <p:cTn id="214" dur="166" decel="50000">
                                          <p:stCondLst>
                                            <p:cond delay="1834"/>
                                          </p:stCondLst>
                                        </p:cTn>
                                        <p:tgtEl>
                                          <p:spTgt spid="199"/>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nodeType="clickEffect">
                                  <p:stCondLst>
                                    <p:cond delay="0"/>
                                  </p:stCondLst>
                                  <p:childTnLst>
                                    <p:set>
                                      <p:cBhvr>
                                        <p:cTn id="218" dur="1" fill="hold">
                                          <p:stCondLst>
                                            <p:cond delay="0"/>
                                          </p:stCondLst>
                                        </p:cTn>
                                        <p:tgtEl>
                                          <p:spTgt spid="200"/>
                                        </p:tgtEl>
                                        <p:attrNameLst>
                                          <p:attrName>style.visibility</p:attrName>
                                        </p:attrNameLst>
                                      </p:cBhvr>
                                      <p:to>
                                        <p:strVal val="visible"/>
                                      </p:to>
                                    </p:set>
                                    <p:animEffect transition="in" filter="wipe(down)">
                                      <p:cBhvr>
                                        <p:cTn id="219" dur="580">
                                          <p:stCondLst>
                                            <p:cond delay="0"/>
                                          </p:stCondLst>
                                        </p:cTn>
                                        <p:tgtEl>
                                          <p:spTgt spid="200"/>
                                        </p:tgtEl>
                                      </p:cBhvr>
                                    </p:animEffect>
                                    <p:anim calcmode="lin" valueType="num">
                                      <p:cBhvr>
                                        <p:cTn id="220" dur="1822" tmFilter="0,0; 0.14,0.36; 0.43,0.73; 0.71,0.91; 1.0,1.0">
                                          <p:stCondLst>
                                            <p:cond delay="0"/>
                                          </p:stCondLst>
                                        </p:cTn>
                                        <p:tgtEl>
                                          <p:spTgt spid="200"/>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200"/>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200"/>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200"/>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200"/>
                                        </p:tgtEl>
                                        <p:attrNameLst>
                                          <p:attrName>ppt_y</p:attrName>
                                        </p:attrNameLst>
                                      </p:cBhvr>
                                      <p:tavLst>
                                        <p:tav tm="0" fmla="#ppt_y-sin(pi*$)/81">
                                          <p:val>
                                            <p:fltVal val="0"/>
                                          </p:val>
                                        </p:tav>
                                        <p:tav tm="100000">
                                          <p:val>
                                            <p:fltVal val="1"/>
                                          </p:val>
                                        </p:tav>
                                      </p:tavLst>
                                    </p:anim>
                                    <p:animScale>
                                      <p:cBhvr>
                                        <p:cTn id="225" dur="26">
                                          <p:stCondLst>
                                            <p:cond delay="650"/>
                                          </p:stCondLst>
                                        </p:cTn>
                                        <p:tgtEl>
                                          <p:spTgt spid="200"/>
                                        </p:tgtEl>
                                      </p:cBhvr>
                                      <p:to x="100000" y="60000"/>
                                    </p:animScale>
                                    <p:animScale>
                                      <p:cBhvr>
                                        <p:cTn id="226" dur="166" decel="50000">
                                          <p:stCondLst>
                                            <p:cond delay="676"/>
                                          </p:stCondLst>
                                        </p:cTn>
                                        <p:tgtEl>
                                          <p:spTgt spid="200"/>
                                        </p:tgtEl>
                                      </p:cBhvr>
                                      <p:to x="100000" y="100000"/>
                                    </p:animScale>
                                    <p:animScale>
                                      <p:cBhvr>
                                        <p:cTn id="227" dur="26">
                                          <p:stCondLst>
                                            <p:cond delay="1312"/>
                                          </p:stCondLst>
                                        </p:cTn>
                                        <p:tgtEl>
                                          <p:spTgt spid="200"/>
                                        </p:tgtEl>
                                      </p:cBhvr>
                                      <p:to x="100000" y="80000"/>
                                    </p:animScale>
                                    <p:animScale>
                                      <p:cBhvr>
                                        <p:cTn id="228" dur="166" decel="50000">
                                          <p:stCondLst>
                                            <p:cond delay="1338"/>
                                          </p:stCondLst>
                                        </p:cTn>
                                        <p:tgtEl>
                                          <p:spTgt spid="200"/>
                                        </p:tgtEl>
                                      </p:cBhvr>
                                      <p:to x="100000" y="100000"/>
                                    </p:animScale>
                                    <p:animScale>
                                      <p:cBhvr>
                                        <p:cTn id="229" dur="26">
                                          <p:stCondLst>
                                            <p:cond delay="1642"/>
                                          </p:stCondLst>
                                        </p:cTn>
                                        <p:tgtEl>
                                          <p:spTgt spid="200"/>
                                        </p:tgtEl>
                                      </p:cBhvr>
                                      <p:to x="100000" y="90000"/>
                                    </p:animScale>
                                    <p:animScale>
                                      <p:cBhvr>
                                        <p:cTn id="230" dur="166" decel="50000">
                                          <p:stCondLst>
                                            <p:cond delay="1668"/>
                                          </p:stCondLst>
                                        </p:cTn>
                                        <p:tgtEl>
                                          <p:spTgt spid="200"/>
                                        </p:tgtEl>
                                      </p:cBhvr>
                                      <p:to x="100000" y="100000"/>
                                    </p:animScale>
                                    <p:animScale>
                                      <p:cBhvr>
                                        <p:cTn id="231" dur="26">
                                          <p:stCondLst>
                                            <p:cond delay="1808"/>
                                          </p:stCondLst>
                                        </p:cTn>
                                        <p:tgtEl>
                                          <p:spTgt spid="200"/>
                                        </p:tgtEl>
                                      </p:cBhvr>
                                      <p:to x="100000" y="95000"/>
                                    </p:animScale>
                                    <p:animScale>
                                      <p:cBhvr>
                                        <p:cTn id="232" dur="166" decel="50000">
                                          <p:stCondLst>
                                            <p:cond delay="1834"/>
                                          </p:stCondLst>
                                        </p:cTn>
                                        <p:tgtEl>
                                          <p:spTgt spid="200"/>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96"/>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xit" presetSubtype="0" fill="hold" grpId="1" nodeType="clickEffect">
                                  <p:stCondLst>
                                    <p:cond delay="0"/>
                                  </p:stCondLst>
                                  <p:childTnLst>
                                    <p:set>
                                      <p:cBhvr>
                                        <p:cTn id="240" dur="1" fill="hold">
                                          <p:stCondLst>
                                            <p:cond delay="0"/>
                                          </p:stCondLst>
                                        </p:cTn>
                                        <p:tgtEl>
                                          <p:spTgt spid="196"/>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199"/>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200"/>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26" presetClass="entr" presetSubtype="0" fill="hold" nodeType="clickEffect">
                                  <p:stCondLst>
                                    <p:cond delay="0"/>
                                  </p:stCondLst>
                                  <p:childTnLst>
                                    <p:set>
                                      <p:cBhvr>
                                        <p:cTn id="248" dur="1" fill="hold">
                                          <p:stCondLst>
                                            <p:cond delay="0"/>
                                          </p:stCondLst>
                                        </p:cTn>
                                        <p:tgtEl>
                                          <p:spTgt spid="183"/>
                                        </p:tgtEl>
                                        <p:attrNameLst>
                                          <p:attrName>style.visibility</p:attrName>
                                        </p:attrNameLst>
                                      </p:cBhvr>
                                      <p:to>
                                        <p:strVal val="visible"/>
                                      </p:to>
                                    </p:set>
                                    <p:animEffect transition="in" filter="wipe(down)">
                                      <p:cBhvr>
                                        <p:cTn id="249" dur="580">
                                          <p:stCondLst>
                                            <p:cond delay="0"/>
                                          </p:stCondLst>
                                        </p:cTn>
                                        <p:tgtEl>
                                          <p:spTgt spid="183"/>
                                        </p:tgtEl>
                                      </p:cBhvr>
                                    </p:animEffect>
                                    <p:anim calcmode="lin" valueType="num">
                                      <p:cBhvr>
                                        <p:cTn id="250" dur="1822" tmFilter="0,0; 0.14,0.36; 0.43,0.73; 0.71,0.91; 1.0,1.0">
                                          <p:stCondLst>
                                            <p:cond delay="0"/>
                                          </p:stCondLst>
                                        </p:cTn>
                                        <p:tgtEl>
                                          <p:spTgt spid="183"/>
                                        </p:tgtEl>
                                        <p:attrNameLst>
                                          <p:attrName>ppt_x</p:attrName>
                                        </p:attrNameLst>
                                      </p:cBhvr>
                                      <p:tavLst>
                                        <p:tav tm="0">
                                          <p:val>
                                            <p:strVal val="#ppt_x-0.25"/>
                                          </p:val>
                                        </p:tav>
                                        <p:tav tm="100000">
                                          <p:val>
                                            <p:strVal val="#ppt_x"/>
                                          </p:val>
                                        </p:tav>
                                      </p:tavLst>
                                    </p:anim>
                                    <p:anim calcmode="lin" valueType="num">
                                      <p:cBhvr>
                                        <p:cTn id="251" dur="664" tmFilter="0.0,0.0; 0.25,0.07; 0.50,0.2; 0.75,0.467; 1.0,1.0">
                                          <p:stCondLst>
                                            <p:cond delay="0"/>
                                          </p:stCondLst>
                                        </p:cTn>
                                        <p:tgtEl>
                                          <p:spTgt spid="183"/>
                                        </p:tgtEl>
                                        <p:attrNameLst>
                                          <p:attrName>ppt_y</p:attrName>
                                        </p:attrNameLst>
                                      </p:cBhvr>
                                      <p:tavLst>
                                        <p:tav tm="0" fmla="#ppt_y-sin(pi*$)/3">
                                          <p:val>
                                            <p:fltVal val="0.5"/>
                                          </p:val>
                                        </p:tav>
                                        <p:tav tm="100000">
                                          <p:val>
                                            <p:fltVal val="1"/>
                                          </p:val>
                                        </p:tav>
                                      </p:tavLst>
                                    </p:anim>
                                    <p:anim calcmode="lin" valueType="num">
                                      <p:cBhvr>
                                        <p:cTn id="252" dur="664" tmFilter="0, 0; 0.125,0.2665; 0.25,0.4; 0.375,0.465; 0.5,0.5;  0.625,0.535; 0.75,0.6; 0.875,0.7335; 1,1">
                                          <p:stCondLst>
                                            <p:cond delay="664"/>
                                          </p:stCondLst>
                                        </p:cTn>
                                        <p:tgtEl>
                                          <p:spTgt spid="183"/>
                                        </p:tgtEl>
                                        <p:attrNameLst>
                                          <p:attrName>ppt_y</p:attrName>
                                        </p:attrNameLst>
                                      </p:cBhvr>
                                      <p:tavLst>
                                        <p:tav tm="0" fmla="#ppt_y-sin(pi*$)/9">
                                          <p:val>
                                            <p:fltVal val="0"/>
                                          </p:val>
                                        </p:tav>
                                        <p:tav tm="100000">
                                          <p:val>
                                            <p:fltVal val="1"/>
                                          </p:val>
                                        </p:tav>
                                      </p:tavLst>
                                    </p:anim>
                                    <p:anim calcmode="lin" valueType="num">
                                      <p:cBhvr>
                                        <p:cTn id="253" dur="332" tmFilter="0, 0; 0.125,0.2665; 0.25,0.4; 0.375,0.465; 0.5,0.5;  0.625,0.535; 0.75,0.6; 0.875,0.7335; 1,1">
                                          <p:stCondLst>
                                            <p:cond delay="1324"/>
                                          </p:stCondLst>
                                        </p:cTn>
                                        <p:tgtEl>
                                          <p:spTgt spid="183"/>
                                        </p:tgtEl>
                                        <p:attrNameLst>
                                          <p:attrName>ppt_y</p:attrName>
                                        </p:attrNameLst>
                                      </p:cBhvr>
                                      <p:tavLst>
                                        <p:tav tm="0" fmla="#ppt_y-sin(pi*$)/27">
                                          <p:val>
                                            <p:fltVal val="0"/>
                                          </p:val>
                                        </p:tav>
                                        <p:tav tm="100000">
                                          <p:val>
                                            <p:fltVal val="1"/>
                                          </p:val>
                                        </p:tav>
                                      </p:tavLst>
                                    </p:anim>
                                    <p:anim calcmode="lin" valueType="num">
                                      <p:cBhvr>
                                        <p:cTn id="254" dur="164" tmFilter="0, 0; 0.125,0.2665; 0.25,0.4; 0.375,0.465; 0.5,0.5;  0.625,0.535; 0.75,0.6; 0.875,0.7335; 1,1">
                                          <p:stCondLst>
                                            <p:cond delay="1656"/>
                                          </p:stCondLst>
                                        </p:cTn>
                                        <p:tgtEl>
                                          <p:spTgt spid="183"/>
                                        </p:tgtEl>
                                        <p:attrNameLst>
                                          <p:attrName>ppt_y</p:attrName>
                                        </p:attrNameLst>
                                      </p:cBhvr>
                                      <p:tavLst>
                                        <p:tav tm="0" fmla="#ppt_y-sin(pi*$)/81">
                                          <p:val>
                                            <p:fltVal val="0"/>
                                          </p:val>
                                        </p:tav>
                                        <p:tav tm="100000">
                                          <p:val>
                                            <p:fltVal val="1"/>
                                          </p:val>
                                        </p:tav>
                                      </p:tavLst>
                                    </p:anim>
                                    <p:animScale>
                                      <p:cBhvr>
                                        <p:cTn id="255" dur="26">
                                          <p:stCondLst>
                                            <p:cond delay="650"/>
                                          </p:stCondLst>
                                        </p:cTn>
                                        <p:tgtEl>
                                          <p:spTgt spid="183"/>
                                        </p:tgtEl>
                                      </p:cBhvr>
                                      <p:to x="100000" y="60000"/>
                                    </p:animScale>
                                    <p:animScale>
                                      <p:cBhvr>
                                        <p:cTn id="256" dur="166" decel="50000">
                                          <p:stCondLst>
                                            <p:cond delay="676"/>
                                          </p:stCondLst>
                                        </p:cTn>
                                        <p:tgtEl>
                                          <p:spTgt spid="183"/>
                                        </p:tgtEl>
                                      </p:cBhvr>
                                      <p:to x="100000" y="100000"/>
                                    </p:animScale>
                                    <p:animScale>
                                      <p:cBhvr>
                                        <p:cTn id="257" dur="26">
                                          <p:stCondLst>
                                            <p:cond delay="1312"/>
                                          </p:stCondLst>
                                        </p:cTn>
                                        <p:tgtEl>
                                          <p:spTgt spid="183"/>
                                        </p:tgtEl>
                                      </p:cBhvr>
                                      <p:to x="100000" y="80000"/>
                                    </p:animScale>
                                    <p:animScale>
                                      <p:cBhvr>
                                        <p:cTn id="258" dur="166" decel="50000">
                                          <p:stCondLst>
                                            <p:cond delay="1338"/>
                                          </p:stCondLst>
                                        </p:cTn>
                                        <p:tgtEl>
                                          <p:spTgt spid="183"/>
                                        </p:tgtEl>
                                      </p:cBhvr>
                                      <p:to x="100000" y="100000"/>
                                    </p:animScale>
                                    <p:animScale>
                                      <p:cBhvr>
                                        <p:cTn id="259" dur="26">
                                          <p:stCondLst>
                                            <p:cond delay="1642"/>
                                          </p:stCondLst>
                                        </p:cTn>
                                        <p:tgtEl>
                                          <p:spTgt spid="183"/>
                                        </p:tgtEl>
                                      </p:cBhvr>
                                      <p:to x="100000" y="90000"/>
                                    </p:animScale>
                                    <p:animScale>
                                      <p:cBhvr>
                                        <p:cTn id="260" dur="166" decel="50000">
                                          <p:stCondLst>
                                            <p:cond delay="1668"/>
                                          </p:stCondLst>
                                        </p:cTn>
                                        <p:tgtEl>
                                          <p:spTgt spid="183"/>
                                        </p:tgtEl>
                                      </p:cBhvr>
                                      <p:to x="100000" y="100000"/>
                                    </p:animScale>
                                    <p:animScale>
                                      <p:cBhvr>
                                        <p:cTn id="261" dur="26">
                                          <p:stCondLst>
                                            <p:cond delay="1808"/>
                                          </p:stCondLst>
                                        </p:cTn>
                                        <p:tgtEl>
                                          <p:spTgt spid="183"/>
                                        </p:tgtEl>
                                      </p:cBhvr>
                                      <p:to x="100000" y="95000"/>
                                    </p:animScale>
                                    <p:animScale>
                                      <p:cBhvr>
                                        <p:cTn id="262" dur="166" decel="50000">
                                          <p:stCondLst>
                                            <p:cond delay="1834"/>
                                          </p:stCondLst>
                                        </p:cTn>
                                        <p:tgtEl>
                                          <p:spTgt spid="183"/>
                                        </p:tgtEl>
                                      </p:cBhvr>
                                      <p:to x="100000" y="100000"/>
                                    </p:animScale>
                                  </p:childTnLst>
                                </p:cTn>
                              </p:par>
                            </p:childTnLst>
                          </p:cTn>
                        </p:par>
                      </p:childTnLst>
                    </p:cTn>
                  </p:par>
                  <p:par>
                    <p:cTn id="263" fill="hold">
                      <p:stCondLst>
                        <p:cond delay="indefinite"/>
                      </p:stCondLst>
                      <p:childTnLst>
                        <p:par>
                          <p:cTn id="264" fill="hold">
                            <p:stCondLst>
                              <p:cond delay="0"/>
                            </p:stCondLst>
                            <p:childTnLst>
                              <p:par>
                                <p:cTn id="265" presetID="26" presetClass="entr" presetSubtype="0" fill="hold" nodeType="clickEffect">
                                  <p:stCondLst>
                                    <p:cond delay="0"/>
                                  </p:stCondLst>
                                  <p:childTnLst>
                                    <p:set>
                                      <p:cBhvr>
                                        <p:cTn id="266" dur="1" fill="hold">
                                          <p:stCondLst>
                                            <p:cond delay="0"/>
                                          </p:stCondLst>
                                        </p:cTn>
                                        <p:tgtEl>
                                          <p:spTgt spid="201"/>
                                        </p:tgtEl>
                                        <p:attrNameLst>
                                          <p:attrName>style.visibility</p:attrName>
                                        </p:attrNameLst>
                                      </p:cBhvr>
                                      <p:to>
                                        <p:strVal val="visible"/>
                                      </p:to>
                                    </p:set>
                                    <p:animEffect transition="in" filter="wipe(down)">
                                      <p:cBhvr>
                                        <p:cTn id="267" dur="580">
                                          <p:stCondLst>
                                            <p:cond delay="0"/>
                                          </p:stCondLst>
                                        </p:cTn>
                                        <p:tgtEl>
                                          <p:spTgt spid="201"/>
                                        </p:tgtEl>
                                      </p:cBhvr>
                                    </p:animEffect>
                                    <p:anim calcmode="lin" valueType="num">
                                      <p:cBhvr>
                                        <p:cTn id="268" dur="1822" tmFilter="0,0; 0.14,0.36; 0.43,0.73; 0.71,0.91; 1.0,1.0">
                                          <p:stCondLst>
                                            <p:cond delay="0"/>
                                          </p:stCondLst>
                                        </p:cTn>
                                        <p:tgtEl>
                                          <p:spTgt spid="201"/>
                                        </p:tgtEl>
                                        <p:attrNameLst>
                                          <p:attrName>ppt_x</p:attrName>
                                        </p:attrNameLst>
                                      </p:cBhvr>
                                      <p:tavLst>
                                        <p:tav tm="0">
                                          <p:val>
                                            <p:strVal val="#ppt_x-0.25"/>
                                          </p:val>
                                        </p:tav>
                                        <p:tav tm="100000">
                                          <p:val>
                                            <p:strVal val="#ppt_x"/>
                                          </p:val>
                                        </p:tav>
                                      </p:tavLst>
                                    </p:anim>
                                    <p:anim calcmode="lin" valueType="num">
                                      <p:cBhvr>
                                        <p:cTn id="269" dur="664" tmFilter="0.0,0.0; 0.25,0.07; 0.50,0.2; 0.75,0.467; 1.0,1.0">
                                          <p:stCondLst>
                                            <p:cond delay="0"/>
                                          </p:stCondLst>
                                        </p:cTn>
                                        <p:tgtEl>
                                          <p:spTgt spid="201"/>
                                        </p:tgtEl>
                                        <p:attrNameLst>
                                          <p:attrName>ppt_y</p:attrName>
                                        </p:attrNameLst>
                                      </p:cBhvr>
                                      <p:tavLst>
                                        <p:tav tm="0" fmla="#ppt_y-sin(pi*$)/3">
                                          <p:val>
                                            <p:fltVal val="0.5"/>
                                          </p:val>
                                        </p:tav>
                                        <p:tav tm="100000">
                                          <p:val>
                                            <p:fltVal val="1"/>
                                          </p:val>
                                        </p:tav>
                                      </p:tavLst>
                                    </p:anim>
                                    <p:anim calcmode="lin" valueType="num">
                                      <p:cBhvr>
                                        <p:cTn id="270" dur="664" tmFilter="0, 0; 0.125,0.2665; 0.25,0.4; 0.375,0.465; 0.5,0.5;  0.625,0.535; 0.75,0.6; 0.875,0.7335; 1,1">
                                          <p:stCondLst>
                                            <p:cond delay="664"/>
                                          </p:stCondLst>
                                        </p:cTn>
                                        <p:tgtEl>
                                          <p:spTgt spid="201"/>
                                        </p:tgtEl>
                                        <p:attrNameLst>
                                          <p:attrName>ppt_y</p:attrName>
                                        </p:attrNameLst>
                                      </p:cBhvr>
                                      <p:tavLst>
                                        <p:tav tm="0" fmla="#ppt_y-sin(pi*$)/9">
                                          <p:val>
                                            <p:fltVal val="0"/>
                                          </p:val>
                                        </p:tav>
                                        <p:tav tm="100000">
                                          <p:val>
                                            <p:fltVal val="1"/>
                                          </p:val>
                                        </p:tav>
                                      </p:tavLst>
                                    </p:anim>
                                    <p:anim calcmode="lin" valueType="num">
                                      <p:cBhvr>
                                        <p:cTn id="271" dur="332" tmFilter="0, 0; 0.125,0.2665; 0.25,0.4; 0.375,0.465; 0.5,0.5;  0.625,0.535; 0.75,0.6; 0.875,0.7335; 1,1">
                                          <p:stCondLst>
                                            <p:cond delay="1324"/>
                                          </p:stCondLst>
                                        </p:cTn>
                                        <p:tgtEl>
                                          <p:spTgt spid="201"/>
                                        </p:tgtEl>
                                        <p:attrNameLst>
                                          <p:attrName>ppt_y</p:attrName>
                                        </p:attrNameLst>
                                      </p:cBhvr>
                                      <p:tavLst>
                                        <p:tav tm="0" fmla="#ppt_y-sin(pi*$)/27">
                                          <p:val>
                                            <p:fltVal val="0"/>
                                          </p:val>
                                        </p:tav>
                                        <p:tav tm="100000">
                                          <p:val>
                                            <p:fltVal val="1"/>
                                          </p:val>
                                        </p:tav>
                                      </p:tavLst>
                                    </p:anim>
                                    <p:anim calcmode="lin" valueType="num">
                                      <p:cBhvr>
                                        <p:cTn id="272" dur="164" tmFilter="0, 0; 0.125,0.2665; 0.25,0.4; 0.375,0.465; 0.5,0.5;  0.625,0.535; 0.75,0.6; 0.875,0.7335; 1,1">
                                          <p:stCondLst>
                                            <p:cond delay="1656"/>
                                          </p:stCondLst>
                                        </p:cTn>
                                        <p:tgtEl>
                                          <p:spTgt spid="201"/>
                                        </p:tgtEl>
                                        <p:attrNameLst>
                                          <p:attrName>ppt_y</p:attrName>
                                        </p:attrNameLst>
                                      </p:cBhvr>
                                      <p:tavLst>
                                        <p:tav tm="0" fmla="#ppt_y-sin(pi*$)/81">
                                          <p:val>
                                            <p:fltVal val="0"/>
                                          </p:val>
                                        </p:tav>
                                        <p:tav tm="100000">
                                          <p:val>
                                            <p:fltVal val="1"/>
                                          </p:val>
                                        </p:tav>
                                      </p:tavLst>
                                    </p:anim>
                                    <p:animScale>
                                      <p:cBhvr>
                                        <p:cTn id="273" dur="26">
                                          <p:stCondLst>
                                            <p:cond delay="650"/>
                                          </p:stCondLst>
                                        </p:cTn>
                                        <p:tgtEl>
                                          <p:spTgt spid="201"/>
                                        </p:tgtEl>
                                      </p:cBhvr>
                                      <p:to x="100000" y="60000"/>
                                    </p:animScale>
                                    <p:animScale>
                                      <p:cBhvr>
                                        <p:cTn id="274" dur="166" decel="50000">
                                          <p:stCondLst>
                                            <p:cond delay="676"/>
                                          </p:stCondLst>
                                        </p:cTn>
                                        <p:tgtEl>
                                          <p:spTgt spid="201"/>
                                        </p:tgtEl>
                                      </p:cBhvr>
                                      <p:to x="100000" y="100000"/>
                                    </p:animScale>
                                    <p:animScale>
                                      <p:cBhvr>
                                        <p:cTn id="275" dur="26">
                                          <p:stCondLst>
                                            <p:cond delay="1312"/>
                                          </p:stCondLst>
                                        </p:cTn>
                                        <p:tgtEl>
                                          <p:spTgt spid="201"/>
                                        </p:tgtEl>
                                      </p:cBhvr>
                                      <p:to x="100000" y="80000"/>
                                    </p:animScale>
                                    <p:animScale>
                                      <p:cBhvr>
                                        <p:cTn id="276" dur="166" decel="50000">
                                          <p:stCondLst>
                                            <p:cond delay="1338"/>
                                          </p:stCondLst>
                                        </p:cTn>
                                        <p:tgtEl>
                                          <p:spTgt spid="201"/>
                                        </p:tgtEl>
                                      </p:cBhvr>
                                      <p:to x="100000" y="100000"/>
                                    </p:animScale>
                                    <p:animScale>
                                      <p:cBhvr>
                                        <p:cTn id="277" dur="26">
                                          <p:stCondLst>
                                            <p:cond delay="1642"/>
                                          </p:stCondLst>
                                        </p:cTn>
                                        <p:tgtEl>
                                          <p:spTgt spid="201"/>
                                        </p:tgtEl>
                                      </p:cBhvr>
                                      <p:to x="100000" y="90000"/>
                                    </p:animScale>
                                    <p:animScale>
                                      <p:cBhvr>
                                        <p:cTn id="278" dur="166" decel="50000">
                                          <p:stCondLst>
                                            <p:cond delay="1668"/>
                                          </p:stCondLst>
                                        </p:cTn>
                                        <p:tgtEl>
                                          <p:spTgt spid="201"/>
                                        </p:tgtEl>
                                      </p:cBhvr>
                                      <p:to x="100000" y="100000"/>
                                    </p:animScale>
                                    <p:animScale>
                                      <p:cBhvr>
                                        <p:cTn id="279" dur="26">
                                          <p:stCondLst>
                                            <p:cond delay="1808"/>
                                          </p:stCondLst>
                                        </p:cTn>
                                        <p:tgtEl>
                                          <p:spTgt spid="201"/>
                                        </p:tgtEl>
                                      </p:cBhvr>
                                      <p:to x="100000" y="95000"/>
                                    </p:animScale>
                                    <p:animScale>
                                      <p:cBhvr>
                                        <p:cTn id="280" dur="166" decel="50000">
                                          <p:stCondLst>
                                            <p:cond delay="1834"/>
                                          </p:stCondLst>
                                        </p:cTn>
                                        <p:tgtEl>
                                          <p:spTgt spid="201"/>
                                        </p:tgtEl>
                                      </p:cBhvr>
                                      <p:to x="100000" y="100000"/>
                                    </p:animScale>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197"/>
                                        </p:tgtEl>
                                        <p:attrNameLst>
                                          <p:attrName>style.visibility</p:attrName>
                                        </p:attrNameLst>
                                      </p:cBhvr>
                                      <p:to>
                                        <p:strVal val="visible"/>
                                      </p:to>
                                    </p:set>
                                  </p:childTnLst>
                                </p:cTn>
                              </p:par>
                            </p:childTnLst>
                          </p:cTn>
                        </p:par>
                      </p:childTnLst>
                    </p:cTn>
                  </p:par>
                  <p:par>
                    <p:cTn id="285" fill="hold">
                      <p:stCondLst>
                        <p:cond delay="indefinite"/>
                      </p:stCondLst>
                      <p:childTnLst>
                        <p:par>
                          <p:cTn id="286" fill="hold">
                            <p:stCondLst>
                              <p:cond delay="0"/>
                            </p:stCondLst>
                            <p:childTnLst>
                              <p:par>
                                <p:cTn id="287" presetID="1" presetClass="exit" presetSubtype="0" fill="hold" grpId="1" nodeType="clickEffect">
                                  <p:stCondLst>
                                    <p:cond delay="0"/>
                                  </p:stCondLst>
                                  <p:childTnLst>
                                    <p:set>
                                      <p:cBhvr>
                                        <p:cTn id="288" dur="1" fill="hold">
                                          <p:stCondLst>
                                            <p:cond delay="0"/>
                                          </p:stCondLst>
                                        </p:cTn>
                                        <p:tgtEl>
                                          <p:spTgt spid="197"/>
                                        </p:tgtEl>
                                        <p:attrNameLst>
                                          <p:attrName>style.visibility</p:attrName>
                                        </p:attrNameLst>
                                      </p:cBhvr>
                                      <p:to>
                                        <p:strVal val="hidden"/>
                                      </p:to>
                                    </p:set>
                                  </p:childTnLst>
                                </p:cTn>
                              </p:par>
                              <p:par>
                                <p:cTn id="289" presetID="1" presetClass="exit" presetSubtype="0" fill="hold" nodeType="withEffect">
                                  <p:stCondLst>
                                    <p:cond delay="0"/>
                                  </p:stCondLst>
                                  <p:childTnLst>
                                    <p:set>
                                      <p:cBhvr>
                                        <p:cTn id="290" dur="1" fill="hold">
                                          <p:stCondLst>
                                            <p:cond delay="0"/>
                                          </p:stCondLst>
                                        </p:cTn>
                                        <p:tgtEl>
                                          <p:spTgt spid="183"/>
                                        </p:tgtEl>
                                        <p:attrNameLst>
                                          <p:attrName>style.visibility</p:attrName>
                                        </p:attrNameLst>
                                      </p:cBhvr>
                                      <p:to>
                                        <p:strVal val="hidden"/>
                                      </p:to>
                                    </p:set>
                                  </p:childTnLst>
                                </p:cTn>
                              </p:par>
                              <p:par>
                                <p:cTn id="291" presetID="1" presetClass="exit" presetSubtype="0" fill="hold" nodeType="withEffect">
                                  <p:stCondLst>
                                    <p:cond delay="0"/>
                                  </p:stCondLst>
                                  <p:childTnLst>
                                    <p:set>
                                      <p:cBhvr>
                                        <p:cTn id="292" dur="1" fill="hold">
                                          <p:stCondLst>
                                            <p:cond delay="0"/>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92" grpId="0"/>
      <p:bldP spid="192" grpId="1"/>
      <p:bldP spid="193" grpId="0"/>
      <p:bldP spid="193" grpId="1"/>
      <p:bldP spid="194" grpId="0"/>
      <p:bldP spid="194" grpId="1"/>
      <p:bldP spid="195" grpId="0"/>
      <p:bldP spid="195" grpId="1"/>
      <p:bldP spid="196" grpId="0"/>
      <p:bldP spid="196" grpId="1"/>
      <p:bldP spid="197" grpId="0"/>
      <p:bldP spid="19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extLst>
              <p:ext uri="{D42A27DB-BD31-4B8C-83A1-F6EECF244321}">
                <p14:modId xmlns:p14="http://schemas.microsoft.com/office/powerpoint/2010/main" val="4249971551"/>
              </p:ext>
            </p:extLst>
          </p:nvPr>
        </p:nvGraphicFramePr>
        <p:xfrm>
          <a:off x="401618" y="1026110"/>
          <a:ext cx="9810698" cy="5168388"/>
        </p:xfrm>
        <a:graphic>
          <a:graphicData uri="http://schemas.openxmlformats.org/drawingml/2006/table">
            <a:tbl>
              <a:tblPr firstRow="1" bandRow="1">
                <a:tableStyleId>{5940675A-B579-460E-94D1-54222C63F5DA}</a:tableStyleId>
              </a:tblPr>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le village</a:t>
                      </a:r>
                    </a:p>
                  </a:txBody>
                  <a:tcPr/>
                </a:tc>
                <a:tc>
                  <a:txBody>
                    <a:bodyPr/>
                    <a:lstStyle/>
                    <a:p>
                      <a:r>
                        <a:rPr lang="en-GB" sz="2400" b="1" dirty="0" err="1">
                          <a:solidFill>
                            <a:srgbClr val="00B0F0"/>
                          </a:solidFill>
                          <a:latin typeface="Century Gothic" panose="020B0502020202020204" pitchFamily="34" charset="0"/>
                        </a:rPr>
                        <a:t>préférer</a:t>
                      </a:r>
                      <a:endParaRPr lang="en-GB" sz="2400" b="1" dirty="0">
                        <a:solidFill>
                          <a:srgbClr val="00B0F0"/>
                        </a:solidFill>
                        <a:latin typeface="Century Gothic" panose="020B0502020202020204" pitchFamily="34" charset="0"/>
                      </a:endParaRPr>
                    </a:p>
                  </a:txBody>
                  <a:tcPr/>
                </a:tc>
                <a:tc>
                  <a:txBody>
                    <a:bodyPr/>
                    <a:lstStyle/>
                    <a:p>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dans</a:t>
                      </a:r>
                    </a:p>
                  </a:txBody>
                  <a:tcPr/>
                </a:tc>
                <a:tc>
                  <a:txBody>
                    <a:bodyPr/>
                    <a:lstStyle/>
                    <a:p>
                      <a:r>
                        <a:rPr lang="en-GB" sz="2400" b="1" dirty="0" err="1">
                          <a:solidFill>
                            <a:srgbClr val="00B0F0"/>
                          </a:solidFill>
                          <a:latin typeface="Century Gothic" panose="020B0502020202020204" pitchFamily="34" charset="0"/>
                        </a:rPr>
                        <a:t>en</a:t>
                      </a:r>
                      <a:r>
                        <a:rPr lang="en-GB" sz="2400" b="1" dirty="0">
                          <a:solidFill>
                            <a:srgbClr val="00B0F0"/>
                          </a:solidFill>
                          <a:latin typeface="Century Gothic" panose="020B0502020202020204" pitchFamily="34" charset="0"/>
                        </a:rPr>
                        <a:t> </a:t>
                      </a:r>
                      <a:r>
                        <a:rPr lang="en-GB" sz="2400" b="1" dirty="0" err="1">
                          <a:solidFill>
                            <a:srgbClr val="00B0F0"/>
                          </a:solidFill>
                          <a:latin typeface="Century Gothic" panose="020B0502020202020204" pitchFamily="34" charset="0"/>
                        </a:rPr>
                        <a:t>ce</a:t>
                      </a:r>
                      <a:r>
                        <a:rPr lang="en-GB" sz="2400" b="1" dirty="0">
                          <a:solidFill>
                            <a:srgbClr val="00B0F0"/>
                          </a:solidFill>
                          <a:latin typeface="Century Gothic" panose="020B0502020202020204" pitchFamily="34" charset="0"/>
                        </a:rPr>
                        <a:t> moment</a:t>
                      </a:r>
                    </a:p>
                  </a:txBody>
                  <a:tcPr/>
                </a:tc>
                <a:tc>
                  <a:txBody>
                    <a:bodyPr/>
                    <a:lstStyle/>
                    <a:p>
                      <a:r>
                        <a:rPr lang="en-GB" sz="2400" b="1" dirty="0">
                          <a:solidFill>
                            <a:srgbClr val="00B0F0"/>
                          </a:solidFill>
                          <a:latin typeface="Century Gothic" panose="020B0502020202020204" pitchFamily="34" charset="0"/>
                        </a:rPr>
                        <a:t>la </a:t>
                      </a:r>
                      <a:r>
                        <a:rPr lang="en-GB" sz="2400" b="1" dirty="0" err="1">
                          <a:solidFill>
                            <a:srgbClr val="00B0F0"/>
                          </a:solidFill>
                          <a:latin typeface="Century Gothic" panose="020B0502020202020204" pitchFamily="34" charset="0"/>
                        </a:rPr>
                        <a:t>ville</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760878619"/>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préféré</a:t>
                      </a:r>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difficile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jaune</a:t>
                      </a: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trop</a:t>
                      </a: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aimer</a:t>
                      </a:r>
                    </a:p>
                    <a:p>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2198778360"/>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détester</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travailler</a:t>
                      </a:r>
                      <a:endParaRPr lang="en-GB" sz="2400" b="1" dirty="0">
                        <a:solidFill>
                          <a:srgbClr val="FF3399"/>
                        </a:solidFill>
                        <a:latin typeface="Century Gothic" panose="020B0502020202020204" pitchFamily="34" charset="0"/>
                      </a:endParaRPr>
                    </a:p>
                  </a:txBody>
                  <a:tcPr/>
                </a:tc>
                <a:tc>
                  <a:txBody>
                    <a:bodyPr/>
                    <a:lstStyle/>
                    <a:p>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le silence</a:t>
                      </a:r>
                    </a:p>
                  </a:txBody>
                  <a:tcPr/>
                </a:tc>
                <a:tc>
                  <a:txBody>
                    <a:bodyPr/>
                    <a:lstStyle/>
                    <a:p>
                      <a:r>
                        <a:rPr lang="en-GB" sz="2400" b="1" dirty="0" err="1">
                          <a:solidFill>
                            <a:srgbClr val="FF3399"/>
                          </a:solidFill>
                          <a:latin typeface="Century Gothic" panose="020B0502020202020204" pitchFamily="34" charset="0"/>
                        </a:rPr>
                        <a:t>jouer</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en</a:t>
                      </a:r>
                      <a:r>
                        <a:rPr lang="en-GB" sz="2400" b="1" dirty="0">
                          <a:solidFill>
                            <a:srgbClr val="FF3399"/>
                          </a:solidFill>
                          <a:latin typeface="Century Gothic" panose="020B0502020202020204" pitchFamily="34" charset="0"/>
                        </a:rPr>
                        <a:t> retard</a:t>
                      </a:r>
                    </a:p>
                  </a:txBody>
                  <a:tcPr/>
                </a:tc>
                <a:extLst>
                  <a:ext uri="{0D108BD9-81ED-4DB2-BD59-A6C34878D82A}">
                    <a16:rowId xmlns:a16="http://schemas.microsoft.com/office/drawing/2014/main" val="3232139915"/>
                  </a:ext>
                </a:extLst>
              </a:tr>
            </a:tbl>
          </a:graphicData>
        </a:graphic>
      </p:graphicFrame>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ea typeface="+mn-ea"/>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720303" y="2857345"/>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823452" y="4558286"/>
            <a:ext cx="804850" cy="762489"/>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984081" y="532077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922093" y="387770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993953" y="200240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extLst>
              <a:ext uri="{FF2B5EF4-FFF2-40B4-BE49-F238E27FC236}">
                <a16:creationId xmlns:a16="http://schemas.microsoft.com/office/drawing/2014/main" id="{06EBBC53-04AF-44DE-BDA9-AD7CA398AC4C}"/>
              </a:ext>
            </a:extLst>
          </p:cNvPr>
          <p:cNvSpPr/>
          <p:nvPr/>
        </p:nvSpPr>
        <p:spPr>
          <a:xfrm>
            <a:off x="579915" y="66416"/>
            <a:ext cx="1203366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5-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31" name="TextBox 30">
            <a:extLst>
              <a:ext uri="{FF2B5EF4-FFF2-40B4-BE49-F238E27FC236}">
                <a16:creationId xmlns:a16="http://schemas.microsoft.com/office/drawing/2014/main" id="{B2AFB990-E563-4B97-9D41-28864BDBB375}"/>
              </a:ext>
            </a:extLst>
          </p:cNvPr>
          <p:cNvSpPr txBox="1"/>
          <p:nvPr/>
        </p:nvSpPr>
        <p:spPr>
          <a:xfrm>
            <a:off x="2190843" y="5722772"/>
            <a:ext cx="2215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silence</a:t>
            </a:r>
          </a:p>
        </p:txBody>
      </p:sp>
      <p:sp>
        <p:nvSpPr>
          <p:cNvPr id="32" name="TextBox 31">
            <a:extLst>
              <a:ext uri="{FF2B5EF4-FFF2-40B4-BE49-F238E27FC236}">
                <a16:creationId xmlns:a16="http://schemas.microsoft.com/office/drawing/2014/main" id="{111B4DC4-0960-4E81-8848-85973A07B7AA}"/>
              </a:ext>
            </a:extLst>
          </p:cNvPr>
          <p:cNvSpPr txBox="1"/>
          <p:nvPr/>
        </p:nvSpPr>
        <p:spPr>
          <a:xfrm>
            <a:off x="4584083" y="5716195"/>
            <a:ext cx="2975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play, playing</a:t>
            </a:r>
          </a:p>
        </p:txBody>
      </p:sp>
      <p:sp>
        <p:nvSpPr>
          <p:cNvPr id="33" name="TextBox 32">
            <a:extLst>
              <a:ext uri="{FF2B5EF4-FFF2-40B4-BE49-F238E27FC236}">
                <a16:creationId xmlns:a16="http://schemas.microsoft.com/office/drawing/2014/main" id="{88C004C4-D688-4821-B196-9D33A683871C}"/>
              </a:ext>
            </a:extLst>
          </p:cNvPr>
          <p:cNvSpPr txBox="1"/>
          <p:nvPr/>
        </p:nvSpPr>
        <p:spPr>
          <a:xfrm>
            <a:off x="7498362" y="5766276"/>
            <a:ext cx="28184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late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7" name="TextBox 36">
            <a:extLst>
              <a:ext uri="{FF2B5EF4-FFF2-40B4-BE49-F238E27FC236}">
                <a16:creationId xmlns:a16="http://schemas.microsoft.com/office/drawing/2014/main" id="{68149A81-5207-44A8-87E6-FF9D619AD053}"/>
              </a:ext>
            </a:extLst>
          </p:cNvPr>
          <p:cNvSpPr txBox="1"/>
          <p:nvPr/>
        </p:nvSpPr>
        <p:spPr>
          <a:xfrm>
            <a:off x="2054200" y="4896483"/>
            <a:ext cx="26379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to hate, hating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8" name="TextBox 37">
            <a:extLst>
              <a:ext uri="{FF2B5EF4-FFF2-40B4-BE49-F238E27FC236}">
                <a16:creationId xmlns:a16="http://schemas.microsoft.com/office/drawing/2014/main" id="{78436581-4251-4CEA-926F-C5A31C06C093}"/>
              </a:ext>
            </a:extLst>
          </p:cNvPr>
          <p:cNvSpPr txBox="1"/>
          <p:nvPr/>
        </p:nvSpPr>
        <p:spPr>
          <a:xfrm>
            <a:off x="4555718" y="4896482"/>
            <a:ext cx="31842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to work, working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40" name="TextBox 39">
            <a:extLst>
              <a:ext uri="{FF2B5EF4-FFF2-40B4-BE49-F238E27FC236}">
                <a16:creationId xmlns:a16="http://schemas.microsoft.com/office/drawing/2014/main" id="{8038C3E0-A69E-4D74-8C18-E2B0C4D22924}"/>
              </a:ext>
            </a:extLst>
          </p:cNvPr>
          <p:cNvSpPr txBox="1"/>
          <p:nvPr/>
        </p:nvSpPr>
        <p:spPr>
          <a:xfrm>
            <a:off x="2116969" y="4058762"/>
            <a:ext cx="2289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yellow</a:t>
            </a:r>
          </a:p>
        </p:txBody>
      </p:sp>
      <p:sp>
        <p:nvSpPr>
          <p:cNvPr id="41" name="TextBox 40">
            <a:extLst>
              <a:ext uri="{FF2B5EF4-FFF2-40B4-BE49-F238E27FC236}">
                <a16:creationId xmlns:a16="http://schemas.microsoft.com/office/drawing/2014/main" id="{ADEE972D-DD7F-42DB-A87B-EEA82AA07AB1}"/>
              </a:ext>
            </a:extLst>
          </p:cNvPr>
          <p:cNvSpPr txBox="1"/>
          <p:nvPr/>
        </p:nvSpPr>
        <p:spPr>
          <a:xfrm>
            <a:off x="4556463" y="4067333"/>
            <a:ext cx="28435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too</a:t>
            </a:r>
          </a:p>
        </p:txBody>
      </p:sp>
      <p:sp>
        <p:nvSpPr>
          <p:cNvPr id="42" name="TextBox 41">
            <a:extLst>
              <a:ext uri="{FF2B5EF4-FFF2-40B4-BE49-F238E27FC236}">
                <a16:creationId xmlns:a16="http://schemas.microsoft.com/office/drawing/2014/main" id="{10F01E41-FB16-47F4-AC5C-ACB994E84987}"/>
              </a:ext>
            </a:extLst>
          </p:cNvPr>
          <p:cNvSpPr txBox="1"/>
          <p:nvPr/>
        </p:nvSpPr>
        <p:spPr>
          <a:xfrm>
            <a:off x="7499891" y="4054715"/>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like, liking</a:t>
            </a:r>
          </a:p>
        </p:txBody>
      </p:sp>
      <p:sp>
        <p:nvSpPr>
          <p:cNvPr id="43" name="TextBox 42">
            <a:extLst>
              <a:ext uri="{FF2B5EF4-FFF2-40B4-BE49-F238E27FC236}">
                <a16:creationId xmlns:a16="http://schemas.microsoft.com/office/drawing/2014/main" id="{771F49BC-F167-4EFE-8D7E-657E4BEAFA2A}"/>
              </a:ext>
            </a:extLst>
          </p:cNvPr>
          <p:cNvSpPr txBox="1"/>
          <p:nvPr/>
        </p:nvSpPr>
        <p:spPr>
          <a:xfrm>
            <a:off x="2146471" y="3191483"/>
            <a:ext cx="2489072" cy="461665"/>
          </a:xfrm>
          <a:prstGeom prst="rect">
            <a:avLst/>
          </a:prstGeom>
          <a:noFill/>
        </p:spPr>
        <p:txBody>
          <a:bodyPr wrap="square" rtlCol="0">
            <a:spAutoFit/>
          </a:bodyPr>
          <a:lstStyle/>
          <a:p>
            <a:pPr lvl="0">
              <a:buClr>
                <a:srgbClr val="000000"/>
              </a:buClr>
              <a:defRPr/>
            </a:pPr>
            <a:r>
              <a:rPr lang="en-GB" sz="2400" kern="0" dirty="0">
                <a:solidFill>
                  <a:srgbClr val="002060"/>
                </a:solidFill>
                <a:latin typeface="Century Gothic" panose="020B0502020202020204" pitchFamily="34" charset="0"/>
                <a:cs typeface="Arial"/>
                <a:sym typeface="Arial"/>
              </a:rPr>
              <a:t>favourite (m)</a:t>
            </a:r>
          </a:p>
        </p:txBody>
      </p:sp>
      <p:sp>
        <p:nvSpPr>
          <p:cNvPr id="44" name="TextBox 43">
            <a:extLst>
              <a:ext uri="{FF2B5EF4-FFF2-40B4-BE49-F238E27FC236}">
                <a16:creationId xmlns:a16="http://schemas.microsoft.com/office/drawing/2014/main" id="{DCCADCBE-5395-45AC-83C9-FD9DDC52F2A1}"/>
              </a:ext>
            </a:extLst>
          </p:cNvPr>
          <p:cNvSpPr txBox="1"/>
          <p:nvPr/>
        </p:nvSpPr>
        <p:spPr>
          <a:xfrm>
            <a:off x="4570101" y="3182082"/>
            <a:ext cx="31270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difficult</a:t>
            </a:r>
          </a:p>
        </p:txBody>
      </p:sp>
      <p:sp>
        <p:nvSpPr>
          <p:cNvPr id="46" name="TextBox 45">
            <a:extLst>
              <a:ext uri="{FF2B5EF4-FFF2-40B4-BE49-F238E27FC236}">
                <a16:creationId xmlns:a16="http://schemas.microsoft.com/office/drawing/2014/main" id="{8D3EE59F-71A2-473A-AAAE-F3FA95456A10}"/>
              </a:ext>
            </a:extLst>
          </p:cNvPr>
          <p:cNvSpPr txBox="1"/>
          <p:nvPr/>
        </p:nvSpPr>
        <p:spPr>
          <a:xfrm>
            <a:off x="2213689" y="2320332"/>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in</a:t>
            </a:r>
          </a:p>
        </p:txBody>
      </p:sp>
      <p:sp>
        <p:nvSpPr>
          <p:cNvPr id="47" name="TextBox 46">
            <a:extLst>
              <a:ext uri="{FF2B5EF4-FFF2-40B4-BE49-F238E27FC236}">
                <a16:creationId xmlns:a16="http://schemas.microsoft.com/office/drawing/2014/main" id="{B953F0DC-BC47-4B44-ADC2-B0661B407EFE}"/>
              </a:ext>
            </a:extLst>
          </p:cNvPr>
          <p:cNvSpPr txBox="1"/>
          <p:nvPr/>
        </p:nvSpPr>
        <p:spPr>
          <a:xfrm>
            <a:off x="4466234" y="2319962"/>
            <a:ext cx="2792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the moment</a:t>
            </a:r>
          </a:p>
        </p:txBody>
      </p:sp>
      <p:sp>
        <p:nvSpPr>
          <p:cNvPr id="48" name="TextBox 47">
            <a:extLst>
              <a:ext uri="{FF2B5EF4-FFF2-40B4-BE49-F238E27FC236}">
                <a16:creationId xmlns:a16="http://schemas.microsoft.com/office/drawing/2014/main" id="{732C1FF0-E9D3-4722-9F3D-7CAC0A7AE166}"/>
              </a:ext>
            </a:extLst>
          </p:cNvPr>
          <p:cNvSpPr txBox="1"/>
          <p:nvPr/>
        </p:nvSpPr>
        <p:spPr>
          <a:xfrm>
            <a:off x="7498362" y="2327842"/>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town</a:t>
            </a:r>
          </a:p>
        </p:txBody>
      </p:sp>
      <p:sp>
        <p:nvSpPr>
          <p:cNvPr id="49" name="Google Shape;119;p1">
            <a:extLst>
              <a:ext uri="{FF2B5EF4-FFF2-40B4-BE49-F238E27FC236}">
                <a16:creationId xmlns:a16="http://schemas.microsoft.com/office/drawing/2014/main" id="{6075FC8E-9D63-4974-A69B-1DDB306B2ADC}"/>
              </a:ext>
            </a:extLst>
          </p:cNvPr>
          <p:cNvSpPr/>
          <p:nvPr/>
        </p:nvSpPr>
        <p:spPr>
          <a:xfrm>
            <a:off x="57979" y="64131"/>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5" name="TextBox 34">
            <a:extLst>
              <a:ext uri="{FF2B5EF4-FFF2-40B4-BE49-F238E27FC236}">
                <a16:creationId xmlns:a16="http://schemas.microsoft.com/office/drawing/2014/main" id="{1F73D861-5E46-4238-B551-691EDC255027}"/>
              </a:ext>
            </a:extLst>
          </p:cNvPr>
          <p:cNvSpPr txBox="1"/>
          <p:nvPr/>
        </p:nvSpPr>
        <p:spPr>
          <a:xfrm>
            <a:off x="2116969" y="1467379"/>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village</a:t>
            </a:r>
          </a:p>
        </p:txBody>
      </p:sp>
      <p:sp>
        <p:nvSpPr>
          <p:cNvPr id="36" name="TextBox 35">
            <a:extLst>
              <a:ext uri="{FF2B5EF4-FFF2-40B4-BE49-F238E27FC236}">
                <a16:creationId xmlns:a16="http://schemas.microsoft.com/office/drawing/2014/main" id="{8A74817A-B64D-4B47-A334-21F5EE7FD71D}"/>
              </a:ext>
            </a:extLst>
          </p:cNvPr>
          <p:cNvSpPr txBox="1"/>
          <p:nvPr/>
        </p:nvSpPr>
        <p:spPr>
          <a:xfrm>
            <a:off x="4346940" y="1453052"/>
            <a:ext cx="32309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lang="en-GB" sz="2400" kern="0" dirty="0">
                <a:solidFill>
                  <a:srgbClr val="002060"/>
                </a:solidFill>
                <a:latin typeface="Century Gothic" panose="020B0502020202020204" pitchFamily="34" charset="0"/>
                <a:cs typeface="Arial"/>
                <a:sym typeface="Arial"/>
              </a:rPr>
              <a:t>to prefer, preferring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39061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7" grpId="0"/>
      <p:bldP spid="38" grpId="0"/>
      <p:bldP spid="40" grpId="0"/>
      <p:bldP spid="41" grpId="0"/>
      <p:bldP spid="42" grpId="0"/>
      <p:bldP spid="43" grpId="0"/>
      <p:bldP spid="44" grpId="0"/>
      <p:bldP spid="46" grpId="0"/>
      <p:bldP spid="47" grpId="0"/>
      <p:bldP spid="48"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72FB24E9-A1A3-485C-8426-EA040BB37B43}"/>
              </a:ext>
            </a:extLst>
          </p:cNvPr>
          <p:cNvGraphicFramePr>
            <a:graphicFrameLocks noGrp="1"/>
          </p:cNvGraphicFramePr>
          <p:nvPr>
            <p:extLst>
              <p:ext uri="{D42A27DB-BD31-4B8C-83A1-F6EECF244321}">
                <p14:modId xmlns:p14="http://schemas.microsoft.com/office/powerpoint/2010/main" val="1489984638"/>
              </p:ext>
            </p:extLst>
          </p:nvPr>
        </p:nvGraphicFramePr>
        <p:xfrm>
          <a:off x="464082" y="1010762"/>
          <a:ext cx="9810698" cy="5168388"/>
        </p:xfrm>
        <a:graphic>
          <a:graphicData uri="http://schemas.openxmlformats.org/drawingml/2006/table">
            <a:tbl>
              <a:tblPr firstRow="1" bandRow="1">
                <a:tableStyleId>{5940675A-B579-460E-94D1-54222C63F5DA}</a:tableStyleId>
              </a:tblPr>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in</a:t>
                      </a:r>
                    </a:p>
                  </a:txBody>
                  <a:tcPr/>
                </a:tc>
                <a:tc>
                  <a:txBody>
                    <a:bodyPr/>
                    <a:lstStyle/>
                    <a:p>
                      <a:r>
                        <a:rPr lang="en-GB" sz="2400" b="1" dirty="0">
                          <a:solidFill>
                            <a:srgbClr val="00B0F0"/>
                          </a:solidFill>
                          <a:latin typeface="Century Gothic" panose="020B0502020202020204" pitchFamily="34" charset="0"/>
                        </a:rPr>
                        <a:t>at the moment</a:t>
                      </a:r>
                    </a:p>
                  </a:txBody>
                  <a:tcPr/>
                </a:tc>
                <a:tc>
                  <a:txBody>
                    <a:bodyPr/>
                    <a:lstStyle/>
                    <a:p>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1800" b="1" dirty="0">
                          <a:solidFill>
                            <a:srgbClr val="00B0F0"/>
                          </a:solidFill>
                          <a:latin typeface="Century Gothic" panose="020B0502020202020204" pitchFamily="34" charset="0"/>
                        </a:rPr>
                        <a:t>to prefer, preferring</a:t>
                      </a:r>
                    </a:p>
                  </a:txBody>
                  <a:tcPr/>
                </a:tc>
                <a:tc>
                  <a:txBody>
                    <a:bodyPr/>
                    <a:lstStyle/>
                    <a:p>
                      <a:r>
                        <a:rPr lang="en-GB" sz="2400" b="1" dirty="0">
                          <a:solidFill>
                            <a:srgbClr val="00B0F0"/>
                          </a:solidFill>
                          <a:latin typeface="Century Gothic" panose="020B0502020202020204" pitchFamily="34" charset="0"/>
                        </a:rPr>
                        <a:t>(the) village</a:t>
                      </a:r>
                    </a:p>
                  </a:txBody>
                  <a:tcPr/>
                </a:tc>
                <a:tc>
                  <a:txBody>
                    <a:bodyPr/>
                    <a:lstStyle/>
                    <a:p>
                      <a:r>
                        <a:rPr lang="en-GB" sz="2400" b="1" dirty="0">
                          <a:solidFill>
                            <a:srgbClr val="00B0F0"/>
                          </a:solidFill>
                          <a:latin typeface="Century Gothic" panose="020B0502020202020204" pitchFamily="34" charset="0"/>
                        </a:rPr>
                        <a:t>(the) town</a:t>
                      </a:r>
                    </a:p>
                  </a:txBody>
                  <a:tcPr/>
                </a:tc>
                <a:extLst>
                  <a:ext uri="{0D108BD9-81ED-4DB2-BD59-A6C34878D82A}">
                    <a16:rowId xmlns:a16="http://schemas.microsoft.com/office/drawing/2014/main" val="760878619"/>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favourite (f)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too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to like, liking</a:t>
                      </a: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difficult</a:t>
                      </a: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yellow</a:t>
                      </a:r>
                    </a:p>
                    <a:p>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2198778360"/>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(the) silence</a:t>
                      </a:r>
                    </a:p>
                  </a:txBody>
                  <a:tcPr/>
                </a:tc>
                <a:tc>
                  <a:txBody>
                    <a:bodyPr/>
                    <a:lstStyle/>
                    <a:p>
                      <a:r>
                        <a:rPr lang="en-GB" sz="2400" b="1" dirty="0">
                          <a:solidFill>
                            <a:srgbClr val="FF3399"/>
                          </a:solidFill>
                          <a:latin typeface="Century Gothic" panose="020B0502020202020204" pitchFamily="34" charset="0"/>
                        </a:rPr>
                        <a:t>late</a:t>
                      </a:r>
                    </a:p>
                  </a:txBody>
                  <a:tcPr/>
                </a:tc>
                <a:tc>
                  <a:txBody>
                    <a:bodyPr/>
                    <a:lstStyle/>
                    <a:p>
                      <a:endParaRPr lang="en-GB" sz="20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to hate, hating</a:t>
                      </a:r>
                    </a:p>
                  </a:txBody>
                  <a:tcPr/>
                </a:tc>
                <a:tc>
                  <a:txBody>
                    <a:bodyPr/>
                    <a:lstStyle/>
                    <a:p>
                      <a:r>
                        <a:rPr lang="en-GB" sz="2400" b="1" dirty="0">
                          <a:solidFill>
                            <a:srgbClr val="FF3399"/>
                          </a:solidFill>
                          <a:latin typeface="Century Gothic" panose="020B0502020202020204" pitchFamily="34" charset="0"/>
                        </a:rPr>
                        <a:t>to work, working</a:t>
                      </a:r>
                    </a:p>
                  </a:txBody>
                  <a:tcPr/>
                </a:tc>
                <a:tc>
                  <a:txBody>
                    <a:bodyPr/>
                    <a:lstStyle/>
                    <a:p>
                      <a:r>
                        <a:rPr lang="en-GB" sz="2400" b="1" dirty="0">
                          <a:solidFill>
                            <a:srgbClr val="FF3399"/>
                          </a:solidFill>
                          <a:latin typeface="Century Gothic" panose="020B0502020202020204" pitchFamily="34" charset="0"/>
                        </a:rPr>
                        <a:t>to play, playing</a:t>
                      </a:r>
                    </a:p>
                  </a:txBody>
                  <a:tcPr/>
                </a:tc>
                <a:extLst>
                  <a:ext uri="{0D108BD9-81ED-4DB2-BD59-A6C34878D82A}">
                    <a16:rowId xmlns:a16="http://schemas.microsoft.com/office/drawing/2014/main" val="3232139915"/>
                  </a:ext>
                </a:extLst>
              </a:tr>
            </a:tbl>
          </a:graphicData>
        </a:graphic>
      </p:graphicFrame>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2800" b="1" dirty="0">
                <a:solidFill>
                  <a:srgbClr val="002060"/>
                </a:solidFill>
                <a:latin typeface="Century Gothic"/>
                <a:ea typeface="Century Gothic"/>
                <a:cs typeface="Century Gothic"/>
                <a:sym typeface="Century Gothic"/>
              </a:rPr>
              <a:t>Follow up 5:</a:t>
            </a:r>
            <a:endParaRPr lang="en-GB" sz="2800" dirty="0"/>
          </a:p>
        </p:txBody>
      </p:sp>
      <p:sp>
        <p:nvSpPr>
          <p:cNvPr id="110" name="TextBox 109">
            <a:extLst>
              <a:ext uri="{FF2B5EF4-FFF2-40B4-BE49-F238E27FC236}">
                <a16:creationId xmlns:a16="http://schemas.microsoft.com/office/drawing/2014/main" id="{FC774BB8-B7A3-483B-A275-B0B00586723F}"/>
              </a:ext>
            </a:extLst>
          </p:cNvPr>
          <p:cNvSpPr txBox="1"/>
          <p:nvPr/>
        </p:nvSpPr>
        <p:spPr>
          <a:xfrm>
            <a:off x="6424404" y="-1664245"/>
            <a:ext cx="7905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26E49D80-89C5-409C-B5AA-4477A7C9E9A1}"/>
              </a:ext>
            </a:extLst>
          </p:cNvPr>
          <p:cNvSpPr txBox="1"/>
          <p:nvPr/>
        </p:nvSpPr>
        <p:spPr>
          <a:xfrm>
            <a:off x="2970791" y="107945"/>
            <a:ext cx="27332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46DB022-9ABC-4362-8D0C-7D69BC8F8FB0}"/>
              </a:ext>
            </a:extLst>
          </p:cNvPr>
          <p:cNvPicPr>
            <a:picLocks noChangeAspect="1"/>
          </p:cNvPicPr>
          <p:nvPr/>
        </p:nvPicPr>
        <p:blipFill>
          <a:blip r:embed="rId3"/>
          <a:stretch>
            <a:fillRect/>
          </a:stretch>
        </p:blipFill>
        <p:spPr>
          <a:xfrm>
            <a:off x="720303" y="2857345"/>
            <a:ext cx="1186070" cy="1080360"/>
          </a:xfrm>
          <a:prstGeom prst="rect">
            <a:avLst/>
          </a:prstGeom>
        </p:spPr>
      </p:pic>
      <p:pic>
        <p:nvPicPr>
          <p:cNvPr id="13" name="Picture 12" descr="Icon&#10;&#10;Description automatically generated">
            <a:extLst>
              <a:ext uri="{FF2B5EF4-FFF2-40B4-BE49-F238E27FC236}">
                <a16:creationId xmlns:a16="http://schemas.microsoft.com/office/drawing/2014/main" id="{AA79AF55-8D9E-4F54-AB9F-7C64F3265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14" name="Picture 13">
            <a:extLst>
              <a:ext uri="{FF2B5EF4-FFF2-40B4-BE49-F238E27FC236}">
                <a16:creationId xmlns:a16="http://schemas.microsoft.com/office/drawing/2014/main" id="{F4EF391F-7185-43DB-888E-93C41614F796}"/>
              </a:ext>
            </a:extLst>
          </p:cNvPr>
          <p:cNvPicPr>
            <a:picLocks noChangeAspect="1"/>
          </p:cNvPicPr>
          <p:nvPr/>
        </p:nvPicPr>
        <p:blipFill>
          <a:blip r:embed="rId5"/>
          <a:stretch>
            <a:fillRect/>
          </a:stretch>
        </p:blipFill>
        <p:spPr>
          <a:xfrm>
            <a:off x="922093" y="4558325"/>
            <a:ext cx="804850" cy="762489"/>
          </a:xfrm>
          <a:prstGeom prst="rect">
            <a:avLst/>
          </a:prstGeom>
        </p:spPr>
      </p:pic>
      <p:sp>
        <p:nvSpPr>
          <p:cNvPr id="15" name="TextBox 14">
            <a:extLst>
              <a:ext uri="{FF2B5EF4-FFF2-40B4-BE49-F238E27FC236}">
                <a16:creationId xmlns:a16="http://schemas.microsoft.com/office/drawing/2014/main" id="{ECBBC338-E178-4E0F-9CAB-A446C38D7E5A}"/>
              </a:ext>
            </a:extLst>
          </p:cNvPr>
          <p:cNvSpPr txBox="1"/>
          <p:nvPr/>
        </p:nvSpPr>
        <p:spPr>
          <a:xfrm>
            <a:off x="984081" y="532077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16" name="TextBox 15">
            <a:extLst>
              <a:ext uri="{FF2B5EF4-FFF2-40B4-BE49-F238E27FC236}">
                <a16:creationId xmlns:a16="http://schemas.microsoft.com/office/drawing/2014/main" id="{39A1D7E5-963A-4B67-B769-F6E321F68BA1}"/>
              </a:ext>
            </a:extLst>
          </p:cNvPr>
          <p:cNvSpPr txBox="1"/>
          <p:nvPr/>
        </p:nvSpPr>
        <p:spPr>
          <a:xfrm>
            <a:off x="922093" y="387770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17" name="TextBox 16">
            <a:extLst>
              <a:ext uri="{FF2B5EF4-FFF2-40B4-BE49-F238E27FC236}">
                <a16:creationId xmlns:a16="http://schemas.microsoft.com/office/drawing/2014/main" id="{6B96F05F-0841-462A-8980-73649075DAD8}"/>
              </a:ext>
            </a:extLst>
          </p:cNvPr>
          <p:cNvSpPr txBox="1"/>
          <p:nvPr/>
        </p:nvSpPr>
        <p:spPr>
          <a:xfrm>
            <a:off x="993953" y="200240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18" name="TextBox 17">
            <a:extLst>
              <a:ext uri="{FF2B5EF4-FFF2-40B4-BE49-F238E27FC236}">
                <a16:creationId xmlns:a16="http://schemas.microsoft.com/office/drawing/2014/main" id="{15CE0EFC-CF0B-451D-8115-2F7400E122CF}"/>
              </a:ext>
            </a:extLst>
          </p:cNvPr>
          <p:cNvSpPr txBox="1"/>
          <p:nvPr/>
        </p:nvSpPr>
        <p:spPr>
          <a:xfrm>
            <a:off x="2184381" y="5767634"/>
            <a:ext cx="2215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détester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9" name="TextBox 18">
            <a:extLst>
              <a:ext uri="{FF2B5EF4-FFF2-40B4-BE49-F238E27FC236}">
                <a16:creationId xmlns:a16="http://schemas.microsoft.com/office/drawing/2014/main" id="{C7F15B3A-B5E1-4517-BF93-AA6FC4542877}"/>
              </a:ext>
            </a:extLst>
          </p:cNvPr>
          <p:cNvSpPr txBox="1"/>
          <p:nvPr/>
        </p:nvSpPr>
        <p:spPr>
          <a:xfrm>
            <a:off x="4584083" y="5741066"/>
            <a:ext cx="2975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travailler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0" name="TextBox 19">
            <a:extLst>
              <a:ext uri="{FF2B5EF4-FFF2-40B4-BE49-F238E27FC236}">
                <a16:creationId xmlns:a16="http://schemas.microsoft.com/office/drawing/2014/main" id="{6B60A5E3-423D-4C51-8C15-C55D8941F9BE}"/>
              </a:ext>
            </a:extLst>
          </p:cNvPr>
          <p:cNvSpPr txBox="1"/>
          <p:nvPr/>
        </p:nvSpPr>
        <p:spPr>
          <a:xfrm>
            <a:off x="7614455" y="5741066"/>
            <a:ext cx="28184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jouer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1" name="TextBox 20">
            <a:extLst>
              <a:ext uri="{FF2B5EF4-FFF2-40B4-BE49-F238E27FC236}">
                <a16:creationId xmlns:a16="http://schemas.microsoft.com/office/drawing/2014/main" id="{66414712-A483-4344-9C57-087954814B21}"/>
              </a:ext>
            </a:extLst>
          </p:cNvPr>
          <p:cNvSpPr txBox="1"/>
          <p:nvPr/>
        </p:nvSpPr>
        <p:spPr>
          <a:xfrm>
            <a:off x="2201658" y="4880718"/>
            <a:ext cx="26379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le silence</a:t>
            </a:r>
          </a:p>
        </p:txBody>
      </p:sp>
      <p:sp>
        <p:nvSpPr>
          <p:cNvPr id="22" name="TextBox 21">
            <a:extLst>
              <a:ext uri="{FF2B5EF4-FFF2-40B4-BE49-F238E27FC236}">
                <a16:creationId xmlns:a16="http://schemas.microsoft.com/office/drawing/2014/main" id="{74CB81DA-229C-46EA-88FD-D8546030C841}"/>
              </a:ext>
            </a:extLst>
          </p:cNvPr>
          <p:cNvSpPr txBox="1"/>
          <p:nvPr/>
        </p:nvSpPr>
        <p:spPr>
          <a:xfrm>
            <a:off x="4556463" y="4880718"/>
            <a:ext cx="31842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en</a:t>
            </a:r>
            <a:r>
              <a:rPr lang="en-GB" sz="2400" kern="0" dirty="0">
                <a:solidFill>
                  <a:srgbClr val="002060"/>
                </a:solidFill>
                <a:latin typeface="Century Gothic" panose="020B0502020202020204" pitchFamily="34" charset="0"/>
                <a:cs typeface="Arial"/>
                <a:sym typeface="Arial"/>
              </a:rPr>
              <a:t> retard</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4" name="TextBox 23">
            <a:extLst>
              <a:ext uri="{FF2B5EF4-FFF2-40B4-BE49-F238E27FC236}">
                <a16:creationId xmlns:a16="http://schemas.microsoft.com/office/drawing/2014/main" id="{6CDFE3BD-128B-45E4-8251-20EE47E201F1}"/>
              </a:ext>
            </a:extLst>
          </p:cNvPr>
          <p:cNvSpPr txBox="1"/>
          <p:nvPr/>
        </p:nvSpPr>
        <p:spPr>
          <a:xfrm>
            <a:off x="2213689" y="400782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aimer</a:t>
            </a:r>
          </a:p>
        </p:txBody>
      </p:sp>
      <p:sp>
        <p:nvSpPr>
          <p:cNvPr id="25" name="TextBox 24">
            <a:extLst>
              <a:ext uri="{FF2B5EF4-FFF2-40B4-BE49-F238E27FC236}">
                <a16:creationId xmlns:a16="http://schemas.microsoft.com/office/drawing/2014/main" id="{A5F18B9B-255E-4223-8B21-F62B2F1451A0}"/>
              </a:ext>
            </a:extLst>
          </p:cNvPr>
          <p:cNvSpPr txBox="1"/>
          <p:nvPr/>
        </p:nvSpPr>
        <p:spPr>
          <a:xfrm>
            <a:off x="4615137" y="4000815"/>
            <a:ext cx="28435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difficile</a:t>
            </a:r>
          </a:p>
        </p:txBody>
      </p:sp>
      <p:sp>
        <p:nvSpPr>
          <p:cNvPr id="26" name="TextBox 25">
            <a:extLst>
              <a:ext uri="{FF2B5EF4-FFF2-40B4-BE49-F238E27FC236}">
                <a16:creationId xmlns:a16="http://schemas.microsoft.com/office/drawing/2014/main" id="{94C1EE82-F948-4AB2-9EF8-F58C478320A1}"/>
              </a:ext>
            </a:extLst>
          </p:cNvPr>
          <p:cNvSpPr txBox="1"/>
          <p:nvPr/>
        </p:nvSpPr>
        <p:spPr>
          <a:xfrm>
            <a:off x="7570337" y="4017013"/>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jaune</a:t>
            </a:r>
          </a:p>
        </p:txBody>
      </p:sp>
      <p:sp>
        <p:nvSpPr>
          <p:cNvPr id="27" name="TextBox 26">
            <a:extLst>
              <a:ext uri="{FF2B5EF4-FFF2-40B4-BE49-F238E27FC236}">
                <a16:creationId xmlns:a16="http://schemas.microsoft.com/office/drawing/2014/main" id="{D9254AB9-13E1-4255-BC9F-D47513E7182D}"/>
              </a:ext>
            </a:extLst>
          </p:cNvPr>
          <p:cNvSpPr txBox="1"/>
          <p:nvPr/>
        </p:nvSpPr>
        <p:spPr>
          <a:xfrm>
            <a:off x="2213689" y="3120912"/>
            <a:ext cx="248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préférée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8" name="TextBox 27">
            <a:extLst>
              <a:ext uri="{FF2B5EF4-FFF2-40B4-BE49-F238E27FC236}">
                <a16:creationId xmlns:a16="http://schemas.microsoft.com/office/drawing/2014/main" id="{69E142E6-ED99-4540-BDDD-953D3CA8E296}"/>
              </a:ext>
            </a:extLst>
          </p:cNvPr>
          <p:cNvSpPr txBox="1"/>
          <p:nvPr/>
        </p:nvSpPr>
        <p:spPr>
          <a:xfrm>
            <a:off x="4579727" y="3148439"/>
            <a:ext cx="31270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trop</a:t>
            </a:r>
          </a:p>
        </p:txBody>
      </p:sp>
      <p:sp>
        <p:nvSpPr>
          <p:cNvPr id="30" name="TextBox 29">
            <a:extLst>
              <a:ext uri="{FF2B5EF4-FFF2-40B4-BE49-F238E27FC236}">
                <a16:creationId xmlns:a16="http://schemas.microsoft.com/office/drawing/2014/main" id="{93062BAF-8583-48AE-86DE-F80E6D98CE4B}"/>
              </a:ext>
            </a:extLst>
          </p:cNvPr>
          <p:cNvSpPr txBox="1"/>
          <p:nvPr/>
        </p:nvSpPr>
        <p:spPr>
          <a:xfrm>
            <a:off x="2213689" y="2320332"/>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préférer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1" name="TextBox 30">
            <a:extLst>
              <a:ext uri="{FF2B5EF4-FFF2-40B4-BE49-F238E27FC236}">
                <a16:creationId xmlns:a16="http://schemas.microsoft.com/office/drawing/2014/main" id="{499D405B-E097-43B2-BE83-1D1876AC2FAA}"/>
              </a:ext>
            </a:extLst>
          </p:cNvPr>
          <p:cNvSpPr txBox="1"/>
          <p:nvPr/>
        </p:nvSpPr>
        <p:spPr>
          <a:xfrm>
            <a:off x="4556463" y="2294794"/>
            <a:ext cx="2792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lang="en-GB" sz="2400" kern="0" dirty="0">
                <a:solidFill>
                  <a:srgbClr val="002060"/>
                </a:solidFill>
                <a:latin typeface="Century Gothic" panose="020B0502020202020204" pitchFamily="34" charset="0"/>
                <a:cs typeface="Arial"/>
                <a:sym typeface="Arial"/>
              </a:rPr>
              <a:t>le village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2" name="TextBox 31">
            <a:extLst>
              <a:ext uri="{FF2B5EF4-FFF2-40B4-BE49-F238E27FC236}">
                <a16:creationId xmlns:a16="http://schemas.microsoft.com/office/drawing/2014/main" id="{B10707A9-134A-432D-ADDE-3BDE436DCF47}"/>
              </a:ext>
            </a:extLst>
          </p:cNvPr>
          <p:cNvSpPr txBox="1"/>
          <p:nvPr/>
        </p:nvSpPr>
        <p:spPr>
          <a:xfrm>
            <a:off x="7585125" y="2315091"/>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la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ville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3" name="TextBox 32">
            <a:extLst>
              <a:ext uri="{FF2B5EF4-FFF2-40B4-BE49-F238E27FC236}">
                <a16:creationId xmlns:a16="http://schemas.microsoft.com/office/drawing/2014/main" id="{621774DD-790F-49C5-8D28-A1CE3701C589}"/>
              </a:ext>
            </a:extLst>
          </p:cNvPr>
          <p:cNvSpPr txBox="1"/>
          <p:nvPr/>
        </p:nvSpPr>
        <p:spPr>
          <a:xfrm>
            <a:off x="2162229" y="1453053"/>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dans</a:t>
            </a:r>
          </a:p>
        </p:txBody>
      </p:sp>
      <p:sp>
        <p:nvSpPr>
          <p:cNvPr id="34" name="TextBox 33">
            <a:extLst>
              <a:ext uri="{FF2B5EF4-FFF2-40B4-BE49-F238E27FC236}">
                <a16:creationId xmlns:a16="http://schemas.microsoft.com/office/drawing/2014/main" id="{991F7AE0-17FA-4B3B-AFB7-48F96042CEBC}"/>
              </a:ext>
            </a:extLst>
          </p:cNvPr>
          <p:cNvSpPr txBox="1"/>
          <p:nvPr/>
        </p:nvSpPr>
        <p:spPr>
          <a:xfrm>
            <a:off x="4480519" y="1440223"/>
            <a:ext cx="32309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ce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moment</a:t>
            </a:r>
          </a:p>
        </p:txBody>
      </p:sp>
      <p:pic>
        <p:nvPicPr>
          <p:cNvPr id="36" name="Picture 35" descr="Icon&#10;&#10;Description automatically generated">
            <a:extLst>
              <a:ext uri="{FF2B5EF4-FFF2-40B4-BE49-F238E27FC236}">
                <a16:creationId xmlns:a16="http://schemas.microsoft.com/office/drawing/2014/main" id="{337EC94A-0B2D-4D9C-AF67-6B8A074167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7" name="Picture 36" descr="Icon&#10;&#10;Description automatically generated">
            <a:extLst>
              <a:ext uri="{FF2B5EF4-FFF2-40B4-BE49-F238E27FC236}">
                <a16:creationId xmlns:a16="http://schemas.microsoft.com/office/drawing/2014/main" id="{2BE243B4-A0A9-48A6-BACD-99578A7AE4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38" name="Explosion: 8 Points 37">
            <a:extLst>
              <a:ext uri="{FF2B5EF4-FFF2-40B4-BE49-F238E27FC236}">
                <a16:creationId xmlns:a16="http://schemas.microsoft.com/office/drawing/2014/main" id="{569C178E-4EAD-4296-B369-677629C63484}"/>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39" name="Explosion: 8 Points 38">
            <a:extLst>
              <a:ext uri="{FF2B5EF4-FFF2-40B4-BE49-F238E27FC236}">
                <a16:creationId xmlns:a16="http://schemas.microsoft.com/office/drawing/2014/main" id="{6B350DF9-965D-43CD-B2C7-2DEC2339A2F8}"/>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sym typeface="Arial"/>
            </a:endParaRPr>
          </a:p>
        </p:txBody>
      </p:sp>
      <p:sp>
        <p:nvSpPr>
          <p:cNvPr id="40" name="TextBox 39">
            <a:extLst>
              <a:ext uri="{FF2B5EF4-FFF2-40B4-BE49-F238E27FC236}">
                <a16:creationId xmlns:a16="http://schemas.microsoft.com/office/drawing/2014/main" id="{39D68553-E680-4AE5-B4CA-8137C22A3D4F}"/>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ea typeface="+mn-ea"/>
                <a:cs typeface="Arial"/>
                <a:sym typeface="Arial"/>
              </a:rPr>
              <a:t>mots</a:t>
            </a:r>
          </a:p>
        </p:txBody>
      </p:sp>
      <p:sp>
        <p:nvSpPr>
          <p:cNvPr id="41" name="Title 2">
            <a:extLst>
              <a:ext uri="{FF2B5EF4-FFF2-40B4-BE49-F238E27FC236}">
                <a16:creationId xmlns:a16="http://schemas.microsoft.com/office/drawing/2014/main" id="{F508EB62-4A8B-4F4A-B29C-B1642553F79E}"/>
              </a:ext>
            </a:extLst>
          </p:cNvPr>
          <p:cNvSpPr txBox="1">
            <a:spLocks/>
          </p:cNvSpPr>
          <p:nvPr/>
        </p:nvSpPr>
        <p:spPr>
          <a:xfrm>
            <a:off x="10656562" y="1081382"/>
            <a:ext cx="1557451" cy="374973"/>
          </a:xfrm>
          <a:prstGeom prst="rect">
            <a:avLst/>
          </a:prstGeom>
          <a:solidFill>
            <a:srgbClr val="FF0066"/>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343607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4" grpId="0"/>
      <p:bldP spid="25" grpId="0"/>
      <p:bldP spid="26" grpId="0"/>
      <p:bldP spid="27" grpId="0"/>
      <p:bldP spid="28" grpId="0"/>
      <p:bldP spid="30"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8" name="Rectangle 27">
            <a:extLst>
              <a:ext uri="{FF2B5EF4-FFF2-40B4-BE49-F238E27FC236}">
                <a16:creationId xmlns:a16="http://schemas.microsoft.com/office/drawing/2014/main" id="{06EBBC53-04AF-44DE-BDA9-AD7CA398AC4C}"/>
              </a:ext>
            </a:extLst>
          </p:cNvPr>
          <p:cNvSpPr/>
          <p:nvPr/>
        </p:nvSpPr>
        <p:spPr>
          <a:xfrm>
            <a:off x="423811" y="18172"/>
            <a:ext cx="89451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graphicFrame>
        <p:nvGraphicFramePr>
          <p:cNvPr id="16" name="Table 4">
            <a:extLst>
              <a:ext uri="{FF2B5EF4-FFF2-40B4-BE49-F238E27FC236}">
                <a16:creationId xmlns:a16="http://schemas.microsoft.com/office/drawing/2014/main" id="{D403F2BB-B695-4BD0-8F9D-84D3F8F524AC}"/>
              </a:ext>
            </a:extLst>
          </p:cNvPr>
          <p:cNvGraphicFramePr>
            <a:graphicFrameLocks noGrp="1"/>
          </p:cNvGraphicFramePr>
          <p:nvPr>
            <p:extLst>
              <p:ext uri="{D42A27DB-BD31-4B8C-83A1-F6EECF244321}">
                <p14:modId xmlns:p14="http://schemas.microsoft.com/office/powerpoint/2010/main" val="2049458334"/>
              </p:ext>
            </p:extLst>
          </p:nvPr>
        </p:nvGraphicFramePr>
        <p:xfrm>
          <a:off x="401618" y="1026110"/>
          <a:ext cx="9810698" cy="5168388"/>
        </p:xfrm>
        <a:graphic>
          <a:graphicData uri="http://schemas.openxmlformats.org/drawingml/2006/table">
            <a:tbl>
              <a:tblPr firstRow="1" bandRow="1"/>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le village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err="1">
                          <a:solidFill>
                            <a:srgbClr val="002060"/>
                          </a:solidFill>
                          <a:latin typeface="Century Gothic" panose="020B0502020202020204" pitchFamily="34" charset="0"/>
                        </a:rPr>
                        <a:t>préférer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dans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ce</a:t>
                      </a:r>
                      <a:r>
                        <a:rPr lang="en-GB" sz="2400" b="1" dirty="0">
                          <a:solidFill>
                            <a:srgbClr val="002060"/>
                          </a:solidFill>
                          <a:latin typeface="Century Gothic" panose="020B0502020202020204" pitchFamily="34" charset="0"/>
                        </a:rPr>
                        <a:t> moment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ville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préféré</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difficile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jaune</a:t>
                      </a:r>
                    </a:p>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trop</a:t>
                      </a:r>
                    </a:p>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aimer</a:t>
                      </a:r>
                    </a:p>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98778360"/>
                  </a:ext>
                </a:extLst>
              </a:tr>
              <a:tr h="86139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err="1">
                          <a:solidFill>
                            <a:srgbClr val="002060"/>
                          </a:solidFill>
                          <a:latin typeface="Century Gothic" panose="020B0502020202020204" pitchFamily="34" charset="0"/>
                        </a:rPr>
                        <a:t>détester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err="1">
                          <a:solidFill>
                            <a:srgbClr val="002060"/>
                          </a:solidFill>
                          <a:latin typeface="Century Gothic" panose="020B0502020202020204" pitchFamily="34" charset="0"/>
                        </a:rPr>
                        <a:t>travailler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le silence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err="1">
                          <a:solidFill>
                            <a:srgbClr val="002060"/>
                          </a:solidFill>
                          <a:latin typeface="Century Gothic" panose="020B0502020202020204" pitchFamily="34" charset="0"/>
                        </a:rPr>
                        <a:t>jouer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retard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B2972EEA-947A-4A25-B1F1-9D8B8644F29C}"/>
              </a:ext>
            </a:extLst>
          </p:cNvPr>
          <p:cNvPicPr>
            <a:picLocks noChangeAspect="1"/>
          </p:cNvPicPr>
          <p:nvPr/>
        </p:nvPicPr>
        <p:blipFill>
          <a:blip r:embed="rId5"/>
          <a:stretch>
            <a:fillRect/>
          </a:stretch>
        </p:blipFill>
        <p:spPr>
          <a:xfrm>
            <a:off x="720303" y="2857345"/>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57E1BC62-892E-40FE-AA8C-0EA2657EC5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19" name="Picture 18">
            <a:extLst>
              <a:ext uri="{FF2B5EF4-FFF2-40B4-BE49-F238E27FC236}">
                <a16:creationId xmlns:a16="http://schemas.microsoft.com/office/drawing/2014/main" id="{5DF1F3D6-3D6E-430B-9279-6489D14C071C}"/>
              </a:ext>
            </a:extLst>
          </p:cNvPr>
          <p:cNvPicPr>
            <a:picLocks noChangeAspect="1"/>
          </p:cNvPicPr>
          <p:nvPr/>
        </p:nvPicPr>
        <p:blipFill>
          <a:blip r:embed="rId7"/>
          <a:stretch>
            <a:fillRect/>
          </a:stretch>
        </p:blipFill>
        <p:spPr>
          <a:xfrm>
            <a:off x="823452" y="4558286"/>
            <a:ext cx="804850" cy="762489"/>
          </a:xfrm>
          <a:prstGeom prst="rect">
            <a:avLst/>
          </a:prstGeom>
        </p:spPr>
      </p:pic>
      <p:sp>
        <p:nvSpPr>
          <p:cNvPr id="20" name="TextBox 19">
            <a:extLst>
              <a:ext uri="{FF2B5EF4-FFF2-40B4-BE49-F238E27FC236}">
                <a16:creationId xmlns:a16="http://schemas.microsoft.com/office/drawing/2014/main" id="{220C02DC-5A50-467E-899A-165963DAC007}"/>
              </a:ext>
            </a:extLst>
          </p:cNvPr>
          <p:cNvSpPr txBox="1"/>
          <p:nvPr/>
        </p:nvSpPr>
        <p:spPr>
          <a:xfrm>
            <a:off x="984081" y="532077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21" name="TextBox 20">
            <a:extLst>
              <a:ext uri="{FF2B5EF4-FFF2-40B4-BE49-F238E27FC236}">
                <a16:creationId xmlns:a16="http://schemas.microsoft.com/office/drawing/2014/main" id="{38E52385-A6D5-43F2-8EDA-DEE8C18F017F}"/>
              </a:ext>
            </a:extLst>
          </p:cNvPr>
          <p:cNvSpPr txBox="1"/>
          <p:nvPr/>
        </p:nvSpPr>
        <p:spPr>
          <a:xfrm>
            <a:off x="922093" y="387770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22" name="TextBox 21">
            <a:extLst>
              <a:ext uri="{FF2B5EF4-FFF2-40B4-BE49-F238E27FC236}">
                <a16:creationId xmlns:a16="http://schemas.microsoft.com/office/drawing/2014/main" id="{FBF77D46-F4F5-4AC8-B548-474DD9C96924}"/>
              </a:ext>
            </a:extLst>
          </p:cNvPr>
          <p:cNvSpPr txBox="1"/>
          <p:nvPr/>
        </p:nvSpPr>
        <p:spPr>
          <a:xfrm>
            <a:off x="993953" y="2002406"/>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Tree>
    <p:extLst>
      <p:ext uri="{BB962C8B-B14F-4D97-AF65-F5344CB8AC3E}">
        <p14:creationId xmlns:p14="http://schemas.microsoft.com/office/powerpoint/2010/main" val="1077907459"/>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1733</Words>
  <Application>Microsoft Office PowerPoint</Application>
  <PresentationFormat>Widescreen</PresentationFormat>
  <Paragraphs>343</Paragraphs>
  <Slides>10</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Calibri</vt:lpstr>
      <vt:lpstr>Calibri Light</vt:lpstr>
      <vt:lpstr>Century Gothic</vt:lpstr>
      <vt:lpstr>Eras Demi ITC</vt:lpstr>
      <vt:lpstr>Modern Love</vt:lpstr>
      <vt:lpstr>Symbol</vt:lpstr>
      <vt:lpstr>Wingdings</vt:lpstr>
      <vt:lpstr>1_Office Theme</vt:lpstr>
      <vt:lpstr>2_Office Theme</vt:lpstr>
      <vt:lpstr>5_Office Theme</vt:lpstr>
      <vt:lpstr>Expressing likes and saying what I and others do </vt:lpstr>
      <vt:lpstr>Follow up 1: </vt:lpstr>
      <vt:lpstr>Follow up 2:</vt:lpstr>
      <vt:lpstr>Follow up 3</vt:lpstr>
      <vt:lpstr>Follow up 4: </vt:lpstr>
      <vt:lpstr>Follow up 4: </vt:lpstr>
      <vt:lpstr>vocabulaire</vt:lpstr>
      <vt:lpstr>Follow up 5:</vt:lpstr>
      <vt:lpstr>vocabulaire</vt:lpstr>
      <vt:lpstr>vocabulaire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40</cp:revision>
  <dcterms:created xsi:type="dcterms:W3CDTF">2021-06-12T06:20:35Z</dcterms:created>
  <dcterms:modified xsi:type="dcterms:W3CDTF">2023-04-09T17:18:25Z</dcterms:modified>
</cp:coreProperties>
</file>