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3"/>
  </p:notesMasterIdLst>
  <p:sldIdLst>
    <p:sldId id="257" r:id="rId3"/>
    <p:sldId id="960" r:id="rId4"/>
    <p:sldId id="958" r:id="rId5"/>
    <p:sldId id="961" r:id="rId6"/>
    <p:sldId id="538" r:id="rId7"/>
    <p:sldId id="957" r:id="rId8"/>
    <p:sldId id="833" r:id="rId9"/>
    <p:sldId id="837" r:id="rId10"/>
    <p:sldId id="366" r:id="rId11"/>
    <p:sldId id="54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ED9A05"/>
    <a:srgbClr val="FF3399"/>
    <a:srgbClr val="FFF7FF"/>
    <a:srgbClr val="786EB1"/>
    <a:srgbClr val="FF0066"/>
    <a:srgbClr val="00A1DA"/>
    <a:srgbClr val="0DFF7A"/>
    <a:srgbClr val="C61717"/>
    <a:srgbClr val="F4B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92" autoAdjust="0"/>
    <p:restoredTop sz="56874" autoAdjust="0"/>
  </p:normalViewPr>
  <p:slideViewPr>
    <p:cSldViewPr snapToGrid="0">
      <p:cViewPr varScale="1">
        <p:scale>
          <a:sx n="41" d="100"/>
          <a:sy n="41" d="100"/>
        </p:scale>
        <p:origin x="1290" y="4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j</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soft g</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jour </a:t>
            </a:r>
            <a:r>
              <a:rPr lang="fr-FR" sz="1800" b="0" dirty="0">
                <a:solidFill>
                  <a:srgbClr val="002060"/>
                </a:solidFill>
                <a:latin typeface="Century Gothic"/>
                <a:ea typeface="Century Gothic"/>
                <a:cs typeface="Century Gothic"/>
                <a:sym typeface="Century Gothic"/>
              </a:rPr>
              <a:t>[78]</a:t>
            </a:r>
            <a:r>
              <a:rPr lang="fr-FR" sz="1800" b="1" dirty="0">
                <a:solidFill>
                  <a:srgbClr val="002060"/>
                </a:solidFill>
                <a:latin typeface="Century Gothic"/>
                <a:ea typeface="Century Gothic"/>
                <a:cs typeface="Century Gothic"/>
                <a:sym typeface="Century Gothic"/>
              </a:rPr>
              <a:t> j’ai </a:t>
            </a:r>
            <a:r>
              <a:rPr lang="fr-FR" sz="1800" b="0" dirty="0">
                <a:solidFill>
                  <a:srgbClr val="002060"/>
                </a:solidFill>
                <a:latin typeface="Century Gothic"/>
                <a:ea typeface="Century Gothic"/>
                <a:cs typeface="Century Gothic"/>
                <a:sym typeface="Century Gothic"/>
              </a:rPr>
              <a:t>[8 - avoir] </a:t>
            </a:r>
            <a:r>
              <a:rPr lang="fr-FR" sz="1800" b="1" dirty="0">
                <a:solidFill>
                  <a:srgbClr val="002060"/>
                </a:solidFill>
                <a:latin typeface="Century Gothic"/>
                <a:ea typeface="Century Gothic"/>
                <a:cs typeface="Century Gothic"/>
                <a:sym typeface="Century Gothic"/>
              </a:rPr>
              <a:t>génial</a:t>
            </a:r>
            <a:r>
              <a:rPr lang="fr-FR" sz="1800" b="0" dirty="0">
                <a:solidFill>
                  <a:srgbClr val="002060"/>
                </a:solidFill>
                <a:latin typeface="Century Gothic"/>
                <a:ea typeface="Century Gothic"/>
                <a:cs typeface="Century Gothic"/>
                <a:sym typeface="Century Gothic"/>
              </a:rPr>
              <a:t> [3872] </a:t>
            </a:r>
            <a:r>
              <a:rPr lang="fr-FR" sz="1800" b="1" dirty="0">
                <a:solidFill>
                  <a:srgbClr val="002060"/>
                </a:solidFill>
                <a:latin typeface="Century Gothic"/>
                <a:ea typeface="Century Gothic"/>
                <a:cs typeface="Century Gothic"/>
                <a:sym typeface="Century Gothic"/>
              </a:rPr>
              <a:t>gymnastique </a:t>
            </a:r>
            <a:r>
              <a:rPr lang="fr-FR" sz="1800" b="0" dirty="0">
                <a:solidFill>
                  <a:srgbClr val="002060"/>
                </a:solidFill>
                <a:latin typeface="Century Gothic"/>
                <a:ea typeface="Century Gothic"/>
                <a:cs typeface="Century Gothic"/>
                <a:sym typeface="Century Gothic"/>
              </a:rPr>
              <a:t>[&gt;5000] </a:t>
            </a:r>
            <a:r>
              <a:rPr lang="fr-FR" sz="1800" b="1" dirty="0">
                <a:solidFill>
                  <a:srgbClr val="002060"/>
                </a:solidFill>
                <a:latin typeface="Century Gothic"/>
                <a:ea typeface="Century Gothic"/>
                <a:cs typeface="Century Gothic"/>
                <a:sym typeface="Century Gothic"/>
              </a:rPr>
              <a:t>déjà</a:t>
            </a:r>
            <a:r>
              <a:rPr lang="fr-FR" sz="1800" b="0" dirty="0">
                <a:solidFill>
                  <a:srgbClr val="002060"/>
                </a:solidFill>
                <a:latin typeface="Century Gothic"/>
                <a:ea typeface="Century Gothic"/>
                <a:cs typeface="Century Gothic"/>
                <a:sym typeface="Century Gothic"/>
              </a:rPr>
              <a:t> [58]</a:t>
            </a:r>
            <a:endParaRPr lang="it-IT" sz="1800" b="1" strike="noStrike" spc="-1" dirty="0">
              <a:solidFill>
                <a:srgbClr val="002060"/>
              </a:solidFill>
              <a:latin typeface="Century Gothic"/>
              <a:ea typeface="Century Gothic"/>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an </a:t>
            </a:r>
            <a:r>
              <a:rPr lang="fr-FR" sz="1800" b="0" strike="noStrike" spc="-1" dirty="0">
                <a:solidFill>
                  <a:srgbClr val="002060"/>
                </a:solidFill>
                <a:latin typeface="Century Gothic"/>
                <a:ea typeface="Century Gothic"/>
              </a:rPr>
              <a:t>[76] </a:t>
            </a:r>
            <a:r>
              <a:rPr lang="fr-FR" sz="1800" b="1" strike="noStrike" spc="-1" dirty="0">
                <a:solidFill>
                  <a:srgbClr val="002060"/>
                </a:solidFill>
                <a:latin typeface="Century Gothic"/>
                <a:ea typeface="Century Gothic"/>
              </a:rPr>
              <a:t>faim </a:t>
            </a:r>
            <a:r>
              <a:rPr lang="fr-FR" sz="1800" b="0" strike="noStrike" spc="-1" dirty="0">
                <a:solidFill>
                  <a:srgbClr val="002060"/>
                </a:solidFill>
                <a:latin typeface="Century Gothic"/>
                <a:ea typeface="Century Gothic"/>
              </a:rPr>
              <a:t>[1986] </a:t>
            </a:r>
            <a:r>
              <a:rPr lang="fr-FR" sz="1800" b="1" strike="noStrike" spc="-1" dirty="0">
                <a:solidFill>
                  <a:srgbClr val="002060"/>
                </a:solidFill>
                <a:latin typeface="Century Gothic"/>
                <a:ea typeface="Century Gothic"/>
              </a:rPr>
              <a:t>raison </a:t>
            </a:r>
            <a:r>
              <a:rPr lang="fr-FR" sz="1800" b="0" strike="noStrike" spc="-1" dirty="0">
                <a:solidFill>
                  <a:srgbClr val="002060"/>
                </a:solidFill>
                <a:latin typeface="Century Gothic"/>
                <a:ea typeface="Century Gothic"/>
              </a:rPr>
              <a:t>[72] </a:t>
            </a:r>
            <a:r>
              <a:rPr lang="fr-FR" sz="1800" b="1" strike="noStrike" spc="-1" dirty="0">
                <a:solidFill>
                  <a:srgbClr val="002060"/>
                </a:solidFill>
                <a:latin typeface="Century Gothic"/>
                <a:ea typeface="Century Gothic"/>
              </a:rPr>
              <a:t>soif </a:t>
            </a:r>
            <a:r>
              <a:rPr lang="fr-FR" sz="1800" b="0" strike="noStrike" spc="-1" dirty="0">
                <a:solidFill>
                  <a:srgbClr val="002060"/>
                </a:solidFill>
                <a:latin typeface="Century Gothic"/>
                <a:ea typeface="Century Gothic"/>
              </a:rPr>
              <a:t>[4659] </a:t>
            </a:r>
            <a:r>
              <a:rPr lang="fr-FR" sz="1800" b="1" strike="noStrike" spc="-1" dirty="0">
                <a:solidFill>
                  <a:srgbClr val="002060"/>
                </a:solidFill>
                <a:latin typeface="Century Gothic"/>
                <a:ea typeface="Century Gothic"/>
              </a:rPr>
              <a:t>tort </a:t>
            </a:r>
            <a:r>
              <a:rPr lang="fr-FR" sz="1800" b="0" strike="noStrike" spc="-1" dirty="0">
                <a:solidFill>
                  <a:srgbClr val="002060"/>
                </a:solidFill>
                <a:latin typeface="Century Gothic"/>
                <a:ea typeface="Century Gothic"/>
              </a:rPr>
              <a:t>[1652]</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professeur, professeure [110] sympathique [4164] comment [234]</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aider [413] aimer [232] habiter [1186] école [477] aussi [44]  à (meaning ‘in’) [4]</a:t>
            </a: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[j/soft g] and hard [g]. Some words are known, others are cognates, some will be taught later in the SOW.</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They read the three words aloud and decide which one is the odd one out, based on the sound of the [g].</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 and check and click to reveal the written answer.</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numbers 1-10.</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Play the video clip.</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Encourage all pupils to join in and sing the short song several times through.</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Video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https://www.youtube.com/watch?v=lsc3qLMaCu8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1328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look at the image for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buttons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respond by saying ‘il/Pierre a raison’ or ‘Il/Pierre a tort’.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1-4 with items 2-8.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algn="l">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b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Médor a deux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Eugénie a cinq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Léa a neuf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Chouchou a un an.</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Adèle a douze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Lulu a dix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Clémentine a huit ans.</a:t>
            </a:r>
            <a:b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Moi, j’ai sept ans.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structure ‘</a:t>
            </a:r>
            <a:r>
              <a:rPr lang="en-GB" sz="1200" b="0"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 number + an(s) for age.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of numbers.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write the answers in words to activities 1 and 2.</a:t>
            </a:r>
          </a:p>
          <a:p>
            <a:pPr marL="228600" indent="-228600">
              <a:buAutoNum type="arabicPeriod"/>
            </a:pPr>
            <a:r>
              <a:rPr lang="en-GB" baseline="0" dirty="0"/>
              <a:t>Click to elicit from pupils and correct.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831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7988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audio" Target="../media/audio42.wa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14.xml"/><Relationship Id="rId1" Type="http://schemas.openxmlformats.org/officeDocument/2006/relationships/video" Target="https://www.youtube.com/embed/lsc3qLMaCu8" TargetMode="Externa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gif"/><Relationship Id="rId18" Type="http://schemas.openxmlformats.org/officeDocument/2006/relationships/audio" Target="../media/audio12.wav"/><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9.gif"/><Relationship Id="rId12" Type="http://schemas.openxmlformats.org/officeDocument/2006/relationships/image" Target="../media/image14.gif"/><Relationship Id="rId17" Type="http://schemas.openxmlformats.org/officeDocument/2006/relationships/audio" Target="../media/audio11.wav"/><Relationship Id="rId25"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10.wav"/><Relationship Id="rId20" Type="http://schemas.openxmlformats.org/officeDocument/2006/relationships/audio" Target="../media/audio14.wav"/><Relationship Id="rId1" Type="http://schemas.openxmlformats.org/officeDocument/2006/relationships/slideLayout" Target="../slideLayouts/slideLayout14.xml"/><Relationship Id="rId6" Type="http://schemas.openxmlformats.org/officeDocument/2006/relationships/image" Target="../media/image6.svg"/><Relationship Id="rId11" Type="http://schemas.openxmlformats.org/officeDocument/2006/relationships/image" Target="../media/image13.gif"/><Relationship Id="rId24"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17.png"/><Relationship Id="rId23" Type="http://schemas.openxmlformats.org/officeDocument/2006/relationships/audio" Target="../media/audio17.wav"/><Relationship Id="rId10" Type="http://schemas.openxmlformats.org/officeDocument/2006/relationships/image" Target="../media/image12.gif"/><Relationship Id="rId19" Type="http://schemas.openxmlformats.org/officeDocument/2006/relationships/audio" Target="../media/audio13.wav"/><Relationship Id="rId4" Type="http://schemas.openxmlformats.org/officeDocument/2006/relationships/image" Target="../media/image7.png"/><Relationship Id="rId9" Type="http://schemas.openxmlformats.org/officeDocument/2006/relationships/image" Target="../media/image11.gif"/><Relationship Id="rId14" Type="http://schemas.openxmlformats.org/officeDocument/2006/relationships/image" Target="../media/image16.png"/><Relationship Id="rId22"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0.png"/><Relationship Id="rId18" Type="http://schemas.openxmlformats.org/officeDocument/2006/relationships/image" Target="../media/image12.gif"/><Relationship Id="rId3" Type="http://schemas.openxmlformats.org/officeDocument/2006/relationships/audio" Target="../media/audio18.wav"/><Relationship Id="rId21" Type="http://schemas.openxmlformats.org/officeDocument/2006/relationships/image" Target="../media/image15.gif"/><Relationship Id="rId7" Type="http://schemas.openxmlformats.org/officeDocument/2006/relationships/audio" Target="../media/audio22.wav"/><Relationship Id="rId12" Type="http://schemas.openxmlformats.org/officeDocument/2006/relationships/audio" Target="../media/audio25.wav"/><Relationship Id="rId17" Type="http://schemas.openxmlformats.org/officeDocument/2006/relationships/image" Target="../media/image11.gif"/><Relationship Id="rId2" Type="http://schemas.openxmlformats.org/officeDocument/2006/relationships/notesSlide" Target="../notesSlides/notesSlide5.xml"/><Relationship Id="rId16" Type="http://schemas.openxmlformats.org/officeDocument/2006/relationships/image" Target="../media/image10.gif"/><Relationship Id="rId20" Type="http://schemas.openxmlformats.org/officeDocument/2006/relationships/image" Target="../media/image14.gif"/><Relationship Id="rId1" Type="http://schemas.openxmlformats.org/officeDocument/2006/relationships/slideLayout" Target="../slideLayouts/slideLayout18.xml"/><Relationship Id="rId6" Type="http://schemas.openxmlformats.org/officeDocument/2006/relationships/audio" Target="../media/audio21.wav"/><Relationship Id="rId11" Type="http://schemas.openxmlformats.org/officeDocument/2006/relationships/image" Target="../media/image6.svg"/><Relationship Id="rId5" Type="http://schemas.openxmlformats.org/officeDocument/2006/relationships/audio" Target="../media/audio20.wav"/><Relationship Id="rId15" Type="http://schemas.openxmlformats.org/officeDocument/2006/relationships/image" Target="../media/image9.gif"/><Relationship Id="rId23" Type="http://schemas.openxmlformats.org/officeDocument/2006/relationships/image" Target="../media/image17.png"/><Relationship Id="rId10" Type="http://schemas.openxmlformats.org/officeDocument/2006/relationships/image" Target="../media/image5.png"/><Relationship Id="rId19" Type="http://schemas.openxmlformats.org/officeDocument/2006/relationships/image" Target="../media/image13.gif"/><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1.gif"/><Relationship Id="rId22"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audio" Target="../media/audio27.wav"/><Relationship Id="rId21" Type="http://schemas.openxmlformats.org/officeDocument/2006/relationships/image" Target="../media/image27.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8.xml"/><Relationship Id="rId16" Type="http://schemas.openxmlformats.org/officeDocument/2006/relationships/audio" Target="../media/audio40.wav"/><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24.png"/><Relationship Id="rId10" Type="http://schemas.openxmlformats.org/officeDocument/2006/relationships/audio" Target="../media/audio34.wav"/><Relationship Id="rId19" Type="http://schemas.openxmlformats.org/officeDocument/2006/relationships/image" Target="../media/image25.pn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audio" Target="../media/audio26.wav"/><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Background pattern&#10;&#10;Description automatically generated">
            <a:extLst>
              <a:ext uri="{FF2B5EF4-FFF2-40B4-BE49-F238E27FC236}">
                <a16:creationId xmlns:a16="http://schemas.microsoft.com/office/drawing/2014/main" id="{68C7FA14-2CFC-4FC5-A935-42D031499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 y="1685856"/>
            <a:ext cx="3943493" cy="2788173"/>
          </a:xfrm>
          <a:prstGeom prst="rect">
            <a:avLst/>
          </a:prstGeom>
        </p:spPr>
      </p:pic>
      <p:sp>
        <p:nvSpPr>
          <p:cNvPr id="15" name="Speech Bubble: Rectangle with Corners Rounded 14">
            <a:extLst>
              <a:ext uri="{FF2B5EF4-FFF2-40B4-BE49-F238E27FC236}">
                <a16:creationId xmlns:a16="http://schemas.microsoft.com/office/drawing/2014/main" id="{7F582AB3-1BB6-4B4D-A8EF-918DE06A88C2}"/>
              </a:ext>
            </a:extLst>
          </p:cNvPr>
          <p:cNvSpPr/>
          <p:nvPr/>
        </p:nvSpPr>
        <p:spPr>
          <a:xfrm>
            <a:off x="1677841" y="2173162"/>
            <a:ext cx="1575935" cy="798306"/>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J’ai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huit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ans</a:t>
            </a:r>
            <a:r>
              <a:rPr lang="en-GB" sz="2400" b="1" dirty="0">
                <a:solidFill>
                  <a:srgbClr val="002060"/>
                </a:solidFill>
                <a:latin typeface="Century Gothic" panose="020B0502020202020204" pitchFamily="34" charset="0"/>
              </a:rPr>
              <a:t> !</a:t>
            </a:r>
          </a:p>
        </p:txBody>
      </p:sp>
      <p:pic>
        <p:nvPicPr>
          <p:cNvPr id="8" name="Picture 7" descr="A picture containing lamp&#10;&#10;Description automatically generated">
            <a:extLst>
              <a:ext uri="{FF2B5EF4-FFF2-40B4-BE49-F238E27FC236}">
                <a16:creationId xmlns:a16="http://schemas.microsoft.com/office/drawing/2014/main" id="{F684BB47-FD33-4BCA-89EA-0FD7FE9DA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30" y="2987711"/>
            <a:ext cx="976295" cy="942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6_2.wav"/>
            </a:hlinkClick>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B174E2F-654C-43E0-A9FA-EC6A9F229513}"/>
              </a:ext>
            </a:extLst>
          </p:cNvPr>
          <p:cNvGraphicFramePr>
            <a:graphicFrameLocks noGrp="1"/>
          </p:cNvGraphicFramePr>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528631">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to, at, 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live, living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nice, kind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(the) male teacher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(the) female teacher</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thirst</a:t>
                      </a:r>
                    </a:p>
                  </a:txBody>
                  <a:tcPr/>
                </a:tc>
                <a:tc>
                  <a:txBody>
                    <a:bodyPr/>
                    <a:lstStyle/>
                    <a:p>
                      <a:r>
                        <a:rPr lang="en-GB" sz="2400" b="1" dirty="0">
                          <a:solidFill>
                            <a:srgbClr val="002060"/>
                          </a:solidFill>
                          <a:latin typeface="Century Gothic" panose="020B0502020202020204" pitchFamily="34" charset="0"/>
                        </a:rPr>
                        <a:t>(the) wrong</a:t>
                      </a:r>
                    </a:p>
                  </a:txBody>
                  <a:tcPr/>
                </a:tc>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year</a:t>
                      </a:r>
                    </a:p>
                  </a:txBody>
                  <a:tcPr/>
                </a:tc>
                <a:tc>
                  <a:txBody>
                    <a:bodyPr/>
                    <a:lstStyle/>
                    <a:p>
                      <a:r>
                        <a:rPr lang="en-GB" sz="2400" b="1" dirty="0">
                          <a:solidFill>
                            <a:srgbClr val="002060"/>
                          </a:solidFill>
                          <a:latin typeface="Century Gothic" panose="020B0502020202020204" pitchFamily="34" charset="0"/>
                        </a:rPr>
                        <a:t>(the) hunger</a:t>
                      </a:r>
                    </a:p>
                  </a:txBody>
                  <a:tcPr/>
                </a:tc>
                <a:tc>
                  <a:txBody>
                    <a:bodyPr/>
                    <a:lstStyle/>
                    <a:p>
                      <a:r>
                        <a:rPr lang="en-GB" sz="2400" b="1" dirty="0">
                          <a:solidFill>
                            <a:srgbClr val="002060"/>
                          </a:solidFill>
                          <a:latin typeface="Century Gothic" panose="020B0502020202020204" pitchFamily="34" charset="0"/>
                        </a:rPr>
                        <a:t>(the) reason</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8253484-425E-4BD3-A110-94953D8FA9F5}"/>
              </a:ext>
            </a:extLst>
          </p:cNvPr>
          <p:cNvPicPr>
            <a:picLocks noChangeAspect="1"/>
          </p:cNvPicPr>
          <p:nvPr/>
        </p:nvPicPr>
        <p:blipFill>
          <a:blip r:embed="rId6"/>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F91C1CA5-605B-4227-B236-1F0FF6A72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254A483E-42B8-419A-B318-9E3308B05A37}"/>
              </a:ext>
            </a:extLst>
          </p:cNvPr>
          <p:cNvPicPr>
            <a:picLocks noChangeAspect="1"/>
          </p:cNvPicPr>
          <p:nvPr/>
        </p:nvPicPr>
        <p:blipFill>
          <a:blip r:embed="rId8"/>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0B0C5702-EE54-4990-8092-4AFF0E62C73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7E554843-9DF9-470C-B6B1-F1754FDDE293}"/>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4F374FC5-C231-42A3-AF35-79694027BF5E}"/>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normAutofit fontScale="90000"/>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Lis les mots. L’intrus, c’est quoi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02" y="486187"/>
            <a:ext cx="914400" cy="914400"/>
          </a:xfrm>
          <a:prstGeom prst="rect">
            <a:avLst/>
          </a:prstGeom>
        </p:spPr>
      </p:pic>
      <p:graphicFrame>
        <p:nvGraphicFramePr>
          <p:cNvPr id="70" name="Table 13">
            <a:extLst>
              <a:ext uri="{FF2B5EF4-FFF2-40B4-BE49-F238E27FC236}">
                <a16:creationId xmlns:a16="http://schemas.microsoft.com/office/drawing/2014/main" id="{FC41C757-B4CF-46BF-930F-79D80183B610}"/>
              </a:ext>
            </a:extLst>
          </p:cNvPr>
          <p:cNvGraphicFramePr>
            <a:graphicFrameLocks noGrp="1"/>
          </p:cNvGraphicFramePr>
          <p:nvPr/>
        </p:nvGraphicFramePr>
        <p:xfrm>
          <a:off x="1517999" y="1542877"/>
          <a:ext cx="8853010" cy="5042457"/>
        </p:xfrm>
        <a:graphic>
          <a:graphicData uri="http://schemas.openxmlformats.org/drawingml/2006/table">
            <a:tbl>
              <a:tblPr firstRow="1" bandRow="1">
                <a:tableStyleId>{5940675A-B579-460E-94D1-54222C63F5DA}</a:tableStyleId>
              </a:tblPr>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72035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voyager | organiser | </a:t>
                      </a:r>
                      <a:r>
                        <a:rPr lang="en-GB" sz="2800" dirty="0" err="1">
                          <a:solidFill>
                            <a:srgbClr val="002060"/>
                          </a:solidFill>
                          <a:latin typeface="Century Gothic" panose="020B0502020202020204" pitchFamily="34" charset="0"/>
                        </a:rPr>
                        <a:t>corriger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l’église</a:t>
                      </a:r>
                      <a:r>
                        <a:rPr lang="en-GB" sz="2800" dirty="0">
                          <a:solidFill>
                            <a:srgbClr val="002060"/>
                          </a:solidFill>
                          <a:latin typeface="Century Gothic" panose="020B0502020202020204" pitchFamily="34" charset="0"/>
                        </a:rPr>
                        <a:t> | le ménage | les gens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gauche | la langue | </a:t>
                      </a:r>
                      <a:r>
                        <a:rPr lang="en-GB" sz="2800" dirty="0" err="1">
                          <a:solidFill>
                            <a:srgbClr val="002060"/>
                          </a:solidFill>
                          <a:latin typeface="Century Gothic" panose="020B0502020202020204" pitchFamily="34" charset="0"/>
                        </a:rPr>
                        <a:t>l’image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guitare</a:t>
                      </a:r>
                      <a:r>
                        <a:rPr lang="en-GB" sz="2800" dirty="0">
                          <a:solidFill>
                            <a:srgbClr val="002060"/>
                          </a:solidFill>
                          <a:latin typeface="Century Gothic" panose="020B0502020202020204" pitchFamily="34" charset="0"/>
                        </a:rPr>
                        <a:t> | la Belgique | le garçon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254258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gomme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l’orange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13130574"/>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gris</a:t>
                      </a:r>
                      <a:r>
                        <a:rPr lang="en-GB" sz="2800" dirty="0">
                          <a:solidFill>
                            <a:srgbClr val="002060"/>
                          </a:solidFill>
                          <a:latin typeface="Century Gothic" panose="020B0502020202020204" pitchFamily="34" charset="0"/>
                        </a:rPr>
                        <a:t> | rouge | jaune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64549862"/>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intelligent | grand | </a:t>
                      </a:r>
                      <a:r>
                        <a:rPr lang="en-GB" sz="2800" dirty="0" err="1">
                          <a:solidFill>
                            <a:srgbClr val="002060"/>
                          </a:solidFill>
                          <a:latin typeface="Century Gothic" panose="020B0502020202020204" pitchFamily="34" charset="0"/>
                        </a:rPr>
                        <a:t>courageux</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4334475"/>
                  </a:ext>
                </a:extLst>
              </a:tr>
            </a:tbl>
          </a:graphicData>
        </a:graphic>
      </p:graphicFrame>
      <p:sp>
        <p:nvSpPr>
          <p:cNvPr id="90" name="CustomShape 23">
            <a:hlinkClick r:id="" action="ppaction://noaction">
              <a:snd r:embed="rId7" name="1_2.wav"/>
            </a:hlinkClick>
            <a:extLst>
              <a:ext uri="{FF2B5EF4-FFF2-40B4-BE49-F238E27FC236}">
                <a16:creationId xmlns:a16="http://schemas.microsoft.com/office/drawing/2014/main" id="{4205E3C7-51BF-499F-9D83-06B7FC0CD790}"/>
              </a:ext>
            </a:extLst>
          </p:cNvPr>
          <p:cNvSpPr/>
          <p:nvPr/>
        </p:nvSpPr>
        <p:spPr>
          <a:xfrm>
            <a:off x="1667093" y="166472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91" name="CustomShape 23">
            <a:hlinkClick r:id="" action="ppaction://noaction">
              <a:snd r:embed="rId8" name="1_3.wav"/>
            </a:hlinkClick>
            <a:extLst>
              <a:ext uri="{FF2B5EF4-FFF2-40B4-BE49-F238E27FC236}">
                <a16:creationId xmlns:a16="http://schemas.microsoft.com/office/drawing/2014/main" id="{B6348450-0F50-4F5B-9980-77C241BAED9C}"/>
              </a:ext>
            </a:extLst>
          </p:cNvPr>
          <p:cNvSpPr/>
          <p:nvPr/>
        </p:nvSpPr>
        <p:spPr>
          <a:xfrm>
            <a:off x="1663918" y="23892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92" name="CustomShape 23">
            <a:hlinkClick r:id="" action="ppaction://noaction">
              <a:snd r:embed="rId9" name="1_4.wav"/>
            </a:hlinkClick>
            <a:extLst>
              <a:ext uri="{FF2B5EF4-FFF2-40B4-BE49-F238E27FC236}">
                <a16:creationId xmlns:a16="http://schemas.microsoft.com/office/drawing/2014/main" id="{F82AE2D9-99EB-440D-AB76-75C9599F0DCF}"/>
              </a:ext>
            </a:extLst>
          </p:cNvPr>
          <p:cNvSpPr/>
          <p:nvPr/>
        </p:nvSpPr>
        <p:spPr>
          <a:xfrm>
            <a:off x="1663918" y="312354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93" name="Rectangle: Rounded Corners 92">
            <a:extLst>
              <a:ext uri="{FF2B5EF4-FFF2-40B4-BE49-F238E27FC236}">
                <a16:creationId xmlns:a16="http://schemas.microsoft.com/office/drawing/2014/main" id="{CC93120D-701B-441F-BCFB-C372E8BB856F}"/>
              </a:ext>
            </a:extLst>
          </p:cNvPr>
          <p:cNvSpPr/>
          <p:nvPr/>
        </p:nvSpPr>
        <p:spPr>
          <a:xfrm>
            <a:off x="5516891" y="1688403"/>
            <a:ext cx="1828800"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D2AA52A5-B64C-4F64-B94F-F27A7B715A0A}"/>
              </a:ext>
            </a:extLst>
          </p:cNvPr>
          <p:cNvSpPr/>
          <p:nvPr/>
        </p:nvSpPr>
        <p:spPr>
          <a:xfrm>
            <a:off x="3461327" y="2389200"/>
            <a:ext cx="1553029"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6F8FC8CA-D16C-440F-A198-048270592B31}"/>
              </a:ext>
            </a:extLst>
          </p:cNvPr>
          <p:cNvSpPr/>
          <p:nvPr/>
        </p:nvSpPr>
        <p:spPr>
          <a:xfrm>
            <a:off x="7710509" y="3143580"/>
            <a:ext cx="158675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stomShape 23">
            <a:hlinkClick r:id="" action="ppaction://noaction">
              <a:snd r:embed="rId10" name="1_5.wav"/>
            </a:hlinkClick>
            <a:extLst>
              <a:ext uri="{FF2B5EF4-FFF2-40B4-BE49-F238E27FC236}">
                <a16:creationId xmlns:a16="http://schemas.microsoft.com/office/drawing/2014/main" id="{DF0529EE-3E2F-4119-9F3E-103AD08956E3}"/>
              </a:ext>
            </a:extLst>
          </p:cNvPr>
          <p:cNvSpPr/>
          <p:nvPr/>
        </p:nvSpPr>
        <p:spPr>
          <a:xfrm>
            <a:off x="1663918" y="386414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98" name="CustomShape 23">
            <a:hlinkClick r:id="" action="ppaction://noaction">
              <a:snd r:embed="rId11" name="1_6.wav"/>
            </a:hlinkClick>
            <a:extLst>
              <a:ext uri="{FF2B5EF4-FFF2-40B4-BE49-F238E27FC236}">
                <a16:creationId xmlns:a16="http://schemas.microsoft.com/office/drawing/2014/main" id="{A0E779BD-EEB0-4BA3-80AC-5B6C0A220EE2}"/>
              </a:ext>
            </a:extLst>
          </p:cNvPr>
          <p:cNvSpPr/>
          <p:nvPr/>
        </p:nvSpPr>
        <p:spPr>
          <a:xfrm>
            <a:off x="1700622" y="4519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99" name="CustomShape 23">
            <a:hlinkClick r:id="" action="ppaction://noaction">
              <a:snd r:embed="rId12" name="1_7.wav"/>
            </a:hlinkClick>
            <a:extLst>
              <a:ext uri="{FF2B5EF4-FFF2-40B4-BE49-F238E27FC236}">
                <a16:creationId xmlns:a16="http://schemas.microsoft.com/office/drawing/2014/main" id="{834B31C5-83B0-449C-85EC-8E84F33D4C90}"/>
              </a:ext>
            </a:extLst>
          </p:cNvPr>
          <p:cNvSpPr/>
          <p:nvPr/>
        </p:nvSpPr>
        <p:spPr>
          <a:xfrm>
            <a:off x="1700622" y="522473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100" name="Rectangle: Rounded Corners 99">
            <a:extLst>
              <a:ext uri="{FF2B5EF4-FFF2-40B4-BE49-F238E27FC236}">
                <a16:creationId xmlns:a16="http://schemas.microsoft.com/office/drawing/2014/main" id="{2B312B5B-20AD-44E2-9181-8603DC3D5C21}"/>
              </a:ext>
            </a:extLst>
          </p:cNvPr>
          <p:cNvSpPr/>
          <p:nvPr/>
        </p:nvSpPr>
        <p:spPr>
          <a:xfrm>
            <a:off x="5349345" y="3853779"/>
            <a:ext cx="1996345" cy="4445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43A8D294-1FFB-4017-A0C7-EAE82ACE94E9}"/>
              </a:ext>
            </a:extLst>
          </p:cNvPr>
          <p:cNvSpPr/>
          <p:nvPr/>
        </p:nvSpPr>
        <p:spPr>
          <a:xfrm>
            <a:off x="4373217" y="5315123"/>
            <a:ext cx="976128"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8CF758AD-6337-4A8D-ACF0-4E45FA616B9B}"/>
              </a:ext>
            </a:extLst>
          </p:cNvPr>
          <p:cNvSpPr/>
          <p:nvPr/>
        </p:nvSpPr>
        <p:spPr>
          <a:xfrm>
            <a:off x="5584215" y="6023065"/>
            <a:ext cx="1234028"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7DBFEF89-B178-4A92-A95B-5F93071DDCF0}"/>
              </a:ext>
            </a:extLst>
          </p:cNvPr>
          <p:cNvSpPr/>
          <p:nvPr/>
        </p:nvSpPr>
        <p:spPr>
          <a:xfrm>
            <a:off x="7483508" y="4590054"/>
            <a:ext cx="158675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stomShape 23">
            <a:hlinkClick r:id="" action="ppaction://noaction">
              <a:snd r:embed="rId13" name="1_8.wav"/>
            </a:hlinkClick>
            <a:extLst>
              <a:ext uri="{FF2B5EF4-FFF2-40B4-BE49-F238E27FC236}">
                <a16:creationId xmlns:a16="http://schemas.microsoft.com/office/drawing/2014/main" id="{2B5DEF63-0976-46FA-B3FF-06D307934671}"/>
              </a:ext>
            </a:extLst>
          </p:cNvPr>
          <p:cNvSpPr/>
          <p:nvPr/>
        </p:nvSpPr>
        <p:spPr>
          <a:xfrm>
            <a:off x="1700622" y="597878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7</a:t>
            </a:r>
            <a:endParaRPr lang="en-GB" sz="2400" kern="0" spc="-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128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100" grpId="0" animBg="1"/>
      <p:bldP spid="101" grpId="0" animBg="1"/>
      <p:bldP spid="102" grpId="0" animBg="1"/>
      <p:bldP spid="10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28500"/>
            <a:ext cx="2779820" cy="534410"/>
          </a:xfrm>
        </p:spPr>
        <p:txBody>
          <a:bodyPr>
            <a:norm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BE18D-8A40-471A-A3AE-5C830A4891EA}"/>
              </a:ext>
            </a:extLst>
          </p:cNvPr>
          <p:cNvSpPr txBox="1"/>
          <p:nvPr/>
        </p:nvSpPr>
        <p:spPr>
          <a:xfrm>
            <a:off x="1110456" y="665568"/>
            <a:ext cx="6662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Puis, chante les numéros.</a:t>
            </a:r>
          </a:p>
        </p:txBody>
      </p:sp>
      <p:pic>
        <p:nvPicPr>
          <p:cNvPr id="36" name="Picture 35" descr="Icon&#10;&#10;Description automatically generated">
            <a:extLst>
              <a:ext uri="{FF2B5EF4-FFF2-40B4-BE49-F238E27FC236}">
                <a16:creationId xmlns:a16="http://schemas.microsoft.com/office/drawing/2014/main" id="{44A46D64-7B34-43C1-B6D0-5213E6A6C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2402"/>
            <a:ext cx="933450" cy="933450"/>
          </a:xfrm>
          <a:prstGeom prst="rect">
            <a:avLst/>
          </a:prstGeom>
        </p:spPr>
      </p:pic>
      <p:sp>
        <p:nvSpPr>
          <p:cNvPr id="37" name="Title 1">
            <a:extLst>
              <a:ext uri="{FF2B5EF4-FFF2-40B4-BE49-F238E27FC236}">
                <a16:creationId xmlns:a16="http://schemas.microsoft.com/office/drawing/2014/main" id="{7976E1C9-6BC2-424E-B077-E8298CAF2288}"/>
              </a:ext>
            </a:extLst>
          </p:cNvPr>
          <p:cNvSpPr txBox="1">
            <a:spLocks/>
          </p:cNvSpPr>
          <p:nvPr/>
        </p:nvSpPr>
        <p:spPr>
          <a:xfrm>
            <a:off x="10950576" y="910172"/>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478652"/>
            <a:ext cx="914400" cy="914400"/>
          </a:xfrm>
          <a:prstGeom prst="rect">
            <a:avLst/>
          </a:prstGeom>
        </p:spPr>
      </p:pic>
      <p:pic>
        <p:nvPicPr>
          <p:cNvPr id="67" name="lsc3qLMaCu8">
            <a:extLst>
              <a:ext uri="{FF2B5EF4-FFF2-40B4-BE49-F238E27FC236}">
                <a16:creationId xmlns:a16="http://schemas.microsoft.com/office/drawing/2014/main" id="{6D791789-74A0-419F-8075-3FD9268190EF}"/>
              </a:ext>
            </a:extLst>
          </p:cNvPr>
          <p:cNvPicPr>
            <a:picLocks noRot="1" noChangeAspect="1"/>
          </p:cNvPicPr>
          <p:nvPr>
            <a:videoFile r:link="rId1"/>
          </p:nvPr>
        </p:nvPicPr>
        <p:blipFill>
          <a:blip r:embed="rId7"/>
          <a:stretch>
            <a:fillRect/>
          </a:stretch>
        </p:blipFill>
        <p:spPr>
          <a:xfrm>
            <a:off x="2220112" y="1694755"/>
            <a:ext cx="7751775" cy="4360374"/>
          </a:xfrm>
          <a:prstGeom prst="rect">
            <a:avLst/>
          </a:prstGeom>
        </p:spPr>
      </p:pic>
    </p:spTree>
    <p:extLst>
      <p:ext uri="{BB962C8B-B14F-4D97-AF65-F5344CB8AC3E}">
        <p14:creationId xmlns:p14="http://schemas.microsoft.com/office/powerpoint/2010/main" val="12476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36215"/>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3" name="3_1.wav"/>
            </a:hlinkClick>
            <a:extLst>
              <a:ext uri="{FF2B5EF4-FFF2-40B4-BE49-F238E27FC236}">
                <a16:creationId xmlns:a16="http://schemas.microsoft.com/office/drawing/2014/main" id="{709BE18D-8A40-471A-A3AE-5C830A4891EA}"/>
              </a:ext>
            </a:extLst>
          </p:cNvPr>
          <p:cNvSpPr txBox="1"/>
          <p:nvPr/>
        </p:nvSpPr>
        <p:spPr>
          <a:xfrm>
            <a:off x="1110456" y="665568"/>
            <a:ext cx="6662738" cy="830997"/>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Pierre a raison ou il a tort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6" name="Picture 35" descr="Icon&#10;&#10;Description automatically generated">
            <a:extLst>
              <a:ext uri="{FF2B5EF4-FFF2-40B4-BE49-F238E27FC236}">
                <a16:creationId xmlns:a16="http://schemas.microsoft.com/office/drawing/2014/main" id="{44A46D64-7B34-43C1-B6D0-5213E6A6C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2402"/>
            <a:ext cx="933450" cy="933450"/>
          </a:xfrm>
          <a:prstGeom prst="rect">
            <a:avLst/>
          </a:prstGeom>
        </p:spPr>
      </p:pic>
      <p:sp>
        <p:nvSpPr>
          <p:cNvPr id="37" name="Title 1">
            <a:extLst>
              <a:ext uri="{FF2B5EF4-FFF2-40B4-BE49-F238E27FC236}">
                <a16:creationId xmlns:a16="http://schemas.microsoft.com/office/drawing/2014/main" id="{7976E1C9-6BC2-424E-B077-E8298CAF2288}"/>
              </a:ext>
            </a:extLst>
          </p:cNvPr>
          <p:cNvSpPr txBox="1">
            <a:spLocks/>
          </p:cNvSpPr>
          <p:nvPr/>
        </p:nvSpPr>
        <p:spPr>
          <a:xfrm>
            <a:off x="10950576" y="910172"/>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478652"/>
            <a:ext cx="914400" cy="914400"/>
          </a:xfrm>
          <a:prstGeom prst="rect">
            <a:avLst/>
          </a:prstGeom>
        </p:spPr>
      </p:pic>
      <p:pic>
        <p:nvPicPr>
          <p:cNvPr id="4" name="Picture 3">
            <a:extLst>
              <a:ext uri="{FF2B5EF4-FFF2-40B4-BE49-F238E27FC236}">
                <a16:creationId xmlns:a16="http://schemas.microsoft.com/office/drawing/2014/main" id="{D084C53E-79B1-4407-9BEB-4B811273DE56}"/>
              </a:ext>
            </a:extLst>
          </p:cNvPr>
          <p:cNvPicPr>
            <a:picLocks noChangeAspect="1"/>
          </p:cNvPicPr>
          <p:nvPr/>
        </p:nvPicPr>
        <p:blipFill rotWithShape="1">
          <a:blip r:embed="rId7">
            <a:extLst>
              <a:ext uri="{28A0092B-C50C-407E-A947-70E740481C1C}">
                <a14:useLocalDpi xmlns:a14="http://schemas.microsoft.com/office/drawing/2010/main" val="0"/>
              </a:ext>
            </a:extLst>
          </a:blip>
          <a:srcRect b="67521"/>
          <a:stretch/>
        </p:blipFill>
        <p:spPr>
          <a:xfrm>
            <a:off x="3023919" y="4415886"/>
            <a:ext cx="1764026" cy="1277774"/>
          </a:xfrm>
          <a:prstGeom prst="rect">
            <a:avLst/>
          </a:prstGeom>
        </p:spPr>
      </p:pic>
      <p:pic>
        <p:nvPicPr>
          <p:cNvPr id="6" name="Picture 5">
            <a:extLst>
              <a:ext uri="{FF2B5EF4-FFF2-40B4-BE49-F238E27FC236}">
                <a16:creationId xmlns:a16="http://schemas.microsoft.com/office/drawing/2014/main" id="{BF50116C-E772-4AF1-B935-20BF8AAC2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0913" y="2294309"/>
            <a:ext cx="772417" cy="924433"/>
          </a:xfrm>
          <a:prstGeom prst="rect">
            <a:avLst/>
          </a:prstGeom>
        </p:spPr>
      </p:pic>
      <p:pic>
        <p:nvPicPr>
          <p:cNvPr id="8" name="Picture 7">
            <a:extLst>
              <a:ext uri="{FF2B5EF4-FFF2-40B4-BE49-F238E27FC236}">
                <a16:creationId xmlns:a16="http://schemas.microsoft.com/office/drawing/2014/main" id="{F72BCB8A-FCA7-4FCE-BC79-E03D804DE6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3920" y="4216769"/>
            <a:ext cx="982682" cy="1620678"/>
          </a:xfrm>
          <a:prstGeom prst="rect">
            <a:avLst/>
          </a:prstGeom>
        </p:spPr>
      </p:pic>
      <p:pic>
        <p:nvPicPr>
          <p:cNvPr id="13" name="Picture 12">
            <a:extLst>
              <a:ext uri="{FF2B5EF4-FFF2-40B4-BE49-F238E27FC236}">
                <a16:creationId xmlns:a16="http://schemas.microsoft.com/office/drawing/2014/main" id="{194655FE-3A68-43DF-81F1-AC6872E0EF77}"/>
              </a:ext>
            </a:extLst>
          </p:cNvPr>
          <p:cNvPicPr>
            <a:picLocks noChangeAspect="1"/>
          </p:cNvPicPr>
          <p:nvPr/>
        </p:nvPicPr>
        <p:blipFill rotWithShape="1">
          <a:blip r:embed="rId10">
            <a:extLst>
              <a:ext uri="{28A0092B-C50C-407E-A947-70E740481C1C}">
                <a14:useLocalDpi xmlns:a14="http://schemas.microsoft.com/office/drawing/2010/main" val="0"/>
              </a:ext>
            </a:extLst>
          </a:blip>
          <a:srcRect b="46100"/>
          <a:stretch/>
        </p:blipFill>
        <p:spPr>
          <a:xfrm>
            <a:off x="4529210" y="1758861"/>
            <a:ext cx="1451411" cy="1223460"/>
          </a:xfrm>
          <a:prstGeom prst="rect">
            <a:avLst/>
          </a:prstGeom>
        </p:spPr>
      </p:pic>
      <p:pic>
        <p:nvPicPr>
          <p:cNvPr id="15" name="Picture 14">
            <a:extLst>
              <a:ext uri="{FF2B5EF4-FFF2-40B4-BE49-F238E27FC236}">
                <a16:creationId xmlns:a16="http://schemas.microsoft.com/office/drawing/2014/main" id="{AE62908E-3686-43C1-B1DD-6089C3F7B7BB}"/>
              </a:ext>
            </a:extLst>
          </p:cNvPr>
          <p:cNvPicPr>
            <a:picLocks noChangeAspect="1"/>
          </p:cNvPicPr>
          <p:nvPr/>
        </p:nvPicPr>
        <p:blipFill rotWithShape="1">
          <a:blip r:embed="rId11">
            <a:extLst>
              <a:ext uri="{28A0092B-C50C-407E-A947-70E740481C1C}">
                <a14:useLocalDpi xmlns:a14="http://schemas.microsoft.com/office/drawing/2010/main" val="0"/>
              </a:ext>
            </a:extLst>
          </a:blip>
          <a:srcRect b="67214"/>
          <a:stretch/>
        </p:blipFill>
        <p:spPr>
          <a:xfrm>
            <a:off x="7126903" y="1696603"/>
            <a:ext cx="1451411" cy="1347975"/>
          </a:xfrm>
          <a:prstGeom prst="rect">
            <a:avLst/>
          </a:prstGeom>
        </p:spPr>
      </p:pic>
      <p:pic>
        <p:nvPicPr>
          <p:cNvPr id="18" name="Picture 17">
            <a:extLst>
              <a:ext uri="{FF2B5EF4-FFF2-40B4-BE49-F238E27FC236}">
                <a16:creationId xmlns:a16="http://schemas.microsoft.com/office/drawing/2014/main" id="{FB45111C-6D36-4299-8AA3-1AFBBD3E5E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467" y="1649879"/>
            <a:ext cx="1104456" cy="1775211"/>
          </a:xfrm>
          <a:prstGeom prst="rect">
            <a:avLst/>
          </a:prstGeom>
        </p:spPr>
      </p:pic>
      <p:pic>
        <p:nvPicPr>
          <p:cNvPr id="20" name="Picture 19">
            <a:extLst>
              <a:ext uri="{FF2B5EF4-FFF2-40B4-BE49-F238E27FC236}">
                <a16:creationId xmlns:a16="http://schemas.microsoft.com/office/drawing/2014/main" id="{CE9DAEDA-BEB7-4F6B-99BE-3F76282A4F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37" y="1836241"/>
            <a:ext cx="1159505" cy="3251547"/>
          </a:xfrm>
          <a:prstGeom prst="rect">
            <a:avLst/>
          </a:prstGeom>
        </p:spPr>
      </p:pic>
      <p:pic>
        <p:nvPicPr>
          <p:cNvPr id="22" name="Picture 21">
            <a:extLst>
              <a:ext uri="{FF2B5EF4-FFF2-40B4-BE49-F238E27FC236}">
                <a16:creationId xmlns:a16="http://schemas.microsoft.com/office/drawing/2014/main" id="{20BD67ED-3451-430D-924B-42B3269673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6105" y="5198129"/>
            <a:ext cx="900530" cy="476296"/>
          </a:xfrm>
          <a:prstGeom prst="rect">
            <a:avLst/>
          </a:prstGeom>
        </p:spPr>
      </p:pic>
      <p:sp>
        <p:nvSpPr>
          <p:cNvPr id="23" name="Rectangle: Rounded Corners 22">
            <a:extLst>
              <a:ext uri="{FF2B5EF4-FFF2-40B4-BE49-F238E27FC236}">
                <a16:creationId xmlns:a16="http://schemas.microsoft.com/office/drawing/2014/main" id="{D0EB21CB-38BC-47C0-A672-45F89671C2E4}"/>
              </a:ext>
            </a:extLst>
          </p:cNvPr>
          <p:cNvSpPr/>
          <p:nvPr/>
        </p:nvSpPr>
        <p:spPr>
          <a:xfrm>
            <a:off x="1804711" y="157148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DE43F217-98DA-4BDE-B155-B40491601711}"/>
              </a:ext>
            </a:extLst>
          </p:cNvPr>
          <p:cNvGrpSpPr/>
          <p:nvPr/>
        </p:nvGrpSpPr>
        <p:grpSpPr>
          <a:xfrm>
            <a:off x="3114112" y="1200821"/>
            <a:ext cx="835006" cy="1124625"/>
            <a:chOff x="3618205" y="1194646"/>
            <a:chExt cx="835006" cy="1124625"/>
          </a:xfrm>
        </p:grpSpPr>
        <p:pic>
          <p:nvPicPr>
            <p:cNvPr id="27" name="Picture 26">
              <a:extLst>
                <a:ext uri="{FF2B5EF4-FFF2-40B4-BE49-F238E27FC236}">
                  <a16:creationId xmlns:a16="http://schemas.microsoft.com/office/drawing/2014/main" id="{4B45C2A7-41F8-4B08-907E-5AF6FC28BE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28" name="TextBox 27">
              <a:extLst>
                <a:ext uri="{FF2B5EF4-FFF2-40B4-BE49-F238E27FC236}">
                  <a16:creationId xmlns:a16="http://schemas.microsoft.com/office/drawing/2014/main" id="{4654910C-8D03-4710-B665-AC4B1D068BD2}"/>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3</a:t>
              </a:r>
            </a:p>
          </p:txBody>
        </p:sp>
      </p:grpSp>
      <p:sp>
        <p:nvSpPr>
          <p:cNvPr id="33" name="Rectangle: Rounded Corners 32">
            <a:extLst>
              <a:ext uri="{FF2B5EF4-FFF2-40B4-BE49-F238E27FC236}">
                <a16:creationId xmlns:a16="http://schemas.microsoft.com/office/drawing/2014/main" id="{2BF4D14B-F9DA-418F-8C19-C0AE3F2B89FA}"/>
              </a:ext>
            </a:extLst>
          </p:cNvPr>
          <p:cNvSpPr/>
          <p:nvPr/>
        </p:nvSpPr>
        <p:spPr>
          <a:xfrm>
            <a:off x="4416045" y="156139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0AAAAA8C-EB99-4E2D-9762-4F6D9974EBE4}"/>
              </a:ext>
            </a:extLst>
          </p:cNvPr>
          <p:cNvGrpSpPr/>
          <p:nvPr/>
        </p:nvGrpSpPr>
        <p:grpSpPr>
          <a:xfrm>
            <a:off x="5725446" y="1190737"/>
            <a:ext cx="835006" cy="1124625"/>
            <a:chOff x="3618205" y="1194646"/>
            <a:chExt cx="835006" cy="1124625"/>
          </a:xfrm>
        </p:grpSpPr>
        <p:pic>
          <p:nvPicPr>
            <p:cNvPr id="35" name="Picture 34">
              <a:extLst>
                <a:ext uri="{FF2B5EF4-FFF2-40B4-BE49-F238E27FC236}">
                  <a16:creationId xmlns:a16="http://schemas.microsoft.com/office/drawing/2014/main" id="{B51042D1-97D1-4A2B-BEB3-DB0ECB85F2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8" name="TextBox 37">
              <a:extLst>
                <a:ext uri="{FF2B5EF4-FFF2-40B4-BE49-F238E27FC236}">
                  <a16:creationId xmlns:a16="http://schemas.microsoft.com/office/drawing/2014/main" id="{66177D84-EAE8-4C2F-AEE5-40033E48F1C7}"/>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5</a:t>
              </a:r>
            </a:p>
          </p:txBody>
        </p:sp>
      </p:grpSp>
      <p:sp>
        <p:nvSpPr>
          <p:cNvPr id="39" name="Rectangle: Rounded Corners 38">
            <a:extLst>
              <a:ext uri="{FF2B5EF4-FFF2-40B4-BE49-F238E27FC236}">
                <a16:creationId xmlns:a16="http://schemas.microsoft.com/office/drawing/2014/main" id="{2088BE0C-3546-467C-A26D-D3523FFC53D4}"/>
              </a:ext>
            </a:extLst>
          </p:cNvPr>
          <p:cNvSpPr/>
          <p:nvPr/>
        </p:nvSpPr>
        <p:spPr>
          <a:xfrm>
            <a:off x="7076786"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22A5B19F-C434-44E8-A749-231934413A43}"/>
              </a:ext>
            </a:extLst>
          </p:cNvPr>
          <p:cNvGrpSpPr/>
          <p:nvPr/>
        </p:nvGrpSpPr>
        <p:grpSpPr>
          <a:xfrm>
            <a:off x="8386187" y="1220102"/>
            <a:ext cx="835006" cy="1124625"/>
            <a:chOff x="3618205" y="1194646"/>
            <a:chExt cx="835006" cy="1124625"/>
          </a:xfrm>
        </p:grpSpPr>
        <p:pic>
          <p:nvPicPr>
            <p:cNvPr id="41" name="Picture 40">
              <a:extLst>
                <a:ext uri="{FF2B5EF4-FFF2-40B4-BE49-F238E27FC236}">
                  <a16:creationId xmlns:a16="http://schemas.microsoft.com/office/drawing/2014/main" id="{C4AF5E86-F685-4C63-AD16-1D98C2A640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2" name="TextBox 41">
              <a:extLst>
                <a:ext uri="{FF2B5EF4-FFF2-40B4-BE49-F238E27FC236}">
                  <a16:creationId xmlns:a16="http://schemas.microsoft.com/office/drawing/2014/main" id="{D16920B0-721B-4F4F-8D8B-740E48858D8E}"/>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9</a:t>
              </a:r>
            </a:p>
          </p:txBody>
        </p:sp>
      </p:grpSp>
      <p:sp>
        <p:nvSpPr>
          <p:cNvPr id="43" name="Rectangle: Rounded Corners 42">
            <a:extLst>
              <a:ext uri="{FF2B5EF4-FFF2-40B4-BE49-F238E27FC236}">
                <a16:creationId xmlns:a16="http://schemas.microsoft.com/office/drawing/2014/main" id="{893265BB-4C4E-4D47-8D63-81B206BC1296}"/>
              </a:ext>
            </a:extLst>
          </p:cNvPr>
          <p:cNvSpPr/>
          <p:nvPr/>
        </p:nvSpPr>
        <p:spPr>
          <a:xfrm>
            <a:off x="9606665"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614DED37-287B-4C1F-BCB5-182071A45091}"/>
              </a:ext>
            </a:extLst>
          </p:cNvPr>
          <p:cNvGrpSpPr/>
          <p:nvPr/>
        </p:nvGrpSpPr>
        <p:grpSpPr>
          <a:xfrm>
            <a:off x="10916066" y="1220102"/>
            <a:ext cx="835006" cy="1124625"/>
            <a:chOff x="3618205" y="1194646"/>
            <a:chExt cx="835006" cy="1124625"/>
          </a:xfrm>
        </p:grpSpPr>
        <p:pic>
          <p:nvPicPr>
            <p:cNvPr id="45" name="Picture 44">
              <a:extLst>
                <a:ext uri="{FF2B5EF4-FFF2-40B4-BE49-F238E27FC236}">
                  <a16:creationId xmlns:a16="http://schemas.microsoft.com/office/drawing/2014/main" id="{CBC89C49-8A5F-4528-B81B-1398BAFD85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6" name="TextBox 45">
              <a:extLst>
                <a:ext uri="{FF2B5EF4-FFF2-40B4-BE49-F238E27FC236}">
                  <a16:creationId xmlns:a16="http://schemas.microsoft.com/office/drawing/2014/main" id="{14E64E1C-F709-4FBF-BB1C-88300C711EDE}"/>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a:t>
              </a:r>
            </a:p>
          </p:txBody>
        </p:sp>
      </p:grpSp>
      <p:sp>
        <p:nvSpPr>
          <p:cNvPr id="47" name="Rectangle: Rounded Corners 46">
            <a:extLst>
              <a:ext uri="{FF2B5EF4-FFF2-40B4-BE49-F238E27FC236}">
                <a16:creationId xmlns:a16="http://schemas.microsoft.com/office/drawing/2014/main" id="{2A825852-BD15-4555-8B9E-C2C6497AFD2D}"/>
              </a:ext>
            </a:extLst>
          </p:cNvPr>
          <p:cNvSpPr/>
          <p:nvPr/>
        </p:nvSpPr>
        <p:spPr>
          <a:xfrm>
            <a:off x="3034604" y="412292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E8F144F2-CC96-428D-BE67-48B65E1ACD79}"/>
              </a:ext>
            </a:extLst>
          </p:cNvPr>
          <p:cNvGrpSpPr/>
          <p:nvPr/>
        </p:nvGrpSpPr>
        <p:grpSpPr>
          <a:xfrm>
            <a:off x="4344005" y="3752266"/>
            <a:ext cx="835006" cy="1124625"/>
            <a:chOff x="3618205" y="1194646"/>
            <a:chExt cx="835006" cy="1124625"/>
          </a:xfrm>
        </p:grpSpPr>
        <p:pic>
          <p:nvPicPr>
            <p:cNvPr id="49" name="Picture 48">
              <a:extLst>
                <a:ext uri="{FF2B5EF4-FFF2-40B4-BE49-F238E27FC236}">
                  <a16:creationId xmlns:a16="http://schemas.microsoft.com/office/drawing/2014/main" id="{76DA366C-AF68-45E7-95A2-E6FE6E1060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0" name="TextBox 49">
              <a:extLst>
                <a:ext uri="{FF2B5EF4-FFF2-40B4-BE49-F238E27FC236}">
                  <a16:creationId xmlns:a16="http://schemas.microsoft.com/office/drawing/2014/main" id="{228DE7D2-80E5-4158-A6FA-0189E09EFB8F}"/>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55" name="Rectangle: Rounded Corners 54">
            <a:extLst>
              <a:ext uri="{FF2B5EF4-FFF2-40B4-BE49-F238E27FC236}">
                <a16:creationId xmlns:a16="http://schemas.microsoft.com/office/drawing/2014/main" id="{5FF2FA7F-FA45-4929-9CE9-2845A0DAAA58}"/>
              </a:ext>
            </a:extLst>
          </p:cNvPr>
          <p:cNvSpPr/>
          <p:nvPr/>
        </p:nvSpPr>
        <p:spPr>
          <a:xfrm>
            <a:off x="5661506" y="411905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2DEE871D-DCEC-4368-B49B-33FF8EE27128}"/>
              </a:ext>
            </a:extLst>
          </p:cNvPr>
          <p:cNvGrpSpPr/>
          <p:nvPr/>
        </p:nvGrpSpPr>
        <p:grpSpPr>
          <a:xfrm>
            <a:off x="6970907" y="3748393"/>
            <a:ext cx="835006" cy="1124625"/>
            <a:chOff x="3618205" y="1194646"/>
            <a:chExt cx="835006" cy="1124625"/>
          </a:xfrm>
        </p:grpSpPr>
        <p:pic>
          <p:nvPicPr>
            <p:cNvPr id="57" name="Picture 56">
              <a:extLst>
                <a:ext uri="{FF2B5EF4-FFF2-40B4-BE49-F238E27FC236}">
                  <a16:creationId xmlns:a16="http://schemas.microsoft.com/office/drawing/2014/main" id="{5BF6343B-4194-4ABC-89C9-0E5972DBB9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8" name="TextBox 57">
              <a:extLst>
                <a:ext uri="{FF2B5EF4-FFF2-40B4-BE49-F238E27FC236}">
                  <a16:creationId xmlns:a16="http://schemas.microsoft.com/office/drawing/2014/main" id="{2EDB1890-24DF-4EA2-8472-70ABB5FCE0DE}"/>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12</a:t>
              </a:r>
            </a:p>
          </p:txBody>
        </p:sp>
      </p:grpSp>
      <p:sp>
        <p:nvSpPr>
          <p:cNvPr id="59" name="Rectangle: Rounded Corners 58">
            <a:extLst>
              <a:ext uri="{FF2B5EF4-FFF2-40B4-BE49-F238E27FC236}">
                <a16:creationId xmlns:a16="http://schemas.microsoft.com/office/drawing/2014/main" id="{B078CF06-ABF1-4E10-8408-73833BCF4CFC}"/>
              </a:ext>
            </a:extLst>
          </p:cNvPr>
          <p:cNvSpPr/>
          <p:nvPr/>
        </p:nvSpPr>
        <p:spPr>
          <a:xfrm>
            <a:off x="8751209" y="409526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52308EFD-9ADE-4A4F-9BEF-B8C0795BBD15}"/>
              </a:ext>
            </a:extLst>
          </p:cNvPr>
          <p:cNvGrpSpPr/>
          <p:nvPr/>
        </p:nvGrpSpPr>
        <p:grpSpPr>
          <a:xfrm>
            <a:off x="10060610" y="3724601"/>
            <a:ext cx="835006" cy="1124625"/>
            <a:chOff x="3618205" y="1194646"/>
            <a:chExt cx="835006" cy="1124625"/>
          </a:xfrm>
        </p:grpSpPr>
        <p:pic>
          <p:nvPicPr>
            <p:cNvPr id="61" name="Picture 60">
              <a:extLst>
                <a:ext uri="{FF2B5EF4-FFF2-40B4-BE49-F238E27FC236}">
                  <a16:creationId xmlns:a16="http://schemas.microsoft.com/office/drawing/2014/main" id="{E0F4A57E-A668-46CC-AAB9-3CC102A37E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2" name="TextBox 61">
              <a:extLst>
                <a:ext uri="{FF2B5EF4-FFF2-40B4-BE49-F238E27FC236}">
                  <a16:creationId xmlns:a16="http://schemas.microsoft.com/office/drawing/2014/main" id="{27073124-26D1-412E-9C9B-68D61E27CDC7}"/>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grpSp>
        <p:nvGrpSpPr>
          <p:cNvPr id="64" name="Group 63">
            <a:extLst>
              <a:ext uri="{FF2B5EF4-FFF2-40B4-BE49-F238E27FC236}">
                <a16:creationId xmlns:a16="http://schemas.microsoft.com/office/drawing/2014/main" id="{BE0E8B74-A404-46E6-A29D-BC5F0B22B6EA}"/>
              </a:ext>
            </a:extLst>
          </p:cNvPr>
          <p:cNvGrpSpPr/>
          <p:nvPr/>
        </p:nvGrpSpPr>
        <p:grpSpPr>
          <a:xfrm>
            <a:off x="858507" y="1364045"/>
            <a:ext cx="835006" cy="1124625"/>
            <a:chOff x="3618205" y="1194646"/>
            <a:chExt cx="835006" cy="1124625"/>
          </a:xfrm>
        </p:grpSpPr>
        <p:pic>
          <p:nvPicPr>
            <p:cNvPr id="65" name="Picture 64">
              <a:extLst>
                <a:ext uri="{FF2B5EF4-FFF2-40B4-BE49-F238E27FC236}">
                  <a16:creationId xmlns:a16="http://schemas.microsoft.com/office/drawing/2014/main" id="{AA46B572-DE32-4D16-9CE0-3664F15D30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7" name="TextBox 66">
              <a:extLst>
                <a:ext uri="{FF2B5EF4-FFF2-40B4-BE49-F238E27FC236}">
                  <a16:creationId xmlns:a16="http://schemas.microsoft.com/office/drawing/2014/main" id="{62F476C9-A9F1-416A-BC19-8003A11F3E46}"/>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7</a:t>
              </a:r>
            </a:p>
          </p:txBody>
        </p:sp>
      </p:grpSp>
      <p:sp>
        <p:nvSpPr>
          <p:cNvPr id="68" name="CustomShape 23">
            <a:hlinkClick r:id="" action="ppaction://noaction">
              <a:snd r:embed="rId16" name="3_2.wav"/>
            </a:hlinkClick>
            <a:extLst>
              <a:ext uri="{FF2B5EF4-FFF2-40B4-BE49-F238E27FC236}">
                <a16:creationId xmlns:a16="http://schemas.microsoft.com/office/drawing/2014/main" id="{7E9C1D5F-F896-4879-B8A8-4C84839423BC}"/>
              </a:ext>
            </a:extLst>
          </p:cNvPr>
          <p:cNvSpPr/>
          <p:nvPr/>
        </p:nvSpPr>
        <p:spPr>
          <a:xfrm>
            <a:off x="3441892" y="1367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24">
            <a:hlinkClick r:id="" action="ppaction://noaction">
              <a:snd r:embed="rId17" name="3_3.wav"/>
            </a:hlinkClick>
            <a:extLst>
              <a:ext uri="{FF2B5EF4-FFF2-40B4-BE49-F238E27FC236}">
                <a16:creationId xmlns:a16="http://schemas.microsoft.com/office/drawing/2014/main" id="{D9F2BA38-19CF-4C80-B24A-79342A8BFB7B}"/>
              </a:ext>
            </a:extLst>
          </p:cNvPr>
          <p:cNvSpPr/>
          <p:nvPr/>
        </p:nvSpPr>
        <p:spPr>
          <a:xfrm>
            <a:off x="4142233" y="1442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0" name="CustomShape 25">
            <a:hlinkClick r:id="" action="ppaction://noaction">
              <a:snd r:embed="rId18" name="3_4.wav"/>
            </a:hlinkClick>
            <a:extLst>
              <a:ext uri="{FF2B5EF4-FFF2-40B4-BE49-F238E27FC236}">
                <a16:creationId xmlns:a16="http://schemas.microsoft.com/office/drawing/2014/main" id="{D6728B8F-01B1-46A1-B641-14F6A5FB5E21}"/>
              </a:ext>
            </a:extLst>
          </p:cNvPr>
          <p:cNvSpPr/>
          <p:nvPr/>
        </p:nvSpPr>
        <p:spPr>
          <a:xfrm>
            <a:off x="4859210" y="1296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1" name="CustomShape 26">
            <a:hlinkClick r:id="" action="ppaction://noaction">
              <a:snd r:embed="rId19" name="3_5.wav"/>
            </a:hlinkClick>
            <a:extLst>
              <a:ext uri="{FF2B5EF4-FFF2-40B4-BE49-F238E27FC236}">
                <a16:creationId xmlns:a16="http://schemas.microsoft.com/office/drawing/2014/main" id="{5803AB91-4BA0-4C95-B9C0-8D617983EE24}"/>
              </a:ext>
            </a:extLst>
          </p:cNvPr>
          <p:cNvSpPr/>
          <p:nvPr/>
        </p:nvSpPr>
        <p:spPr>
          <a:xfrm>
            <a:off x="5542489" y="1237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2" name="CustomShape 27">
            <a:hlinkClick r:id="" action="ppaction://noaction">
              <a:snd r:embed="rId20" name="3_6.wav"/>
            </a:hlinkClick>
            <a:extLst>
              <a:ext uri="{FF2B5EF4-FFF2-40B4-BE49-F238E27FC236}">
                <a16:creationId xmlns:a16="http://schemas.microsoft.com/office/drawing/2014/main" id="{38EE77C5-3E44-4EFC-B903-B34658513F1F}"/>
              </a:ext>
            </a:extLst>
          </p:cNvPr>
          <p:cNvSpPr/>
          <p:nvPr/>
        </p:nvSpPr>
        <p:spPr>
          <a:xfrm>
            <a:off x="6223198" y="1129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3" name="CustomShape 28">
            <a:hlinkClick r:id="" action="ppaction://noaction">
              <a:snd r:embed="rId21" name="3_7.wav"/>
            </a:hlinkClick>
            <a:extLst>
              <a:ext uri="{FF2B5EF4-FFF2-40B4-BE49-F238E27FC236}">
                <a16:creationId xmlns:a16="http://schemas.microsoft.com/office/drawing/2014/main" id="{83B56DBD-FB0E-4B81-B9AD-EEE57EE77326}"/>
              </a:ext>
            </a:extLst>
          </p:cNvPr>
          <p:cNvSpPr/>
          <p:nvPr/>
        </p:nvSpPr>
        <p:spPr>
          <a:xfrm>
            <a:off x="6891317" y="11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4" name="CustomShape 28">
            <a:hlinkClick r:id="" action="ppaction://noaction">
              <a:snd r:embed="rId22" name="3_8.wav"/>
            </a:hlinkClick>
            <a:extLst>
              <a:ext uri="{FF2B5EF4-FFF2-40B4-BE49-F238E27FC236}">
                <a16:creationId xmlns:a16="http://schemas.microsoft.com/office/drawing/2014/main" id="{26E020D9-9C46-479D-B7A4-85562F4F8297}"/>
              </a:ext>
            </a:extLst>
          </p:cNvPr>
          <p:cNvSpPr/>
          <p:nvPr/>
        </p:nvSpPr>
        <p:spPr>
          <a:xfrm>
            <a:off x="7541174" y="1367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5" name="CustomShape 28">
            <a:hlinkClick r:id="" action="ppaction://noaction">
              <a:snd r:embed="rId23" name="3_9.wav"/>
            </a:hlinkClick>
            <a:extLst>
              <a:ext uri="{FF2B5EF4-FFF2-40B4-BE49-F238E27FC236}">
                <a16:creationId xmlns:a16="http://schemas.microsoft.com/office/drawing/2014/main" id="{D1C1F877-8343-4F8E-B46D-40EB090A2283}"/>
              </a:ext>
            </a:extLst>
          </p:cNvPr>
          <p:cNvSpPr/>
          <p:nvPr/>
        </p:nvSpPr>
        <p:spPr>
          <a:xfrm>
            <a:off x="8227757" y="11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6" name="Picture 75">
            <a:extLst>
              <a:ext uri="{FF2B5EF4-FFF2-40B4-BE49-F238E27FC236}">
                <a16:creationId xmlns:a16="http://schemas.microsoft.com/office/drawing/2014/main" id="{BB1B364F-C8F3-4FA8-8030-532168A08AD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50373" y="1334987"/>
            <a:ext cx="420875" cy="438411"/>
          </a:xfrm>
          <a:prstGeom prst="rect">
            <a:avLst/>
          </a:prstGeom>
        </p:spPr>
      </p:pic>
      <p:pic>
        <p:nvPicPr>
          <p:cNvPr id="77" name="Picture 76">
            <a:extLst>
              <a:ext uri="{FF2B5EF4-FFF2-40B4-BE49-F238E27FC236}">
                <a16:creationId xmlns:a16="http://schemas.microsoft.com/office/drawing/2014/main" id="{D7CDA187-6D51-48D4-BB7F-45EA4602FB1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79382" y="1247144"/>
            <a:ext cx="420875" cy="438411"/>
          </a:xfrm>
          <a:prstGeom prst="rect">
            <a:avLst/>
          </a:prstGeom>
        </p:spPr>
      </p:pic>
      <p:pic>
        <p:nvPicPr>
          <p:cNvPr id="78" name="Picture 77">
            <a:extLst>
              <a:ext uri="{FF2B5EF4-FFF2-40B4-BE49-F238E27FC236}">
                <a16:creationId xmlns:a16="http://schemas.microsoft.com/office/drawing/2014/main" id="{7F540267-7017-4C84-8844-79A37B79EFF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530594" y="1387709"/>
            <a:ext cx="420875" cy="438411"/>
          </a:xfrm>
          <a:prstGeom prst="rect">
            <a:avLst/>
          </a:prstGeom>
        </p:spPr>
      </p:pic>
      <p:pic>
        <p:nvPicPr>
          <p:cNvPr id="31" name="Picture 30">
            <a:extLst>
              <a:ext uri="{FF2B5EF4-FFF2-40B4-BE49-F238E27FC236}">
                <a16:creationId xmlns:a16="http://schemas.microsoft.com/office/drawing/2014/main" id="{8E5CE679-C196-4CE5-952E-5FCA748B9CD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53445" y="1299826"/>
            <a:ext cx="551927" cy="375138"/>
          </a:xfrm>
          <a:prstGeom prst="rect">
            <a:avLst/>
          </a:prstGeom>
        </p:spPr>
      </p:pic>
      <p:pic>
        <p:nvPicPr>
          <p:cNvPr id="79" name="Picture 78">
            <a:extLst>
              <a:ext uri="{FF2B5EF4-FFF2-40B4-BE49-F238E27FC236}">
                <a16:creationId xmlns:a16="http://schemas.microsoft.com/office/drawing/2014/main" id="{50483246-FF55-48DF-912C-23ABC55ABA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81686" y="4015321"/>
            <a:ext cx="551927" cy="375138"/>
          </a:xfrm>
          <a:prstGeom prst="rect">
            <a:avLst/>
          </a:prstGeom>
        </p:spPr>
      </p:pic>
      <p:pic>
        <p:nvPicPr>
          <p:cNvPr id="80" name="Picture 79">
            <a:extLst>
              <a:ext uri="{FF2B5EF4-FFF2-40B4-BE49-F238E27FC236}">
                <a16:creationId xmlns:a16="http://schemas.microsoft.com/office/drawing/2014/main" id="{6FD4CF7B-83F1-4756-A35D-6A451DC48E0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69690" y="4000211"/>
            <a:ext cx="551927" cy="375138"/>
          </a:xfrm>
          <a:prstGeom prst="rect">
            <a:avLst/>
          </a:prstGeom>
        </p:spPr>
      </p:pic>
      <p:pic>
        <p:nvPicPr>
          <p:cNvPr id="81" name="Picture 80">
            <a:extLst>
              <a:ext uri="{FF2B5EF4-FFF2-40B4-BE49-F238E27FC236}">
                <a16:creationId xmlns:a16="http://schemas.microsoft.com/office/drawing/2014/main" id="{B244A0AF-FDDB-4327-BA84-8E69747B9A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74949" y="3827752"/>
            <a:ext cx="551927" cy="375138"/>
          </a:xfrm>
          <a:prstGeom prst="rect">
            <a:avLst/>
          </a:prstGeom>
        </p:spPr>
      </p:pic>
      <p:pic>
        <p:nvPicPr>
          <p:cNvPr id="82" name="Picture 81">
            <a:extLst>
              <a:ext uri="{FF2B5EF4-FFF2-40B4-BE49-F238E27FC236}">
                <a16:creationId xmlns:a16="http://schemas.microsoft.com/office/drawing/2014/main" id="{4D69BFFA-EE52-4D08-B5FC-6B0EE3AFA6A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868" y="1334987"/>
            <a:ext cx="420875" cy="438411"/>
          </a:xfrm>
          <a:prstGeom prst="rect">
            <a:avLst/>
          </a:prstGeom>
        </p:spPr>
      </p:pic>
    </p:spTree>
    <p:extLst>
      <p:ext uri="{BB962C8B-B14F-4D97-AF65-F5344CB8AC3E}">
        <p14:creationId xmlns:p14="http://schemas.microsoft.com/office/powerpoint/2010/main" val="14126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0161" y="-49555"/>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3621674" y="128500"/>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12" name="4_1.wav"/>
            </a:hlinkClick>
            <a:extLst>
              <a:ext uri="{FF2B5EF4-FFF2-40B4-BE49-F238E27FC236}">
                <a16:creationId xmlns:a16="http://schemas.microsoft.com/office/drawing/2014/main" id="{53E386D2-11B1-42A6-A786-5D06AB26653A}"/>
              </a:ext>
            </a:extLst>
          </p:cNvPr>
          <p:cNvSpPr/>
          <p:nvPr/>
        </p:nvSpPr>
        <p:spPr>
          <a:xfrm>
            <a:off x="3638411" y="120019"/>
            <a:ext cx="4929029"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Parle avec ton ou ta partenaire.</a:t>
            </a:r>
          </a:p>
        </p:txBody>
      </p:sp>
      <p:sp>
        <p:nvSpPr>
          <p:cNvPr id="100" name="Title 2">
            <a:extLst>
              <a:ext uri="{FF2B5EF4-FFF2-40B4-BE49-F238E27FC236}">
                <a16:creationId xmlns:a16="http://schemas.microsoft.com/office/drawing/2014/main" id="{1B9166A9-C865-44FA-BE26-64166604F8F0}"/>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03" name="Picture 102" descr="Icon&#10;&#10;Description automatically generated">
            <a:extLst>
              <a:ext uri="{FF2B5EF4-FFF2-40B4-BE49-F238E27FC236}">
                <a16:creationId xmlns:a16="http://schemas.microsoft.com/office/drawing/2014/main" id="{0726FEDE-A519-4431-B7EE-2D406967F8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28" name="Picture 127" descr="A picture containing logo&#10;&#10;Description automatically generated">
            <a:extLst>
              <a:ext uri="{FF2B5EF4-FFF2-40B4-BE49-F238E27FC236}">
                <a16:creationId xmlns:a16="http://schemas.microsoft.com/office/drawing/2014/main" id="{20217D56-5459-4FEB-98BF-C11BAFEF36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3174" y="85707"/>
            <a:ext cx="931174" cy="629997"/>
          </a:xfrm>
          <a:prstGeom prst="rect">
            <a:avLst/>
          </a:prstGeom>
        </p:spPr>
      </p:pic>
      <p:sp>
        <p:nvSpPr>
          <p:cNvPr id="53" name="Speech Bubble: Rectangle with Corners Rounded 52">
            <a:extLst>
              <a:ext uri="{FF2B5EF4-FFF2-40B4-BE49-F238E27FC236}">
                <a16:creationId xmlns:a16="http://schemas.microsoft.com/office/drawing/2014/main" id="{DF360CBE-123D-4B12-9D0D-F1CF1C6155DC}"/>
              </a:ext>
            </a:extLst>
          </p:cNvPr>
          <p:cNvSpPr/>
          <p:nvPr/>
        </p:nvSpPr>
        <p:spPr>
          <a:xfrm>
            <a:off x="4077042" y="765011"/>
            <a:ext cx="3764288"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Médor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trois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pic>
        <p:nvPicPr>
          <p:cNvPr id="27" name="Picture 26">
            <a:extLst>
              <a:ext uri="{FF2B5EF4-FFF2-40B4-BE49-F238E27FC236}">
                <a16:creationId xmlns:a16="http://schemas.microsoft.com/office/drawing/2014/main" id="{B6D2F7D6-A68C-4729-A07A-6EBA9F06DE53}"/>
              </a:ext>
            </a:extLst>
          </p:cNvPr>
          <p:cNvPicPr>
            <a:picLocks noChangeAspect="1"/>
          </p:cNvPicPr>
          <p:nvPr/>
        </p:nvPicPr>
        <p:blipFill rotWithShape="1">
          <a:blip r:embed="rId15">
            <a:extLst>
              <a:ext uri="{28A0092B-C50C-407E-A947-70E740481C1C}">
                <a14:useLocalDpi xmlns:a14="http://schemas.microsoft.com/office/drawing/2010/main" val="0"/>
              </a:ext>
            </a:extLst>
          </a:blip>
          <a:srcRect b="67521"/>
          <a:stretch/>
        </p:blipFill>
        <p:spPr>
          <a:xfrm>
            <a:off x="1057042" y="4729476"/>
            <a:ext cx="1764026" cy="1277774"/>
          </a:xfrm>
          <a:prstGeom prst="rect">
            <a:avLst/>
          </a:prstGeom>
        </p:spPr>
      </p:pic>
      <p:pic>
        <p:nvPicPr>
          <p:cNvPr id="28" name="Picture 27">
            <a:extLst>
              <a:ext uri="{FF2B5EF4-FFF2-40B4-BE49-F238E27FC236}">
                <a16:creationId xmlns:a16="http://schemas.microsoft.com/office/drawing/2014/main" id="{FF52B1FC-5666-4A37-9303-D5B8554D9D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13929" y="2655941"/>
            <a:ext cx="772417" cy="924433"/>
          </a:xfrm>
          <a:prstGeom prst="rect">
            <a:avLst/>
          </a:prstGeom>
        </p:spPr>
      </p:pic>
      <p:pic>
        <p:nvPicPr>
          <p:cNvPr id="29" name="Picture 28">
            <a:extLst>
              <a:ext uri="{FF2B5EF4-FFF2-40B4-BE49-F238E27FC236}">
                <a16:creationId xmlns:a16="http://schemas.microsoft.com/office/drawing/2014/main" id="{3DB704BD-BD78-4903-8860-A128A7933C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2513" y="4554151"/>
            <a:ext cx="982682" cy="1620678"/>
          </a:xfrm>
          <a:prstGeom prst="rect">
            <a:avLst/>
          </a:prstGeom>
        </p:spPr>
      </p:pic>
      <p:pic>
        <p:nvPicPr>
          <p:cNvPr id="30" name="Picture 29">
            <a:extLst>
              <a:ext uri="{FF2B5EF4-FFF2-40B4-BE49-F238E27FC236}">
                <a16:creationId xmlns:a16="http://schemas.microsoft.com/office/drawing/2014/main" id="{6318936F-B041-4FF8-BF48-23DD23E88DB4}"/>
              </a:ext>
            </a:extLst>
          </p:cNvPr>
          <p:cNvPicPr>
            <a:picLocks noChangeAspect="1"/>
          </p:cNvPicPr>
          <p:nvPr/>
        </p:nvPicPr>
        <p:blipFill rotWithShape="1">
          <a:blip r:embed="rId18">
            <a:extLst>
              <a:ext uri="{28A0092B-C50C-407E-A947-70E740481C1C}">
                <a14:useLocalDpi xmlns:a14="http://schemas.microsoft.com/office/drawing/2010/main" val="0"/>
              </a:ext>
            </a:extLst>
          </a:blip>
          <a:srcRect b="46100"/>
          <a:stretch/>
        </p:blipFill>
        <p:spPr>
          <a:xfrm>
            <a:off x="3792226" y="2120493"/>
            <a:ext cx="1451411" cy="1223460"/>
          </a:xfrm>
          <a:prstGeom prst="rect">
            <a:avLst/>
          </a:prstGeom>
        </p:spPr>
      </p:pic>
      <p:pic>
        <p:nvPicPr>
          <p:cNvPr id="31" name="Picture 30">
            <a:extLst>
              <a:ext uri="{FF2B5EF4-FFF2-40B4-BE49-F238E27FC236}">
                <a16:creationId xmlns:a16="http://schemas.microsoft.com/office/drawing/2014/main" id="{C2E2BDF3-1919-4A54-BC03-2C039C11CAA0}"/>
              </a:ext>
            </a:extLst>
          </p:cNvPr>
          <p:cNvPicPr>
            <a:picLocks noChangeAspect="1"/>
          </p:cNvPicPr>
          <p:nvPr/>
        </p:nvPicPr>
        <p:blipFill rotWithShape="1">
          <a:blip r:embed="rId19">
            <a:extLst>
              <a:ext uri="{28A0092B-C50C-407E-A947-70E740481C1C}">
                <a14:useLocalDpi xmlns:a14="http://schemas.microsoft.com/office/drawing/2010/main" val="0"/>
              </a:ext>
            </a:extLst>
          </a:blip>
          <a:srcRect b="67214"/>
          <a:stretch/>
        </p:blipFill>
        <p:spPr>
          <a:xfrm>
            <a:off x="6389919" y="2058235"/>
            <a:ext cx="1451411" cy="1347975"/>
          </a:xfrm>
          <a:prstGeom prst="rect">
            <a:avLst/>
          </a:prstGeom>
        </p:spPr>
      </p:pic>
      <p:pic>
        <p:nvPicPr>
          <p:cNvPr id="32" name="Picture 31">
            <a:extLst>
              <a:ext uri="{FF2B5EF4-FFF2-40B4-BE49-F238E27FC236}">
                <a16:creationId xmlns:a16="http://schemas.microsoft.com/office/drawing/2014/main" id="{E0D6CD73-CFC5-4250-AADE-4E77EFEF3F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95483" y="2011511"/>
            <a:ext cx="1104456" cy="1775211"/>
          </a:xfrm>
          <a:prstGeom prst="rect">
            <a:avLst/>
          </a:prstGeom>
        </p:spPr>
      </p:pic>
      <p:pic>
        <p:nvPicPr>
          <p:cNvPr id="34" name="Picture 33">
            <a:extLst>
              <a:ext uri="{FF2B5EF4-FFF2-40B4-BE49-F238E27FC236}">
                <a16:creationId xmlns:a16="http://schemas.microsoft.com/office/drawing/2014/main" id="{A3C0C295-DB4A-41AC-BB31-9790E4ADB3AD}"/>
              </a:ext>
            </a:extLst>
          </p:cNvPr>
          <p:cNvPicPr>
            <a:picLocks noChangeAspect="1"/>
          </p:cNvPicPr>
          <p:nvPr/>
        </p:nvPicPr>
        <p:blipFill rotWithShape="1">
          <a:blip r:embed="rId21">
            <a:extLst>
              <a:ext uri="{28A0092B-C50C-407E-A947-70E740481C1C}">
                <a14:useLocalDpi xmlns:a14="http://schemas.microsoft.com/office/drawing/2010/main" val="0"/>
              </a:ext>
            </a:extLst>
          </a:blip>
          <a:srcRect b="58563"/>
          <a:stretch/>
        </p:blipFill>
        <p:spPr>
          <a:xfrm>
            <a:off x="9200334" y="4674514"/>
            <a:ext cx="1159505" cy="1347358"/>
          </a:xfrm>
          <a:prstGeom prst="rect">
            <a:avLst/>
          </a:prstGeom>
        </p:spPr>
      </p:pic>
      <p:pic>
        <p:nvPicPr>
          <p:cNvPr id="35" name="Picture 34">
            <a:extLst>
              <a:ext uri="{FF2B5EF4-FFF2-40B4-BE49-F238E27FC236}">
                <a16:creationId xmlns:a16="http://schemas.microsoft.com/office/drawing/2014/main" id="{FA37149F-9C27-414A-8B10-B0DDF297A2E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99228" y="5511719"/>
            <a:ext cx="900530" cy="476296"/>
          </a:xfrm>
          <a:prstGeom prst="rect">
            <a:avLst/>
          </a:prstGeom>
        </p:spPr>
      </p:pic>
      <p:sp>
        <p:nvSpPr>
          <p:cNvPr id="36" name="Rectangle: Rounded Corners 35">
            <a:extLst>
              <a:ext uri="{FF2B5EF4-FFF2-40B4-BE49-F238E27FC236}">
                <a16:creationId xmlns:a16="http://schemas.microsoft.com/office/drawing/2014/main" id="{ED1456F3-775C-4F5D-99E7-7BAC78632B88}"/>
              </a:ext>
            </a:extLst>
          </p:cNvPr>
          <p:cNvSpPr/>
          <p:nvPr/>
        </p:nvSpPr>
        <p:spPr>
          <a:xfrm>
            <a:off x="1067727" y="193311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4FF3B215-110E-48BE-B7BD-895A88C116C5}"/>
              </a:ext>
            </a:extLst>
          </p:cNvPr>
          <p:cNvGrpSpPr/>
          <p:nvPr/>
        </p:nvGrpSpPr>
        <p:grpSpPr>
          <a:xfrm>
            <a:off x="2377128" y="1562453"/>
            <a:ext cx="835006" cy="1124625"/>
            <a:chOff x="3618205" y="1194646"/>
            <a:chExt cx="835006" cy="1124625"/>
          </a:xfrm>
        </p:grpSpPr>
        <p:pic>
          <p:nvPicPr>
            <p:cNvPr id="38" name="Picture 37">
              <a:extLst>
                <a:ext uri="{FF2B5EF4-FFF2-40B4-BE49-F238E27FC236}">
                  <a16:creationId xmlns:a16="http://schemas.microsoft.com/office/drawing/2014/main" id="{00383716-DBA5-4CFF-BE1D-8A1D479988A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9" name="TextBox 38">
              <a:extLst>
                <a:ext uri="{FF2B5EF4-FFF2-40B4-BE49-F238E27FC236}">
                  <a16:creationId xmlns:a16="http://schemas.microsoft.com/office/drawing/2014/main" id="{C00A3E6B-8A8F-4E01-A7AE-B52D9BF37839}"/>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3</a:t>
              </a:r>
            </a:p>
          </p:txBody>
        </p:sp>
      </p:grpSp>
      <p:sp>
        <p:nvSpPr>
          <p:cNvPr id="40" name="Rectangle: Rounded Corners 39">
            <a:extLst>
              <a:ext uri="{FF2B5EF4-FFF2-40B4-BE49-F238E27FC236}">
                <a16:creationId xmlns:a16="http://schemas.microsoft.com/office/drawing/2014/main" id="{3A6B76F1-3E8F-4C7B-AD65-3C2ACE858D9A}"/>
              </a:ext>
            </a:extLst>
          </p:cNvPr>
          <p:cNvSpPr/>
          <p:nvPr/>
        </p:nvSpPr>
        <p:spPr>
          <a:xfrm>
            <a:off x="3679061" y="1923030"/>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79C6B361-EB3A-427E-A49C-486A0A56DF96}"/>
              </a:ext>
            </a:extLst>
          </p:cNvPr>
          <p:cNvGrpSpPr/>
          <p:nvPr/>
        </p:nvGrpSpPr>
        <p:grpSpPr>
          <a:xfrm>
            <a:off x="4988462" y="1552369"/>
            <a:ext cx="835006" cy="1124625"/>
            <a:chOff x="3618205" y="1194646"/>
            <a:chExt cx="835006" cy="1124625"/>
          </a:xfrm>
        </p:grpSpPr>
        <p:pic>
          <p:nvPicPr>
            <p:cNvPr id="42" name="Picture 41">
              <a:extLst>
                <a:ext uri="{FF2B5EF4-FFF2-40B4-BE49-F238E27FC236}">
                  <a16:creationId xmlns:a16="http://schemas.microsoft.com/office/drawing/2014/main" id="{3790FE65-0510-4085-A4EC-529F071801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3" name="TextBox 42">
              <a:extLst>
                <a:ext uri="{FF2B5EF4-FFF2-40B4-BE49-F238E27FC236}">
                  <a16:creationId xmlns:a16="http://schemas.microsoft.com/office/drawing/2014/main" id="{5853E8C0-8708-4EB0-8EDD-4EA637FF3957}"/>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5</a:t>
              </a:r>
            </a:p>
          </p:txBody>
        </p:sp>
      </p:grpSp>
      <p:sp>
        <p:nvSpPr>
          <p:cNvPr id="44" name="Rectangle: Rounded Corners 43">
            <a:extLst>
              <a:ext uri="{FF2B5EF4-FFF2-40B4-BE49-F238E27FC236}">
                <a16:creationId xmlns:a16="http://schemas.microsoft.com/office/drawing/2014/main" id="{51BB6595-3EB7-49F2-BBC7-1A541E51AFCD}"/>
              </a:ext>
            </a:extLst>
          </p:cNvPr>
          <p:cNvSpPr/>
          <p:nvPr/>
        </p:nvSpPr>
        <p:spPr>
          <a:xfrm>
            <a:off x="6339802" y="1952395"/>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355B1437-24FD-4524-873B-AC4B2B25CFE9}"/>
              </a:ext>
            </a:extLst>
          </p:cNvPr>
          <p:cNvGrpSpPr/>
          <p:nvPr/>
        </p:nvGrpSpPr>
        <p:grpSpPr>
          <a:xfrm>
            <a:off x="7649203" y="1581734"/>
            <a:ext cx="835006" cy="1124625"/>
            <a:chOff x="3618205" y="1194646"/>
            <a:chExt cx="835006" cy="1124625"/>
          </a:xfrm>
        </p:grpSpPr>
        <p:pic>
          <p:nvPicPr>
            <p:cNvPr id="46" name="Picture 45">
              <a:extLst>
                <a:ext uri="{FF2B5EF4-FFF2-40B4-BE49-F238E27FC236}">
                  <a16:creationId xmlns:a16="http://schemas.microsoft.com/office/drawing/2014/main" id="{EE92EA5C-89C2-4CEE-9FD2-EEE17261B4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7" name="TextBox 46">
              <a:extLst>
                <a:ext uri="{FF2B5EF4-FFF2-40B4-BE49-F238E27FC236}">
                  <a16:creationId xmlns:a16="http://schemas.microsoft.com/office/drawing/2014/main" id="{D079D54E-E9A2-4504-BAEF-6494D467F8CB}"/>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9</a:t>
              </a:r>
            </a:p>
          </p:txBody>
        </p:sp>
      </p:grpSp>
      <p:sp>
        <p:nvSpPr>
          <p:cNvPr id="48" name="Rectangle: Rounded Corners 47">
            <a:extLst>
              <a:ext uri="{FF2B5EF4-FFF2-40B4-BE49-F238E27FC236}">
                <a16:creationId xmlns:a16="http://schemas.microsoft.com/office/drawing/2014/main" id="{20C3B8AC-13CC-4193-B5DE-25A959BA00E9}"/>
              </a:ext>
            </a:extLst>
          </p:cNvPr>
          <p:cNvSpPr/>
          <p:nvPr/>
        </p:nvSpPr>
        <p:spPr>
          <a:xfrm>
            <a:off x="8869681" y="1952395"/>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9706D258-6567-4F72-AA77-88AA12DCC42E}"/>
              </a:ext>
            </a:extLst>
          </p:cNvPr>
          <p:cNvGrpSpPr/>
          <p:nvPr/>
        </p:nvGrpSpPr>
        <p:grpSpPr>
          <a:xfrm>
            <a:off x="10179082" y="1581734"/>
            <a:ext cx="835006" cy="1124625"/>
            <a:chOff x="3618205" y="1194646"/>
            <a:chExt cx="835006" cy="1124625"/>
          </a:xfrm>
        </p:grpSpPr>
        <p:pic>
          <p:nvPicPr>
            <p:cNvPr id="50" name="Picture 49">
              <a:extLst>
                <a:ext uri="{FF2B5EF4-FFF2-40B4-BE49-F238E27FC236}">
                  <a16:creationId xmlns:a16="http://schemas.microsoft.com/office/drawing/2014/main" id="{2CCC04DD-B092-4F01-BE18-9C9E7AE8D5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9" name="TextBox 58">
              <a:extLst>
                <a:ext uri="{FF2B5EF4-FFF2-40B4-BE49-F238E27FC236}">
                  <a16:creationId xmlns:a16="http://schemas.microsoft.com/office/drawing/2014/main" id="{E9CB8221-9A1E-4667-B2B5-61DFC6B9AF61}"/>
                </a:ext>
              </a:extLst>
            </p:cNvPr>
            <p:cNvSpPr txBox="1"/>
            <p:nvPr/>
          </p:nvSpPr>
          <p:spPr>
            <a:xfrm>
              <a:off x="3826272" y="1343677"/>
              <a:ext cx="608475"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a:t>
              </a:r>
            </a:p>
          </p:txBody>
        </p:sp>
      </p:grpSp>
      <p:sp>
        <p:nvSpPr>
          <p:cNvPr id="68" name="Rectangle: Rounded Corners 67">
            <a:extLst>
              <a:ext uri="{FF2B5EF4-FFF2-40B4-BE49-F238E27FC236}">
                <a16:creationId xmlns:a16="http://schemas.microsoft.com/office/drawing/2014/main" id="{E75B189C-F81B-4488-BFAE-E0E28615F791}"/>
              </a:ext>
            </a:extLst>
          </p:cNvPr>
          <p:cNvSpPr/>
          <p:nvPr/>
        </p:nvSpPr>
        <p:spPr>
          <a:xfrm>
            <a:off x="1067727" y="443651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9BC1AF32-C9B1-4FAA-8F44-B72924A49D2D}"/>
              </a:ext>
            </a:extLst>
          </p:cNvPr>
          <p:cNvGrpSpPr/>
          <p:nvPr/>
        </p:nvGrpSpPr>
        <p:grpSpPr>
          <a:xfrm>
            <a:off x="2377128" y="4065856"/>
            <a:ext cx="835006" cy="1124625"/>
            <a:chOff x="3618205" y="1194646"/>
            <a:chExt cx="835006" cy="1124625"/>
          </a:xfrm>
        </p:grpSpPr>
        <p:pic>
          <p:nvPicPr>
            <p:cNvPr id="70" name="Picture 69">
              <a:extLst>
                <a:ext uri="{FF2B5EF4-FFF2-40B4-BE49-F238E27FC236}">
                  <a16:creationId xmlns:a16="http://schemas.microsoft.com/office/drawing/2014/main" id="{3ACB7057-D059-4095-B810-F4AA619288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1" name="TextBox 70">
              <a:extLst>
                <a:ext uri="{FF2B5EF4-FFF2-40B4-BE49-F238E27FC236}">
                  <a16:creationId xmlns:a16="http://schemas.microsoft.com/office/drawing/2014/main" id="{C56BCBAB-7B06-48C4-A68A-BE640711876D}"/>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72" name="Rectangle: Rounded Corners 71">
            <a:extLst>
              <a:ext uri="{FF2B5EF4-FFF2-40B4-BE49-F238E27FC236}">
                <a16:creationId xmlns:a16="http://schemas.microsoft.com/office/drawing/2014/main" id="{1D7BC184-7F3A-4CC5-AC7D-76B2B0C25B19}"/>
              </a:ext>
            </a:extLst>
          </p:cNvPr>
          <p:cNvSpPr/>
          <p:nvPr/>
        </p:nvSpPr>
        <p:spPr>
          <a:xfrm>
            <a:off x="3694629"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a:extLst>
              <a:ext uri="{FF2B5EF4-FFF2-40B4-BE49-F238E27FC236}">
                <a16:creationId xmlns:a16="http://schemas.microsoft.com/office/drawing/2014/main" id="{2B4E958E-46FD-42A1-88F5-4269F4C458F0}"/>
              </a:ext>
            </a:extLst>
          </p:cNvPr>
          <p:cNvGrpSpPr/>
          <p:nvPr/>
        </p:nvGrpSpPr>
        <p:grpSpPr>
          <a:xfrm>
            <a:off x="5004030" y="4061983"/>
            <a:ext cx="835006" cy="1124625"/>
            <a:chOff x="3618205" y="1194646"/>
            <a:chExt cx="835006" cy="1124625"/>
          </a:xfrm>
        </p:grpSpPr>
        <p:pic>
          <p:nvPicPr>
            <p:cNvPr id="74" name="Picture 73">
              <a:extLst>
                <a:ext uri="{FF2B5EF4-FFF2-40B4-BE49-F238E27FC236}">
                  <a16:creationId xmlns:a16="http://schemas.microsoft.com/office/drawing/2014/main" id="{C4D19601-4D10-492B-98C7-F649A920C47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5" name="TextBox 74">
              <a:extLst>
                <a:ext uri="{FF2B5EF4-FFF2-40B4-BE49-F238E27FC236}">
                  <a16:creationId xmlns:a16="http://schemas.microsoft.com/office/drawing/2014/main" id="{15FBD9C0-9E6B-44B5-8605-8C3A81D3064E}"/>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12</a:t>
              </a:r>
            </a:p>
          </p:txBody>
        </p:sp>
      </p:grpSp>
      <p:sp>
        <p:nvSpPr>
          <p:cNvPr id="76" name="Rectangle: Rounded Corners 75">
            <a:extLst>
              <a:ext uri="{FF2B5EF4-FFF2-40B4-BE49-F238E27FC236}">
                <a16:creationId xmlns:a16="http://schemas.microsoft.com/office/drawing/2014/main" id="{3651138B-175F-4AE2-BB93-3B205C429ED9}"/>
              </a:ext>
            </a:extLst>
          </p:cNvPr>
          <p:cNvSpPr/>
          <p:nvPr/>
        </p:nvSpPr>
        <p:spPr>
          <a:xfrm>
            <a:off x="6339802"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034948D3-A8FB-46E4-9E2C-140A247EC70F}"/>
              </a:ext>
            </a:extLst>
          </p:cNvPr>
          <p:cNvGrpSpPr/>
          <p:nvPr/>
        </p:nvGrpSpPr>
        <p:grpSpPr>
          <a:xfrm>
            <a:off x="7649203" y="4061983"/>
            <a:ext cx="835006" cy="1124625"/>
            <a:chOff x="3618205" y="1194646"/>
            <a:chExt cx="835006" cy="1124625"/>
          </a:xfrm>
        </p:grpSpPr>
        <p:pic>
          <p:nvPicPr>
            <p:cNvPr id="78" name="Picture 77">
              <a:extLst>
                <a:ext uri="{FF2B5EF4-FFF2-40B4-BE49-F238E27FC236}">
                  <a16:creationId xmlns:a16="http://schemas.microsoft.com/office/drawing/2014/main" id="{B719CE16-68A6-4899-9FDC-7C754A62D1A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79" name="TextBox 78">
              <a:extLst>
                <a:ext uri="{FF2B5EF4-FFF2-40B4-BE49-F238E27FC236}">
                  <a16:creationId xmlns:a16="http://schemas.microsoft.com/office/drawing/2014/main" id="{99C479F3-081A-49C4-A42F-AD1EE30E271B}"/>
                </a:ext>
              </a:extLst>
            </p:cNvPr>
            <p:cNvSpPr txBox="1"/>
            <p:nvPr/>
          </p:nvSpPr>
          <p:spPr>
            <a:xfrm>
              <a:off x="3648453"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10</a:t>
              </a:r>
            </a:p>
          </p:txBody>
        </p:sp>
      </p:grpSp>
      <p:sp>
        <p:nvSpPr>
          <p:cNvPr id="92" name="Rectangle: Rounded Corners 91">
            <a:extLst>
              <a:ext uri="{FF2B5EF4-FFF2-40B4-BE49-F238E27FC236}">
                <a16:creationId xmlns:a16="http://schemas.microsoft.com/office/drawing/2014/main" id="{25E3111C-7A4C-4508-974A-2D2859E1E330}"/>
              </a:ext>
            </a:extLst>
          </p:cNvPr>
          <p:cNvSpPr/>
          <p:nvPr/>
        </p:nvSpPr>
        <p:spPr>
          <a:xfrm>
            <a:off x="8885294" y="4432644"/>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058E3308-39ED-476A-8CFD-13FB45E00BD4}"/>
              </a:ext>
            </a:extLst>
          </p:cNvPr>
          <p:cNvGrpSpPr/>
          <p:nvPr/>
        </p:nvGrpSpPr>
        <p:grpSpPr>
          <a:xfrm>
            <a:off x="10194695" y="4061983"/>
            <a:ext cx="939653" cy="1124625"/>
            <a:chOff x="3618205" y="1194646"/>
            <a:chExt cx="939653" cy="1124625"/>
          </a:xfrm>
        </p:grpSpPr>
        <p:pic>
          <p:nvPicPr>
            <p:cNvPr id="94" name="Picture 93">
              <a:extLst>
                <a:ext uri="{FF2B5EF4-FFF2-40B4-BE49-F238E27FC236}">
                  <a16:creationId xmlns:a16="http://schemas.microsoft.com/office/drawing/2014/main" id="{C70D9981-7A05-4215-A979-C748C41D4C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95" name="TextBox 94">
              <a:extLst>
                <a:ext uri="{FF2B5EF4-FFF2-40B4-BE49-F238E27FC236}">
                  <a16:creationId xmlns:a16="http://schemas.microsoft.com/office/drawing/2014/main" id="{24A2EA74-F238-49DA-8998-9BDD7F315768}"/>
                </a:ext>
              </a:extLst>
            </p:cNvPr>
            <p:cNvSpPr txBox="1"/>
            <p:nvPr/>
          </p:nvSpPr>
          <p:spPr>
            <a:xfrm>
              <a:off x="3783349" y="1349770"/>
              <a:ext cx="774509"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7</a:t>
              </a:r>
            </a:p>
          </p:txBody>
        </p:sp>
      </p:grpSp>
      <p:sp>
        <p:nvSpPr>
          <p:cNvPr id="96" name="Speech Bubble: Rectangle with Corners Rounded 95">
            <a:extLst>
              <a:ext uri="{FF2B5EF4-FFF2-40B4-BE49-F238E27FC236}">
                <a16:creationId xmlns:a16="http://schemas.microsoft.com/office/drawing/2014/main" id="{81AE64F5-25A9-4DEE-BE6B-5B99A886A79B}"/>
              </a:ext>
            </a:extLst>
          </p:cNvPr>
          <p:cNvSpPr/>
          <p:nvPr/>
        </p:nvSpPr>
        <p:spPr>
          <a:xfrm>
            <a:off x="3955435" y="756017"/>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Eugénie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cinq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7" name="Speech Bubble: Rectangle with Corners Rounded 96">
            <a:extLst>
              <a:ext uri="{FF2B5EF4-FFF2-40B4-BE49-F238E27FC236}">
                <a16:creationId xmlns:a16="http://schemas.microsoft.com/office/drawing/2014/main" id="{18F46EFF-6BF2-480C-8D7B-5D5809189320}"/>
              </a:ext>
            </a:extLst>
          </p:cNvPr>
          <p:cNvSpPr/>
          <p:nvPr/>
        </p:nvSpPr>
        <p:spPr>
          <a:xfrm>
            <a:off x="3955435" y="774005"/>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Léa</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neuf</a:t>
            </a:r>
            <a:r>
              <a:rPr lang="en-GB" sz="2000" b="1" dirty="0">
                <a:solidFill>
                  <a:schemeClr val="bg1"/>
                </a:solidFill>
                <a:latin typeface="Century Gothic" panose="020B0502020202020204" pitchFamily="34" charset="0"/>
              </a:rPr>
              <a: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8" name="Speech Bubble: Rectangle with Corners Rounded 97">
            <a:extLst>
              <a:ext uri="{FF2B5EF4-FFF2-40B4-BE49-F238E27FC236}">
                <a16:creationId xmlns:a16="http://schemas.microsoft.com/office/drawing/2014/main" id="{22C0C9BC-6F97-4A69-87BC-5727BEE130CA}"/>
              </a:ext>
            </a:extLst>
          </p:cNvPr>
          <p:cNvSpPr/>
          <p:nvPr/>
        </p:nvSpPr>
        <p:spPr>
          <a:xfrm>
            <a:off x="3955435" y="765011"/>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Chouchou</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un an.</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99" name="Speech Bubble: Rectangle with Corners Rounded 98">
            <a:extLst>
              <a:ext uri="{FF2B5EF4-FFF2-40B4-BE49-F238E27FC236}">
                <a16:creationId xmlns:a16="http://schemas.microsoft.com/office/drawing/2014/main" id="{CFB37F5F-F757-46BF-96D9-862716B16E29}"/>
              </a:ext>
            </a:extLst>
          </p:cNvPr>
          <p:cNvSpPr/>
          <p:nvPr/>
        </p:nvSpPr>
        <p:spPr>
          <a:xfrm>
            <a:off x="3955435" y="750793"/>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Adèle.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dix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1" name="Speech Bubble: Rectangle with Corners Rounded 100">
            <a:extLst>
              <a:ext uri="{FF2B5EF4-FFF2-40B4-BE49-F238E27FC236}">
                <a16:creationId xmlns:a16="http://schemas.microsoft.com/office/drawing/2014/main" id="{DA1F024B-BD62-4F12-92A6-13B8C901338C}"/>
              </a:ext>
            </a:extLst>
          </p:cNvPr>
          <p:cNvSpPr/>
          <p:nvPr/>
        </p:nvSpPr>
        <p:spPr>
          <a:xfrm>
            <a:off x="3955434" y="752671"/>
            <a:ext cx="3901835"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Lulu.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douze</a:t>
            </a:r>
            <a:r>
              <a:rPr lang="en-GB" sz="2000" b="1" dirty="0">
                <a:solidFill>
                  <a:schemeClr val="bg1"/>
                </a:solidFill>
                <a:latin typeface="Century Gothic" panose="020B0502020202020204" pitchFamily="34" charset="0"/>
              </a:rPr>
              <a: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2" name="Speech Bubble: Rectangle with Corners Rounded 101">
            <a:extLst>
              <a:ext uri="{FF2B5EF4-FFF2-40B4-BE49-F238E27FC236}">
                <a16:creationId xmlns:a16="http://schemas.microsoft.com/office/drawing/2014/main" id="{FB23196C-2996-43AB-9F63-04EA6709CF37}"/>
              </a:ext>
            </a:extLst>
          </p:cNvPr>
          <p:cNvSpPr/>
          <p:nvPr/>
        </p:nvSpPr>
        <p:spPr>
          <a:xfrm>
            <a:off x="3764016" y="782222"/>
            <a:ext cx="4284669"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a:t>
            </a:r>
            <a:r>
              <a:rPr lang="en-GB" sz="2000" b="1" dirty="0" err="1">
                <a:solidFill>
                  <a:schemeClr val="bg1"/>
                </a:solidFill>
                <a:latin typeface="Century Gothic" panose="020B0502020202020204" pitchFamily="34" charset="0"/>
              </a:rPr>
              <a:t>Clémentine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dix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04" name="Speech Bubble: Rectangle with Corners Rounded 103">
            <a:extLst>
              <a:ext uri="{FF2B5EF4-FFF2-40B4-BE49-F238E27FC236}">
                <a16:creationId xmlns:a16="http://schemas.microsoft.com/office/drawing/2014/main" id="{E67DFA8E-9E4C-4A91-834E-474C2AEBCBAB}"/>
              </a:ext>
            </a:extLst>
          </p:cNvPr>
          <p:cNvSpPr/>
          <p:nvPr/>
        </p:nvSpPr>
        <p:spPr>
          <a:xfrm>
            <a:off x="3792226" y="787391"/>
            <a:ext cx="4284669"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Je sui</a:t>
            </a:r>
            <a:r>
              <a:rPr lang="en-GB" sz="2000" b="1" dirty="0">
                <a:solidFill>
                  <a:schemeClr val="bg1"/>
                </a:solidFill>
                <a:latin typeface="Century Gothic" panose="020B0502020202020204" pitchFamily="34" charset="0"/>
              </a:rPr>
              <a:t>s Pierre. </a:t>
            </a:r>
            <a:r>
              <a:rPr lang="en-GB" sz="2000" b="1" dirty="0" err="1">
                <a:solidFill>
                  <a:schemeClr val="bg1"/>
                </a:solidFill>
                <a:latin typeface="Century Gothic" panose="020B0502020202020204" pitchFamily="34" charset="0"/>
              </a:rPr>
              <a:t>J’ai</a:t>
            </a:r>
            <a:r>
              <a:rPr lang="en-GB" sz="2000" b="1" dirty="0">
                <a:solidFill>
                  <a:schemeClr val="bg1"/>
                </a:solidFill>
                <a:latin typeface="Century Gothic" panose="020B0502020202020204" pitchFamily="34" charset="0"/>
              </a:rPr>
              <a:t> sept ans.</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out)">
                                      <p:cBhvr>
                                        <p:cTn id="7" dur="20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circle(out)">
                                      <p:cBhvr>
                                        <p:cTn id="12" dur="2000"/>
                                        <p:tgtEl>
                                          <p:spTgt spid="96"/>
                                        </p:tgtEl>
                                      </p:cBhvr>
                                    </p:animEffect>
                                  </p:childTnLst>
                                  <p:subTnLst>
                                    <p:audio>
                                      <p:cMediaNode>
                                        <p:cTn display="0" masterRel="sameClick">
                                          <p:stCondLst>
                                            <p:cond evt="begin" delay="0">
                                              <p:tn val="10"/>
                                            </p:cond>
                                          </p:stCondLst>
                                          <p:endCondLst>
                                            <p:cond evt="onStopAudio" delay="0">
                                              <p:tgtEl>
                                                <p:sldTgt/>
                                              </p:tgtEl>
                                            </p:cond>
                                          </p:endCondLst>
                                        </p:cTn>
                                        <p:tgtEl>
                                          <p:sndTgt r:embed="rId4" name="4_3.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circle(out)">
                                      <p:cBhvr>
                                        <p:cTn id="17" dur="2000"/>
                                        <p:tgtEl>
                                          <p:spTgt spid="97"/>
                                        </p:tgtEl>
                                      </p:cBhvr>
                                    </p:animEffect>
                                  </p:childTnLst>
                                  <p:subTnLst>
                                    <p:audio>
                                      <p:cMediaNode>
                                        <p:cTn display="0" masterRel="sameClick">
                                          <p:stCondLst>
                                            <p:cond evt="begin" delay="0">
                                              <p:tn val="15"/>
                                            </p:cond>
                                          </p:stCondLst>
                                          <p:endCondLst>
                                            <p:cond evt="onStopAudio" delay="0">
                                              <p:tgtEl>
                                                <p:sldTgt/>
                                              </p:tgtEl>
                                            </p:cond>
                                          </p:endCondLst>
                                        </p:cTn>
                                        <p:tgtEl>
                                          <p:sndTgt r:embed="rId5" name="4_4.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circle(out)">
                                      <p:cBhvr>
                                        <p:cTn id="22" dur="2000"/>
                                        <p:tgtEl>
                                          <p:spTgt spid="98"/>
                                        </p:tgtEl>
                                      </p:cBhvr>
                                    </p:animEffect>
                                  </p:childTnLst>
                                  <p:subTnLst>
                                    <p:audio>
                                      <p:cMediaNode>
                                        <p:cTn display="0" masterRel="sameClick">
                                          <p:stCondLst>
                                            <p:cond evt="begin" delay="0">
                                              <p:tn val="20"/>
                                            </p:cond>
                                          </p:stCondLst>
                                          <p:endCondLst>
                                            <p:cond evt="onStopAudio" delay="0">
                                              <p:tgtEl>
                                                <p:sldTgt/>
                                              </p:tgtEl>
                                            </p:cond>
                                          </p:endCondLst>
                                        </p:cTn>
                                        <p:tgtEl>
                                          <p:sndTgt r:embed="rId6" name="4_5.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circle(out)">
                                      <p:cBhvr>
                                        <p:cTn id="27" dur="2000"/>
                                        <p:tgtEl>
                                          <p:spTgt spid="99"/>
                                        </p:tgtEl>
                                      </p:cBhvr>
                                    </p:animEffect>
                                  </p:childTnLst>
                                  <p:subTnLst>
                                    <p:audio>
                                      <p:cMediaNode>
                                        <p:cTn display="0" masterRel="sameClick">
                                          <p:stCondLst>
                                            <p:cond evt="begin" delay="0">
                                              <p:tn val="25"/>
                                            </p:cond>
                                          </p:stCondLst>
                                          <p:endCondLst>
                                            <p:cond evt="onStopAudio" delay="0">
                                              <p:tgtEl>
                                                <p:sldTgt/>
                                              </p:tgtEl>
                                            </p:cond>
                                          </p:endCondLst>
                                        </p:cTn>
                                        <p:tgtEl>
                                          <p:sndTgt r:embed="rId7" name="4_6.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circle(out)">
                                      <p:cBhvr>
                                        <p:cTn id="32" dur="2000"/>
                                        <p:tgtEl>
                                          <p:spTgt spid="101"/>
                                        </p:tgtEl>
                                      </p:cBhvr>
                                    </p:animEffect>
                                  </p:childTnLst>
                                  <p:subTnLst>
                                    <p:audio>
                                      <p:cMediaNode>
                                        <p:cTn display="0" masterRel="sameClick">
                                          <p:stCondLst>
                                            <p:cond evt="begin" delay="0">
                                              <p:tn val="30"/>
                                            </p:cond>
                                          </p:stCondLst>
                                          <p:endCondLst>
                                            <p:cond evt="onStopAudio" delay="0">
                                              <p:tgtEl>
                                                <p:sldTgt/>
                                              </p:tgtEl>
                                            </p:cond>
                                          </p:endCondLst>
                                        </p:cTn>
                                        <p:tgtEl>
                                          <p:sndTgt r:embed="rId8" name="4_7.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circle(out)">
                                      <p:cBhvr>
                                        <p:cTn id="37" dur="2000"/>
                                        <p:tgtEl>
                                          <p:spTgt spid="102"/>
                                        </p:tgtEl>
                                      </p:cBhvr>
                                    </p:animEffect>
                                  </p:childTnLst>
                                  <p:subTnLst>
                                    <p:audio>
                                      <p:cMediaNode>
                                        <p:cTn display="0" masterRel="sameClick">
                                          <p:stCondLst>
                                            <p:cond evt="begin" delay="0">
                                              <p:tn val="35"/>
                                            </p:cond>
                                          </p:stCondLst>
                                          <p:endCondLst>
                                            <p:cond evt="onStopAudio" delay="0">
                                              <p:tgtEl>
                                                <p:sldTgt/>
                                              </p:tgtEl>
                                            </p:cond>
                                          </p:endCondLst>
                                        </p:cTn>
                                        <p:tgtEl>
                                          <p:sndTgt r:embed="rId7" name="4_6.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circle(out)">
                                      <p:cBhvr>
                                        <p:cTn id="42" dur="2000"/>
                                        <p:tgtEl>
                                          <p:spTgt spid="104"/>
                                        </p:tgtEl>
                                      </p:cBhvr>
                                    </p:animEffect>
                                  </p:childTnLst>
                                  <p:subTnLst>
                                    <p:audio>
                                      <p:cMediaNode>
                                        <p:cTn display="0" masterRel="sameClick">
                                          <p:stCondLst>
                                            <p:cond evt="begin" delay="0">
                                              <p:tn val="40"/>
                                            </p:cond>
                                          </p:stCondLst>
                                          <p:endCondLst>
                                            <p:cond evt="onStopAudio" delay="0">
                                              <p:tgtEl>
                                                <p:sldTgt/>
                                              </p:tgtEl>
                                            </p:cond>
                                          </p:endCondLst>
                                        </p:cTn>
                                        <p:tgtEl>
                                          <p:sndTgt r:embed="rId9" name="4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6" grpId="0" animBg="1"/>
      <p:bldP spid="97" grpId="0" animBg="1"/>
      <p:bldP spid="98" grpId="0" animBg="1"/>
      <p:bldP spid="99" grpId="0" animBg="1"/>
      <p:bldP spid="101" grpId="0" animBg="1"/>
      <p:bldP spid="102"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8" y="96609"/>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5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95777" y="772371"/>
            <a:ext cx="4578497"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numéro</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correct.</a:t>
            </a: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30" name="Table 29">
            <a:extLst>
              <a:ext uri="{FF2B5EF4-FFF2-40B4-BE49-F238E27FC236}">
                <a16:creationId xmlns:a16="http://schemas.microsoft.com/office/drawing/2014/main" id="{C22DA3C6-8F3A-4F19-977B-385F132F18F0}"/>
              </a:ext>
            </a:extLst>
          </p:cNvPr>
          <p:cNvGraphicFramePr>
            <a:graphicFrameLocks noGrp="1"/>
          </p:cNvGraphicFramePr>
          <p:nvPr>
            <p:extLst>
              <p:ext uri="{D42A27DB-BD31-4B8C-83A1-F6EECF244321}">
                <p14:modId xmlns:p14="http://schemas.microsoft.com/office/powerpoint/2010/main" val="948768054"/>
              </p:ext>
            </p:extLst>
          </p:nvPr>
        </p:nvGraphicFramePr>
        <p:xfrm>
          <a:off x="228226" y="1408954"/>
          <a:ext cx="6080292" cy="2743200"/>
        </p:xfrm>
        <a:graphic>
          <a:graphicData uri="http://schemas.openxmlformats.org/drawingml/2006/table">
            <a:tbl>
              <a:tblPr firstRow="1" bandRow="1">
                <a:tableStyleId>{5940675A-B579-460E-94D1-54222C63F5DA}</a:tableStyleId>
              </a:tblPr>
              <a:tblGrid>
                <a:gridCol w="538690">
                  <a:extLst>
                    <a:ext uri="{9D8B030D-6E8A-4147-A177-3AD203B41FA5}">
                      <a16:colId xmlns:a16="http://schemas.microsoft.com/office/drawing/2014/main" val="20000"/>
                    </a:ext>
                  </a:extLst>
                </a:gridCol>
                <a:gridCol w="1488074">
                  <a:extLst>
                    <a:ext uri="{9D8B030D-6E8A-4147-A177-3AD203B41FA5}">
                      <a16:colId xmlns:a16="http://schemas.microsoft.com/office/drawing/2014/main" val="20001"/>
                    </a:ext>
                  </a:extLst>
                </a:gridCol>
                <a:gridCol w="525134">
                  <a:extLst>
                    <a:ext uri="{9D8B030D-6E8A-4147-A177-3AD203B41FA5}">
                      <a16:colId xmlns:a16="http://schemas.microsoft.com/office/drawing/2014/main" val="20002"/>
                    </a:ext>
                  </a:extLst>
                </a:gridCol>
                <a:gridCol w="1501630">
                  <a:extLst>
                    <a:ext uri="{9D8B030D-6E8A-4147-A177-3AD203B41FA5}">
                      <a16:colId xmlns:a16="http://schemas.microsoft.com/office/drawing/2014/main" val="20003"/>
                    </a:ext>
                  </a:extLst>
                </a:gridCol>
                <a:gridCol w="1013382">
                  <a:extLst>
                    <a:ext uri="{9D8B030D-6E8A-4147-A177-3AD203B41FA5}">
                      <a16:colId xmlns:a16="http://schemas.microsoft.com/office/drawing/2014/main" val="20004"/>
                    </a:ext>
                  </a:extLst>
                </a:gridCol>
                <a:gridCol w="1013382">
                  <a:extLst>
                    <a:ext uri="{9D8B030D-6E8A-4147-A177-3AD203B41FA5}">
                      <a16:colId xmlns:a16="http://schemas.microsoft.com/office/drawing/2014/main" val="20005"/>
                    </a:ext>
                  </a:extLst>
                </a:gridCol>
              </a:tblGrid>
              <a:tr h="346872">
                <a:tc>
                  <a:txBody>
                    <a:bodyPr/>
                    <a:lstStyle/>
                    <a:p>
                      <a:r>
                        <a:rPr lang="en-GB" sz="2400" b="1" dirty="0">
                          <a:solidFill>
                            <a:srgbClr val="002060"/>
                          </a:solidFill>
                          <a:latin typeface="Century Gothic" panose="020B0502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neuf</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huit</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cinq</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trois</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quatre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6872">
                <a:tc>
                  <a:txBody>
                    <a:bodyPr/>
                    <a:lstStyle/>
                    <a:p>
                      <a:r>
                        <a:rPr lang="en-GB" sz="2400" b="1" dirty="0">
                          <a:solidFill>
                            <a:srgbClr val="002060"/>
                          </a:solidFill>
                          <a:latin typeface="Century Gothic" panose="020B0502020202020204" pitchFamily="34" charset="0"/>
                          <a:cs typeface="Arial" panose="020B0604020202020204" pitchFamily="34"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rgbClr val="002060"/>
                          </a:solidFill>
                          <a:latin typeface="Century Gothic" panose="020B0502020202020204" pitchFamily="34" charset="0"/>
                          <a:cs typeface="Arial" panose="020B0604020202020204" pitchFamily="34" charset="0"/>
                        </a:rPr>
                        <a:t>deux</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rgbClr val="002060"/>
                          </a:solidFill>
                          <a:latin typeface="Century Gothic" panose="020B0502020202020204" pitchFamily="34" charset="0"/>
                          <a:cs typeface="Arial" panose="020B0604020202020204" pitchFamily="34" charset="0"/>
                        </a:rPr>
                        <a:t>dix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5" name="Rectangle 34">
            <a:extLst>
              <a:ext uri="{FF2B5EF4-FFF2-40B4-BE49-F238E27FC236}">
                <a16:creationId xmlns:a16="http://schemas.microsoft.com/office/drawing/2014/main" id="{8393544D-4235-45F0-89B2-8D33CC2B8ABA}"/>
              </a:ext>
            </a:extLst>
          </p:cNvPr>
          <p:cNvSpPr/>
          <p:nvPr/>
        </p:nvSpPr>
        <p:spPr>
          <a:xfrm>
            <a:off x="6428879" y="3704528"/>
            <a:ext cx="5534895" cy="2677656"/>
          </a:xfrm>
          <a:prstGeom prst="rect">
            <a:avLst/>
          </a:prstGeom>
        </p:spPr>
        <p:txBody>
          <a:bodyPr wrap="square">
            <a:spAutoFit/>
          </a:bodyPr>
          <a:lstStyle/>
          <a:p>
            <a:r>
              <a:rPr lang="en-GB" sz="2400" b="1" i="0" u="none" strike="noStrike" baseline="0" dirty="0">
                <a:solidFill>
                  <a:srgbClr val="002060"/>
                </a:solidFill>
                <a:latin typeface="Century Gothic" panose="020B0502020202020204" pitchFamily="34" charset="0"/>
                <a:cs typeface="Arial" panose="020B0604020202020204" pitchFamily="34" charset="0"/>
              </a:rPr>
              <a:t>1</a:t>
            </a:r>
            <a:r>
              <a:rPr lang="en-GB" sz="2400" b="0" i="0" u="none" strike="noStrike" baseline="0" dirty="0">
                <a:solidFill>
                  <a:srgbClr val="002060"/>
                </a:solidFill>
                <a:latin typeface="Century Gothic" panose="020B0502020202020204" pitchFamily="34" charset="0"/>
                <a:cs typeface="Arial" panose="020B0604020202020204" pitchFamily="34" charset="0"/>
              </a:rPr>
              <a:t>. six + deux = __________________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2</a:t>
            </a:r>
            <a:r>
              <a:rPr lang="en-GB" sz="2400" b="0" i="0" u="none" strike="noStrike" baseline="0" dirty="0">
                <a:solidFill>
                  <a:srgbClr val="002060"/>
                </a:solidFill>
                <a:latin typeface="Century Gothic" panose="020B0502020202020204" pitchFamily="34" charset="0"/>
                <a:cs typeface="Arial" panose="020B0604020202020204" pitchFamily="34" charset="0"/>
              </a:rPr>
              <a:t>. cinq + cinq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3</a:t>
            </a:r>
            <a:r>
              <a:rPr lang="en-GB" sz="2400" b="0" i="0" u="none" strike="noStrike" baseline="0" dirty="0">
                <a:solidFill>
                  <a:srgbClr val="002060"/>
                </a:solidFill>
                <a:latin typeface="Century Gothic" panose="020B0502020202020204" pitchFamily="34" charset="0"/>
                <a:cs typeface="Arial" panose="020B0604020202020204" pitchFamily="34" charset="0"/>
              </a:rPr>
              <a:t>. trois + </a:t>
            </a:r>
            <a:r>
              <a:rPr lang="en-GB" sz="2400" b="0" i="0" u="none" strike="noStrike" baseline="0" dirty="0" err="1">
                <a:solidFill>
                  <a:srgbClr val="002060"/>
                </a:solidFill>
                <a:latin typeface="Century Gothic" panose="020B0502020202020204" pitchFamily="34" charset="0"/>
                <a:cs typeface="Arial" panose="020B0604020202020204" pitchFamily="34" charset="0"/>
              </a:rPr>
              <a:t>neuf</a:t>
            </a:r>
            <a:r>
              <a:rPr lang="en-GB" sz="2400" b="0" i="0" u="none" strike="noStrike" baseline="0" dirty="0">
                <a:solidFill>
                  <a:srgbClr val="002060"/>
                </a:solidFill>
                <a:latin typeface="Century Gothic" panose="020B0502020202020204" pitchFamily="34" charset="0"/>
                <a:cs typeface="Arial" panose="020B0604020202020204" pitchFamily="34" charset="0"/>
              </a:rPr>
              <a:t>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4</a:t>
            </a:r>
            <a:r>
              <a:rPr lang="en-GB" sz="2400" b="0" i="0" u="none" strike="noStrike" baseline="0" dirty="0">
                <a:solidFill>
                  <a:srgbClr val="002060"/>
                </a:solidFill>
                <a:latin typeface="Century Gothic" panose="020B0502020202020204" pitchFamily="34" charset="0"/>
                <a:cs typeface="Arial" panose="020B0604020202020204" pitchFamily="34" charset="0"/>
              </a:rPr>
              <a:t>. </a:t>
            </a:r>
            <a:r>
              <a:rPr lang="en-GB" sz="2400" b="0" i="0" u="none" strike="noStrike" baseline="0" dirty="0" err="1">
                <a:solidFill>
                  <a:srgbClr val="002060"/>
                </a:solidFill>
                <a:latin typeface="Century Gothic" panose="020B0502020202020204" pitchFamily="34" charset="0"/>
                <a:cs typeface="Arial" panose="020B0604020202020204" pitchFamily="34" charset="0"/>
              </a:rPr>
              <a:t>neuf</a:t>
            </a:r>
            <a:r>
              <a:rPr lang="en-GB" sz="2400" b="0" i="0" u="none" strike="noStrike" baseline="0" dirty="0">
                <a:solidFill>
                  <a:srgbClr val="002060"/>
                </a:solidFill>
                <a:latin typeface="Century Gothic" panose="020B0502020202020204" pitchFamily="34" charset="0"/>
                <a:cs typeface="Arial" panose="020B0604020202020204" pitchFamily="34" charset="0"/>
              </a:rPr>
              <a:t> – trois = _________________ </a:t>
            </a:r>
          </a:p>
          <a:p>
            <a:r>
              <a:rPr lang="en-GB" sz="2400" b="1" i="0" u="none" strike="noStrike" baseline="0" dirty="0">
                <a:solidFill>
                  <a:srgbClr val="002060"/>
                </a:solidFill>
                <a:latin typeface="Century Gothic" panose="020B0502020202020204" pitchFamily="34" charset="0"/>
                <a:cs typeface="Arial" panose="020B0604020202020204" pitchFamily="34" charset="0"/>
              </a:rPr>
              <a:t>5</a:t>
            </a:r>
            <a:r>
              <a:rPr lang="en-GB" sz="2400" b="0" i="0" u="none" strike="noStrike" baseline="0" dirty="0">
                <a:solidFill>
                  <a:srgbClr val="002060"/>
                </a:solidFill>
                <a:latin typeface="Century Gothic" panose="020B0502020202020204" pitchFamily="34" charset="0"/>
                <a:cs typeface="Arial" panose="020B0604020202020204" pitchFamily="34" charset="0"/>
              </a:rPr>
              <a:t>. trois + deux – un = ______________ </a:t>
            </a:r>
          </a:p>
          <a:p>
            <a:r>
              <a:rPr lang="es-ES" sz="2400" b="1" i="0" u="none" strike="noStrike" baseline="0" dirty="0">
                <a:solidFill>
                  <a:srgbClr val="002060"/>
                </a:solidFill>
                <a:latin typeface="Century Gothic" panose="020B0502020202020204" pitchFamily="34" charset="0"/>
                <a:cs typeface="Arial" panose="020B0604020202020204" pitchFamily="34" charset="0"/>
              </a:rPr>
              <a:t>6</a:t>
            </a:r>
            <a:r>
              <a:rPr lang="es-ES" sz="2400" b="0" i="0" u="none" strike="noStrike" baseline="0" dirty="0">
                <a:solidFill>
                  <a:srgbClr val="002060"/>
                </a:solidFill>
                <a:latin typeface="Century Gothic" panose="020B0502020202020204" pitchFamily="34" charset="0"/>
                <a:cs typeface="Arial" panose="020B0604020202020204" pitchFamily="34" charset="0"/>
              </a:rPr>
              <a:t>. huit – trois + deux + quatre – cinq + six –trois =_________ </a:t>
            </a:r>
            <a:endParaRPr lang="en-GB" sz="2400" dirty="0">
              <a:solidFill>
                <a:srgbClr val="002060"/>
              </a:solidFill>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23A7CF4-7E74-47E3-A276-5C9E4EE073C5}"/>
              </a:ext>
            </a:extLst>
          </p:cNvPr>
          <p:cNvSpPr txBox="1"/>
          <p:nvPr/>
        </p:nvSpPr>
        <p:spPr>
          <a:xfrm>
            <a:off x="6391155" y="3167390"/>
            <a:ext cx="4578497"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numéro</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correct.</a:t>
            </a:r>
          </a:p>
        </p:txBody>
      </p:sp>
      <p:pic>
        <p:nvPicPr>
          <p:cNvPr id="16" name="Picture 15" descr="Icon&#10;&#10;Description automatically generated">
            <a:extLst>
              <a:ext uri="{FF2B5EF4-FFF2-40B4-BE49-F238E27FC236}">
                <a16:creationId xmlns:a16="http://schemas.microsoft.com/office/drawing/2014/main" id="{C6920871-5DE6-4C8A-A6A6-4571062E2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0236" y="-22066"/>
            <a:ext cx="1098164" cy="1101543"/>
          </a:xfrm>
          <a:prstGeom prst="rect">
            <a:avLst/>
          </a:prstGeom>
        </p:spPr>
      </p:pic>
      <p:sp>
        <p:nvSpPr>
          <p:cNvPr id="17" name="Title 2">
            <a:extLst>
              <a:ext uri="{FF2B5EF4-FFF2-40B4-BE49-F238E27FC236}">
                <a16:creationId xmlns:a16="http://schemas.microsoft.com/office/drawing/2014/main" id="{750D7469-5D63-4FF7-A3E0-8C73A6E6DD11}"/>
              </a:ext>
            </a:extLst>
          </p:cNvPr>
          <p:cNvSpPr txBox="1">
            <a:spLocks/>
          </p:cNvSpPr>
          <p:nvPr/>
        </p:nvSpPr>
        <p:spPr>
          <a:xfrm>
            <a:off x="10108758" y="1033981"/>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5684B960-8841-4CFC-A36F-D1007D02647D}"/>
              </a:ext>
            </a:extLst>
          </p:cNvPr>
          <p:cNvSpPr txBox="1"/>
          <p:nvPr/>
        </p:nvSpPr>
        <p:spPr>
          <a:xfrm>
            <a:off x="3008671" y="1244073"/>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un</a:t>
            </a:r>
          </a:p>
        </p:txBody>
      </p:sp>
      <p:sp>
        <p:nvSpPr>
          <p:cNvPr id="19" name="TextBox 18">
            <a:extLst>
              <a:ext uri="{FF2B5EF4-FFF2-40B4-BE49-F238E27FC236}">
                <a16:creationId xmlns:a16="http://schemas.microsoft.com/office/drawing/2014/main" id="{31B45B0C-D8EC-437E-A2D3-FAAD907212AB}"/>
              </a:ext>
            </a:extLst>
          </p:cNvPr>
          <p:cNvSpPr txBox="1"/>
          <p:nvPr/>
        </p:nvSpPr>
        <p:spPr>
          <a:xfrm>
            <a:off x="2824315" y="1715775"/>
            <a:ext cx="140109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deux</a:t>
            </a:r>
          </a:p>
        </p:txBody>
      </p:sp>
      <p:sp>
        <p:nvSpPr>
          <p:cNvPr id="20" name="TextBox 19">
            <a:extLst>
              <a:ext uri="{FF2B5EF4-FFF2-40B4-BE49-F238E27FC236}">
                <a16:creationId xmlns:a16="http://schemas.microsoft.com/office/drawing/2014/main" id="{982F06EF-8D08-4EA7-8F18-266B50C12B8F}"/>
              </a:ext>
            </a:extLst>
          </p:cNvPr>
          <p:cNvSpPr txBox="1"/>
          <p:nvPr/>
        </p:nvSpPr>
        <p:spPr>
          <a:xfrm>
            <a:off x="2900325" y="2195779"/>
            <a:ext cx="127036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cinq</a:t>
            </a:r>
          </a:p>
        </p:txBody>
      </p:sp>
      <p:sp>
        <p:nvSpPr>
          <p:cNvPr id="21" name="TextBox 20">
            <a:extLst>
              <a:ext uri="{FF2B5EF4-FFF2-40B4-BE49-F238E27FC236}">
                <a16:creationId xmlns:a16="http://schemas.microsoft.com/office/drawing/2014/main" id="{38D4527D-8680-448F-81D6-A475ED847F39}"/>
              </a:ext>
            </a:extLst>
          </p:cNvPr>
          <p:cNvSpPr txBox="1"/>
          <p:nvPr/>
        </p:nvSpPr>
        <p:spPr>
          <a:xfrm>
            <a:off x="3008669" y="2698650"/>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sept</a:t>
            </a:r>
          </a:p>
        </p:txBody>
      </p:sp>
      <p:sp>
        <p:nvSpPr>
          <p:cNvPr id="22" name="TextBox 21">
            <a:extLst>
              <a:ext uri="{FF2B5EF4-FFF2-40B4-BE49-F238E27FC236}">
                <a16:creationId xmlns:a16="http://schemas.microsoft.com/office/drawing/2014/main" id="{4E9929FC-DD71-4972-9D9B-903FFA4AB7C6}"/>
              </a:ext>
            </a:extLst>
          </p:cNvPr>
          <p:cNvSpPr txBox="1"/>
          <p:nvPr/>
        </p:nvSpPr>
        <p:spPr>
          <a:xfrm>
            <a:off x="3019313" y="3120654"/>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six</a:t>
            </a:r>
          </a:p>
        </p:txBody>
      </p:sp>
      <p:sp>
        <p:nvSpPr>
          <p:cNvPr id="26" name="TextBox 25">
            <a:extLst>
              <a:ext uri="{FF2B5EF4-FFF2-40B4-BE49-F238E27FC236}">
                <a16:creationId xmlns:a16="http://schemas.microsoft.com/office/drawing/2014/main" id="{F34BCB77-CD00-4892-86F0-E6DC0DC22D30}"/>
              </a:ext>
            </a:extLst>
          </p:cNvPr>
          <p:cNvSpPr txBox="1"/>
          <p:nvPr/>
        </p:nvSpPr>
        <p:spPr>
          <a:xfrm>
            <a:off x="3000458" y="3536281"/>
            <a:ext cx="103238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huit</a:t>
            </a:r>
            <a:endParaRPr lang="en-GB" sz="32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F1EDC82F-1E4C-4900-AE9C-55DC17967A56}"/>
              </a:ext>
            </a:extLst>
          </p:cNvPr>
          <p:cNvSpPr txBox="1"/>
          <p:nvPr/>
        </p:nvSpPr>
        <p:spPr>
          <a:xfrm>
            <a:off x="9191542" y="3572067"/>
            <a:ext cx="103238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huit</a:t>
            </a:r>
            <a:endParaRPr lang="en-GB" sz="32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965EF491-DCBC-4C9D-A5CD-C4C6BDA5FBB6}"/>
              </a:ext>
            </a:extLst>
          </p:cNvPr>
          <p:cNvSpPr txBox="1"/>
          <p:nvPr/>
        </p:nvSpPr>
        <p:spPr>
          <a:xfrm>
            <a:off x="9191542" y="3930806"/>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dix</a:t>
            </a:r>
          </a:p>
        </p:txBody>
      </p:sp>
      <p:sp>
        <p:nvSpPr>
          <p:cNvPr id="31" name="TextBox 30">
            <a:extLst>
              <a:ext uri="{FF2B5EF4-FFF2-40B4-BE49-F238E27FC236}">
                <a16:creationId xmlns:a16="http://schemas.microsoft.com/office/drawing/2014/main" id="{89367209-42D3-4380-AFF7-EE9F6BB9925B}"/>
              </a:ext>
            </a:extLst>
          </p:cNvPr>
          <p:cNvSpPr txBox="1"/>
          <p:nvPr/>
        </p:nvSpPr>
        <p:spPr>
          <a:xfrm>
            <a:off x="9191541" y="4331524"/>
            <a:ext cx="1471543"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douze</a:t>
            </a:r>
            <a:endParaRPr lang="en-GB" sz="32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43314E18-1FA8-42FE-A801-33C7E6AA23F5}"/>
              </a:ext>
            </a:extLst>
          </p:cNvPr>
          <p:cNvSpPr txBox="1"/>
          <p:nvPr/>
        </p:nvSpPr>
        <p:spPr>
          <a:xfrm>
            <a:off x="9411118" y="4663748"/>
            <a:ext cx="103238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six</a:t>
            </a:r>
          </a:p>
        </p:txBody>
      </p:sp>
      <p:sp>
        <p:nvSpPr>
          <p:cNvPr id="33" name="TextBox 32">
            <a:extLst>
              <a:ext uri="{FF2B5EF4-FFF2-40B4-BE49-F238E27FC236}">
                <a16:creationId xmlns:a16="http://schemas.microsoft.com/office/drawing/2014/main" id="{474C03F5-2F7F-4EC1-9ED1-9AD34F007490}"/>
              </a:ext>
            </a:extLst>
          </p:cNvPr>
          <p:cNvSpPr txBox="1"/>
          <p:nvPr/>
        </p:nvSpPr>
        <p:spPr>
          <a:xfrm>
            <a:off x="9411118" y="5090981"/>
            <a:ext cx="198594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quatre</a:t>
            </a:r>
          </a:p>
        </p:txBody>
      </p:sp>
      <p:sp>
        <p:nvSpPr>
          <p:cNvPr id="34" name="TextBox 33">
            <a:extLst>
              <a:ext uri="{FF2B5EF4-FFF2-40B4-BE49-F238E27FC236}">
                <a16:creationId xmlns:a16="http://schemas.microsoft.com/office/drawing/2014/main" id="{CC7DF95B-EE18-4184-B51B-CC9BCA1020F5}"/>
              </a:ext>
            </a:extLst>
          </p:cNvPr>
          <p:cNvSpPr txBox="1"/>
          <p:nvPr/>
        </p:nvSpPr>
        <p:spPr>
          <a:xfrm>
            <a:off x="7941364" y="5794564"/>
            <a:ext cx="1985947"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neuf</a:t>
            </a:r>
            <a:endParaRPr lang="en-GB" sz="32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97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6" grpId="0"/>
      <p:bldP spid="27" grpId="0"/>
      <p:bldP spid="29"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07507429"/>
              </p:ext>
            </p:extLst>
          </p:nvPr>
        </p:nvGraphicFramePr>
        <p:xfrm>
          <a:off x="345672" y="1021254"/>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r>
                        <a:rPr lang="en-GB" sz="2800" dirty="0">
                          <a:solidFill>
                            <a:srgbClr val="002060"/>
                          </a:solidFill>
                          <a:latin typeface="Century Gothic" panose="020B0502020202020204" pitchFamily="34" charset="0"/>
                        </a:rPr>
                        <a:t> </a:t>
                      </a: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habiter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A1DA"/>
                          </a:solidFill>
                          <a:effectLst/>
                          <a:latin typeface="Century Gothic" panose="020B0502020202020204" pitchFamily="34" charset="0"/>
                          <a:ea typeface="+mn-ea"/>
                          <a:cs typeface="+mn-cs"/>
                        </a:rPr>
                        <a:t>à</a:t>
                      </a:r>
                      <a:endParaRPr lang="en-GB" sz="3600" b="1" dirty="0">
                        <a:solidFill>
                          <a:srgbClr val="00A1DA"/>
                        </a:solidFill>
                        <a:latin typeface="Century Gothic" panose="020B0502020202020204" pitchFamily="34" charset="0"/>
                      </a:endParaRPr>
                    </a:p>
                  </a:txBody>
                  <a:tcPr/>
                </a:tc>
                <a:tc>
                  <a:txBody>
                    <a:bodyPr/>
                    <a:lstStyle/>
                    <a:p>
                      <a:r>
                        <a:rPr lang="en-GB" sz="2400" b="1" kern="0" dirty="0">
                          <a:solidFill>
                            <a:srgbClr val="00A1DA"/>
                          </a:solidFill>
                          <a:latin typeface="Century Gothic" panose="020B0502020202020204" pitchFamily="34" charset="0"/>
                          <a:cs typeface="Arial"/>
                          <a:sym typeface="Arial"/>
                        </a:rPr>
                        <a:t>l</a:t>
                      </a:r>
                      <a:r>
                        <a:rPr lang="en-GB" sz="2400" b="1" kern="0" noProof="0" dirty="0">
                          <a:solidFill>
                            <a:srgbClr val="00A1DA"/>
                          </a:solidFill>
                          <a:latin typeface="Century Gothic" panose="020B0502020202020204" pitchFamily="34" charset="0"/>
                          <a:cs typeface="Arial"/>
                          <a:sym typeface="Arial"/>
                        </a:rPr>
                        <a:t>’</a:t>
                      </a:r>
                      <a:r>
                        <a:rPr lang="en-GB" sz="2400" b="1" dirty="0">
                          <a:solidFill>
                            <a:srgbClr val="00A1DA"/>
                          </a:solidFill>
                          <a:latin typeface="Century Gothic" panose="020B0502020202020204" pitchFamily="34" charset="0"/>
                        </a:rPr>
                        <a:t>é</a:t>
                      </a:r>
                      <a:r>
                        <a:rPr lang="en-GB" sz="2400" b="1" kern="0" noProof="0" dirty="0" err="1">
                          <a:solidFill>
                            <a:srgbClr val="00A1DA"/>
                          </a:solidFill>
                          <a:latin typeface="Century Gothic" panose="020B0502020202020204" pitchFamily="34" charset="0"/>
                          <a:cs typeface="Arial"/>
                          <a:sym typeface="Arial"/>
                        </a:rPr>
                        <a:t>cole</a:t>
                      </a:r>
                      <a:endParaRPr lang="en-GB" sz="2400" b="1" dirty="0">
                        <a:solidFill>
                          <a:srgbClr val="00A1DA"/>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aider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professeur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sympathique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comment ?</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professeure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raison</a:t>
                      </a:r>
                    </a:p>
                  </a:txBody>
                  <a:tcPr/>
                </a:tc>
                <a:tc>
                  <a:txBody>
                    <a:bodyPr/>
                    <a:lstStyle/>
                    <a:p>
                      <a:r>
                        <a:rPr lang="en-GB" sz="2400" b="1" dirty="0" err="1">
                          <a:solidFill>
                            <a:srgbClr val="FF3399"/>
                          </a:solidFill>
                          <a:latin typeface="Century Gothic" panose="020B0502020202020204" pitchFamily="34" charset="0"/>
                        </a:rPr>
                        <a:t>l’an</a:t>
                      </a:r>
                      <a:r>
                        <a:rPr lang="en-GB" sz="2400" b="1" dirty="0">
                          <a:solidFill>
                            <a:srgbClr val="FF3399"/>
                          </a:solidFill>
                          <a:latin typeface="Century Gothic" panose="020B0502020202020204" pitchFamily="34" charset="0"/>
                        </a:rPr>
                        <a:t> </a:t>
                      </a:r>
                    </a:p>
                  </a:txBody>
                  <a:tcPr/>
                </a:tc>
                <a:tc>
                  <a:txBody>
                    <a:bodyPr/>
                    <a:lstStyle/>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soif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tort</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faim</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thirst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2866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wrong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23935" y="570052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hunger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reason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492095" y="488189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year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433387" y="4052051"/>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female teacher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035630" y="3205338"/>
            <a:ext cx="2637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male teacher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nice, kind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school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8475"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help, helping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388505"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to live, living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636912" y="1498157"/>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like, liking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3" grpId="0"/>
      <p:bldP spid="44" grpId="0"/>
      <p:bldP spid="46" grpId="0"/>
      <p:bldP spid="47" grpId="0"/>
      <p:bldP spid="48" grpId="0"/>
      <p:bldP spid="35" grpId="0"/>
      <p:bldP spid="36"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528631">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to, at, in</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live, living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nice, kind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(the) male teacher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(the) female teacher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thirst</a:t>
                      </a:r>
                    </a:p>
                  </a:txBody>
                  <a:tcPr/>
                </a:tc>
                <a:tc>
                  <a:txBody>
                    <a:bodyPr/>
                    <a:lstStyle/>
                    <a:p>
                      <a:r>
                        <a:rPr lang="en-GB" sz="2400" b="1" dirty="0">
                          <a:solidFill>
                            <a:srgbClr val="FF3399"/>
                          </a:solidFill>
                          <a:latin typeface="Century Gothic" panose="020B0502020202020204" pitchFamily="34" charset="0"/>
                        </a:rPr>
                        <a:t>(the) wrong</a:t>
                      </a:r>
                    </a:p>
                  </a:txBody>
                  <a:tcPr/>
                </a:tc>
                <a:tc>
                  <a:txBody>
                    <a:bodyPr/>
                    <a:lstStyle/>
                    <a:p>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year</a:t>
                      </a:r>
                    </a:p>
                  </a:txBody>
                  <a:tcPr/>
                </a:tc>
                <a:tc>
                  <a:txBody>
                    <a:bodyPr/>
                    <a:lstStyle/>
                    <a:p>
                      <a:r>
                        <a:rPr lang="en-GB" sz="2400" b="1" dirty="0">
                          <a:solidFill>
                            <a:srgbClr val="FF3399"/>
                          </a:solidFill>
                          <a:latin typeface="Century Gothic" panose="020B0502020202020204" pitchFamily="34" charset="0"/>
                        </a:rPr>
                        <a:t>(the) hunger</a:t>
                      </a:r>
                    </a:p>
                  </a:txBody>
                  <a:tcPr/>
                </a:tc>
                <a:tc>
                  <a:txBody>
                    <a:bodyPr/>
                    <a:lstStyle/>
                    <a:p>
                      <a:r>
                        <a:rPr lang="en-GB" sz="2400" b="1" dirty="0">
                          <a:solidFill>
                            <a:srgbClr val="FF3399"/>
                          </a:solidFill>
                          <a:latin typeface="Century Gothic" panose="020B0502020202020204" pitchFamily="34" charset="0"/>
                        </a:rPr>
                        <a:t>(the) reason</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8" name="6_2.wav"/>
            </a:hlinkClick>
            <a:extLst>
              <a:ext uri="{FF2B5EF4-FFF2-40B4-BE49-F238E27FC236}">
                <a16:creationId xmlns:a16="http://schemas.microsoft.com/office/drawing/2014/main" id="{26E49D80-89C5-409C-B5AA-4477A7C9E9A1}"/>
              </a:ext>
            </a:extLst>
          </p:cNvPr>
          <p:cNvSpPr txBox="1"/>
          <p:nvPr/>
        </p:nvSpPr>
        <p:spPr>
          <a:xfrm>
            <a:off x="3691160" y="150414"/>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19"/>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1"/>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hlinkClick r:id="" action="ppaction://noaction">
              <a:snd r:embed="rId3" name="6_3.wav"/>
            </a:hlinkClick>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hlinkClick r:id="" action="ppaction://noaction">
              <a:snd r:embed="rId4" name="6_4.wav"/>
            </a:hlinkClick>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faim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hlinkClick r:id="" action="ppaction://noaction">
              <a:snd r:embed="rId5" name="6_5.wav"/>
            </a:hlinkClick>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raison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hlinkClick r:id="" action="ppaction://noaction">
              <a:snd r:embed="rId6" name="6_6.wav"/>
            </a:hlinkClick>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soif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hlinkClick r:id="" action="ppaction://noaction">
              <a:snd r:embed="rId7" name="6_7.wav"/>
            </a:hlinkClick>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tort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hlinkClick r:id="" action="ppaction://noaction">
              <a:snd r:embed="rId8" name="6_8.wav"/>
            </a:hlinkClick>
            <a:extLst>
              <a:ext uri="{FF2B5EF4-FFF2-40B4-BE49-F238E27FC236}">
                <a16:creationId xmlns:a16="http://schemas.microsoft.com/office/drawing/2014/main" id="{6CDFE3BD-128B-45E4-8251-20EE47E201F1}"/>
              </a:ext>
            </a:extLst>
          </p:cNvPr>
          <p:cNvSpPr txBox="1"/>
          <p:nvPr/>
        </p:nvSpPr>
        <p:spPr>
          <a:xfrm>
            <a:off x="2213689" y="4007828"/>
            <a:ext cx="221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hlinkClick r:id="" action="ppaction://noaction">
              <a:snd r:embed="rId9" name="6_9.wav"/>
            </a:hlinkClick>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professeure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hlinkClick r:id="" action="ppaction://noaction">
              <a:snd r:embed="rId10" name="6_10.wav"/>
            </a:hlinkClick>
            <a:extLst>
              <a:ext uri="{FF2B5EF4-FFF2-40B4-BE49-F238E27FC236}">
                <a16:creationId xmlns:a16="http://schemas.microsoft.com/office/drawing/2014/main" id="{D9254AB9-13E1-4255-BC9F-D47513E7182D}"/>
              </a:ext>
            </a:extLst>
          </p:cNvPr>
          <p:cNvSpPr txBox="1"/>
          <p:nvPr/>
        </p:nvSpPr>
        <p:spPr>
          <a:xfrm>
            <a:off x="2144414"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sympathique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hlinkClick r:id="" action="ppaction://noaction">
              <a:snd r:embed="rId11" name="6_11.wav"/>
            </a:hlinkClick>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comment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hlinkClick r:id="" action="ppaction://noaction">
              <a:snd r:embed="rId12" name="6_12.wav"/>
            </a:hlinkClick>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hlinkClick r:id="" action="ppaction://noaction">
              <a:snd r:embed="rId13" name="6_13.wav"/>
            </a:hlinkClick>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14" name="6_14.wav"/>
            </a:hlinkClick>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hlinkClick r:id="" action="ppaction://noaction">
              <a:snd r:embed="rId15" name="6_15.wav"/>
            </a:hlinkClick>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a:t>
            </a:r>
            <a:r>
              <a:rPr lang="en-GB" sz="2400" dirty="0">
                <a:solidFill>
                  <a:srgbClr val="002060"/>
                </a:solidFill>
                <a:latin typeface="Century Gothic" panose="020B0502020202020204" pitchFamily="34" charset="0"/>
              </a:rPr>
              <a:t>é</a:t>
            </a:r>
            <a:r>
              <a:rPr lang="en-GB" sz="2400" kern="0" noProof="0" dirty="0" err="1">
                <a:solidFill>
                  <a:srgbClr val="002060"/>
                </a:solidFill>
                <a:latin typeface="Century Gothic" panose="020B0502020202020204" pitchFamily="34" charset="0"/>
                <a:cs typeface="Arial"/>
                <a:sym typeface="Arial"/>
              </a:rPr>
              <a:t>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hlinkClick r:id="" action="ppaction://noaction">
              <a:snd r:embed="rId16" name="6_16.wav"/>
            </a:hlinkClick>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aussi</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hlinkClick r:id="" action="ppaction://noaction">
              <a:snd r:embed="rId17" name="6_17.wav"/>
            </a:hlinkClick>
            <a:extLst>
              <a:ext uri="{FF2B5EF4-FFF2-40B4-BE49-F238E27FC236}">
                <a16:creationId xmlns:a16="http://schemas.microsoft.com/office/drawing/2014/main" id="{077451BE-046B-4A32-9935-4576CE229BBE}"/>
              </a:ext>
            </a:extLst>
          </p:cNvPr>
          <p:cNvSpPr txBox="1"/>
          <p:nvPr/>
        </p:nvSpPr>
        <p:spPr>
          <a:xfrm>
            <a:off x="7614455" y="1416642"/>
            <a:ext cx="2873480" cy="461665"/>
          </a:xfrm>
          <a:prstGeom prst="rect">
            <a:avLst/>
          </a:prstGeom>
          <a:noFill/>
        </p:spPr>
        <p:txBody>
          <a:bodyPr wrap="square" rtlCol="0">
            <a:spAutoFit/>
          </a:bodyPr>
          <a:lstStyle/>
          <a:p>
            <a:pPr lvl="0">
              <a:buClr>
                <a:srgbClr val="000000"/>
              </a:buClr>
              <a:defRPr/>
            </a:pPr>
            <a:r>
              <a:rPr lang="es-ES_tradnl" sz="2400" dirty="0">
                <a:latin typeface="Century Gothic" panose="020B0502020202020204" pitchFamily="34" charset="0"/>
              </a:rPr>
              <a:t>à</a:t>
            </a:r>
            <a:endParaRPr kumimoji="0" lang="en-GB" sz="32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7" grpId="0"/>
      <p:bldP spid="28" grpId="0"/>
      <p:bldP spid="30"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6_1.wav"/>
            </a:hlinkClick>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17FE4EFD-6E05-4A4F-ADAE-40D359E8C2A3}"/>
              </a:ext>
            </a:extLst>
          </p:cNvPr>
          <p:cNvGraphicFramePr>
            <a:graphicFrameLocks noGrp="1"/>
          </p:cNvGraphicFramePr>
          <p:nvPr>
            <p:extLst>
              <p:ext uri="{D42A27DB-BD31-4B8C-83A1-F6EECF244321}">
                <p14:modId xmlns:p14="http://schemas.microsoft.com/office/powerpoint/2010/main" val="2038822712"/>
              </p:ext>
            </p:extLst>
          </p:nvPr>
        </p:nvGraphicFramePr>
        <p:xfrm>
          <a:off x="423811" y="9354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2060"/>
                          </a:solidFill>
                          <a:effectLst/>
                          <a:latin typeface="Century Gothic" panose="020B0502020202020204" pitchFamily="34" charset="0"/>
                          <a:ea typeface="+mn-ea"/>
                          <a:cs typeface="+mn-cs"/>
                        </a:rPr>
                        <a:t>à</a:t>
                      </a:r>
                      <a:endParaRPr lang="en-GB" sz="3600" b="1" dirty="0">
                        <a:solidFill>
                          <a:srgbClr val="002060"/>
                        </a:solidFill>
                        <a:latin typeface="Century Gothic" panose="020B0502020202020204" pitchFamily="34" charset="0"/>
                      </a:endParaRPr>
                    </a:p>
                  </a:txBody>
                  <a:tcPr/>
                </a:tc>
                <a:tc>
                  <a:txBody>
                    <a:bodyPr/>
                    <a:lstStyle/>
                    <a:p>
                      <a:r>
                        <a:rPr lang="en-GB" sz="2400" b="1" kern="0" dirty="0">
                          <a:solidFill>
                            <a:srgbClr val="002060"/>
                          </a:solidFill>
                          <a:latin typeface="Century Gothic" panose="020B0502020202020204" pitchFamily="34" charset="0"/>
                          <a:cs typeface="Arial"/>
                          <a:sym typeface="Arial"/>
                        </a:rPr>
                        <a:t>l</a:t>
                      </a:r>
                      <a:r>
                        <a:rPr lang="en-GB" sz="2400" b="1" kern="0" noProof="0" dirty="0">
                          <a:solidFill>
                            <a:srgbClr val="002060"/>
                          </a:solidFill>
                          <a:latin typeface="Century Gothic" panose="020B0502020202020204" pitchFamily="34" charset="0"/>
                          <a:cs typeface="Arial"/>
                          <a:sym typeface="Arial"/>
                        </a:rPr>
                        <a:t>’</a:t>
                      </a:r>
                      <a:r>
                        <a:rPr lang="en-GB" sz="2400" b="1" dirty="0">
                          <a:solidFill>
                            <a:srgbClr val="002060"/>
                          </a:solidFill>
                          <a:latin typeface="Century Gothic" panose="020B0502020202020204" pitchFamily="34" charset="0"/>
                        </a:rPr>
                        <a:t>é</a:t>
                      </a:r>
                      <a:r>
                        <a:rPr lang="en-GB" sz="2400" b="1" kern="0" noProof="0" dirty="0" err="1">
                          <a:solidFill>
                            <a:srgbClr val="002060"/>
                          </a:solidFill>
                          <a:latin typeface="Century Gothic" panose="020B0502020202020204" pitchFamily="34" charset="0"/>
                          <a:cs typeface="Arial"/>
                          <a:sym typeface="Arial"/>
                        </a:rPr>
                        <a:t>cole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aider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professeur</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sympathique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comment ?</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professeure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raison</a:t>
                      </a:r>
                    </a:p>
                  </a:txBody>
                  <a:tcPr/>
                </a:tc>
                <a:tc>
                  <a:txBody>
                    <a:bodyPr/>
                    <a:lstStyle/>
                    <a:p>
                      <a:r>
                        <a:rPr lang="en-GB" sz="2400" b="1" dirty="0" err="1">
                          <a:solidFill>
                            <a:srgbClr val="002060"/>
                          </a:solidFill>
                          <a:latin typeface="Century Gothic" panose="020B0502020202020204" pitchFamily="34" charset="0"/>
                        </a:rPr>
                        <a:t>l’an</a:t>
                      </a:r>
                      <a:r>
                        <a:rPr lang="en-GB" sz="2400" b="1" dirty="0">
                          <a:solidFill>
                            <a:srgbClr val="002060"/>
                          </a:solidFill>
                          <a:latin typeface="Century Gothic" panose="020B0502020202020204" pitchFamily="34" charset="0"/>
                        </a:rPr>
                        <a:t> </a:t>
                      </a: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soif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tort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faim</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A65B778C-CCD6-4CCD-99BC-A13965D306AC}"/>
              </a:ext>
            </a:extLst>
          </p:cNvPr>
          <p:cNvPicPr>
            <a:picLocks noChangeAspect="1"/>
          </p:cNvPicPr>
          <p:nvPr/>
        </p:nvPicPr>
        <p:blipFill>
          <a:blip r:embed="rId6"/>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88DB3423-6285-47F8-9FC0-336ABBB56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9" name="Picture 18">
            <a:extLst>
              <a:ext uri="{FF2B5EF4-FFF2-40B4-BE49-F238E27FC236}">
                <a16:creationId xmlns:a16="http://schemas.microsoft.com/office/drawing/2014/main" id="{E171D472-1B43-408E-9DAD-B6215B08E710}"/>
              </a:ext>
            </a:extLst>
          </p:cNvPr>
          <p:cNvPicPr>
            <a:picLocks noChangeAspect="1"/>
          </p:cNvPicPr>
          <p:nvPr/>
        </p:nvPicPr>
        <p:blipFill>
          <a:blip r:embed="rId8"/>
          <a:stretch>
            <a:fillRect/>
          </a:stretch>
        </p:blipFill>
        <p:spPr>
          <a:xfrm>
            <a:off x="922093" y="4558325"/>
            <a:ext cx="804850" cy="762489"/>
          </a:xfrm>
          <a:prstGeom prst="rect">
            <a:avLst/>
          </a:prstGeom>
        </p:spPr>
      </p:pic>
      <p:sp>
        <p:nvSpPr>
          <p:cNvPr id="20" name="TextBox 19">
            <a:extLst>
              <a:ext uri="{FF2B5EF4-FFF2-40B4-BE49-F238E27FC236}">
                <a16:creationId xmlns:a16="http://schemas.microsoft.com/office/drawing/2014/main" id="{87088F48-FBB6-4D4E-8393-CF6EBB22E5DC}"/>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1" name="TextBox 20">
            <a:extLst>
              <a:ext uri="{FF2B5EF4-FFF2-40B4-BE49-F238E27FC236}">
                <a16:creationId xmlns:a16="http://schemas.microsoft.com/office/drawing/2014/main" id="{0E769B47-DE9B-4F94-B771-0F200EF4188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2" name="TextBox 21">
            <a:extLst>
              <a:ext uri="{FF2B5EF4-FFF2-40B4-BE49-F238E27FC236}">
                <a16:creationId xmlns:a16="http://schemas.microsoft.com/office/drawing/2014/main" id="{5D7C19A3-41C8-4013-ACB8-395A010C6DF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26100</TotalTime>
  <Words>1599</Words>
  <Application>Microsoft Office PowerPoint</Application>
  <PresentationFormat>Widescreen</PresentationFormat>
  <Paragraphs>329</Paragraphs>
  <Slides>10</Slides>
  <Notes>10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Century Gothic</vt:lpstr>
      <vt:lpstr>Eras Demi ITC</vt:lpstr>
      <vt:lpstr>Modern Love</vt:lpstr>
      <vt:lpstr>1_Office Theme</vt:lpstr>
      <vt:lpstr>Office Theme</vt:lpstr>
      <vt:lpstr>Describing things and people</vt:lpstr>
      <vt:lpstr>prononcer </vt:lpstr>
      <vt:lpstr>Follow up 2</vt:lpstr>
      <vt:lpstr>Follow up 3</vt:lpstr>
      <vt:lpstr>Follow up 4 </vt:lpstr>
      <vt:lpstr>Follow up 5 </vt:lpstr>
      <vt:lpstr>vocabulaire</vt:lpstr>
      <vt:lpstr>Follow up Extra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479</cp:revision>
  <dcterms:created xsi:type="dcterms:W3CDTF">2021-06-12T06:20:35Z</dcterms:created>
  <dcterms:modified xsi:type="dcterms:W3CDTF">2022-07-02T10:39:29Z</dcterms:modified>
</cp:coreProperties>
</file>