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Lst>
  <p:notesMasterIdLst>
    <p:notesMasterId r:id="rId15"/>
  </p:notesMasterIdLst>
  <p:sldIdLst>
    <p:sldId id="339" r:id="rId4"/>
    <p:sldId id="955" r:id="rId5"/>
    <p:sldId id="956" r:id="rId6"/>
    <p:sldId id="924" r:id="rId7"/>
    <p:sldId id="708" r:id="rId8"/>
    <p:sldId id="951" r:id="rId9"/>
    <p:sldId id="948" r:id="rId10"/>
    <p:sldId id="952" r:id="rId11"/>
    <p:sldId id="953" r:id="rId12"/>
    <p:sldId id="954"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EB1"/>
    <a:srgbClr val="26859D"/>
    <a:srgbClr val="D4D1E7"/>
    <a:srgbClr val="CAEAF2"/>
    <a:srgbClr val="FEF7EC"/>
    <a:srgbClr val="FF0066"/>
    <a:srgbClr val="009600"/>
    <a:srgbClr val="5FC0D7"/>
    <a:srgbClr val="75C9DD"/>
    <a:srgbClr val="9DD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597" autoAdjust="0"/>
  </p:normalViewPr>
  <p:slideViewPr>
    <p:cSldViewPr snapToGrid="0">
      <p:cViewPr varScale="1">
        <p:scale>
          <a:sx n="105" d="100"/>
          <a:sy n="105" d="100"/>
        </p:scale>
        <p:origin x="774" y="150"/>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18/05/2022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1" strike="noStrike" spc="-1" dirty="0">
                <a:solidFill>
                  <a:srgbClr val="000000"/>
                </a:solidFill>
                <a:latin typeface="Calibri"/>
                <a:ea typeface="Calibri"/>
              </a:rPr>
              <a:t>Note</a:t>
            </a:r>
            <a:r>
              <a:rPr lang="en-GB" sz="1200" b="0" strike="noStrike" spc="-1" dirty="0">
                <a:solidFill>
                  <a:srgbClr val="000000"/>
                </a:solidFill>
                <a:latin typeface="Calibri"/>
                <a:ea typeface="Calibri"/>
              </a:rPr>
              <a:t>: This week pupils are introduced to </a:t>
            </a:r>
            <a:r>
              <a:rPr lang="en-GB" sz="1200" b="1" strike="noStrike" spc="-1" dirty="0" err="1">
                <a:solidFill>
                  <a:srgbClr val="000000"/>
                </a:solidFill>
                <a:latin typeface="Calibri"/>
                <a:ea typeface="Calibri"/>
              </a:rPr>
              <a:t>Tintin</a:t>
            </a:r>
            <a:r>
              <a:rPr lang="en-GB" sz="1200" b="0" strike="noStrike" spc="-1" dirty="0">
                <a:solidFill>
                  <a:srgbClr val="000000"/>
                </a:solidFill>
                <a:latin typeface="Calibri"/>
                <a:ea typeface="Calibri"/>
              </a:rPr>
              <a:t> and a few of the characters from the comic strip.  Most of these activities are in the follow ups so don’t skip over those! In this first part of the week’s material, we just see glimpses of a few characters on the slides.  At the start of this lesson, when showing pupils this title slide, perhaps elicit pronunciation of the main character’s name – practising the SSC [(a)in] which pupils practised last week – and tell them that he is a character from a very famous Belgian comic strip, written in French, because French is one of the languages spoken by people in Belgium.</a:t>
            </a:r>
          </a:p>
          <a:p>
            <a:pPr marL="0" indent="-216000">
              <a:lnSpc>
                <a:spcPct val="100000"/>
              </a:lnSpc>
            </a:pPr>
            <a:endParaRPr lang="en-GB" sz="1200" b="0" strike="noStrike" spc="-1" dirty="0">
              <a:solidFill>
                <a:srgbClr val="000000"/>
              </a:solidFill>
              <a:latin typeface="Calibri"/>
              <a:ea typeface="Calibri"/>
            </a:endParaRPr>
          </a:p>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 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 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en-GB" sz="1200" b="0" dirty="0">
                <a:solidFill>
                  <a:srgbClr val="002060"/>
                </a:solidFill>
                <a:latin typeface="Century Gothic"/>
                <a:ea typeface="Century Gothic"/>
                <a:cs typeface="Century Gothic"/>
                <a:sym typeface="Century Gothic"/>
              </a:rPr>
              <a:t>[</a:t>
            </a:r>
            <a:r>
              <a:rPr lang="en-GB" sz="1200" b="1" dirty="0" err="1">
                <a:solidFill>
                  <a:srgbClr val="002060"/>
                </a:solidFill>
                <a:latin typeface="Century Gothic"/>
                <a:ea typeface="Century Gothic"/>
                <a:cs typeface="Century Gothic"/>
                <a:sym typeface="Century Gothic"/>
              </a:rPr>
              <a:t>qu</a:t>
            </a:r>
            <a:r>
              <a:rPr lang="en-GB"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question </a:t>
            </a:r>
            <a:r>
              <a:rPr lang="fr-FR" sz="1200" b="0" dirty="0">
                <a:solidFill>
                  <a:srgbClr val="002060"/>
                </a:solidFill>
                <a:latin typeface="Century Gothic"/>
                <a:ea typeface="Century Gothic"/>
                <a:cs typeface="Century Gothic"/>
                <a:sym typeface="Century Gothic"/>
              </a:rPr>
              <a:t>[144] </a:t>
            </a:r>
            <a:r>
              <a:rPr lang="fr-FR" sz="1200" b="1" dirty="0">
                <a:solidFill>
                  <a:srgbClr val="002060"/>
                </a:solidFill>
                <a:latin typeface="Century Gothic"/>
                <a:ea typeface="Century Gothic"/>
                <a:cs typeface="Century Gothic"/>
                <a:sym typeface="Century Gothic"/>
              </a:rPr>
              <a:t>quatre</a:t>
            </a:r>
            <a:r>
              <a:rPr lang="fr-FR" sz="1200" b="0" dirty="0">
                <a:solidFill>
                  <a:srgbClr val="002060"/>
                </a:solidFill>
                <a:latin typeface="Century Gothic"/>
                <a:ea typeface="Century Gothic"/>
                <a:cs typeface="Century Gothic"/>
                <a:sym typeface="Century Gothic"/>
              </a:rPr>
              <a:t> [283] </a:t>
            </a:r>
            <a:r>
              <a:rPr lang="fr-FR" sz="1200" b="1" dirty="0">
                <a:solidFill>
                  <a:srgbClr val="002060"/>
                </a:solidFill>
                <a:latin typeface="Century Gothic"/>
                <a:ea typeface="Century Gothic"/>
                <a:cs typeface="Century Gothic"/>
                <a:sym typeface="Century Gothic"/>
              </a:rPr>
              <a:t>musique</a:t>
            </a:r>
            <a:r>
              <a:rPr lang="fr-FR" sz="1200" b="0" dirty="0">
                <a:solidFill>
                  <a:srgbClr val="002060"/>
                </a:solidFill>
                <a:latin typeface="Century Gothic"/>
                <a:ea typeface="Century Gothic"/>
                <a:cs typeface="Century Gothic"/>
                <a:sym typeface="Century Gothic"/>
              </a:rPr>
              <a:t> [1139] </a:t>
            </a:r>
            <a:r>
              <a:rPr lang="fr-FR" sz="1200" b="1" dirty="0">
                <a:solidFill>
                  <a:srgbClr val="002060"/>
                </a:solidFill>
                <a:latin typeface="Century Gothic"/>
                <a:ea typeface="Century Gothic"/>
                <a:cs typeface="Century Gothic"/>
                <a:sym typeface="Century Gothic"/>
              </a:rPr>
              <a:t>expliquer</a:t>
            </a:r>
            <a:r>
              <a:rPr lang="fr-FR" sz="1200" b="0" dirty="0">
                <a:solidFill>
                  <a:srgbClr val="002060"/>
                </a:solidFill>
                <a:latin typeface="Century Gothic"/>
                <a:ea typeface="Century Gothic"/>
                <a:cs typeface="Century Gothic"/>
                <a:sym typeface="Century Gothic"/>
              </a:rPr>
              <a:t> [252]  </a:t>
            </a:r>
            <a:r>
              <a:rPr lang="fr-FR" sz="1200" b="1" dirty="0">
                <a:solidFill>
                  <a:srgbClr val="002060"/>
                </a:solidFill>
                <a:latin typeface="Century Gothic"/>
                <a:ea typeface="Century Gothic"/>
                <a:cs typeface="Century Gothic"/>
                <a:sym typeface="Century Gothic"/>
              </a:rPr>
              <a:t>unique </a:t>
            </a:r>
            <a:r>
              <a:rPr lang="fr-FR" sz="1200" b="0" dirty="0">
                <a:solidFill>
                  <a:srgbClr val="002060"/>
                </a:solidFill>
                <a:latin typeface="Century Gothic"/>
                <a:ea typeface="Century Gothic"/>
                <a:cs typeface="Century Gothic"/>
                <a:sym typeface="Century Gothic"/>
              </a:rPr>
              <a:t>[402] </a:t>
            </a:r>
            <a:endParaRPr lang="en-GB" sz="12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cousin, cousine </a:t>
            </a:r>
            <a:r>
              <a:rPr lang="fr-FR" sz="1200" b="0" strike="noStrike" spc="-1" dirty="0">
                <a:solidFill>
                  <a:srgbClr val="002060"/>
                </a:solidFill>
                <a:latin typeface="Century Gothic"/>
                <a:ea typeface="Century Gothic"/>
              </a:rPr>
              <a:t>[3387] </a:t>
            </a:r>
            <a:r>
              <a:rPr lang="fr-FR" sz="1200" b="1" strike="noStrike" spc="-1" dirty="0">
                <a:solidFill>
                  <a:srgbClr val="002060"/>
                </a:solidFill>
                <a:latin typeface="Century Gothic"/>
                <a:ea typeface="Century Gothic"/>
              </a:rPr>
              <a:t>femme</a:t>
            </a:r>
            <a:r>
              <a:rPr lang="fr-FR" sz="1200" b="0" strike="noStrike" spc="-1" dirty="0">
                <a:solidFill>
                  <a:srgbClr val="002060"/>
                </a:solidFill>
                <a:latin typeface="Century Gothic"/>
                <a:ea typeface="Century Gothic"/>
              </a:rPr>
              <a:t> [154] </a:t>
            </a:r>
            <a:r>
              <a:rPr lang="fr-FR" sz="1200" b="1" strike="noStrike" spc="-1" dirty="0">
                <a:solidFill>
                  <a:srgbClr val="002060"/>
                </a:solidFill>
                <a:latin typeface="Century Gothic"/>
                <a:ea typeface="Century Gothic"/>
              </a:rPr>
              <a:t>homme</a:t>
            </a:r>
            <a:r>
              <a:rPr lang="fr-FR" sz="1200" b="0" strike="noStrike" spc="-1" dirty="0">
                <a:solidFill>
                  <a:srgbClr val="002060"/>
                </a:solidFill>
                <a:latin typeface="Century Gothic"/>
                <a:ea typeface="Century Gothic"/>
              </a:rPr>
              <a:t> [136] </a:t>
            </a:r>
            <a:r>
              <a:rPr lang="fr-FR" sz="1200" b="1" strike="noStrike" spc="-1" dirty="0">
                <a:solidFill>
                  <a:srgbClr val="002060"/>
                </a:solidFill>
                <a:latin typeface="Century Gothic"/>
                <a:ea typeface="Century Gothic"/>
              </a:rPr>
              <a:t>bleu </a:t>
            </a:r>
            <a:r>
              <a:rPr lang="fr-FR" sz="1200" b="0" strike="noStrike" spc="-1" dirty="0">
                <a:solidFill>
                  <a:srgbClr val="002060"/>
                </a:solidFill>
                <a:latin typeface="Century Gothic"/>
                <a:ea typeface="Century Gothic"/>
              </a:rPr>
              <a:t>[1216]  </a:t>
            </a:r>
            <a:r>
              <a:rPr lang="fr-FR" sz="1200" b="1" strike="noStrike" spc="-1" dirty="0">
                <a:solidFill>
                  <a:srgbClr val="002060"/>
                </a:solidFill>
                <a:latin typeface="Century Gothic"/>
                <a:ea typeface="Century Gothic"/>
              </a:rPr>
              <a:t>rouge </a:t>
            </a:r>
            <a:r>
              <a:rPr lang="fr-FR" sz="1200" b="0" strike="noStrike" spc="-1" dirty="0">
                <a:solidFill>
                  <a:srgbClr val="002060"/>
                </a:solidFill>
                <a:latin typeface="Century Gothic"/>
                <a:ea typeface="Century Gothic"/>
              </a:rPr>
              <a:t>[987] </a:t>
            </a:r>
          </a:p>
          <a:p>
            <a:pPr marL="0" indent="-216000">
              <a:lnSpc>
                <a:spcPct val="100000"/>
              </a:lnSpc>
            </a:pP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 différent [350] lent [2572] vert [1060] très [66]</a:t>
            </a:r>
          </a:p>
          <a:p>
            <a:pPr marL="0" indent="-216000">
              <a:lnSpc>
                <a:spcPct val="100000"/>
              </a:lnSpc>
            </a:pP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passer [90] manger [1338] ami, amie [467] déjeuner [2724] weekend [2475] mon, ma [60] ton, ta [330] voici [1103]</a:t>
            </a:r>
          </a:p>
          <a:p>
            <a:pPr marL="0" indent="-216000">
              <a:lnSpc>
                <a:spcPct val="100000"/>
              </a:lnSpc>
            </a:pP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Picture attribution (</a:t>
            </a:r>
            <a:r>
              <a:rPr lang="en-US" sz="1200" b="1" kern="1200" dirty="0" err="1">
                <a:solidFill>
                  <a:schemeClr val="tx1"/>
                </a:solidFill>
                <a:effectLst/>
                <a:latin typeface="+mn-lt"/>
                <a:ea typeface="+mn-ea"/>
                <a:cs typeface="+mn-cs"/>
              </a:rPr>
              <a:t>Tintin</a:t>
            </a:r>
            <a:r>
              <a:rPr lang="en-US" sz="1200" b="1" kern="1200" dirty="0">
                <a:solidFill>
                  <a:schemeClr val="tx1"/>
                </a:solidFill>
                <a:effectLst/>
                <a:latin typeface="+mn-lt"/>
                <a:ea typeface="+mn-ea"/>
                <a:cs typeface="+mn-cs"/>
              </a:rPr>
              <a:t> and le Capitaine Haddock): </a:t>
            </a:r>
            <a:r>
              <a:rPr lang="en-US" dirty="0" err="1"/>
              <a:t>infomatique</a:t>
            </a:r>
            <a:r>
              <a:rPr lang="en-US" dirty="0"/>
              <a:t>/William Murphy, CC BY-SA 2.0, via Wikimedia Commons</a:t>
            </a:r>
            <a:endParaRPr lang="en-GB" dirty="0"/>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Timing: 6 minutes</a:t>
            </a:r>
          </a:p>
          <a:p>
            <a:endParaRPr lang="en-US" b="1" dirty="0"/>
          </a:p>
          <a:p>
            <a:r>
              <a:rPr lang="en-US" b="1" dirty="0"/>
              <a:t>Aim: </a:t>
            </a:r>
            <a:r>
              <a:rPr lang="en-US" b="0" dirty="0"/>
              <a:t>to</a:t>
            </a:r>
            <a:r>
              <a:rPr lang="en-US" b="1" dirty="0"/>
              <a:t> </a:t>
            </a:r>
            <a:r>
              <a:rPr lang="en-US" b="0" dirty="0" err="1"/>
              <a:t>practise</a:t>
            </a:r>
            <a:r>
              <a:rPr lang="en-US" b="0" dirty="0"/>
              <a:t> comprehension of different meanings of ‘</a:t>
            </a:r>
            <a:r>
              <a:rPr lang="en-US" b="0" dirty="0" err="1"/>
              <a:t>c’est</a:t>
            </a:r>
            <a:r>
              <a:rPr lang="en-US" b="0" dirty="0"/>
              <a:t>’.</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Explain that </a:t>
            </a:r>
            <a:r>
              <a:rPr lang="en-GB" sz="1200" b="0" i="0" u="none" strike="noStrike" kern="1200" baseline="0" noProof="0" dirty="0" err="1">
                <a:solidFill>
                  <a:schemeClr val="tx1"/>
                </a:solidFill>
                <a:effectLst/>
                <a:latin typeface="+mn-lt"/>
                <a:ea typeface="+mn-ea"/>
                <a:cs typeface="+mn-cs"/>
              </a:rPr>
              <a:t>Tintin</a:t>
            </a:r>
            <a:r>
              <a:rPr lang="en-GB" sz="1200" b="0" i="0" u="none" strike="noStrike" kern="1200" baseline="0" noProof="0" dirty="0">
                <a:solidFill>
                  <a:schemeClr val="tx1"/>
                </a:solidFill>
                <a:effectLst/>
                <a:latin typeface="+mn-lt"/>
                <a:ea typeface="+mn-ea"/>
                <a:cs typeface="+mn-cs"/>
              </a:rPr>
              <a:t> has lots of adventures in the stories, encounters lots of things and meets lots of people along the way.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Say that they are going to listen (and/or listen and read) to some of the *sorts of* things and people that are in Tintin’s adventures and say what/who they are in English. *</a:t>
            </a:r>
            <a:r>
              <a:rPr lang="fr-FR" sz="1200" b="0" i="1" u="none" strike="noStrike" kern="1200" dirty="0">
                <a:solidFill>
                  <a:schemeClr val="tx1"/>
                </a:solidFill>
                <a:effectLst/>
                <a:latin typeface="+mn-lt"/>
                <a:ea typeface="+mn-ea"/>
                <a:cs typeface="+mn-cs"/>
              </a:rPr>
              <a:t>Note that not all the objects are known to appear in the comics.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Note: depending on the level of challenge required, pupils could first listen only and see if they can work out what/who.  If they need more support, a picture appears on the next mouse click. Pupils then decide whether their English sentence starts she, he or it. They should use she or he when it makes sense to do so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Teachers elicit English answers and confirm orally (see answers below, if needed).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r-FR" sz="1200" b="0" i="0" u="none" strike="noStrike" kern="1200" dirty="0">
              <a:solidFill>
                <a:schemeClr val="tx1"/>
              </a:solidFill>
              <a:effectLst/>
              <a:latin typeface="+mn-lt"/>
              <a:ea typeface="+mn-ea"/>
              <a:cs typeface="+mn-cs"/>
            </a:endParaRPr>
          </a:p>
          <a:p>
            <a:pPr algn="l">
              <a:lnSpc>
                <a:spcPct val="107000"/>
              </a:lnSpc>
              <a:spcAft>
                <a:spcPts val="800"/>
              </a:spcAft>
            </a:pPr>
            <a:r>
              <a:rPr lang="fr-FR" sz="1200" b="1" i="0" u="none" strike="noStrike" kern="1200" dirty="0">
                <a:solidFill>
                  <a:schemeClr val="tx1"/>
                </a:solidFill>
                <a:effectLst/>
                <a:latin typeface="+mn-lt"/>
                <a:ea typeface="+mn-ea"/>
                <a:cs typeface="+mn-cs"/>
              </a:rPr>
              <a:t>Transcript:</a:t>
            </a:r>
            <a:br>
              <a:rPr lang="fr-FR" sz="1200" b="0" i="0" u="none" strike="noStrike" kern="1200" dirty="0">
                <a:solidFill>
                  <a:schemeClr val="tx1"/>
                </a:solidFill>
                <a:effectLst/>
                <a:latin typeface="+mn-lt"/>
                <a:ea typeface="+mn-ea"/>
                <a:cs typeface="+mn-cs"/>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 vélo bleu.</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 ami très sympa.</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une voiture lente.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 fruit rouge.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une femme française.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 homme différent.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 jeu difficile.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 animal vert.</a:t>
            </a:r>
          </a:p>
          <a:p>
            <a:endParaRPr lang="es-ES_tradnl" sz="1800" b="0" i="0" u="none" strike="noStrike" kern="1200" dirty="0">
              <a:solidFill>
                <a:srgbClr val="002060"/>
              </a:solidFill>
              <a:effectLst/>
              <a:latin typeface="Century Gothic" panose="020B0502020202020204" pitchFamily="34" charset="0"/>
              <a:ea typeface="+mn-ea"/>
              <a:cs typeface="Nirmala UI" panose="020B0502040204020203" pitchFamily="34" charset="0"/>
            </a:endParaRPr>
          </a:p>
          <a:p>
            <a:r>
              <a:rPr lang="fr-FR" sz="1200" b="1" i="0" u="none" strike="noStrike" kern="1200" dirty="0">
                <a:solidFill>
                  <a:schemeClr val="tx1"/>
                </a:solidFill>
                <a:effectLst/>
                <a:latin typeface="+mn-lt"/>
                <a:ea typeface="+mn-ea"/>
                <a:cs typeface="+mn-cs"/>
              </a:rPr>
              <a:t>Answers:</a:t>
            </a:r>
            <a:br>
              <a:rPr lang="fr-FR" sz="1200" b="1"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It’s a blue bike.</a:t>
            </a:r>
          </a:p>
          <a:p>
            <a:r>
              <a:rPr lang="fr-FR" sz="1200" b="0" i="0" u="none" strike="noStrike" kern="1200" dirty="0">
                <a:solidFill>
                  <a:schemeClr val="tx1"/>
                </a:solidFill>
                <a:effectLst/>
                <a:latin typeface="+mn-lt"/>
                <a:ea typeface="+mn-ea"/>
                <a:cs typeface="+mn-cs"/>
              </a:rPr>
              <a:t>He’s a very nice friend.</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It’s a slow car.</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It’s a red fruit.</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She’s a French woman.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He’s a difficult man.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It’s a difficult game.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It’s a green animal.</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61736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2</a:t>
            </a:r>
            <a:r>
              <a:rPr lang="en-GB" baseline="30000" dirty="0"/>
              <a:t>nd</a:t>
            </a:r>
            <a:r>
              <a:rPr lang="en-GB" baseline="0" dirty="0"/>
              <a:t> video from the left – trace the shape of a question mark in the 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a:t>quatre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qu</a:t>
            </a:r>
            <a:r>
              <a:rPr lang="en-GB" b="1" baseline="0" dirty="0"/>
              <a:t>] </a:t>
            </a:r>
            <a:r>
              <a:rPr lang="en-GB" b="0" baseline="0" dirty="0"/>
              <a:t>and hard</a:t>
            </a:r>
            <a:r>
              <a:rPr lang="en-GB" b="1" baseline="0" dirty="0"/>
              <a:t>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write 1-10 and two column headings: [</a:t>
            </a:r>
            <a:r>
              <a:rPr lang="en-GB" dirty="0" err="1"/>
              <a:t>qu</a:t>
            </a:r>
            <a:r>
              <a:rPr lang="en-GB" dirty="0"/>
              <a:t>] and hard [c].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listen.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Pupils tick the correct SSC in their columns.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reveal the answers and pupils pronounce the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Note: they have been taught these words so teachers may want to elicit English meanings for additional consolidation.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6848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recap the formation of some person nouns, adding ‘e’ for the feminine form.</a:t>
            </a:r>
            <a:br>
              <a:rPr lang="en-GB" b="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sz="1200" b="1" kern="1200" dirty="0">
                <a:solidFill>
                  <a:schemeClr val="tx1"/>
                </a:solidFill>
                <a:effectLst/>
                <a:latin typeface="+mn-lt"/>
                <a:ea typeface="+mn-ea"/>
                <a:cs typeface="+mn-cs"/>
              </a:rPr>
              <a:t>Timing: 5 minutes</a:t>
            </a:r>
          </a:p>
          <a:p>
            <a:endParaRPr lang="en-US" b="1" dirty="0"/>
          </a:p>
          <a:p>
            <a:r>
              <a:rPr lang="en-US" b="1" dirty="0"/>
              <a:t>Aim: </a:t>
            </a:r>
            <a:r>
              <a:rPr lang="en-US" b="0" dirty="0"/>
              <a:t>to</a:t>
            </a:r>
            <a:r>
              <a:rPr lang="en-US" b="1" dirty="0"/>
              <a:t> </a:t>
            </a:r>
            <a:r>
              <a:rPr lang="en-US" b="0" dirty="0"/>
              <a:t>consolidate written recognition of male and female noun forms, and to gain a further encounter with this week’s and previously taught vocabulary.</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noProof="0" dirty="0">
                <a:solidFill>
                  <a:schemeClr val="tx1"/>
                </a:solidFill>
                <a:effectLst/>
                <a:latin typeface="+mn-lt"/>
                <a:ea typeface="+mn-ea"/>
                <a:cs typeface="+mn-cs"/>
              </a:rPr>
              <a:t>1. Pupils write 1-6 and two headings ‘un homme’ and ‘</a:t>
            </a:r>
            <a:r>
              <a:rPr lang="en-GB" sz="1200" b="0" i="0" u="none" strike="noStrike" kern="1200" baseline="0" noProof="0" dirty="0" err="1">
                <a:solidFill>
                  <a:schemeClr val="tx1"/>
                </a:solidFill>
                <a:effectLst/>
                <a:latin typeface="+mn-lt"/>
                <a:ea typeface="+mn-ea"/>
                <a:cs typeface="+mn-cs"/>
              </a:rPr>
              <a:t>une</a:t>
            </a:r>
            <a:r>
              <a:rPr lang="en-GB" sz="1200" b="0" i="0" u="none" strike="noStrike" kern="1200" baseline="0" noProof="0" dirty="0">
                <a:solidFill>
                  <a:schemeClr val="tx1"/>
                </a:solidFill>
                <a:effectLst/>
                <a:latin typeface="+mn-lt"/>
                <a:ea typeface="+mn-ea"/>
                <a:cs typeface="+mn-cs"/>
              </a:rPr>
              <a:t> femme’ and choose </a:t>
            </a:r>
            <a:r>
              <a:rPr lang="en-GB" sz="1200" b="0" i="1" u="none" strike="noStrike" kern="1200" baseline="0" noProof="0" dirty="0">
                <a:solidFill>
                  <a:schemeClr val="tx1"/>
                </a:solidFill>
                <a:effectLst/>
                <a:latin typeface="+mn-lt"/>
                <a:ea typeface="+mn-ea"/>
                <a:cs typeface="+mn-cs"/>
              </a:rPr>
              <a:t>‘un homme’ </a:t>
            </a:r>
            <a:r>
              <a:rPr lang="en-GB" sz="1200" b="0" i="0" u="none" strike="noStrike" kern="1200" baseline="0" noProof="0" dirty="0">
                <a:solidFill>
                  <a:schemeClr val="tx1"/>
                </a:solidFill>
                <a:effectLst/>
                <a:latin typeface="+mn-lt"/>
                <a:ea typeface="+mn-ea"/>
                <a:cs typeface="+mn-cs"/>
              </a:rPr>
              <a:t>or </a:t>
            </a:r>
            <a:r>
              <a:rPr lang="en-GB" sz="1200" b="0" i="1" u="none" strike="noStrike" kern="1200" baseline="0" noProof="0" dirty="0">
                <a:solidFill>
                  <a:schemeClr val="tx1"/>
                </a:solidFill>
                <a:effectLst/>
                <a:latin typeface="+mn-lt"/>
                <a:ea typeface="+mn-ea"/>
                <a:cs typeface="+mn-cs"/>
              </a:rPr>
              <a:t>‘</a:t>
            </a:r>
            <a:r>
              <a:rPr lang="en-GB" sz="1200" b="0" i="1" u="none" strike="noStrike" kern="1200" baseline="0" noProof="0" dirty="0" err="1">
                <a:solidFill>
                  <a:schemeClr val="tx1"/>
                </a:solidFill>
                <a:effectLst/>
                <a:latin typeface="+mn-lt"/>
                <a:ea typeface="+mn-ea"/>
                <a:cs typeface="+mn-cs"/>
              </a:rPr>
              <a:t>une</a:t>
            </a:r>
            <a:r>
              <a:rPr lang="en-GB" sz="1200" b="0" i="1" u="none" strike="noStrike" kern="1200" baseline="0" noProof="0" dirty="0">
                <a:solidFill>
                  <a:schemeClr val="tx1"/>
                </a:solidFill>
                <a:effectLst/>
                <a:latin typeface="+mn-lt"/>
                <a:ea typeface="+mn-ea"/>
                <a:cs typeface="+mn-cs"/>
              </a:rPr>
              <a:t> femme’</a:t>
            </a:r>
            <a:r>
              <a:rPr lang="en-GB" sz="1200" b="0" i="0" u="none" strike="noStrike" kern="1200" baseline="0" noProof="0" dirty="0">
                <a:solidFill>
                  <a:schemeClr val="tx1"/>
                </a:solidFill>
                <a:effectLst/>
                <a:latin typeface="+mn-lt"/>
                <a:ea typeface="+mn-ea"/>
                <a:cs typeface="+mn-cs"/>
              </a:rPr>
              <a:t> for each.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2. Click to reveal the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3. Then elicit, chorally, the full word with article and click to reveal each time.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214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revisit singular persons of </a:t>
            </a:r>
            <a:r>
              <a:rPr lang="en-GB" b="0" i="1" dirty="0" err="1"/>
              <a:t>avoir</a:t>
            </a:r>
            <a:r>
              <a:rPr lang="en-GB" b="0" dirty="0"/>
              <a:t> and </a:t>
            </a:r>
            <a:r>
              <a:rPr lang="en-GB" b="0" i="1" dirty="0" err="1"/>
              <a:t>être</a:t>
            </a:r>
            <a:r>
              <a:rPr lang="en-GB"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3959055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sz="1200" b="1" kern="1200" dirty="0">
                <a:solidFill>
                  <a:schemeClr val="tx1"/>
                </a:solidFill>
                <a:effectLst/>
                <a:latin typeface="+mn-lt"/>
                <a:ea typeface="+mn-ea"/>
                <a:cs typeface="+mn-cs"/>
              </a:rPr>
              <a:t>Timing: 10 minutes</a:t>
            </a:r>
          </a:p>
          <a:p>
            <a:endParaRPr lang="en-US" b="1" dirty="0"/>
          </a:p>
          <a:p>
            <a:r>
              <a:rPr lang="en-US" b="1" dirty="0"/>
              <a:t>Aim: </a:t>
            </a:r>
            <a:r>
              <a:rPr lang="en-US" b="0" dirty="0"/>
              <a:t>to</a:t>
            </a:r>
            <a:r>
              <a:rPr lang="en-US" b="1" dirty="0"/>
              <a:t> </a:t>
            </a:r>
            <a:r>
              <a:rPr lang="en-US" b="0" dirty="0"/>
              <a:t>consolidate aural recognition and transcription of </a:t>
            </a:r>
            <a:r>
              <a:rPr lang="en-US" b="0" i="1" dirty="0" err="1"/>
              <a:t>avoir</a:t>
            </a:r>
            <a:r>
              <a:rPr lang="en-US" b="0" i="1" dirty="0"/>
              <a:t> </a:t>
            </a:r>
            <a:r>
              <a:rPr lang="en-US" b="0" dirty="0"/>
              <a:t>and </a:t>
            </a:r>
            <a:r>
              <a:rPr lang="en-US" b="0" i="1" dirty="0" err="1"/>
              <a:t>être</a:t>
            </a:r>
            <a:r>
              <a:rPr lang="en-US" b="0" dirty="0"/>
              <a:t>, and written comprehension of these and other vocabulary.</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Pupils write 1-6.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Explain that Jean-Michel is doing his English homework and the class is going to help. The homework is to listen and complete the sentence in French first and then to translate it all into English (trickier for Jean-Michel than for them, so they can help).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Click to listen to each sentence. Pupils write the missing verb forms only.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Then elicit, chorally the full sentence and click to reveal each verb.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Then elicit the English meanings of each sentence.  There is no need for pupils to write these down.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Respond to anything that pupils find tricky (e.g. translating the word order of the sentences with noun + adjective).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6404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explain additional meanings of </a:t>
            </a:r>
            <a:r>
              <a:rPr lang="en-GB" b="0" dirty="0" err="1"/>
              <a:t>c’est</a:t>
            </a:r>
            <a:r>
              <a:rPr lang="en-GB" b="0" dirty="0"/>
              <a:t> and use with people, where English uses ‘she’ or ‘he’.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2727683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audio" Target="../media/audio63.wav"/><Relationship Id="rId13" Type="http://schemas.openxmlformats.org/officeDocument/2006/relationships/audio" Target="../media/audio68.wav"/><Relationship Id="rId18" Type="http://schemas.openxmlformats.org/officeDocument/2006/relationships/image" Target="../media/image38.png"/><Relationship Id="rId3" Type="http://schemas.openxmlformats.org/officeDocument/2006/relationships/image" Target="../media/image27.png"/><Relationship Id="rId21" Type="http://schemas.openxmlformats.org/officeDocument/2006/relationships/image" Target="../media/image41.png"/><Relationship Id="rId7" Type="http://schemas.openxmlformats.org/officeDocument/2006/relationships/audio" Target="../media/audio62.wav"/><Relationship Id="rId12" Type="http://schemas.openxmlformats.org/officeDocument/2006/relationships/audio" Target="../media/audio67.wav"/><Relationship Id="rId17" Type="http://schemas.openxmlformats.org/officeDocument/2006/relationships/image" Target="../media/image37.jpg"/><Relationship Id="rId2" Type="http://schemas.openxmlformats.org/officeDocument/2006/relationships/notesSlide" Target="../notesSlides/notesSlide10.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6.xml"/><Relationship Id="rId6" Type="http://schemas.openxmlformats.org/officeDocument/2006/relationships/audio" Target="../media/audio61.wav"/><Relationship Id="rId11" Type="http://schemas.openxmlformats.org/officeDocument/2006/relationships/audio" Target="../media/audio66.wav"/><Relationship Id="rId24" Type="http://schemas.openxmlformats.org/officeDocument/2006/relationships/image" Target="../media/image44.png"/><Relationship Id="rId5" Type="http://schemas.openxmlformats.org/officeDocument/2006/relationships/image" Target="../media/image17.svg"/><Relationship Id="rId15" Type="http://schemas.openxmlformats.org/officeDocument/2006/relationships/image" Target="../media/image4.png"/><Relationship Id="rId23" Type="http://schemas.openxmlformats.org/officeDocument/2006/relationships/image" Target="../media/image43.png"/><Relationship Id="rId10" Type="http://schemas.openxmlformats.org/officeDocument/2006/relationships/audio" Target="../media/audio65.wav"/><Relationship Id="rId19" Type="http://schemas.openxmlformats.org/officeDocument/2006/relationships/image" Target="../media/image39.png"/><Relationship Id="rId4" Type="http://schemas.openxmlformats.org/officeDocument/2006/relationships/image" Target="../media/image16.png"/><Relationship Id="rId9" Type="http://schemas.openxmlformats.org/officeDocument/2006/relationships/audio" Target="../media/audio64.wav"/><Relationship Id="rId14" Type="http://schemas.openxmlformats.org/officeDocument/2006/relationships/audio" Target="../media/audio69.wav"/><Relationship Id="rId22"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9.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8.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7.svg"/><Relationship Id="rId5" Type="http://schemas.openxmlformats.org/officeDocument/2006/relationships/slideLayout" Target="../slideLayouts/slideLayout13.xml"/><Relationship Id="rId10" Type="http://schemas.openxmlformats.org/officeDocument/2006/relationships/image" Target="../media/image6.png"/><Relationship Id="rId4" Type="http://schemas.openxmlformats.org/officeDocument/2006/relationships/video" Target="../media/media2.mkv"/><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10.png"/><Relationship Id="rId5" Type="http://schemas.openxmlformats.org/officeDocument/2006/relationships/audio" Target="../media/audio4.wav"/><Relationship Id="rId15" Type="http://schemas.openxmlformats.org/officeDocument/2006/relationships/image" Target="../media/image14.png"/><Relationship Id="rId10" Type="http://schemas.openxmlformats.org/officeDocument/2006/relationships/image" Target="../media/image7.svg"/><Relationship Id="rId4" Type="http://schemas.openxmlformats.org/officeDocument/2006/relationships/audio" Target="../media/audio3.wav"/><Relationship Id="rId9" Type="http://schemas.openxmlformats.org/officeDocument/2006/relationships/image" Target="../media/image6.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audio" Target="../media/audio18.wav"/><Relationship Id="rId3" Type="http://schemas.openxmlformats.org/officeDocument/2006/relationships/image" Target="../media/image5.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audio" Target="../media/audio17.wav"/><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audio" Target="../media/audio12.wav"/><Relationship Id="rId5" Type="http://schemas.openxmlformats.org/officeDocument/2006/relationships/image" Target="../media/image17.svg"/><Relationship Id="rId15" Type="http://schemas.openxmlformats.org/officeDocument/2006/relationships/audio" Target="../media/audio16.wav"/><Relationship Id="rId10" Type="http://schemas.openxmlformats.org/officeDocument/2006/relationships/audio" Target="../media/audio11.wav"/><Relationship Id="rId19" Type="http://schemas.openxmlformats.org/officeDocument/2006/relationships/audio" Target="../media/audio19.wav"/><Relationship Id="rId4" Type="http://schemas.openxmlformats.org/officeDocument/2006/relationships/image" Target="../media/image16.png"/><Relationship Id="rId9" Type="http://schemas.openxmlformats.org/officeDocument/2006/relationships/audio" Target="../media/audio10.wav"/><Relationship Id="rId14" Type="http://schemas.openxmlformats.org/officeDocument/2006/relationships/audio" Target="../media/audio15.wav"/></Relationships>
</file>

<file path=ppt/slides/_rels/slide5.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21.gif"/><Relationship Id="rId18" Type="http://schemas.openxmlformats.org/officeDocument/2006/relationships/image" Target="../media/image26.gif"/><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20.png"/><Relationship Id="rId17" Type="http://schemas.openxmlformats.org/officeDocument/2006/relationships/image" Target="../media/image25.gif"/><Relationship Id="rId2" Type="http://schemas.openxmlformats.org/officeDocument/2006/relationships/notesSlide" Target="../notesSlides/notesSlide5.xml"/><Relationship Id="rId16" Type="http://schemas.openxmlformats.org/officeDocument/2006/relationships/image" Target="../media/image24.gif"/><Relationship Id="rId1" Type="http://schemas.openxmlformats.org/officeDocument/2006/relationships/slideLayout" Target="../slideLayouts/slideLayout16.xml"/><Relationship Id="rId6" Type="http://schemas.openxmlformats.org/officeDocument/2006/relationships/audio" Target="../media/audio23.wav"/><Relationship Id="rId11" Type="http://schemas.openxmlformats.org/officeDocument/2006/relationships/image" Target="../media/image19.png"/><Relationship Id="rId5" Type="http://schemas.openxmlformats.org/officeDocument/2006/relationships/audio" Target="../media/audio22.wav"/><Relationship Id="rId15" Type="http://schemas.openxmlformats.org/officeDocument/2006/relationships/image" Target="../media/image23.gif"/><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22.gif"/></Relationships>
</file>

<file path=ppt/slides/_rels/slide6.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5.wav"/><Relationship Id="rId18" Type="http://schemas.openxmlformats.org/officeDocument/2006/relationships/audio" Target="../media/audio36.wav"/><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audio" Target="../media/audio34.wav"/><Relationship Id="rId17" Type="http://schemas.openxmlformats.org/officeDocument/2006/relationships/image" Target="../media/image30.jpg"/><Relationship Id="rId2" Type="http://schemas.openxmlformats.org/officeDocument/2006/relationships/notesSlide" Target="../notesSlides/notesSlide6.xml"/><Relationship Id="rId16" Type="http://schemas.openxmlformats.org/officeDocument/2006/relationships/image" Target="../media/image29.jpg"/><Relationship Id="rId1" Type="http://schemas.openxmlformats.org/officeDocument/2006/relationships/slideLayout" Target="../slideLayouts/slideLayout16.xml"/><Relationship Id="rId6" Type="http://schemas.openxmlformats.org/officeDocument/2006/relationships/audio" Target="../media/audio31.wav"/><Relationship Id="rId11" Type="http://schemas.openxmlformats.org/officeDocument/2006/relationships/image" Target="../media/image17.svg"/><Relationship Id="rId5" Type="http://schemas.openxmlformats.org/officeDocument/2006/relationships/audio" Target="../media/audio30.wav"/><Relationship Id="rId15" Type="http://schemas.openxmlformats.org/officeDocument/2006/relationships/image" Target="../media/image28.jpg"/><Relationship Id="rId10" Type="http://schemas.openxmlformats.org/officeDocument/2006/relationships/image" Target="../media/image16.png"/><Relationship Id="rId4" Type="http://schemas.openxmlformats.org/officeDocument/2006/relationships/audio" Target="../media/audio29.wav"/><Relationship Id="rId9" Type="http://schemas.openxmlformats.org/officeDocument/2006/relationships/image" Target="../media/image27.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7.wav"/><Relationship Id="rId18" Type="http://schemas.openxmlformats.org/officeDocument/2006/relationships/image" Target="../media/image31.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audio" Target="../media/audio46.wav"/><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audio" Target="../media/audio49.wav"/><Relationship Id="rId20"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5" Type="http://schemas.openxmlformats.org/officeDocument/2006/relationships/image" Target="../media/image19.png"/><Relationship Id="rId10" Type="http://schemas.openxmlformats.org/officeDocument/2006/relationships/audio" Target="../media/audio44.wav"/><Relationship Id="rId19" Type="http://schemas.openxmlformats.org/officeDocument/2006/relationships/image" Target="../media/image32.gif"/><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audio" Target="../media/audio48.wav"/></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audio" Target="../media/audio55.wav"/><Relationship Id="rId3" Type="http://schemas.openxmlformats.org/officeDocument/2006/relationships/image" Target="../media/image27.png"/><Relationship Id="rId7" Type="http://schemas.openxmlformats.org/officeDocument/2006/relationships/image" Target="../media/image26.gif"/><Relationship Id="rId12" Type="http://schemas.openxmlformats.org/officeDocument/2006/relationships/audio" Target="../media/audio54.wav"/><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audio" Target="../media/audio50.wav"/><Relationship Id="rId11" Type="http://schemas.openxmlformats.org/officeDocument/2006/relationships/audio" Target="../media/audio53.wav"/><Relationship Id="rId5" Type="http://schemas.openxmlformats.org/officeDocument/2006/relationships/image" Target="../media/image17.svg"/><Relationship Id="rId10" Type="http://schemas.openxmlformats.org/officeDocument/2006/relationships/audio" Target="../media/audio52.wav"/><Relationship Id="rId4" Type="http://schemas.openxmlformats.org/officeDocument/2006/relationships/image" Target="../media/image16.png"/><Relationship Id="rId9" Type="http://schemas.openxmlformats.org/officeDocument/2006/relationships/audio" Target="../media/audio51.wav"/><Relationship Id="rId14" Type="http://schemas.openxmlformats.org/officeDocument/2006/relationships/audio" Target="../media/audio56.wav"/></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57.wav"/><Relationship Id="rId7" Type="http://schemas.openxmlformats.org/officeDocument/2006/relationships/audio" Target="../media/audio60.wav"/><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audio" Target="../media/audio59.wav"/><Relationship Id="rId10" Type="http://schemas.openxmlformats.org/officeDocument/2006/relationships/image" Target="../media/image35.jpg"/><Relationship Id="rId4" Type="http://schemas.openxmlformats.org/officeDocument/2006/relationships/audio" Target="../media/audio58.wav"/><Relationship Id="rId9"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6103"/>
            <a:ext cx="4350240" cy="1144800"/>
          </a:xfrm>
        </p:spPr>
        <p:txBody>
          <a:bodyPr>
            <a:noAutofit/>
          </a:bodyPr>
          <a:lstStyle/>
          <a:p>
            <a:pPr algn="ctr"/>
            <a:r>
              <a:rPr lang="en-GB" sz="3200" b="1" spc="-1" dirty="0">
                <a:solidFill>
                  <a:schemeClr val="bg1"/>
                </a:solidFill>
                <a:latin typeface="Century Gothic" panose="020B0502020202020204" pitchFamily="34" charset="0"/>
                <a:ea typeface="Century Gothic"/>
              </a:rPr>
              <a:t>Describing things and people</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0" y="5346087"/>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avoir ou être</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[qu]</a:t>
            </a:r>
          </a:p>
        </p:txBody>
      </p:sp>
      <p:pic>
        <p:nvPicPr>
          <p:cNvPr id="10" name="Content Placeholder 4" descr="A picture containing text, sky, tree&#10;&#10;Description automatically generated">
            <a:extLst>
              <a:ext uri="{FF2B5EF4-FFF2-40B4-BE49-F238E27FC236}">
                <a16:creationId xmlns:a16="http://schemas.microsoft.com/office/drawing/2014/main" id="{001B5F1E-5938-4186-B593-A943AB635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856" y="1499752"/>
            <a:ext cx="3942459" cy="2638573"/>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7DA3F044-4632-45E8-B498-835030536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973" y="2938599"/>
            <a:ext cx="1945014" cy="2897150"/>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C6F67AA0-1EF2-4FBF-B92D-1F95B65835EE}"/>
              </a:ext>
            </a:extLst>
          </p:cNvPr>
          <p:cNvSpPr txBox="1"/>
          <p:nvPr/>
        </p:nvSpPr>
        <p:spPr>
          <a:xfrm>
            <a:off x="318685" y="1572732"/>
            <a:ext cx="5413897" cy="461665"/>
          </a:xfrm>
          <a:prstGeom prst="rect">
            <a:avLst/>
          </a:prstGeom>
          <a:noFill/>
        </p:spPr>
        <p:txBody>
          <a:bodyPr wrap="square" rtlCol="0">
            <a:spAutoFit/>
          </a:bodyPr>
          <a:lstStyle/>
          <a:p>
            <a:r>
              <a:rPr lang="en-GB" sz="2400" b="1" dirty="0">
                <a:solidFill>
                  <a:schemeClr val="bg1"/>
                </a:solidFill>
                <a:latin typeface="Segoe Print" panose="02000600000000000000" pitchFamily="2" charset="0"/>
              </a:rPr>
              <a:t>Les </a:t>
            </a:r>
            <a:r>
              <a:rPr lang="en-GB" sz="2400" b="1" dirty="0" err="1">
                <a:solidFill>
                  <a:schemeClr val="bg1"/>
                </a:solidFill>
                <a:latin typeface="Segoe Print" panose="02000600000000000000" pitchFamily="2" charset="0"/>
              </a:rPr>
              <a:t>aventures</a:t>
            </a:r>
            <a:r>
              <a:rPr lang="en-GB" sz="2400" b="1" dirty="0">
                <a:solidFill>
                  <a:schemeClr val="bg1"/>
                </a:solidFill>
                <a:latin typeface="Segoe Print" panose="02000600000000000000" pitchFamily="2" charset="0"/>
              </a:rPr>
              <a:t> de </a:t>
            </a:r>
            <a:r>
              <a:rPr lang="en-GB" sz="2400" b="1" dirty="0" err="1">
                <a:solidFill>
                  <a:schemeClr val="bg1"/>
                </a:solidFill>
                <a:latin typeface="Segoe Print" panose="02000600000000000000" pitchFamily="2" charset="0"/>
              </a:rPr>
              <a:t>Tintin</a:t>
            </a:r>
            <a:endParaRPr lang="en-GB" sz="2400" b="1" dirty="0">
              <a:solidFill>
                <a:schemeClr val="bg1"/>
              </a:solidFill>
              <a:latin typeface="Segoe Print" panose="02000600000000000000" pitchFamily="2" charset="0"/>
            </a:endParaRPr>
          </a:p>
        </p:txBody>
      </p:sp>
      <p:sp>
        <p:nvSpPr>
          <p:cNvPr id="4" name="Speech Bubble: Rectangle with Corners Rounded 3">
            <a:extLst>
              <a:ext uri="{FF2B5EF4-FFF2-40B4-BE49-F238E27FC236}">
                <a16:creationId xmlns:a16="http://schemas.microsoft.com/office/drawing/2014/main" id="{61632281-C863-4CFE-A14A-683F2AA7A816}"/>
              </a:ext>
            </a:extLst>
          </p:cNvPr>
          <p:cNvSpPr/>
          <p:nvPr/>
        </p:nvSpPr>
        <p:spPr>
          <a:xfrm>
            <a:off x="1492378" y="2064637"/>
            <a:ext cx="1945014" cy="1045804"/>
          </a:xfrm>
          <a:prstGeom prst="wedgeRoundRectCallout">
            <a:avLst>
              <a:gd name="adj1" fmla="val -68965"/>
              <a:gd name="adj2" fmla="val 52091"/>
              <a:gd name="adj3" fmla="val 16667"/>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Salut ! Je </a:t>
            </a:r>
            <a:r>
              <a:rPr lang="en-GB" sz="2400" b="1" dirty="0" err="1">
                <a:solidFill>
                  <a:srgbClr val="002060"/>
                </a:solidFill>
                <a:latin typeface="Century Gothic" panose="020B0502020202020204" pitchFamily="34" charset="0"/>
              </a:rPr>
              <a:t>suis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Tintin</a:t>
            </a:r>
            <a:r>
              <a:rPr lang="en-GB" sz="2400" b="1" dirty="0">
                <a:solidFill>
                  <a:srgbClr val="002060"/>
                </a:solidFill>
                <a:latin typeface="Century Gothic" panose="020B0502020202020204" pitchFamily="34" charset="0"/>
              </a:rPr>
              <a:t>.</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210" y="-19046"/>
            <a:ext cx="914400" cy="914400"/>
          </a:xfrm>
          <a:prstGeom prst="rect">
            <a:avLst/>
          </a:prstGeom>
        </p:spPr>
      </p:pic>
      <p:sp>
        <p:nvSpPr>
          <p:cNvPr id="34" name="Speech Bubble: Rectangle with Corners Rounded 33">
            <a:extLst>
              <a:ext uri="{FF2B5EF4-FFF2-40B4-BE49-F238E27FC236}">
                <a16:creationId xmlns:a16="http://schemas.microsoft.com/office/drawing/2014/main" id="{C503B75F-EEA8-474E-BD01-2DFDCD149CF0}"/>
              </a:ext>
            </a:extLst>
          </p:cNvPr>
          <p:cNvSpPr/>
          <p:nvPr/>
        </p:nvSpPr>
        <p:spPr>
          <a:xfrm>
            <a:off x="1075610" y="182385"/>
            <a:ext cx="10040779" cy="437848"/>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6" name="10_1.wav"/>
            </a:hlinkClick>
            <a:extLst>
              <a:ext uri="{FF2B5EF4-FFF2-40B4-BE49-F238E27FC236}">
                <a16:creationId xmlns:a16="http://schemas.microsoft.com/office/drawing/2014/main" id="{D74C7BB7-F8B7-4B43-96F0-E457B05A48D8}"/>
              </a:ext>
            </a:extLst>
          </p:cNvPr>
          <p:cNvSpPr/>
          <p:nvPr/>
        </p:nvSpPr>
        <p:spPr>
          <a:xfrm>
            <a:off x="1075611" y="141894"/>
            <a:ext cx="10506790" cy="4378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Comment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‘she/he/it is’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‘it is’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5" name="CustomShape 23">
            <a:hlinkClick r:id="" action="ppaction://noaction">
              <a:snd r:embed="rId7" name="10_2.wav"/>
            </a:hlinkClick>
            <a:extLst>
              <a:ext uri="{FF2B5EF4-FFF2-40B4-BE49-F238E27FC236}">
                <a16:creationId xmlns:a16="http://schemas.microsoft.com/office/drawing/2014/main" id="{A34C96AA-58E7-4AEF-BC87-5E0F4521E646}"/>
              </a:ext>
            </a:extLst>
          </p:cNvPr>
          <p:cNvSpPr/>
          <p:nvPr/>
        </p:nvSpPr>
        <p:spPr>
          <a:xfrm>
            <a:off x="1387876" y="118237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5" name="CustomShape 24">
            <a:hlinkClick r:id="" action="ppaction://noaction">
              <a:snd r:embed="rId8" name="10_3.wav"/>
            </a:hlinkClick>
            <a:extLst>
              <a:ext uri="{FF2B5EF4-FFF2-40B4-BE49-F238E27FC236}">
                <a16:creationId xmlns:a16="http://schemas.microsoft.com/office/drawing/2014/main" id="{C1F572EF-AA22-4157-B454-73A145F17222}"/>
              </a:ext>
            </a:extLst>
          </p:cNvPr>
          <p:cNvSpPr/>
          <p:nvPr/>
        </p:nvSpPr>
        <p:spPr>
          <a:xfrm>
            <a:off x="1410360" y="274973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7" name="CustomShape 25">
            <a:hlinkClick r:id="" action="ppaction://noaction">
              <a:snd r:embed="rId9" name="10_4.wav"/>
            </a:hlinkClick>
            <a:extLst>
              <a:ext uri="{FF2B5EF4-FFF2-40B4-BE49-F238E27FC236}">
                <a16:creationId xmlns:a16="http://schemas.microsoft.com/office/drawing/2014/main" id="{8E81381B-F368-46F4-9E00-5B9978FFE19B}"/>
              </a:ext>
            </a:extLst>
          </p:cNvPr>
          <p:cNvSpPr/>
          <p:nvPr/>
        </p:nvSpPr>
        <p:spPr>
          <a:xfrm>
            <a:off x="1410360" y="422616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8" name="CustomShape 26">
            <a:hlinkClick r:id="" action="ppaction://noaction">
              <a:snd r:embed="rId10" name="10_5.wav"/>
            </a:hlinkClick>
            <a:extLst>
              <a:ext uri="{FF2B5EF4-FFF2-40B4-BE49-F238E27FC236}">
                <a16:creationId xmlns:a16="http://schemas.microsoft.com/office/drawing/2014/main" id="{A6DB006A-15FB-4D2D-80ED-470AE6D65FAD}"/>
              </a:ext>
            </a:extLst>
          </p:cNvPr>
          <p:cNvSpPr/>
          <p:nvPr/>
        </p:nvSpPr>
        <p:spPr>
          <a:xfrm>
            <a:off x="1410360" y="589631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CustomShape 27">
            <a:hlinkClick r:id="" action="ppaction://noaction">
              <a:snd r:embed="rId11" name="10_6.wav"/>
            </a:hlinkClick>
            <a:extLst>
              <a:ext uri="{FF2B5EF4-FFF2-40B4-BE49-F238E27FC236}">
                <a16:creationId xmlns:a16="http://schemas.microsoft.com/office/drawing/2014/main" id="{949C4EE4-A4C2-45DB-A242-4C2D7697434A}"/>
              </a:ext>
            </a:extLst>
          </p:cNvPr>
          <p:cNvSpPr/>
          <p:nvPr/>
        </p:nvSpPr>
        <p:spPr>
          <a:xfrm>
            <a:off x="6613731" y="118237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0" name="CustomShape 28">
            <a:hlinkClick r:id="" action="ppaction://noaction">
              <a:snd r:embed="rId12" name="10_7.wav"/>
            </a:hlinkClick>
            <a:extLst>
              <a:ext uri="{FF2B5EF4-FFF2-40B4-BE49-F238E27FC236}">
                <a16:creationId xmlns:a16="http://schemas.microsoft.com/office/drawing/2014/main" id="{8C710314-353F-436E-8EA1-46B9EBA3D181}"/>
              </a:ext>
            </a:extLst>
          </p:cNvPr>
          <p:cNvSpPr/>
          <p:nvPr/>
        </p:nvSpPr>
        <p:spPr>
          <a:xfrm>
            <a:off x="6613731" y="271418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9" name="CustomShape 27">
            <a:hlinkClick r:id="" action="ppaction://noaction">
              <a:snd r:embed="rId13" name="10_8.wav"/>
            </a:hlinkClick>
            <a:extLst>
              <a:ext uri="{FF2B5EF4-FFF2-40B4-BE49-F238E27FC236}">
                <a16:creationId xmlns:a16="http://schemas.microsoft.com/office/drawing/2014/main" id="{837F9A91-A1F6-4CDA-B97C-6D23F4FCED73}"/>
              </a:ext>
            </a:extLst>
          </p:cNvPr>
          <p:cNvSpPr/>
          <p:nvPr/>
        </p:nvSpPr>
        <p:spPr>
          <a:xfrm>
            <a:off x="6613731" y="418762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0" name="CustomShape 28">
            <a:hlinkClick r:id="" action="ppaction://noaction">
              <a:snd r:embed="rId14" name="10_9.wav"/>
            </a:hlinkClick>
            <a:extLst>
              <a:ext uri="{FF2B5EF4-FFF2-40B4-BE49-F238E27FC236}">
                <a16:creationId xmlns:a16="http://schemas.microsoft.com/office/drawing/2014/main" id="{0506D83B-BA09-4D8D-8570-7B29F59D34CF}"/>
              </a:ext>
            </a:extLst>
          </p:cNvPr>
          <p:cNvSpPr/>
          <p:nvPr/>
        </p:nvSpPr>
        <p:spPr>
          <a:xfrm>
            <a:off x="6613731" y="585924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31" name="Picture 30" descr="A picture containing text, vector graphics&#10;&#10;Description automatically generated">
            <a:extLst>
              <a:ext uri="{FF2B5EF4-FFF2-40B4-BE49-F238E27FC236}">
                <a16:creationId xmlns:a16="http://schemas.microsoft.com/office/drawing/2014/main" id="{78F3CD56-F68C-4DE8-9E59-4FDE1F876F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4284" y="660724"/>
            <a:ext cx="1605387" cy="2391267"/>
          </a:xfrm>
          <a:prstGeom prst="rect">
            <a:avLst/>
          </a:prstGeom>
        </p:spPr>
      </p:pic>
      <p:pic>
        <p:nvPicPr>
          <p:cNvPr id="32" name="Picture 31" descr="Icon&#10;&#10;Description automatically generated">
            <a:extLst>
              <a:ext uri="{FF2B5EF4-FFF2-40B4-BE49-F238E27FC236}">
                <a16:creationId xmlns:a16="http://schemas.microsoft.com/office/drawing/2014/main" id="{6E6644C5-9BE6-4AF0-81E3-2C8D6EBC54B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71201" y="1568917"/>
            <a:ext cx="1059840" cy="1059840"/>
          </a:xfrm>
          <a:prstGeom prst="rect">
            <a:avLst/>
          </a:prstGeom>
        </p:spPr>
      </p:pic>
      <p:sp>
        <p:nvSpPr>
          <p:cNvPr id="45" name="Title 1">
            <a:extLst>
              <a:ext uri="{FF2B5EF4-FFF2-40B4-BE49-F238E27FC236}">
                <a16:creationId xmlns:a16="http://schemas.microsoft.com/office/drawing/2014/main" id="{604A9AA9-C9E4-4C69-AD95-F2350CA3D5D2}"/>
              </a:ext>
            </a:extLst>
          </p:cNvPr>
          <p:cNvSpPr txBox="1">
            <a:spLocks/>
          </p:cNvSpPr>
          <p:nvPr/>
        </p:nvSpPr>
        <p:spPr>
          <a:xfrm>
            <a:off x="10950576" y="2600302"/>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6" name="Content Placeholder 6" descr="A group of people dancing&#10;&#10;Description automatically generated with medium confidence">
            <a:extLst>
              <a:ext uri="{FF2B5EF4-FFF2-40B4-BE49-F238E27FC236}">
                <a16:creationId xmlns:a16="http://schemas.microsoft.com/office/drawing/2014/main" id="{6E644971-F743-4786-8536-9F8ED21E0B14}"/>
              </a:ext>
            </a:extLst>
          </p:cNvPr>
          <p:cNvPicPr>
            <a:picLocks noChangeAspect="1"/>
          </p:cNvPicPr>
          <p:nvPr/>
        </p:nvPicPr>
        <p:blipFill rotWithShape="1">
          <a:blip r:embed="rId17">
            <a:extLst>
              <a:ext uri="{28A0092B-C50C-407E-A947-70E740481C1C}">
                <a14:useLocalDpi xmlns:a14="http://schemas.microsoft.com/office/drawing/2010/main" val="0"/>
              </a:ext>
            </a:extLst>
          </a:blip>
          <a:srcRect t="30556" r="61093"/>
          <a:stretch/>
        </p:blipFill>
        <p:spPr>
          <a:xfrm>
            <a:off x="2740926" y="2183187"/>
            <a:ext cx="1514971" cy="1521005"/>
          </a:xfrm>
          <a:prstGeom prst="rect">
            <a:avLst/>
          </a:prstGeom>
          <a:effectLst>
            <a:outerShdw blurRad="50800" dist="38100" dir="5400000" algn="t" rotWithShape="0">
              <a:prstClr val="black">
                <a:alpha val="40000"/>
              </a:prstClr>
            </a:outerShdw>
          </a:effectLst>
        </p:spPr>
      </p:pic>
      <p:pic>
        <p:nvPicPr>
          <p:cNvPr id="5" name="Picture 4" descr="A picture containing text, bicycle, transport, wheel&#10;&#10;Description automatically generated">
            <a:extLst>
              <a:ext uri="{FF2B5EF4-FFF2-40B4-BE49-F238E27FC236}">
                <a16:creationId xmlns:a16="http://schemas.microsoft.com/office/drawing/2014/main" id="{CB5C9AF0-A0F4-4B94-B79D-C6F511956F2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31232" y="865473"/>
            <a:ext cx="1850571" cy="1113234"/>
          </a:xfrm>
          <a:prstGeom prst="rect">
            <a:avLst/>
          </a:prstGeom>
        </p:spPr>
      </p:pic>
      <p:pic>
        <p:nvPicPr>
          <p:cNvPr id="8" name="Picture 7" descr="A picture containing car, old, yellow, transport&#10;&#10;Description automatically generated">
            <a:extLst>
              <a:ext uri="{FF2B5EF4-FFF2-40B4-BE49-F238E27FC236}">
                <a16:creationId xmlns:a16="http://schemas.microsoft.com/office/drawing/2014/main" id="{20C557D5-FE7E-40C2-A74A-DCB1A8D6F2F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10395" y="3987418"/>
            <a:ext cx="2346627" cy="1296145"/>
          </a:xfrm>
          <a:prstGeom prst="rect">
            <a:avLst/>
          </a:prstGeom>
        </p:spPr>
      </p:pic>
      <p:pic>
        <p:nvPicPr>
          <p:cNvPr id="10" name="Picture 9" descr="A picture containing cherry&#10;&#10;Description automatically generated">
            <a:extLst>
              <a:ext uri="{FF2B5EF4-FFF2-40B4-BE49-F238E27FC236}">
                <a16:creationId xmlns:a16="http://schemas.microsoft.com/office/drawing/2014/main" id="{57FCD11B-7F60-4A1D-A2CA-A2A5FDF300A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83111" y="5477142"/>
            <a:ext cx="935746" cy="1030770"/>
          </a:xfrm>
          <a:prstGeom prst="rect">
            <a:avLst/>
          </a:prstGeom>
        </p:spPr>
      </p:pic>
      <p:pic>
        <p:nvPicPr>
          <p:cNvPr id="12" name="Picture 11" descr="A black rectangle with a black background&#10;&#10;Description automatically generated with low confidence">
            <a:extLst>
              <a:ext uri="{FF2B5EF4-FFF2-40B4-BE49-F238E27FC236}">
                <a16:creationId xmlns:a16="http://schemas.microsoft.com/office/drawing/2014/main" id="{3D22491D-4000-4D32-8028-78F066A6CFB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861374" y="837185"/>
            <a:ext cx="1267962" cy="1363858"/>
          </a:xfrm>
          <a:prstGeom prst="rect">
            <a:avLst/>
          </a:prstGeom>
        </p:spPr>
      </p:pic>
      <p:pic>
        <p:nvPicPr>
          <p:cNvPr id="14" name="Picture 13" descr="A picture containing suit, dark, night sky&#10;&#10;Description automatically generated">
            <a:extLst>
              <a:ext uri="{FF2B5EF4-FFF2-40B4-BE49-F238E27FC236}">
                <a16:creationId xmlns:a16="http://schemas.microsoft.com/office/drawing/2014/main" id="{FE446410-EBB4-486A-A591-F41EADED914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13731" y="2339921"/>
            <a:ext cx="787219" cy="1574437"/>
          </a:xfrm>
          <a:prstGeom prst="rect">
            <a:avLst/>
          </a:prstGeom>
        </p:spPr>
      </p:pic>
      <p:pic>
        <p:nvPicPr>
          <p:cNvPr id="16" name="Picture 15" descr="Icon&#10;&#10;Description automatically generated">
            <a:extLst>
              <a:ext uri="{FF2B5EF4-FFF2-40B4-BE49-F238E27FC236}">
                <a16:creationId xmlns:a16="http://schemas.microsoft.com/office/drawing/2014/main" id="{DBCFAB32-7FF3-4598-B135-4D7F0DED0A9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253485" y="5555643"/>
            <a:ext cx="647465" cy="1133727"/>
          </a:xfrm>
          <a:prstGeom prst="rect">
            <a:avLst/>
          </a:prstGeom>
        </p:spPr>
      </p:pic>
      <p:pic>
        <p:nvPicPr>
          <p:cNvPr id="18" name="Picture 17" descr="A picture containing shape&#10;&#10;Description automatically generated">
            <a:extLst>
              <a:ext uri="{FF2B5EF4-FFF2-40B4-BE49-F238E27FC236}">
                <a16:creationId xmlns:a16="http://schemas.microsoft.com/office/drawing/2014/main" id="{8AB445B3-29D9-48D4-B0B7-835B3EE398A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906520" y="3997697"/>
            <a:ext cx="1341393" cy="1341393"/>
          </a:xfrm>
          <a:prstGeom prst="rect">
            <a:avLst/>
          </a:prstGeom>
        </p:spPr>
      </p:pic>
    </p:spTree>
    <p:extLst>
      <p:ext uri="{BB962C8B-B14F-4D97-AF65-F5344CB8AC3E}">
        <p14:creationId xmlns:p14="http://schemas.microsoft.com/office/powerpoint/2010/main" val="66184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Graphic 5" descr="Help with solid fill">
            <a:extLst>
              <a:ext uri="{FF2B5EF4-FFF2-40B4-BE49-F238E27FC236}">
                <a16:creationId xmlns:a16="http://schemas.microsoft.com/office/drawing/2014/main" id="{A8273D5D-CABC-4B5B-988E-0A6F06281C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7" name="qu (RT3W5)">
            <a:hlinkClick r:id="" action="ppaction://media"/>
            <a:extLst>
              <a:ext uri="{FF2B5EF4-FFF2-40B4-BE49-F238E27FC236}">
                <a16:creationId xmlns:a16="http://schemas.microsoft.com/office/drawing/2014/main" id="{40EF0D3C-86FB-4227-B48F-1D5BE73D0617}"/>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29184" y="1700784"/>
            <a:ext cx="2779776" cy="1563624"/>
          </a:xfrm>
          <a:prstGeom prst="rect">
            <a:avLst/>
          </a:prstGeom>
        </p:spPr>
      </p:pic>
      <p:pic>
        <p:nvPicPr>
          <p:cNvPr id="8" name="Question (RT3W5)">
            <a:hlinkClick r:id="" action="ppaction://media"/>
            <a:extLst>
              <a:ext uri="{FF2B5EF4-FFF2-40B4-BE49-F238E27FC236}">
                <a16:creationId xmlns:a16="http://schemas.microsoft.com/office/drawing/2014/main" id="{331C0646-E54D-4844-9D89-ED556AAF81AA}"/>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8513064" y="2179171"/>
            <a:ext cx="3678936" cy="2069402"/>
          </a:xfrm>
          <a:prstGeom prst="rect">
            <a:avLst/>
          </a:prstGeom>
        </p:spPr>
      </p:pic>
    </p:spTree>
    <p:extLst>
      <p:ext uri="{BB962C8B-B14F-4D97-AF65-F5344CB8AC3E}">
        <p14:creationId xmlns:p14="http://schemas.microsoft.com/office/powerpoint/2010/main" val="133817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317"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2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7"/>
                </p:tgtEl>
              </p:cMediaNode>
            </p:video>
            <p:video>
              <p:cMediaNode vol="80000">
                <p:cTn id="28" fill="hold" display="0">
                  <p:stCondLst>
                    <p:cond delay="indefinite"/>
                  </p:stCondLst>
                </p:cTn>
                <p:tgtEl>
                  <p:spTgt spid="8"/>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expli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atre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uni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musi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Help with solid fill">
            <a:extLst>
              <a:ext uri="{FF2B5EF4-FFF2-40B4-BE49-F238E27FC236}">
                <a16:creationId xmlns:a16="http://schemas.microsoft.com/office/drawing/2014/main" id="{2BC6C222-5D47-41CB-8917-4F6B852FA2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4" name="Picture 3" descr="A picture containing text, sign, vector graphics&#10;&#10;Description automatically generated">
            <a:extLst>
              <a:ext uri="{FF2B5EF4-FFF2-40B4-BE49-F238E27FC236}">
                <a16:creationId xmlns:a16="http://schemas.microsoft.com/office/drawing/2014/main" id="{5CC63016-B69E-44F9-AF71-0129EFDF62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2078" y="1260641"/>
            <a:ext cx="1135157" cy="1677831"/>
          </a:xfrm>
          <a:prstGeom prst="rect">
            <a:avLst/>
          </a:prstGeom>
        </p:spPr>
      </p:pic>
      <p:grpSp>
        <p:nvGrpSpPr>
          <p:cNvPr id="36" name="Group 35">
            <a:extLst>
              <a:ext uri="{FF2B5EF4-FFF2-40B4-BE49-F238E27FC236}">
                <a16:creationId xmlns:a16="http://schemas.microsoft.com/office/drawing/2014/main" id="{39831EB9-5422-45FE-810E-197585F6EE5B}"/>
              </a:ext>
            </a:extLst>
          </p:cNvPr>
          <p:cNvGrpSpPr/>
          <p:nvPr/>
        </p:nvGrpSpPr>
        <p:grpSpPr>
          <a:xfrm>
            <a:off x="8781922" y="4321460"/>
            <a:ext cx="2616469" cy="1210818"/>
            <a:chOff x="8781922" y="4409780"/>
            <a:chExt cx="2616469" cy="1210818"/>
          </a:xfrm>
        </p:grpSpPr>
        <p:pic>
          <p:nvPicPr>
            <p:cNvPr id="7" name="Picture 6" descr="Shape, arrow&#10;&#10;Description automatically generated">
              <a:extLst>
                <a:ext uri="{FF2B5EF4-FFF2-40B4-BE49-F238E27FC236}">
                  <a16:creationId xmlns:a16="http://schemas.microsoft.com/office/drawing/2014/main" id="{5C37FBF5-EB29-4042-B5B9-77201A38C4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2" y="5118231"/>
              <a:ext cx="857373" cy="502367"/>
            </a:xfrm>
            <a:prstGeom prst="rect">
              <a:avLst/>
            </a:prstGeom>
          </p:spPr>
        </p:pic>
        <p:pic>
          <p:nvPicPr>
            <p:cNvPr id="13" name="Picture 12" descr="Shape, arrow&#10;&#10;Description automatically generated">
              <a:extLst>
                <a:ext uri="{FF2B5EF4-FFF2-40B4-BE49-F238E27FC236}">
                  <a16:creationId xmlns:a16="http://schemas.microsoft.com/office/drawing/2014/main" id="{BD7A2E35-08A1-4E2B-B968-A96AB9F649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55469" y="5075842"/>
              <a:ext cx="855093" cy="502367"/>
            </a:xfrm>
            <a:prstGeom prst="rect">
              <a:avLst/>
            </a:prstGeom>
          </p:spPr>
        </p:pic>
        <p:pic>
          <p:nvPicPr>
            <p:cNvPr id="31" name="Picture 30" descr="Shape, arrow&#10;&#10;Description automatically generated">
              <a:extLst>
                <a:ext uri="{FF2B5EF4-FFF2-40B4-BE49-F238E27FC236}">
                  <a16:creationId xmlns:a16="http://schemas.microsoft.com/office/drawing/2014/main" id="{77A89EA2-B33D-4065-8B6C-E377F15D0A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3" y="4452000"/>
              <a:ext cx="857373" cy="502367"/>
            </a:xfrm>
            <a:prstGeom prst="rect">
              <a:avLst/>
            </a:prstGeom>
          </p:spPr>
        </p:pic>
        <p:pic>
          <p:nvPicPr>
            <p:cNvPr id="32" name="Picture 31" descr="Shape, arrow&#10;&#10;Description automatically generated">
              <a:extLst>
                <a:ext uri="{FF2B5EF4-FFF2-40B4-BE49-F238E27FC236}">
                  <a16:creationId xmlns:a16="http://schemas.microsoft.com/office/drawing/2014/main" id="{0EF8C1E5-3545-419B-AF48-36850195CE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41018" y="5052088"/>
              <a:ext cx="857373" cy="502367"/>
            </a:xfrm>
            <a:prstGeom prst="rect">
              <a:avLst/>
            </a:prstGeom>
          </p:spPr>
        </p:pic>
        <p:pic>
          <p:nvPicPr>
            <p:cNvPr id="33" name="Picture 32" descr="Shape, arrow&#10;&#10;Description automatically generated">
              <a:extLst>
                <a:ext uri="{FF2B5EF4-FFF2-40B4-BE49-F238E27FC236}">
                  <a16:creationId xmlns:a16="http://schemas.microsoft.com/office/drawing/2014/main" id="{F1A470D8-27DA-4BC2-86F2-8F8E0BC6EB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9296" y="4430890"/>
              <a:ext cx="857373" cy="502367"/>
            </a:xfrm>
            <a:prstGeom prst="rect">
              <a:avLst/>
            </a:prstGeom>
          </p:spPr>
        </p:pic>
        <p:pic>
          <p:nvPicPr>
            <p:cNvPr id="34" name="Picture 33" descr="Shape, arrow&#10;&#10;Description automatically generated">
              <a:extLst>
                <a:ext uri="{FF2B5EF4-FFF2-40B4-BE49-F238E27FC236}">
                  <a16:creationId xmlns:a16="http://schemas.microsoft.com/office/drawing/2014/main" id="{23B62826-36EE-47C9-83CC-9D9E15411E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90799" y="4409780"/>
              <a:ext cx="857373" cy="502367"/>
            </a:xfrm>
            <a:prstGeom prst="rect">
              <a:avLst/>
            </a:prstGeom>
          </p:spPr>
        </p:pic>
      </p:grpSp>
      <p:grpSp>
        <p:nvGrpSpPr>
          <p:cNvPr id="35" name="Group 34">
            <a:extLst>
              <a:ext uri="{FF2B5EF4-FFF2-40B4-BE49-F238E27FC236}">
                <a16:creationId xmlns:a16="http://schemas.microsoft.com/office/drawing/2014/main" id="{B283245B-3CA1-430B-AB8D-1A4F3D10C5DB}"/>
              </a:ext>
            </a:extLst>
          </p:cNvPr>
          <p:cNvGrpSpPr/>
          <p:nvPr/>
        </p:nvGrpSpPr>
        <p:grpSpPr>
          <a:xfrm>
            <a:off x="8579071" y="1027169"/>
            <a:ext cx="2198006" cy="1932990"/>
            <a:chOff x="8579071" y="1027169"/>
            <a:chExt cx="2198006" cy="1932990"/>
          </a:xfrm>
        </p:grpSpPr>
        <p:pic>
          <p:nvPicPr>
            <p:cNvPr id="28" name="Picture 27" descr="A picture containing icon&#10;&#10;Description automatically generated">
              <a:extLst>
                <a:ext uri="{FF2B5EF4-FFF2-40B4-BE49-F238E27FC236}">
                  <a16:creationId xmlns:a16="http://schemas.microsoft.com/office/drawing/2014/main" id="{F0533565-5E1E-43B5-907D-8874FA94E73C}"/>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79071" y="1027169"/>
              <a:ext cx="1890706" cy="1932990"/>
            </a:xfrm>
            <a:prstGeom prst="rect">
              <a:avLst/>
            </a:prstGeom>
          </p:spPr>
        </p:pic>
        <p:sp>
          <p:nvSpPr>
            <p:cNvPr id="30" name="TextBox 29">
              <a:extLst>
                <a:ext uri="{FF2B5EF4-FFF2-40B4-BE49-F238E27FC236}">
                  <a16:creationId xmlns:a16="http://schemas.microsoft.com/office/drawing/2014/main" id="{44A3E2E9-24B0-4E5B-A74F-6FBC3AFF04A4}"/>
                </a:ext>
              </a:extLst>
            </p:cNvPr>
            <p:cNvSpPr txBox="1"/>
            <p:nvPr/>
          </p:nvSpPr>
          <p:spPr>
            <a:xfrm rot="20734402">
              <a:off x="8682806" y="1488970"/>
              <a:ext cx="20942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to explain</a:t>
              </a:r>
            </a:p>
          </p:txBody>
        </p:sp>
      </p:grpSp>
      <p:grpSp>
        <p:nvGrpSpPr>
          <p:cNvPr id="39" name="Group 38">
            <a:extLst>
              <a:ext uri="{FF2B5EF4-FFF2-40B4-BE49-F238E27FC236}">
                <a16:creationId xmlns:a16="http://schemas.microsoft.com/office/drawing/2014/main" id="{EECB272A-DECE-41B1-930E-ED27F333FF73}"/>
              </a:ext>
            </a:extLst>
          </p:cNvPr>
          <p:cNvGrpSpPr/>
          <p:nvPr/>
        </p:nvGrpSpPr>
        <p:grpSpPr>
          <a:xfrm>
            <a:off x="513915" y="3770720"/>
            <a:ext cx="2970694" cy="2065154"/>
            <a:chOff x="513915" y="3770720"/>
            <a:chExt cx="2970694" cy="2065154"/>
          </a:xfrm>
        </p:grpSpPr>
        <p:pic>
          <p:nvPicPr>
            <p:cNvPr id="24" name="Picture 23" descr="Shape&#10;&#10;Description automatically generated with medium confidence">
              <a:extLst>
                <a:ext uri="{FF2B5EF4-FFF2-40B4-BE49-F238E27FC236}">
                  <a16:creationId xmlns:a16="http://schemas.microsoft.com/office/drawing/2014/main" id="{AB3077B4-D493-452D-AAE7-E85518612F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32933">
              <a:off x="513915" y="3770720"/>
              <a:ext cx="2970694" cy="1485347"/>
            </a:xfrm>
            <a:prstGeom prst="rect">
              <a:avLst/>
            </a:prstGeom>
          </p:spPr>
        </p:pic>
        <p:pic>
          <p:nvPicPr>
            <p:cNvPr id="38" name="Picture 37" descr="A group of people wearing clothing&#10;&#10;Description automatically generated with low confidence">
              <a:extLst>
                <a:ext uri="{FF2B5EF4-FFF2-40B4-BE49-F238E27FC236}">
                  <a16:creationId xmlns:a16="http://schemas.microsoft.com/office/drawing/2014/main" id="{0D7F111C-B586-434B-8357-6CFE761CA5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5128" y="3896219"/>
              <a:ext cx="2213978" cy="1939655"/>
            </a:xfrm>
            <a:prstGeom prst="rect">
              <a:avLst/>
            </a:prstGeom>
          </p:spPr>
        </p:pic>
      </p:grpSp>
    </p:spTree>
    <p:extLst>
      <p:ext uri="{BB962C8B-B14F-4D97-AF65-F5344CB8AC3E}">
        <p14:creationId xmlns:p14="http://schemas.microsoft.com/office/powerpoint/2010/main" val="17133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2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2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2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2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2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2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2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1" name="Graphic 20" descr="Teacher">
            <a:extLst>
              <a:ext uri="{FF2B5EF4-FFF2-40B4-BE49-F238E27FC236}">
                <a16:creationId xmlns:a16="http://schemas.microsoft.com/office/drawing/2014/main" id="{C7F8DB86-CAAB-47A3-BF48-677AE960C8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0163" y="122661"/>
            <a:ext cx="914400" cy="914400"/>
          </a:xfrm>
          <a:prstGeom prst="rect">
            <a:avLst/>
          </a:prstGeom>
        </p:spPr>
      </p:pic>
      <p:sp>
        <p:nvSpPr>
          <p:cNvPr id="22" name="Speech Bubble: Rectangle with Corners Rounded 21">
            <a:hlinkClick r:id="" action="ppaction://noaction">
              <a:snd r:embed="rId6" name="4_1.wav"/>
            </a:hlinkClick>
            <a:extLst>
              <a:ext uri="{FF2B5EF4-FFF2-40B4-BE49-F238E27FC236}">
                <a16:creationId xmlns:a16="http://schemas.microsoft.com/office/drawing/2014/main" id="{D21F4A35-5B3A-4F50-B832-5D4552AC1AFF}"/>
              </a:ext>
            </a:extLst>
          </p:cNvPr>
          <p:cNvSpPr/>
          <p:nvPr/>
        </p:nvSpPr>
        <p:spPr>
          <a:xfrm>
            <a:off x="1357587" y="156650"/>
            <a:ext cx="4571265"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5" name="CustomShape 7">
            <a:hlinkClick r:id="" action="ppaction://noaction">
              <a:snd r:embed="rId6" name="4_1.wav"/>
            </a:hlinkClick>
            <a:extLst>
              <a:ext uri="{FF2B5EF4-FFF2-40B4-BE49-F238E27FC236}">
                <a16:creationId xmlns:a16="http://schemas.microsoft.com/office/drawing/2014/main" id="{ADB631A1-56EC-43FC-B334-56A0FB11257A}"/>
              </a:ext>
            </a:extLst>
          </p:cNvPr>
          <p:cNvSpPr/>
          <p:nvPr/>
        </p:nvSpPr>
        <p:spPr>
          <a:xfrm>
            <a:off x="1394549" y="199582"/>
            <a:ext cx="453430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[qu] ou [c]?</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Title 7">
            <a:extLst>
              <a:ext uri="{FF2B5EF4-FFF2-40B4-BE49-F238E27FC236}">
                <a16:creationId xmlns:a16="http://schemas.microsoft.com/office/drawing/2014/main" id="{7E8DEE0E-4396-4594-A805-35FD2481B071}"/>
              </a:ext>
            </a:extLst>
          </p:cNvPr>
          <p:cNvSpPr>
            <a:spLocks noGrp="1"/>
          </p:cNvSpPr>
          <p:nvPr>
            <p:ph type="title"/>
          </p:nvPr>
        </p:nvSpPr>
        <p:spPr>
          <a:xfrm>
            <a:off x="10774740" y="1064647"/>
            <a:ext cx="1587218" cy="362668"/>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lang="en-GB" sz="2000" dirty="0"/>
          </a:p>
        </p:txBody>
      </p:sp>
      <p:sp>
        <p:nvSpPr>
          <p:cNvPr id="11" name="Speech Bubble: Rectangle with Corners Rounded 10">
            <a:hlinkClick r:id="" action="ppaction://noaction">
              <a:snd r:embed="rId7" name="p_ii.wav"/>
            </a:hlinkClick>
            <a:extLst>
              <a:ext uri="{FF2B5EF4-FFF2-40B4-BE49-F238E27FC236}">
                <a16:creationId xmlns:a16="http://schemas.microsoft.com/office/drawing/2014/main" id="{3C4B21E3-D03A-4A9C-9759-1DEA1A1C91F9}"/>
              </a:ext>
            </a:extLst>
          </p:cNvPr>
          <p:cNvSpPr/>
          <p:nvPr/>
        </p:nvSpPr>
        <p:spPr>
          <a:xfrm>
            <a:off x="6154821" y="117867"/>
            <a:ext cx="388470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2" name="CustomShape 7">
            <a:hlinkClick r:id="" action="ppaction://noaction">
              <a:snd r:embed="rId8" name="p_ii.wav"/>
            </a:hlinkClick>
            <a:extLst>
              <a:ext uri="{FF2B5EF4-FFF2-40B4-BE49-F238E27FC236}">
                <a16:creationId xmlns:a16="http://schemas.microsoft.com/office/drawing/2014/main" id="{551846B1-7F92-44CC-A15C-30B5C425898F}"/>
              </a:ext>
            </a:extLst>
          </p:cNvPr>
          <p:cNvSpPr/>
          <p:nvPr/>
        </p:nvSpPr>
        <p:spPr>
          <a:xfrm>
            <a:off x="6180891" y="190431"/>
            <a:ext cx="3884709"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Puis</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mots.</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13" name="Table 4">
            <a:extLst>
              <a:ext uri="{FF2B5EF4-FFF2-40B4-BE49-F238E27FC236}">
                <a16:creationId xmlns:a16="http://schemas.microsoft.com/office/drawing/2014/main" id="{16F3E9DE-3930-4A62-9C35-C13B026CD67F}"/>
              </a:ext>
            </a:extLst>
          </p:cNvPr>
          <p:cNvGraphicFramePr>
            <a:graphicFrameLocks noGrp="1"/>
          </p:cNvGraphicFramePr>
          <p:nvPr>
            <p:extLst>
              <p:ext uri="{D42A27DB-BD31-4B8C-83A1-F6EECF244321}">
                <p14:modId xmlns:p14="http://schemas.microsoft.com/office/powerpoint/2010/main" val="2622225261"/>
              </p:ext>
            </p:extLst>
          </p:nvPr>
        </p:nvGraphicFramePr>
        <p:xfrm>
          <a:off x="701864" y="1801550"/>
          <a:ext cx="5123749" cy="4654595"/>
        </p:xfrm>
        <a:graphic>
          <a:graphicData uri="http://schemas.openxmlformats.org/drawingml/2006/table">
            <a:tbl>
              <a:tblPr firstRow="1" bandRow="1"/>
              <a:tblGrid>
                <a:gridCol w="3560420">
                  <a:extLst>
                    <a:ext uri="{9D8B030D-6E8A-4147-A177-3AD203B41FA5}">
                      <a16:colId xmlns:a16="http://schemas.microsoft.com/office/drawing/2014/main" val="1697490510"/>
                    </a:ext>
                  </a:extLst>
                </a:gridCol>
                <a:gridCol w="825910">
                  <a:extLst>
                    <a:ext uri="{9D8B030D-6E8A-4147-A177-3AD203B41FA5}">
                      <a16:colId xmlns:a16="http://schemas.microsoft.com/office/drawing/2014/main" val="2312480290"/>
                    </a:ext>
                  </a:extLst>
                </a:gridCol>
                <a:gridCol w="737419">
                  <a:extLst>
                    <a:ext uri="{9D8B030D-6E8A-4147-A177-3AD203B41FA5}">
                      <a16:colId xmlns:a16="http://schemas.microsoft.com/office/drawing/2014/main" val="139873084"/>
                    </a:ext>
                  </a:extLst>
                </a:gridCol>
              </a:tblGrid>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c   a l m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l e   s a 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s y m p a t h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q u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a v e 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r h="930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q u a t r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8991863"/>
                  </a:ext>
                </a:extLst>
              </a:tr>
            </a:tbl>
          </a:graphicData>
        </a:graphic>
      </p:graphicFrame>
      <p:sp>
        <p:nvSpPr>
          <p:cNvPr id="15" name="CustomShape 23">
            <a:hlinkClick r:id="" action="ppaction://noaction">
              <a:snd r:embed="rId9" name="4_2.wav"/>
            </a:hlinkClick>
            <a:extLst>
              <a:ext uri="{FF2B5EF4-FFF2-40B4-BE49-F238E27FC236}">
                <a16:creationId xmlns:a16="http://schemas.microsoft.com/office/drawing/2014/main" id="{48049F1C-AFA7-4B4C-8E03-5B844D47231C}"/>
              </a:ext>
            </a:extLst>
          </p:cNvPr>
          <p:cNvSpPr/>
          <p:nvPr/>
        </p:nvSpPr>
        <p:spPr>
          <a:xfrm>
            <a:off x="108739" y="2125420"/>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3">
            <a:hlinkClick r:id="" action="ppaction://noaction">
              <a:snd r:embed="rId10" name="4_3.wav"/>
            </a:hlinkClick>
            <a:extLst>
              <a:ext uri="{FF2B5EF4-FFF2-40B4-BE49-F238E27FC236}">
                <a16:creationId xmlns:a16="http://schemas.microsoft.com/office/drawing/2014/main" id="{D7EC1C62-4BDF-4C12-8B0A-C4FBC2E1E322}"/>
              </a:ext>
            </a:extLst>
          </p:cNvPr>
          <p:cNvSpPr/>
          <p:nvPr/>
        </p:nvSpPr>
        <p:spPr>
          <a:xfrm>
            <a:off x="99813" y="294580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11" name="4_4.wav"/>
            </a:hlinkClick>
            <a:extLst>
              <a:ext uri="{FF2B5EF4-FFF2-40B4-BE49-F238E27FC236}">
                <a16:creationId xmlns:a16="http://schemas.microsoft.com/office/drawing/2014/main" id="{DDCFB24A-4E9D-4318-82EA-2D4B5E58508F}"/>
              </a:ext>
            </a:extLst>
          </p:cNvPr>
          <p:cNvSpPr/>
          <p:nvPr/>
        </p:nvSpPr>
        <p:spPr>
          <a:xfrm>
            <a:off x="102781" y="3919723"/>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12" name="4_5.wav"/>
            </a:hlinkClick>
            <a:extLst>
              <a:ext uri="{FF2B5EF4-FFF2-40B4-BE49-F238E27FC236}">
                <a16:creationId xmlns:a16="http://schemas.microsoft.com/office/drawing/2014/main" id="{857946AA-3F8D-4757-A425-B1D6963067A8}"/>
              </a:ext>
            </a:extLst>
          </p:cNvPr>
          <p:cNvSpPr/>
          <p:nvPr/>
        </p:nvSpPr>
        <p:spPr>
          <a:xfrm>
            <a:off x="83478" y="4813632"/>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4</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3" name="4_6.wav"/>
            </a:hlinkClick>
            <a:extLst>
              <a:ext uri="{FF2B5EF4-FFF2-40B4-BE49-F238E27FC236}">
                <a16:creationId xmlns:a16="http://schemas.microsoft.com/office/drawing/2014/main" id="{549BB894-C51B-4921-9BBB-2693A4480356}"/>
              </a:ext>
            </a:extLst>
          </p:cNvPr>
          <p:cNvSpPr/>
          <p:nvPr/>
        </p:nvSpPr>
        <p:spPr>
          <a:xfrm>
            <a:off x="99813" y="5737207"/>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5</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4" name="4_7.wav"/>
            </a:hlinkClick>
            <a:extLst>
              <a:ext uri="{FF2B5EF4-FFF2-40B4-BE49-F238E27FC236}">
                <a16:creationId xmlns:a16="http://schemas.microsoft.com/office/drawing/2014/main" id="{70AB55BD-FAC0-457E-8FE9-8D5BFD8D929B}"/>
              </a:ext>
            </a:extLst>
          </p:cNvPr>
          <p:cNvSpPr/>
          <p:nvPr/>
        </p:nvSpPr>
        <p:spPr>
          <a:xfrm>
            <a:off x="6225726" y="2125420"/>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6</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hlinkClick r:id="" action="ppaction://noaction">
              <a:snd r:embed="rId15" name="4_8.wav"/>
            </a:hlinkClick>
            <a:extLst>
              <a:ext uri="{FF2B5EF4-FFF2-40B4-BE49-F238E27FC236}">
                <a16:creationId xmlns:a16="http://schemas.microsoft.com/office/drawing/2014/main" id="{2D4EA39B-BD60-49CF-A2DE-CFB94183D6F0}"/>
              </a:ext>
            </a:extLst>
          </p:cNvPr>
          <p:cNvSpPr/>
          <p:nvPr/>
        </p:nvSpPr>
        <p:spPr>
          <a:xfrm>
            <a:off x="6225726" y="3058655"/>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7</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16" name="4_9.wav"/>
            </a:hlinkClick>
            <a:extLst>
              <a:ext uri="{FF2B5EF4-FFF2-40B4-BE49-F238E27FC236}">
                <a16:creationId xmlns:a16="http://schemas.microsoft.com/office/drawing/2014/main" id="{08360559-C4AC-4F19-A6DA-DB378F194D8F}"/>
              </a:ext>
            </a:extLst>
          </p:cNvPr>
          <p:cNvSpPr/>
          <p:nvPr/>
        </p:nvSpPr>
        <p:spPr>
          <a:xfrm>
            <a:off x="6225858" y="398108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8</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F7A257C7-654A-45F7-9639-C9ED980A4128}"/>
              </a:ext>
            </a:extLst>
          </p:cNvPr>
          <p:cNvSpPr txBox="1"/>
          <p:nvPr/>
        </p:nvSpPr>
        <p:spPr>
          <a:xfrm>
            <a:off x="4104622" y="1324808"/>
            <a:ext cx="2178008"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qu</a:t>
            </a:r>
            <a:r>
              <a:rPr lang="en-GB" sz="2400" b="1" kern="0" dirty="0">
                <a:solidFill>
                  <a:srgbClr val="002060"/>
                </a:solidFill>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t>
            </a:r>
            <a:endParaRPr kumimoji="0" lang="en-GB" sz="2400" b="0" i="0" u="none" strike="noStrike" kern="0" cap="none" spc="0" normalizeH="0" baseline="0" noProof="0" dirty="0">
              <a:ln>
                <a:noFill/>
              </a:ln>
              <a:solidFill>
                <a:srgbClr val="000000"/>
              </a:solidFill>
              <a:effectLst/>
              <a:uLnTx/>
              <a:uFillTx/>
            </a:endParaRPr>
          </a:p>
        </p:txBody>
      </p:sp>
      <p:pic>
        <p:nvPicPr>
          <p:cNvPr id="30" name="Picture 29">
            <a:extLst>
              <a:ext uri="{FF2B5EF4-FFF2-40B4-BE49-F238E27FC236}">
                <a16:creationId xmlns:a16="http://schemas.microsoft.com/office/drawing/2014/main" id="{5B5D3FFD-A8AB-4649-8018-73303F583E2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27644" y="2067110"/>
            <a:ext cx="409801" cy="426875"/>
          </a:xfrm>
          <a:prstGeom prst="rect">
            <a:avLst/>
          </a:prstGeom>
        </p:spPr>
      </p:pic>
      <p:pic>
        <p:nvPicPr>
          <p:cNvPr id="31" name="Picture 30">
            <a:extLst>
              <a:ext uri="{FF2B5EF4-FFF2-40B4-BE49-F238E27FC236}">
                <a16:creationId xmlns:a16="http://schemas.microsoft.com/office/drawing/2014/main" id="{ACB470B2-AC8F-4F96-82BA-1118C3E3269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54038" y="4831026"/>
            <a:ext cx="409801" cy="426875"/>
          </a:xfrm>
          <a:prstGeom prst="rect">
            <a:avLst/>
          </a:prstGeom>
        </p:spPr>
      </p:pic>
      <p:pic>
        <p:nvPicPr>
          <p:cNvPr id="32" name="Picture 31">
            <a:extLst>
              <a:ext uri="{FF2B5EF4-FFF2-40B4-BE49-F238E27FC236}">
                <a16:creationId xmlns:a16="http://schemas.microsoft.com/office/drawing/2014/main" id="{F8A0F630-8734-41AC-9DD7-B62EB3AED6A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27643" y="2915739"/>
            <a:ext cx="409801" cy="426875"/>
          </a:xfrm>
          <a:prstGeom prst="rect">
            <a:avLst/>
          </a:prstGeom>
        </p:spPr>
      </p:pic>
      <p:graphicFrame>
        <p:nvGraphicFramePr>
          <p:cNvPr id="34" name="Table 4">
            <a:extLst>
              <a:ext uri="{FF2B5EF4-FFF2-40B4-BE49-F238E27FC236}">
                <a16:creationId xmlns:a16="http://schemas.microsoft.com/office/drawing/2014/main" id="{CA848C68-EBEB-4669-B102-1C64F5E3F7A8}"/>
              </a:ext>
            </a:extLst>
          </p:cNvPr>
          <p:cNvGraphicFramePr>
            <a:graphicFrameLocks noGrp="1"/>
          </p:cNvGraphicFramePr>
          <p:nvPr>
            <p:extLst>
              <p:ext uri="{D42A27DB-BD31-4B8C-83A1-F6EECF244321}">
                <p14:modId xmlns:p14="http://schemas.microsoft.com/office/powerpoint/2010/main" val="565068191"/>
              </p:ext>
            </p:extLst>
          </p:nvPr>
        </p:nvGraphicFramePr>
        <p:xfrm>
          <a:off x="6887497" y="1870117"/>
          <a:ext cx="5058453" cy="4571320"/>
        </p:xfrm>
        <a:graphic>
          <a:graphicData uri="http://schemas.openxmlformats.org/drawingml/2006/table">
            <a:tbl>
              <a:tblPr firstRow="1" bandRow="1"/>
              <a:tblGrid>
                <a:gridCol w="3570953">
                  <a:extLst>
                    <a:ext uri="{9D8B030D-6E8A-4147-A177-3AD203B41FA5}">
                      <a16:colId xmlns:a16="http://schemas.microsoft.com/office/drawing/2014/main" val="1697490510"/>
                    </a:ext>
                  </a:extLst>
                </a:gridCol>
                <a:gridCol w="731520">
                  <a:extLst>
                    <a:ext uri="{9D8B030D-6E8A-4147-A177-3AD203B41FA5}">
                      <a16:colId xmlns:a16="http://schemas.microsoft.com/office/drawing/2014/main" val="2312480290"/>
                    </a:ext>
                  </a:extLst>
                </a:gridCol>
                <a:gridCol w="755980">
                  <a:extLst>
                    <a:ext uri="{9D8B030D-6E8A-4147-A177-3AD203B41FA5}">
                      <a16:colId xmlns:a16="http://schemas.microsoft.com/office/drawing/2014/main" val="139873084"/>
                    </a:ext>
                  </a:extLst>
                </a:gridCol>
              </a:tblGrid>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c h a q u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c   o m </a:t>
                      </a:r>
                      <a:r>
                        <a:rPr lang="en-GB" sz="2800" b="1" dirty="0" err="1">
                          <a:solidFill>
                            <a:srgbClr val="002060"/>
                          </a:solidFill>
                          <a:latin typeface="Century Gothic" panose="020B0502020202020204" pitchFamily="34" charset="0"/>
                        </a:rPr>
                        <a:t>m</a:t>
                      </a:r>
                      <a:r>
                        <a:rPr lang="en-GB" sz="2800" b="1" dirty="0">
                          <a:solidFill>
                            <a:srgbClr val="002060"/>
                          </a:solidFill>
                          <a:latin typeface="Century Gothic" panose="020B0502020202020204" pitchFamily="34" charset="0"/>
                        </a:rPr>
                        <a:t> e n 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l e   c a d e a 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q u o </a:t>
                      </a:r>
                      <a:r>
                        <a:rPr lang="en-GB" sz="2800" b="1" dirty="0" err="1">
                          <a:solidFill>
                            <a:srgbClr val="002060"/>
                          </a:solidFill>
                          <a:latin typeface="Century Gothic" panose="020B0502020202020204" pitchFamily="34" charset="0"/>
                        </a:rPr>
                        <a:t>i</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r h="914264">
                <a:tc>
                  <a:txBody>
                    <a:bodyPr/>
                    <a:lstStyle/>
                    <a:p>
                      <a:pPr algn="l"/>
                      <a:r>
                        <a:rPr lang="en-GB" sz="2800" b="1" dirty="0">
                          <a:solidFill>
                            <a:srgbClr val="002060"/>
                          </a:solidFill>
                          <a:latin typeface="Century Gothic" panose="020B0502020202020204" pitchFamily="34" charset="0"/>
                        </a:rPr>
                        <a:t>c   o m b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9942544"/>
                  </a:ext>
                </a:extLst>
              </a:tr>
            </a:tbl>
          </a:graphicData>
        </a:graphic>
      </p:graphicFrame>
      <p:sp>
        <p:nvSpPr>
          <p:cNvPr id="36" name="Rectangle: Rounded Corners 35">
            <a:extLst>
              <a:ext uri="{FF2B5EF4-FFF2-40B4-BE49-F238E27FC236}">
                <a16:creationId xmlns:a16="http://schemas.microsoft.com/office/drawing/2014/main" id="{1A90569E-22A0-40D4-8B3A-34D65C9C1677}"/>
              </a:ext>
            </a:extLst>
          </p:cNvPr>
          <p:cNvSpPr/>
          <p:nvPr/>
        </p:nvSpPr>
        <p:spPr>
          <a:xfrm>
            <a:off x="701864" y="2006287"/>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pic>
        <p:nvPicPr>
          <p:cNvPr id="40" name="Picture 39">
            <a:extLst>
              <a:ext uri="{FF2B5EF4-FFF2-40B4-BE49-F238E27FC236}">
                <a16:creationId xmlns:a16="http://schemas.microsoft.com/office/drawing/2014/main" id="{D3CFC43C-C490-4F17-BAAD-BD3A7353554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87461" y="5754601"/>
            <a:ext cx="409801" cy="426875"/>
          </a:xfrm>
          <a:prstGeom prst="rect">
            <a:avLst/>
          </a:prstGeom>
        </p:spPr>
      </p:pic>
      <p:pic>
        <p:nvPicPr>
          <p:cNvPr id="41" name="Picture 40">
            <a:extLst>
              <a:ext uri="{FF2B5EF4-FFF2-40B4-BE49-F238E27FC236}">
                <a16:creationId xmlns:a16="http://schemas.microsoft.com/office/drawing/2014/main" id="{5B56233B-4A68-4690-9677-5EAEAAF83CB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63448" y="3959537"/>
            <a:ext cx="409801" cy="426875"/>
          </a:xfrm>
          <a:prstGeom prst="rect">
            <a:avLst/>
          </a:prstGeom>
        </p:spPr>
      </p:pic>
      <p:pic>
        <p:nvPicPr>
          <p:cNvPr id="42" name="Picture 41">
            <a:extLst>
              <a:ext uri="{FF2B5EF4-FFF2-40B4-BE49-F238E27FC236}">
                <a16:creationId xmlns:a16="http://schemas.microsoft.com/office/drawing/2014/main" id="{2BDCDF49-7E6A-45C5-BDBA-49B4446D1F9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67684" y="2198184"/>
            <a:ext cx="409801" cy="426875"/>
          </a:xfrm>
          <a:prstGeom prst="rect">
            <a:avLst/>
          </a:prstGeom>
        </p:spPr>
      </p:pic>
      <p:pic>
        <p:nvPicPr>
          <p:cNvPr id="43" name="Picture 42">
            <a:extLst>
              <a:ext uri="{FF2B5EF4-FFF2-40B4-BE49-F238E27FC236}">
                <a16:creationId xmlns:a16="http://schemas.microsoft.com/office/drawing/2014/main" id="{C3261564-2FFE-4219-9A59-ABAF55F80B7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98391" y="2986767"/>
            <a:ext cx="409801" cy="426875"/>
          </a:xfrm>
          <a:prstGeom prst="rect">
            <a:avLst/>
          </a:prstGeom>
        </p:spPr>
      </p:pic>
      <p:sp>
        <p:nvSpPr>
          <p:cNvPr id="53" name="TextBox 52">
            <a:extLst>
              <a:ext uri="{FF2B5EF4-FFF2-40B4-BE49-F238E27FC236}">
                <a16:creationId xmlns:a16="http://schemas.microsoft.com/office/drawing/2014/main" id="{75B6B033-6A24-4928-9CB7-3EBD2125C5D9}"/>
              </a:ext>
            </a:extLst>
          </p:cNvPr>
          <p:cNvSpPr txBox="1"/>
          <p:nvPr/>
        </p:nvSpPr>
        <p:spPr>
          <a:xfrm>
            <a:off x="10484277" y="1408452"/>
            <a:ext cx="2178008"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qu</a:t>
            </a:r>
            <a:r>
              <a:rPr lang="en-GB" sz="2400" b="1" kern="0" dirty="0">
                <a:solidFill>
                  <a:srgbClr val="002060"/>
                </a:solidFill>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t>
            </a:r>
            <a:endParaRPr kumimoji="0" lang="en-GB" sz="2400" b="0" i="0" u="none" strike="noStrike" kern="0" cap="none" spc="0" normalizeH="0" baseline="0" noProof="0" dirty="0">
              <a:ln>
                <a:noFill/>
              </a:ln>
              <a:solidFill>
                <a:srgbClr val="000000"/>
              </a:solidFill>
              <a:effectLst/>
              <a:uLnTx/>
              <a:uFillTx/>
            </a:endParaRPr>
          </a:p>
        </p:txBody>
      </p:sp>
      <p:sp>
        <p:nvSpPr>
          <p:cNvPr id="56" name="CustomShape 23">
            <a:hlinkClick r:id="" action="ppaction://noaction">
              <a:snd r:embed="rId18" name="4_10.wav"/>
            </a:hlinkClick>
            <a:extLst>
              <a:ext uri="{FF2B5EF4-FFF2-40B4-BE49-F238E27FC236}">
                <a16:creationId xmlns:a16="http://schemas.microsoft.com/office/drawing/2014/main" id="{372C0BF3-98B2-4C75-8D6D-0AC4B16C1AFF}"/>
              </a:ext>
            </a:extLst>
          </p:cNvPr>
          <p:cNvSpPr/>
          <p:nvPr/>
        </p:nvSpPr>
        <p:spPr>
          <a:xfrm>
            <a:off x="6219181" y="4908132"/>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spc="-1" dirty="0">
                <a:solidFill>
                  <a:srgbClr val="FF0066"/>
                </a:solidFill>
                <a:latin typeface="Century Gothic" panose="020B0502020202020204" pitchFamily="34" charset="0"/>
              </a:rPr>
              <a:t>9</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CustomShape 23">
            <a:hlinkClick r:id="" action="ppaction://noaction">
              <a:snd r:embed="rId19" name="4_11.wav"/>
            </a:hlinkClick>
            <a:extLst>
              <a:ext uri="{FF2B5EF4-FFF2-40B4-BE49-F238E27FC236}">
                <a16:creationId xmlns:a16="http://schemas.microsoft.com/office/drawing/2014/main" id="{08599C81-1B90-4CD8-95B4-3EEF6FAEBB99}"/>
              </a:ext>
            </a:extLst>
          </p:cNvPr>
          <p:cNvSpPr/>
          <p:nvPr/>
        </p:nvSpPr>
        <p:spPr>
          <a:xfrm>
            <a:off x="6219181" y="581416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10</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0" name="Picture 59">
            <a:extLst>
              <a:ext uri="{FF2B5EF4-FFF2-40B4-BE49-F238E27FC236}">
                <a16:creationId xmlns:a16="http://schemas.microsoft.com/office/drawing/2014/main" id="{F51E2DD9-1884-4945-B0F7-117314CCB95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39421" y="4877091"/>
            <a:ext cx="409801" cy="426875"/>
          </a:xfrm>
          <a:prstGeom prst="rect">
            <a:avLst/>
          </a:prstGeom>
        </p:spPr>
      </p:pic>
      <p:pic>
        <p:nvPicPr>
          <p:cNvPr id="61" name="Picture 60">
            <a:extLst>
              <a:ext uri="{FF2B5EF4-FFF2-40B4-BE49-F238E27FC236}">
                <a16:creationId xmlns:a16="http://schemas.microsoft.com/office/drawing/2014/main" id="{7CB2E3EE-453F-4459-85F4-AEE775C4E3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98391" y="5804939"/>
            <a:ext cx="409801" cy="426875"/>
          </a:xfrm>
          <a:prstGeom prst="rect">
            <a:avLst/>
          </a:prstGeom>
        </p:spPr>
      </p:pic>
      <p:pic>
        <p:nvPicPr>
          <p:cNvPr id="63" name="Picture 62">
            <a:extLst>
              <a:ext uri="{FF2B5EF4-FFF2-40B4-BE49-F238E27FC236}">
                <a16:creationId xmlns:a16="http://schemas.microsoft.com/office/drawing/2014/main" id="{9C28BBBC-3954-4230-816C-54A3CF7A3D8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33110" y="3903563"/>
            <a:ext cx="409801" cy="426875"/>
          </a:xfrm>
          <a:prstGeom prst="rect">
            <a:avLst/>
          </a:prstGeom>
        </p:spPr>
      </p:pic>
      <p:sp>
        <p:nvSpPr>
          <p:cNvPr id="68" name="Rectangle: Rounded Corners 67">
            <a:extLst>
              <a:ext uri="{FF2B5EF4-FFF2-40B4-BE49-F238E27FC236}">
                <a16:creationId xmlns:a16="http://schemas.microsoft.com/office/drawing/2014/main" id="{8AC42516-29D4-478F-8BA1-4D3F18C42336}"/>
              </a:ext>
            </a:extLst>
          </p:cNvPr>
          <p:cNvSpPr/>
          <p:nvPr/>
        </p:nvSpPr>
        <p:spPr>
          <a:xfrm>
            <a:off x="2092161" y="2953440"/>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0" name="Rectangle: Rounded Corners 69">
            <a:extLst>
              <a:ext uri="{FF2B5EF4-FFF2-40B4-BE49-F238E27FC236}">
                <a16:creationId xmlns:a16="http://schemas.microsoft.com/office/drawing/2014/main" id="{7B6B75E6-8167-4BC3-BD17-9458BC30BA6A}"/>
              </a:ext>
            </a:extLst>
          </p:cNvPr>
          <p:cNvSpPr/>
          <p:nvPr/>
        </p:nvSpPr>
        <p:spPr>
          <a:xfrm>
            <a:off x="3104968" y="3925324"/>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2" name="Rectangle: Rounded Corners 71">
            <a:extLst>
              <a:ext uri="{FF2B5EF4-FFF2-40B4-BE49-F238E27FC236}">
                <a16:creationId xmlns:a16="http://schemas.microsoft.com/office/drawing/2014/main" id="{B66C495F-D29A-4CB5-B143-E518D0725F5D}"/>
              </a:ext>
            </a:extLst>
          </p:cNvPr>
          <p:cNvSpPr/>
          <p:nvPr/>
        </p:nvSpPr>
        <p:spPr>
          <a:xfrm>
            <a:off x="1668360" y="4831623"/>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4" name="Rectangle: Rounded Corners 73">
            <a:extLst>
              <a:ext uri="{FF2B5EF4-FFF2-40B4-BE49-F238E27FC236}">
                <a16:creationId xmlns:a16="http://schemas.microsoft.com/office/drawing/2014/main" id="{80DBB695-2C18-4DCC-B8F6-874B311EA3F7}"/>
              </a:ext>
            </a:extLst>
          </p:cNvPr>
          <p:cNvSpPr/>
          <p:nvPr/>
        </p:nvSpPr>
        <p:spPr>
          <a:xfrm>
            <a:off x="718542" y="5746314"/>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5" name="Rectangle: Rounded Corners 74">
            <a:extLst>
              <a:ext uri="{FF2B5EF4-FFF2-40B4-BE49-F238E27FC236}">
                <a16:creationId xmlns:a16="http://schemas.microsoft.com/office/drawing/2014/main" id="{15B3C18B-1A86-4EC3-B0CE-CE5AB792E251}"/>
              </a:ext>
            </a:extLst>
          </p:cNvPr>
          <p:cNvSpPr/>
          <p:nvPr/>
        </p:nvSpPr>
        <p:spPr>
          <a:xfrm>
            <a:off x="7883150" y="2102681"/>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6" name="Rectangle: Rounded Corners 75">
            <a:extLst>
              <a:ext uri="{FF2B5EF4-FFF2-40B4-BE49-F238E27FC236}">
                <a16:creationId xmlns:a16="http://schemas.microsoft.com/office/drawing/2014/main" id="{DD07FB89-5AD1-4DC3-9EC7-F14E0BF7A054}"/>
              </a:ext>
            </a:extLst>
          </p:cNvPr>
          <p:cNvSpPr/>
          <p:nvPr/>
        </p:nvSpPr>
        <p:spPr>
          <a:xfrm>
            <a:off x="6920335" y="3022740"/>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7" name="Rectangle: Rounded Corners 76">
            <a:extLst>
              <a:ext uri="{FF2B5EF4-FFF2-40B4-BE49-F238E27FC236}">
                <a16:creationId xmlns:a16="http://schemas.microsoft.com/office/drawing/2014/main" id="{FD8DABFC-56E2-422F-9A14-7BE88EA08572}"/>
              </a:ext>
            </a:extLst>
          </p:cNvPr>
          <p:cNvSpPr/>
          <p:nvPr/>
        </p:nvSpPr>
        <p:spPr>
          <a:xfrm>
            <a:off x="7390168" y="3916178"/>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8" name="Rectangle: Rounded Corners 77">
            <a:extLst>
              <a:ext uri="{FF2B5EF4-FFF2-40B4-BE49-F238E27FC236}">
                <a16:creationId xmlns:a16="http://schemas.microsoft.com/office/drawing/2014/main" id="{B10FC767-D128-4403-8A9D-980720C1ACFE}"/>
              </a:ext>
            </a:extLst>
          </p:cNvPr>
          <p:cNvSpPr/>
          <p:nvPr/>
        </p:nvSpPr>
        <p:spPr>
          <a:xfrm>
            <a:off x="6918332" y="4844804"/>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9" name="Rectangle: Rounded Corners 78">
            <a:extLst>
              <a:ext uri="{FF2B5EF4-FFF2-40B4-BE49-F238E27FC236}">
                <a16:creationId xmlns:a16="http://schemas.microsoft.com/office/drawing/2014/main" id="{63D89970-46D6-46EE-A0AB-11AC6DBC56C0}"/>
              </a:ext>
            </a:extLst>
          </p:cNvPr>
          <p:cNvSpPr/>
          <p:nvPr/>
        </p:nvSpPr>
        <p:spPr>
          <a:xfrm>
            <a:off x="6904678" y="5736514"/>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80" name="Speech Bubble: Rectangle with Corners Rounded 79">
            <a:extLst>
              <a:ext uri="{FF2B5EF4-FFF2-40B4-BE49-F238E27FC236}">
                <a16:creationId xmlns:a16="http://schemas.microsoft.com/office/drawing/2014/main" id="{E67AD697-DD0C-4BE8-AA42-E07E04C240BC}"/>
              </a:ext>
            </a:extLst>
          </p:cNvPr>
          <p:cNvSpPr/>
          <p:nvPr/>
        </p:nvSpPr>
        <p:spPr>
          <a:xfrm>
            <a:off x="5945527" y="790143"/>
            <a:ext cx="4303298" cy="914400"/>
          </a:xfrm>
          <a:prstGeom prst="wedgeRoundRectCallout">
            <a:avLst>
              <a:gd name="adj1" fmla="val -59727"/>
              <a:gd name="adj2" fmla="val 2680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qu</a:t>
            </a:r>
            <a:r>
              <a:rPr kumimoji="0" lang="en-GB" sz="2000" b="0" i="0" u="none" strike="noStrike" kern="1200" cap="none" spc="0" normalizeH="0" baseline="0" noProof="0" dirty="0">
                <a:ln>
                  <a:noFill/>
                </a:ln>
                <a:solidFill>
                  <a:srgbClr val="002060"/>
                </a:solidFill>
                <a:effectLst/>
                <a:uLnTx/>
                <a:uFillTx/>
                <a:latin typeface="Century Gothic" panose="020F0302020204030204"/>
              </a:rPr>
              <a:t>] and hard [</a:t>
            </a:r>
            <a:r>
              <a:rPr kumimoji="0" lang="en-GB" sz="2000" b="1" i="0" u="none" strike="noStrike" kern="1200" cap="none" spc="0" normalizeH="0" baseline="0" noProof="0" dirty="0">
                <a:ln>
                  <a:noFill/>
                </a:ln>
                <a:solidFill>
                  <a:srgbClr val="002060"/>
                </a:solidFill>
                <a:effectLst/>
                <a:uLnTx/>
                <a:uFillTx/>
                <a:latin typeface="Century Gothic" panose="020F0302020204030204"/>
              </a:rPr>
              <a:t>c</a:t>
            </a:r>
            <a:r>
              <a:rPr kumimoji="0" lang="en-GB" sz="2000" b="0" i="0" u="none" strike="noStrike" kern="1200" cap="none" spc="0" normalizeH="0" baseline="0" noProof="0" dirty="0">
                <a:ln>
                  <a:noFill/>
                </a:ln>
                <a:solidFill>
                  <a:srgbClr val="002060"/>
                </a:solidFill>
                <a:effectLst/>
                <a:uLnTx/>
                <a:uFillTx/>
                <a:latin typeface="Century Gothic" panose="020F0302020204030204"/>
              </a:rPr>
              <a:t>] sound the same.</a:t>
            </a:r>
            <a:r>
              <a:rPr lang="en-GB" sz="2000" dirty="0">
                <a:solidFill>
                  <a:srgbClr val="002060"/>
                </a:solidFill>
                <a:latin typeface="Century Gothic" panose="020F0302020204030204"/>
              </a:rPr>
              <a:t> Can you remember how these words are spelt?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146523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6"/>
                                        </p:tgtEl>
                                      </p:cBhvr>
                                    </p:animEffect>
                                    <p:set>
                                      <p:cBhvr>
                                        <p:cTn id="11" dur="1" fill="hold">
                                          <p:stCondLst>
                                            <p:cond delay="499"/>
                                          </p:stCondLst>
                                        </p:cTn>
                                        <p:tgtEl>
                                          <p:spTgt spid="36"/>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68"/>
                                        </p:tgtEl>
                                      </p:cBhvr>
                                    </p:animEffect>
                                    <p:set>
                                      <p:cBhvr>
                                        <p:cTn id="18" dur="1" fill="hold">
                                          <p:stCondLst>
                                            <p:cond delay="499"/>
                                          </p:stCondLst>
                                        </p:cTn>
                                        <p:tgtEl>
                                          <p:spTgt spid="6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70"/>
                                        </p:tgtEl>
                                      </p:cBhvr>
                                    </p:animEffect>
                                    <p:set>
                                      <p:cBhvr>
                                        <p:cTn id="25" dur="1" fill="hold">
                                          <p:stCondLst>
                                            <p:cond delay="499"/>
                                          </p:stCondLst>
                                        </p:cTn>
                                        <p:tgtEl>
                                          <p:spTgt spid="7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6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2"/>
                                        </p:tgtEl>
                                      </p:cBhvr>
                                    </p:animEffect>
                                    <p:set>
                                      <p:cBhvr>
                                        <p:cTn id="32" dur="1" fill="hold">
                                          <p:stCondLst>
                                            <p:cond delay="499"/>
                                          </p:stCondLst>
                                        </p:cTn>
                                        <p:tgtEl>
                                          <p:spTgt spid="7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74"/>
                                        </p:tgtEl>
                                      </p:cBhvr>
                                    </p:animEffect>
                                    <p:set>
                                      <p:cBhvr>
                                        <p:cTn id="39" dur="1" fill="hold">
                                          <p:stCondLst>
                                            <p:cond delay="499"/>
                                          </p:stCondLst>
                                        </p:cTn>
                                        <p:tgtEl>
                                          <p:spTgt spid="74"/>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75"/>
                                        </p:tgtEl>
                                      </p:cBhvr>
                                    </p:animEffect>
                                    <p:set>
                                      <p:cBhvr>
                                        <p:cTn id="46" dur="1" fill="hold">
                                          <p:stCondLst>
                                            <p:cond delay="499"/>
                                          </p:stCondLst>
                                        </p:cTn>
                                        <p:tgtEl>
                                          <p:spTgt spid="75"/>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76"/>
                                        </p:tgtEl>
                                      </p:cBhvr>
                                    </p:animEffect>
                                    <p:set>
                                      <p:cBhvr>
                                        <p:cTn id="53" dur="1" fill="hold">
                                          <p:stCondLst>
                                            <p:cond delay="499"/>
                                          </p:stCondLst>
                                        </p:cTn>
                                        <p:tgtEl>
                                          <p:spTgt spid="76"/>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77"/>
                                        </p:tgtEl>
                                      </p:cBhvr>
                                    </p:animEffect>
                                    <p:set>
                                      <p:cBhvr>
                                        <p:cTn id="60" dur="1" fill="hold">
                                          <p:stCondLst>
                                            <p:cond delay="499"/>
                                          </p:stCondLst>
                                        </p:cTn>
                                        <p:tgtEl>
                                          <p:spTgt spid="77"/>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78"/>
                                        </p:tgtEl>
                                      </p:cBhvr>
                                    </p:animEffect>
                                    <p:set>
                                      <p:cBhvr>
                                        <p:cTn id="67" dur="1" fill="hold">
                                          <p:stCondLst>
                                            <p:cond delay="499"/>
                                          </p:stCondLst>
                                        </p:cTn>
                                        <p:tgtEl>
                                          <p:spTgt spid="78"/>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6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79"/>
                                        </p:tgtEl>
                                      </p:cBhvr>
                                    </p:animEffect>
                                    <p:set>
                                      <p:cBhvr>
                                        <p:cTn id="74" dur="1" fill="hold">
                                          <p:stCondLst>
                                            <p:cond delay="499"/>
                                          </p:stCondLst>
                                        </p:cTn>
                                        <p:tgtEl>
                                          <p:spTgt spid="79"/>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8" grpId="0" animBg="1"/>
      <p:bldP spid="70" grpId="0" animBg="1"/>
      <p:bldP spid="72" grpId="0" animBg="1"/>
      <p:bldP spid="74" grpId="0" animBg="1"/>
      <p:bldP spid="75" grpId="0" animBg="1"/>
      <p:bldP spid="76" grpId="0" animBg="1"/>
      <p:bldP spid="77" grpId="0" animBg="1"/>
      <p:bldP spid="78" grpId="0" animBg="1"/>
      <p:bldP spid="79" grpId="0" animBg="1"/>
      <p:bldP spid="8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1"/>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a:solidFill>
                  <a:srgbClr val="1E4E79"/>
                </a:solidFill>
                <a:latin typeface="Century Gothic" panose="020B0502020202020204" pitchFamily="34" charset="0"/>
                <a:ea typeface="Century Gothic"/>
              </a:rPr>
              <a:t>Male and female person nouns</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The words for ‘man’ and ‘woman’ are different: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12">
            <a:alphaModFix/>
          </a:blip>
          <a:srcRect/>
          <a:stretch/>
        </p:blipFill>
        <p:spPr>
          <a:xfrm>
            <a:off x="2496893" y="1266125"/>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406286" y="1202901"/>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un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homme</a:t>
            </a:r>
          </a:p>
        </p:txBody>
      </p:sp>
      <p:sp>
        <p:nvSpPr>
          <p:cNvPr id="94" name="TextBox 93">
            <a:extLst>
              <a:ext uri="{FF2B5EF4-FFF2-40B4-BE49-F238E27FC236}">
                <a16:creationId xmlns:a16="http://schemas.microsoft.com/office/drawing/2014/main" id="{1BE15A16-69F6-41F8-A7F8-25419188FB80}"/>
              </a:ext>
            </a:extLst>
          </p:cNvPr>
          <p:cNvSpPr txBox="1"/>
          <p:nvPr/>
        </p:nvSpPr>
        <p:spPr>
          <a:xfrm>
            <a:off x="2593678" y="1206952"/>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 man</a:t>
            </a:r>
          </a:p>
        </p:txBody>
      </p:sp>
      <p:sp>
        <p:nvSpPr>
          <p:cNvPr id="95" name="TextBox 94">
            <a:extLst>
              <a:ext uri="{FF2B5EF4-FFF2-40B4-BE49-F238E27FC236}">
                <a16:creationId xmlns:a16="http://schemas.microsoft.com/office/drawing/2014/main" id="{C730CD59-AC10-4855-A979-DC859D8C0D26}"/>
              </a:ext>
            </a:extLst>
          </p:cNvPr>
          <p:cNvSpPr txBox="1"/>
          <p:nvPr/>
        </p:nvSpPr>
        <p:spPr>
          <a:xfrm>
            <a:off x="5535627" y="1207732"/>
            <a:ext cx="20044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 femme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83;p8">
            <a:extLst>
              <a:ext uri="{FF2B5EF4-FFF2-40B4-BE49-F238E27FC236}">
                <a16:creationId xmlns:a16="http://schemas.microsoft.com/office/drawing/2014/main" id="{5AA1761A-EC47-4AC3-A6BD-74DA0E71BE2D}"/>
              </a:ext>
            </a:extLst>
          </p:cNvPr>
          <p:cNvPicPr preferRelativeResize="0"/>
          <p:nvPr/>
        </p:nvPicPr>
        <p:blipFill rotWithShape="1">
          <a:blip r:embed="rId12">
            <a:alphaModFix/>
          </a:blip>
          <a:srcRect/>
          <a:stretch/>
        </p:blipFill>
        <p:spPr>
          <a:xfrm>
            <a:off x="7756552" y="1258766"/>
            <a:ext cx="369037" cy="416098"/>
          </a:xfrm>
          <a:prstGeom prst="rect">
            <a:avLst/>
          </a:prstGeom>
          <a:noFill/>
          <a:ln>
            <a:noFill/>
          </a:ln>
        </p:spPr>
      </p:pic>
      <p:sp>
        <p:nvSpPr>
          <p:cNvPr id="97" name="TextBox 96">
            <a:extLst>
              <a:ext uri="{FF2B5EF4-FFF2-40B4-BE49-F238E27FC236}">
                <a16:creationId xmlns:a16="http://schemas.microsoft.com/office/drawing/2014/main" id="{9A183BE1-B3FF-44E2-966C-A09E3413ABD0}"/>
              </a:ext>
            </a:extLst>
          </p:cNvPr>
          <p:cNvSpPr txBox="1"/>
          <p:nvPr/>
        </p:nvSpPr>
        <p:spPr>
          <a:xfrm>
            <a:off x="8151572" y="1195266"/>
            <a:ext cx="18808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 woman</a:t>
            </a:r>
          </a:p>
        </p:txBody>
      </p:sp>
      <p:sp>
        <p:nvSpPr>
          <p:cNvPr id="37" name="Rectangle 36">
            <a:extLst>
              <a:ext uri="{FF2B5EF4-FFF2-40B4-BE49-F238E27FC236}">
                <a16:creationId xmlns:a16="http://schemas.microsoft.com/office/drawing/2014/main" id="{315E15CC-3119-45AE-B9EC-DE7901900AD6}"/>
              </a:ext>
            </a:extLst>
          </p:cNvPr>
          <p:cNvSpPr/>
          <p:nvPr/>
        </p:nvSpPr>
        <p:spPr>
          <a:xfrm>
            <a:off x="175636" y="1840037"/>
            <a:ext cx="1183947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Remember that s</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ome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people nouns just add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for the feminine form </a:t>
            </a:r>
            <a:b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(just like some adjectives):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0" name="Google Shape;183;p8">
            <a:extLst>
              <a:ext uri="{FF2B5EF4-FFF2-40B4-BE49-F238E27FC236}">
                <a16:creationId xmlns:a16="http://schemas.microsoft.com/office/drawing/2014/main" id="{BA2F02B5-3B73-4B11-AF69-9411E53B10D5}"/>
              </a:ext>
            </a:extLst>
          </p:cNvPr>
          <p:cNvPicPr preferRelativeResize="0"/>
          <p:nvPr/>
        </p:nvPicPr>
        <p:blipFill rotWithShape="1">
          <a:blip r:embed="rId12">
            <a:alphaModFix/>
          </a:blip>
          <a:srcRect/>
          <a:stretch/>
        </p:blipFill>
        <p:spPr>
          <a:xfrm>
            <a:off x="430592" y="4493384"/>
            <a:ext cx="369037" cy="416098"/>
          </a:xfrm>
          <a:prstGeom prst="rect">
            <a:avLst/>
          </a:prstGeom>
          <a:noFill/>
          <a:ln>
            <a:noFill/>
          </a:ln>
        </p:spPr>
      </p:pic>
      <p:sp>
        <p:nvSpPr>
          <p:cNvPr id="41" name="TextBox 40">
            <a:extLst>
              <a:ext uri="{FF2B5EF4-FFF2-40B4-BE49-F238E27FC236}">
                <a16:creationId xmlns:a16="http://schemas.microsoft.com/office/drawing/2014/main" id="{5621FC28-8C41-450B-95CF-78F92FC4964D}"/>
              </a:ext>
            </a:extLst>
          </p:cNvPr>
          <p:cNvSpPr txBox="1"/>
          <p:nvPr/>
        </p:nvSpPr>
        <p:spPr>
          <a:xfrm>
            <a:off x="1121735" y="4481703"/>
            <a:ext cx="38208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(male) friend</a:t>
            </a:r>
          </a:p>
        </p:txBody>
      </p:sp>
      <p:pic>
        <p:nvPicPr>
          <p:cNvPr id="42" name="Google Shape;183;p8">
            <a:extLst>
              <a:ext uri="{FF2B5EF4-FFF2-40B4-BE49-F238E27FC236}">
                <a16:creationId xmlns:a16="http://schemas.microsoft.com/office/drawing/2014/main" id="{283F3235-2236-4D71-AA83-CB6C69849557}"/>
              </a:ext>
            </a:extLst>
          </p:cNvPr>
          <p:cNvPicPr preferRelativeResize="0"/>
          <p:nvPr/>
        </p:nvPicPr>
        <p:blipFill rotWithShape="1">
          <a:blip r:embed="rId12">
            <a:alphaModFix/>
          </a:blip>
          <a:srcRect/>
          <a:stretch/>
        </p:blipFill>
        <p:spPr>
          <a:xfrm>
            <a:off x="6095372" y="4473878"/>
            <a:ext cx="369037" cy="416098"/>
          </a:xfrm>
          <a:prstGeom prst="rect">
            <a:avLst/>
          </a:prstGeom>
          <a:noFill/>
          <a:ln>
            <a:noFill/>
          </a:ln>
        </p:spPr>
      </p:pic>
      <p:sp>
        <p:nvSpPr>
          <p:cNvPr id="44" name="TextBox 43">
            <a:extLst>
              <a:ext uri="{FF2B5EF4-FFF2-40B4-BE49-F238E27FC236}">
                <a16:creationId xmlns:a16="http://schemas.microsoft.com/office/drawing/2014/main" id="{5930B625-1F57-4B7B-80AC-D40E6D4A6FD4}"/>
              </a:ext>
            </a:extLst>
          </p:cNvPr>
          <p:cNvSpPr txBox="1"/>
          <p:nvPr/>
        </p:nvSpPr>
        <p:spPr>
          <a:xfrm>
            <a:off x="6010829" y="4460490"/>
            <a:ext cx="4229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(female) friend.</a:t>
            </a:r>
          </a:p>
        </p:txBody>
      </p:sp>
      <p:pic>
        <p:nvPicPr>
          <p:cNvPr id="55" name="Google Shape;183;p8">
            <a:extLst>
              <a:ext uri="{FF2B5EF4-FFF2-40B4-BE49-F238E27FC236}">
                <a16:creationId xmlns:a16="http://schemas.microsoft.com/office/drawing/2014/main" id="{5A93F960-7310-4073-8AD3-660EED9FD853}"/>
              </a:ext>
            </a:extLst>
          </p:cNvPr>
          <p:cNvPicPr preferRelativeResize="0"/>
          <p:nvPr/>
        </p:nvPicPr>
        <p:blipFill rotWithShape="1">
          <a:blip r:embed="rId12">
            <a:alphaModFix/>
          </a:blip>
          <a:srcRect/>
          <a:stretch/>
        </p:blipFill>
        <p:spPr>
          <a:xfrm>
            <a:off x="400100" y="3268484"/>
            <a:ext cx="369037" cy="416098"/>
          </a:xfrm>
          <a:prstGeom prst="rect">
            <a:avLst/>
          </a:prstGeom>
          <a:noFill/>
          <a:ln>
            <a:noFill/>
          </a:ln>
        </p:spPr>
      </p:pic>
      <p:sp>
        <p:nvSpPr>
          <p:cNvPr id="57" name="TextBox 56">
            <a:extLst>
              <a:ext uri="{FF2B5EF4-FFF2-40B4-BE49-F238E27FC236}">
                <a16:creationId xmlns:a16="http://schemas.microsoft.com/office/drawing/2014/main" id="{BD551E62-6D2C-45BC-8D2C-E80466016802}"/>
              </a:ext>
            </a:extLst>
          </p:cNvPr>
          <p:cNvSpPr txBox="1"/>
          <p:nvPr/>
        </p:nvSpPr>
        <p:spPr>
          <a:xfrm>
            <a:off x="1146983" y="3269079"/>
            <a:ext cx="43356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(male) teacher</a:t>
            </a:r>
          </a:p>
        </p:txBody>
      </p:sp>
      <p:pic>
        <p:nvPicPr>
          <p:cNvPr id="58" name="Google Shape;183;p8">
            <a:extLst>
              <a:ext uri="{FF2B5EF4-FFF2-40B4-BE49-F238E27FC236}">
                <a16:creationId xmlns:a16="http://schemas.microsoft.com/office/drawing/2014/main" id="{01BDA8E6-7733-4E08-B0F7-0600AA6B0766}"/>
              </a:ext>
            </a:extLst>
          </p:cNvPr>
          <p:cNvPicPr preferRelativeResize="0"/>
          <p:nvPr/>
        </p:nvPicPr>
        <p:blipFill rotWithShape="1">
          <a:blip r:embed="rId12">
            <a:alphaModFix/>
          </a:blip>
          <a:srcRect/>
          <a:stretch/>
        </p:blipFill>
        <p:spPr>
          <a:xfrm>
            <a:off x="6017441" y="3255776"/>
            <a:ext cx="369037" cy="416098"/>
          </a:xfrm>
          <a:prstGeom prst="rect">
            <a:avLst/>
          </a:prstGeom>
          <a:noFill/>
          <a:ln>
            <a:noFill/>
          </a:ln>
        </p:spPr>
      </p:pic>
      <p:sp>
        <p:nvSpPr>
          <p:cNvPr id="59" name="TextBox 58">
            <a:extLst>
              <a:ext uri="{FF2B5EF4-FFF2-40B4-BE49-F238E27FC236}">
                <a16:creationId xmlns:a16="http://schemas.microsoft.com/office/drawing/2014/main" id="{E312C546-5291-4721-8F2E-41CDAE47B16A}"/>
              </a:ext>
            </a:extLst>
          </p:cNvPr>
          <p:cNvSpPr txBox="1"/>
          <p:nvPr/>
        </p:nvSpPr>
        <p:spPr>
          <a:xfrm>
            <a:off x="6017442" y="3239441"/>
            <a:ext cx="43356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(female) teacher</a:t>
            </a:r>
          </a:p>
        </p:txBody>
      </p:sp>
      <p:sp>
        <p:nvSpPr>
          <p:cNvPr id="63" name="TextBox 62">
            <a:extLst>
              <a:ext uri="{FF2B5EF4-FFF2-40B4-BE49-F238E27FC236}">
                <a16:creationId xmlns:a16="http://schemas.microsoft.com/office/drawing/2014/main" id="{897AEDE5-DCD5-4008-AA42-00D448CC9BC3}"/>
              </a:ext>
            </a:extLst>
          </p:cNvPr>
          <p:cNvSpPr txBox="1"/>
          <p:nvPr/>
        </p:nvSpPr>
        <p:spPr>
          <a:xfrm>
            <a:off x="335716" y="4085308"/>
            <a:ext cx="29122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2ADFEA38-F891-4581-A876-D5A565BECBC0}"/>
              </a:ext>
            </a:extLst>
          </p:cNvPr>
          <p:cNvSpPr txBox="1"/>
          <p:nvPr/>
        </p:nvSpPr>
        <p:spPr>
          <a:xfrm>
            <a:off x="525180" y="2842948"/>
            <a:ext cx="3311286"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professeur</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2B06EB3B-102A-4D2E-9424-075765D576AB}"/>
              </a:ext>
            </a:extLst>
          </p:cNvPr>
          <p:cNvSpPr txBox="1"/>
          <p:nvPr/>
        </p:nvSpPr>
        <p:spPr>
          <a:xfrm>
            <a:off x="6095372" y="4025655"/>
            <a:ext cx="29122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ami</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e</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9" name="TextBox 68">
            <a:extLst>
              <a:ext uri="{FF2B5EF4-FFF2-40B4-BE49-F238E27FC236}">
                <a16:creationId xmlns:a16="http://schemas.microsoft.com/office/drawing/2014/main" id="{70374F3C-0866-43F0-9123-55F2D58424CC}"/>
              </a:ext>
            </a:extLst>
          </p:cNvPr>
          <p:cNvSpPr txBox="1"/>
          <p:nvPr/>
        </p:nvSpPr>
        <p:spPr>
          <a:xfrm>
            <a:off x="5967506" y="2819893"/>
            <a:ext cx="394712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professeur</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a:extLst>
              <a:ext uri="{FF2B5EF4-FFF2-40B4-BE49-F238E27FC236}">
                <a16:creationId xmlns:a16="http://schemas.microsoft.com/office/drawing/2014/main" id="{7CC2F9FF-D731-4E70-AA1F-4C91D892DC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64570" y="2461956"/>
            <a:ext cx="562335" cy="120131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3E80FA8D-2AA5-41CA-8BD2-7CA293F5697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54387" y="2551561"/>
            <a:ext cx="546826" cy="1018346"/>
          </a:xfrm>
          <a:prstGeom prst="rect">
            <a:avLst/>
          </a:prstGeom>
        </p:spPr>
      </p:pic>
      <p:pic>
        <p:nvPicPr>
          <p:cNvPr id="8" name="Picture 7" descr="A child's drawing of a child&#10;&#10;Description automatically generated with low confidence">
            <a:extLst>
              <a:ext uri="{FF2B5EF4-FFF2-40B4-BE49-F238E27FC236}">
                <a16:creationId xmlns:a16="http://schemas.microsoft.com/office/drawing/2014/main" id="{F1CA14F7-95C7-45FC-9581-B5F56CC2D532}"/>
              </a:ext>
            </a:extLst>
          </p:cNvPr>
          <p:cNvPicPr>
            <a:picLocks noChangeAspect="1"/>
          </p:cNvPicPr>
          <p:nvPr/>
        </p:nvPicPr>
        <p:blipFill rotWithShape="1">
          <a:blip r:embed="rId15">
            <a:extLst>
              <a:ext uri="{28A0092B-C50C-407E-A947-70E740481C1C}">
                <a14:useLocalDpi xmlns:a14="http://schemas.microsoft.com/office/drawing/2010/main" val="0"/>
              </a:ext>
            </a:extLst>
          </a:blip>
          <a:srcRect b="50630"/>
          <a:stretch/>
        </p:blipFill>
        <p:spPr>
          <a:xfrm>
            <a:off x="9516452" y="3853705"/>
            <a:ext cx="1447793" cy="1201309"/>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0A53447C-D740-47DB-B368-A0887578C484}"/>
              </a:ext>
            </a:extLst>
          </p:cNvPr>
          <p:cNvPicPr>
            <a:picLocks noChangeAspect="1"/>
          </p:cNvPicPr>
          <p:nvPr/>
        </p:nvPicPr>
        <p:blipFill rotWithShape="1">
          <a:blip r:embed="rId16">
            <a:extLst>
              <a:ext uri="{28A0092B-C50C-407E-A947-70E740481C1C}">
                <a14:useLocalDpi xmlns:a14="http://schemas.microsoft.com/office/drawing/2010/main" val="0"/>
              </a:ext>
            </a:extLst>
          </a:blip>
          <a:srcRect b="60006"/>
          <a:stretch/>
        </p:blipFill>
        <p:spPr>
          <a:xfrm>
            <a:off x="3999020" y="3853705"/>
            <a:ext cx="1103054" cy="1105047"/>
          </a:xfrm>
          <a:prstGeom prst="rect">
            <a:avLst/>
          </a:prstGeom>
        </p:spPr>
      </p:pic>
      <p:pic>
        <p:nvPicPr>
          <p:cNvPr id="45" name="Google Shape;183;p8">
            <a:extLst>
              <a:ext uri="{FF2B5EF4-FFF2-40B4-BE49-F238E27FC236}">
                <a16:creationId xmlns:a16="http://schemas.microsoft.com/office/drawing/2014/main" id="{ABF7BEFC-4ED3-4B1F-B58F-1BF75C66C7F5}"/>
              </a:ext>
            </a:extLst>
          </p:cNvPr>
          <p:cNvPicPr preferRelativeResize="0"/>
          <p:nvPr/>
        </p:nvPicPr>
        <p:blipFill rotWithShape="1">
          <a:blip r:embed="rId12">
            <a:alphaModFix/>
          </a:blip>
          <a:srcRect/>
          <a:stretch/>
        </p:blipFill>
        <p:spPr>
          <a:xfrm>
            <a:off x="380329" y="5904257"/>
            <a:ext cx="369037" cy="416098"/>
          </a:xfrm>
          <a:prstGeom prst="rect">
            <a:avLst/>
          </a:prstGeom>
          <a:noFill/>
          <a:ln>
            <a:noFill/>
          </a:ln>
        </p:spPr>
      </p:pic>
      <p:sp>
        <p:nvSpPr>
          <p:cNvPr id="47" name="TextBox 46">
            <a:extLst>
              <a:ext uri="{FF2B5EF4-FFF2-40B4-BE49-F238E27FC236}">
                <a16:creationId xmlns:a16="http://schemas.microsoft.com/office/drawing/2014/main" id="{696A256B-9112-4189-A662-A0A98E3A49FE}"/>
              </a:ext>
            </a:extLst>
          </p:cNvPr>
          <p:cNvSpPr txBox="1"/>
          <p:nvPr/>
        </p:nvSpPr>
        <p:spPr>
          <a:xfrm>
            <a:off x="1127338" y="5904257"/>
            <a:ext cx="38208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(male) cousin</a:t>
            </a:r>
          </a:p>
        </p:txBody>
      </p:sp>
      <p:pic>
        <p:nvPicPr>
          <p:cNvPr id="48" name="Google Shape;183;p8">
            <a:extLst>
              <a:ext uri="{FF2B5EF4-FFF2-40B4-BE49-F238E27FC236}">
                <a16:creationId xmlns:a16="http://schemas.microsoft.com/office/drawing/2014/main" id="{3FC12A56-E200-4119-821C-479C26D97DEB}"/>
              </a:ext>
            </a:extLst>
          </p:cNvPr>
          <p:cNvPicPr preferRelativeResize="0"/>
          <p:nvPr/>
        </p:nvPicPr>
        <p:blipFill rotWithShape="1">
          <a:blip r:embed="rId12">
            <a:alphaModFix/>
          </a:blip>
          <a:srcRect/>
          <a:stretch/>
        </p:blipFill>
        <p:spPr>
          <a:xfrm>
            <a:off x="6045109" y="5884751"/>
            <a:ext cx="369037" cy="416098"/>
          </a:xfrm>
          <a:prstGeom prst="rect">
            <a:avLst/>
          </a:prstGeom>
          <a:noFill/>
          <a:ln>
            <a:noFill/>
          </a:ln>
        </p:spPr>
      </p:pic>
      <p:sp>
        <p:nvSpPr>
          <p:cNvPr id="49" name="TextBox 48">
            <a:extLst>
              <a:ext uri="{FF2B5EF4-FFF2-40B4-BE49-F238E27FC236}">
                <a16:creationId xmlns:a16="http://schemas.microsoft.com/office/drawing/2014/main" id="{8B6132CB-4D71-4D53-9049-CAC686858668}"/>
              </a:ext>
            </a:extLst>
          </p:cNvPr>
          <p:cNvSpPr txBox="1"/>
          <p:nvPr/>
        </p:nvSpPr>
        <p:spPr>
          <a:xfrm>
            <a:off x="5911245" y="5919693"/>
            <a:ext cx="4229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(female) cousin</a:t>
            </a:r>
          </a:p>
        </p:txBody>
      </p:sp>
      <p:sp>
        <p:nvSpPr>
          <p:cNvPr id="50" name="TextBox 49">
            <a:extLst>
              <a:ext uri="{FF2B5EF4-FFF2-40B4-BE49-F238E27FC236}">
                <a16:creationId xmlns:a16="http://schemas.microsoft.com/office/drawing/2014/main" id="{70C5975C-EAD8-4DF6-A6A3-8261BB1E9FCE}"/>
              </a:ext>
            </a:extLst>
          </p:cNvPr>
          <p:cNvSpPr txBox="1"/>
          <p:nvPr/>
        </p:nvSpPr>
        <p:spPr>
          <a:xfrm>
            <a:off x="438413" y="5514849"/>
            <a:ext cx="29122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un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cousin</a:t>
            </a:r>
          </a:p>
        </p:txBody>
      </p:sp>
      <p:sp>
        <p:nvSpPr>
          <p:cNvPr id="51" name="TextBox 50">
            <a:extLst>
              <a:ext uri="{FF2B5EF4-FFF2-40B4-BE49-F238E27FC236}">
                <a16:creationId xmlns:a16="http://schemas.microsoft.com/office/drawing/2014/main" id="{9567C0A8-8616-4AC3-9F97-AE8A6DC8E6E8}"/>
              </a:ext>
            </a:extLst>
          </p:cNvPr>
          <p:cNvSpPr txBox="1"/>
          <p:nvPr/>
        </p:nvSpPr>
        <p:spPr>
          <a:xfrm>
            <a:off x="6201959" y="5398787"/>
            <a:ext cx="29122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cousin</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A picture containing text, toy, doll&#10;&#10;Description automatically generated">
            <a:extLst>
              <a:ext uri="{FF2B5EF4-FFF2-40B4-BE49-F238E27FC236}">
                <a16:creationId xmlns:a16="http://schemas.microsoft.com/office/drawing/2014/main" id="{BA96815C-0C34-4F86-BB22-4CD1282C359F}"/>
              </a:ext>
            </a:extLst>
          </p:cNvPr>
          <p:cNvPicPr>
            <a:picLocks noChangeAspect="1"/>
          </p:cNvPicPr>
          <p:nvPr/>
        </p:nvPicPr>
        <p:blipFill rotWithShape="1">
          <a:blip r:embed="rId17">
            <a:extLst>
              <a:ext uri="{28A0092B-C50C-407E-A947-70E740481C1C}">
                <a14:useLocalDpi xmlns:a14="http://schemas.microsoft.com/office/drawing/2010/main" val="0"/>
              </a:ext>
            </a:extLst>
          </a:blip>
          <a:srcRect b="33784"/>
          <a:stretch/>
        </p:blipFill>
        <p:spPr>
          <a:xfrm>
            <a:off x="9803114" y="5319038"/>
            <a:ext cx="1100027" cy="1201309"/>
          </a:xfrm>
          <a:prstGeom prst="rect">
            <a:avLst/>
          </a:prstGeom>
        </p:spPr>
      </p:pic>
      <p:pic>
        <p:nvPicPr>
          <p:cNvPr id="9" name="Picture 8" descr="A person wearing a striped shirt&#10;&#10;Description automatically generated with medium confidence">
            <a:extLst>
              <a:ext uri="{FF2B5EF4-FFF2-40B4-BE49-F238E27FC236}">
                <a16:creationId xmlns:a16="http://schemas.microsoft.com/office/drawing/2014/main" id="{86691AA4-B3DA-48E1-A2EF-7D874C106FA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3414" y="5514849"/>
            <a:ext cx="1088304" cy="1105047"/>
          </a:xfrm>
          <a:prstGeom prst="rect">
            <a:avLst/>
          </a:prstGeom>
        </p:spPr>
      </p:pic>
      <p:sp>
        <p:nvSpPr>
          <p:cNvPr id="52" name="Speech Bubble: Rectangle with Corners Rounded 51">
            <a:extLst>
              <a:ext uri="{FF2B5EF4-FFF2-40B4-BE49-F238E27FC236}">
                <a16:creationId xmlns:a16="http://schemas.microsoft.com/office/drawing/2014/main" id="{25079E22-59CE-4CAC-B965-3ECBEA351C48}"/>
              </a:ext>
            </a:extLst>
          </p:cNvPr>
          <p:cNvSpPr/>
          <p:nvPr/>
        </p:nvSpPr>
        <p:spPr>
          <a:xfrm>
            <a:off x="8260574" y="3913898"/>
            <a:ext cx="3877472" cy="1266151"/>
          </a:xfrm>
          <a:prstGeom prst="wedgeRoundRectCallout">
            <a:avLst>
              <a:gd name="adj1" fmla="val -42133"/>
              <a:gd name="adj2" fmla="val 795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This time, the Silent Final ‘e’ (</a:t>
            </a:r>
            <a:r>
              <a:rPr kumimoji="0" lang="en-GB" sz="2000" b="0" i="0" u="none" strike="noStrike" kern="1200" cap="none" spc="0" normalizeH="0" baseline="0" noProof="0" dirty="0" err="1">
                <a:ln>
                  <a:noFill/>
                </a:ln>
                <a:solidFill>
                  <a:srgbClr val="002060"/>
                </a:solidFill>
                <a:effectLst/>
                <a:uLnTx/>
                <a:uFillTx/>
                <a:latin typeface="Century Gothic" panose="020F0302020204030204"/>
              </a:rPr>
              <a:t>SFe</a:t>
            </a:r>
            <a:r>
              <a:rPr kumimoji="0" lang="en-GB" sz="2000" b="0" i="0" u="none" strike="noStrike" kern="1200" cap="none" spc="0" normalizeH="0" baseline="0" noProof="0" dirty="0">
                <a:ln>
                  <a:noFill/>
                </a:ln>
                <a:solidFill>
                  <a:srgbClr val="002060"/>
                </a:solidFill>
                <a:effectLst/>
                <a:uLnTx/>
                <a:uFillTx/>
                <a:latin typeface="Century Gothic" panose="020F0302020204030204"/>
              </a:rPr>
              <a:t>)</a:t>
            </a:r>
            <a:r>
              <a:rPr kumimoji="0" lang="en-GB" sz="2000" b="0" i="0" u="none" strike="noStrike" kern="1200" cap="none" spc="0" normalizeH="0" noProof="0" dirty="0">
                <a:ln>
                  <a:noFill/>
                </a:ln>
                <a:solidFill>
                  <a:srgbClr val="002060"/>
                </a:solidFill>
                <a:effectLst/>
                <a:uLnTx/>
                <a:uFillTx/>
                <a:latin typeface="Century Gothic" panose="020F0302020204030204"/>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means we hear the final consonant.</a:t>
            </a:r>
          </a:p>
        </p:txBody>
      </p:sp>
    </p:spTree>
    <p:extLst>
      <p:ext uri="{BB962C8B-B14F-4D97-AF65-F5344CB8AC3E}">
        <p14:creationId xmlns:p14="http://schemas.microsoft.com/office/powerpoint/2010/main" val="4751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5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5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5_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6" name="5_8.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5_5.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8" name="5_6.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9" name="5_3.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10" name="5_4.wav"/>
                                        </p:tgtEl>
                                      </p:cMediaNode>
                                    </p:audio>
                                  </p:sub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95" grpId="0"/>
      <p:bldP spid="97" grpId="0"/>
      <p:bldP spid="37" grpId="0"/>
      <p:bldP spid="41" grpId="0"/>
      <p:bldP spid="44" grpId="0"/>
      <p:bldP spid="57" grpId="0"/>
      <p:bldP spid="59" grpId="0"/>
      <p:bldP spid="63" grpId="0" animBg="1"/>
      <p:bldP spid="67" grpId="0" animBg="1"/>
      <p:bldP spid="68" grpId="0" animBg="1"/>
      <p:bldP spid="69" grpId="0" animBg="1"/>
      <p:bldP spid="47" grpId="0"/>
      <p:bldP spid="49" grpId="0"/>
      <p:bldP spid="50" grpId="0" animBg="1"/>
      <p:bldP spid="51"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1210" y="-19046"/>
            <a:ext cx="914400" cy="914400"/>
          </a:xfrm>
          <a:prstGeom prst="rect">
            <a:avLst/>
          </a:prstGeom>
        </p:spPr>
      </p:pic>
      <p:sp>
        <p:nvSpPr>
          <p:cNvPr id="34" name="Speech Bubble: Rectangle with Corners Rounded 33">
            <a:extLst>
              <a:ext uri="{FF2B5EF4-FFF2-40B4-BE49-F238E27FC236}">
                <a16:creationId xmlns:a16="http://schemas.microsoft.com/office/drawing/2014/main" id="{C503B75F-EEA8-474E-BD01-2DFDCD149CF0}"/>
              </a:ext>
            </a:extLst>
          </p:cNvPr>
          <p:cNvSpPr/>
          <p:nvPr/>
        </p:nvSpPr>
        <p:spPr>
          <a:xfrm>
            <a:off x="1075610" y="182385"/>
            <a:ext cx="10014848"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12" name="6_1.wav"/>
            </a:hlinkClick>
            <a:extLst>
              <a:ext uri="{FF2B5EF4-FFF2-40B4-BE49-F238E27FC236}">
                <a16:creationId xmlns:a16="http://schemas.microsoft.com/office/drawing/2014/main" id="{D74C7BB7-F8B7-4B43-96F0-E457B05A48D8}"/>
              </a:ext>
            </a:extLst>
          </p:cNvPr>
          <p:cNvSpPr/>
          <p:nvPr/>
        </p:nvSpPr>
        <p:spPr>
          <a:xfrm>
            <a:off x="1075610" y="250620"/>
            <a:ext cx="5117600"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un homme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femme ?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5" name="Speech Bubble: Rectangle with Corners Rounded 44">
            <a:extLst>
              <a:ext uri="{FF2B5EF4-FFF2-40B4-BE49-F238E27FC236}">
                <a16:creationId xmlns:a16="http://schemas.microsoft.com/office/drawing/2014/main" id="{5C052CAE-8BC6-4836-AFC5-322CD8635A71}"/>
              </a:ext>
            </a:extLst>
          </p:cNvPr>
          <p:cNvSpPr/>
          <p:nvPr/>
        </p:nvSpPr>
        <p:spPr>
          <a:xfrm>
            <a:off x="1075610" y="792804"/>
            <a:ext cx="4646764" cy="508626"/>
          </a:xfrm>
          <a:prstGeom prst="wedgeRoundRectCallout">
            <a:avLst>
              <a:gd name="adj1" fmla="val -54184"/>
              <a:gd name="adj2" fmla="val -2421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6" name="CustomShape 7">
            <a:hlinkClick r:id="" action="ppaction://noaction">
              <a:snd r:embed="rId13" name="6_3.wav"/>
            </a:hlinkClick>
            <a:extLst>
              <a:ext uri="{FF2B5EF4-FFF2-40B4-BE49-F238E27FC236}">
                <a16:creationId xmlns:a16="http://schemas.microsoft.com/office/drawing/2014/main" id="{2BC7CAED-97E5-4386-AAA6-7A83CD12FC98}"/>
              </a:ext>
            </a:extLst>
          </p:cNvPr>
          <p:cNvSpPr/>
          <p:nvPr/>
        </p:nvSpPr>
        <p:spPr>
          <a:xfrm>
            <a:off x="1075611" y="817277"/>
            <a:ext cx="4794248"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mot pour ‘the’,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quoi ?</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26" name="Content Placeholder 5">
            <a:extLst>
              <a:ext uri="{FF2B5EF4-FFF2-40B4-BE49-F238E27FC236}">
                <a16:creationId xmlns:a16="http://schemas.microsoft.com/office/drawing/2014/main" id="{9256828A-942C-4ACC-B5E2-D8B7580F1FC1}"/>
              </a:ext>
            </a:extLst>
          </p:cNvPr>
          <p:cNvGraphicFramePr>
            <a:graphicFrameLocks/>
          </p:cNvGraphicFramePr>
          <p:nvPr>
            <p:extLst>
              <p:ext uri="{D42A27DB-BD31-4B8C-83A1-F6EECF244321}">
                <p14:modId xmlns:p14="http://schemas.microsoft.com/office/powerpoint/2010/main" val="3444068318"/>
              </p:ext>
            </p:extLst>
          </p:nvPr>
        </p:nvGraphicFramePr>
        <p:xfrm>
          <a:off x="1401097" y="1452390"/>
          <a:ext cx="8937523" cy="5043570"/>
        </p:xfrm>
        <a:graphic>
          <a:graphicData uri="http://schemas.openxmlformats.org/drawingml/2006/table">
            <a:tbl>
              <a:tblPr firstRow="1" bandRow="1"/>
              <a:tblGrid>
                <a:gridCol w="572569">
                  <a:extLst>
                    <a:ext uri="{9D8B030D-6E8A-4147-A177-3AD203B41FA5}">
                      <a16:colId xmlns:a16="http://schemas.microsoft.com/office/drawing/2014/main" val="65936079"/>
                    </a:ext>
                  </a:extLst>
                </a:gridCol>
                <a:gridCol w="3125716">
                  <a:extLst>
                    <a:ext uri="{9D8B030D-6E8A-4147-A177-3AD203B41FA5}">
                      <a16:colId xmlns:a16="http://schemas.microsoft.com/office/drawing/2014/main" val="3317005183"/>
                    </a:ext>
                  </a:extLst>
                </a:gridCol>
                <a:gridCol w="2551636">
                  <a:extLst>
                    <a:ext uri="{9D8B030D-6E8A-4147-A177-3AD203B41FA5}">
                      <a16:colId xmlns:a16="http://schemas.microsoft.com/office/drawing/2014/main" val="3434829958"/>
                    </a:ext>
                  </a:extLst>
                </a:gridCol>
                <a:gridCol w="2687602">
                  <a:extLst>
                    <a:ext uri="{9D8B030D-6E8A-4147-A177-3AD203B41FA5}">
                      <a16:colId xmlns:a16="http://schemas.microsoft.com/office/drawing/2014/main" val="4293147557"/>
                    </a:ext>
                  </a:extLst>
                </a:gridCol>
              </a:tblGrid>
              <a:tr h="72051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b="1"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800" i="0" dirty="0">
                        <a:latin typeface="Century Gothic" panose="020B0502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800" i="0" dirty="0">
                          <a:latin typeface="Century Gothic" panose="020B0502020202020204" pitchFamily="34" charset="0"/>
                        </a:rPr>
                        <a:t>un homme</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800" i="0" dirty="0" err="1">
                          <a:latin typeface="Century Gothic" panose="020B0502020202020204" pitchFamily="34" charset="0"/>
                        </a:rPr>
                        <a:t>une</a:t>
                      </a:r>
                      <a:r>
                        <a:rPr lang="en-GB" sz="2800" i="0" dirty="0">
                          <a:latin typeface="Century Gothic" panose="020B0502020202020204" pitchFamily="34" charset="0"/>
                        </a:rPr>
                        <a:t> femme</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86EB1"/>
                    </a:solidFill>
                  </a:tcPr>
                </a:tc>
                <a:extLst>
                  <a:ext uri="{0D108BD9-81ED-4DB2-BD59-A6C34878D82A}">
                    <a16:rowId xmlns:a16="http://schemas.microsoft.com/office/drawing/2014/main" val="3585969815"/>
                  </a:ext>
                </a:extLst>
              </a:tr>
              <a:tr h="7205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800" b="1" i="0" dirty="0">
                          <a:solidFill>
                            <a:srgbClr val="002060"/>
                          </a:solidFill>
                          <a:latin typeface="Century Gothic" panose="020B0502020202020204" pitchFamily="34" charset="0"/>
                        </a:rPr>
                        <a:t>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fr-FR" sz="2800" b="1" i="0" noProof="0" dirty="0">
                          <a:solidFill>
                            <a:srgbClr val="002060"/>
                          </a:solidFill>
                          <a:latin typeface="Century Gothic" panose="020B0502020202020204" pitchFamily="34" charset="0"/>
                        </a:rPr>
                        <a:t>le professeur</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extLst>
                  <a:ext uri="{0D108BD9-81ED-4DB2-BD59-A6C34878D82A}">
                    <a16:rowId xmlns:a16="http://schemas.microsoft.com/office/drawing/2014/main" val="720189548"/>
                  </a:ext>
                </a:extLst>
              </a:tr>
              <a:tr h="7205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800" b="1" i="0" dirty="0">
                          <a:solidFill>
                            <a:srgbClr val="002060"/>
                          </a:solidFill>
                          <a:latin typeface="Century Gothic" panose="020B0502020202020204" pitchFamily="34" charset="0"/>
                        </a:rPr>
                        <a:t>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i="0" noProof="0" dirty="0">
                          <a:solidFill>
                            <a:srgbClr val="002060"/>
                          </a:solidFill>
                          <a:latin typeface="Century Gothic" panose="020B0502020202020204" pitchFamily="34" charset="0"/>
                        </a:rPr>
                        <a:t>la cousine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extLst>
                  <a:ext uri="{0D108BD9-81ED-4DB2-BD59-A6C34878D82A}">
                    <a16:rowId xmlns:a16="http://schemas.microsoft.com/office/drawing/2014/main" val="568798639"/>
                  </a:ext>
                </a:extLst>
              </a:tr>
              <a:tr h="7205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800" b="1" i="0" dirty="0">
                          <a:solidFill>
                            <a:srgbClr val="002060"/>
                          </a:solidFill>
                          <a:latin typeface="Century Gothic" panose="020B0502020202020204" pitchFamily="34" charset="0"/>
                        </a:rPr>
                        <a:t>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i="0" noProof="0" dirty="0">
                          <a:solidFill>
                            <a:srgbClr val="002060"/>
                          </a:solidFill>
                          <a:latin typeface="Century Gothic" panose="020B0502020202020204" pitchFamily="34" charset="0"/>
                        </a:rPr>
                        <a:t>l’ amie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extLst>
                  <a:ext uri="{0D108BD9-81ED-4DB2-BD59-A6C34878D82A}">
                    <a16:rowId xmlns:a16="http://schemas.microsoft.com/office/drawing/2014/main" val="2049515245"/>
                  </a:ext>
                </a:extLst>
              </a:tr>
              <a:tr h="7205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i="0" dirty="0">
                          <a:solidFill>
                            <a:srgbClr val="002060"/>
                          </a:solidFill>
                          <a:latin typeface="Century Gothic" panose="020B0502020202020204" pitchFamily="34" charset="0"/>
                        </a:rPr>
                        <a:t>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fr-FR" sz="2800" b="1" i="0" noProof="0" dirty="0">
                          <a:solidFill>
                            <a:srgbClr val="002060"/>
                          </a:solidFill>
                          <a:latin typeface="Century Gothic" panose="020B0502020202020204" pitchFamily="34" charset="0"/>
                        </a:rPr>
                        <a:t>le cousin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extLst>
                  <a:ext uri="{0D108BD9-81ED-4DB2-BD59-A6C34878D82A}">
                    <a16:rowId xmlns:a16="http://schemas.microsoft.com/office/drawing/2014/main" val="1318049299"/>
                  </a:ext>
                </a:extLst>
              </a:tr>
              <a:tr h="7205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800" b="1" i="0" dirty="0">
                          <a:solidFill>
                            <a:srgbClr val="002060"/>
                          </a:solidFill>
                          <a:latin typeface="Century Gothic" panose="020B0502020202020204" pitchFamily="34" charset="0"/>
                        </a:rPr>
                        <a:t>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fr-FR" sz="2800" b="1" i="0" noProof="0" dirty="0">
                          <a:solidFill>
                            <a:srgbClr val="002060"/>
                          </a:solidFill>
                          <a:latin typeface="Century Gothic" panose="020B0502020202020204" pitchFamily="34" charset="0"/>
                        </a:rPr>
                        <a:t>la professeure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extLst>
                  <a:ext uri="{0D108BD9-81ED-4DB2-BD59-A6C34878D82A}">
                    <a16:rowId xmlns:a16="http://schemas.microsoft.com/office/drawing/2014/main" val="2333934784"/>
                  </a:ext>
                </a:extLst>
              </a:tr>
              <a:tr h="7205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i="0" dirty="0">
                          <a:solidFill>
                            <a:srgbClr val="002060"/>
                          </a:solidFill>
                          <a:latin typeface="Century Gothic" panose="020B0502020202020204" pitchFamily="34" charset="0"/>
                        </a:rPr>
                        <a:t>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fr-FR" sz="2800" b="1" i="0" noProof="0" dirty="0">
                          <a:solidFill>
                            <a:srgbClr val="002060"/>
                          </a:solidFill>
                          <a:latin typeface="Century Gothic" panose="020B0502020202020204" pitchFamily="34" charset="0"/>
                        </a:rPr>
                        <a:t>l’ ami</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extLst>
                  <a:ext uri="{0D108BD9-81ED-4DB2-BD59-A6C34878D82A}">
                    <a16:rowId xmlns:a16="http://schemas.microsoft.com/office/drawing/2014/main" val="3033093083"/>
                  </a:ext>
                </a:extLst>
              </a:tr>
            </a:tbl>
          </a:graphicData>
        </a:graphic>
      </p:graphicFrame>
      <p:pic>
        <p:nvPicPr>
          <p:cNvPr id="27" name="Picture 26">
            <a:extLst>
              <a:ext uri="{FF2B5EF4-FFF2-40B4-BE49-F238E27FC236}">
                <a16:creationId xmlns:a16="http://schemas.microsoft.com/office/drawing/2014/main" id="{F9926DC1-10CD-41B2-A89E-36395EFD12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52494" y="2275696"/>
            <a:ext cx="498794" cy="519576"/>
          </a:xfrm>
          <a:prstGeom prst="rect">
            <a:avLst/>
          </a:prstGeom>
        </p:spPr>
      </p:pic>
      <p:pic>
        <p:nvPicPr>
          <p:cNvPr id="28" name="Picture 27">
            <a:extLst>
              <a:ext uri="{FF2B5EF4-FFF2-40B4-BE49-F238E27FC236}">
                <a16:creationId xmlns:a16="http://schemas.microsoft.com/office/drawing/2014/main" id="{4C62070E-E428-4450-9C26-7BC6C1CCBC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71964" y="3700257"/>
            <a:ext cx="498794" cy="519576"/>
          </a:xfrm>
          <a:prstGeom prst="rect">
            <a:avLst/>
          </a:prstGeom>
        </p:spPr>
      </p:pic>
      <p:pic>
        <p:nvPicPr>
          <p:cNvPr id="29" name="Picture 28">
            <a:extLst>
              <a:ext uri="{FF2B5EF4-FFF2-40B4-BE49-F238E27FC236}">
                <a16:creationId xmlns:a16="http://schemas.microsoft.com/office/drawing/2014/main" id="{9D9880F8-4A41-4695-BD46-AC5D4E8C0A9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71964" y="2963396"/>
            <a:ext cx="498794" cy="519576"/>
          </a:xfrm>
          <a:prstGeom prst="rect">
            <a:avLst/>
          </a:prstGeom>
        </p:spPr>
      </p:pic>
      <p:pic>
        <p:nvPicPr>
          <p:cNvPr id="30" name="Picture 29">
            <a:extLst>
              <a:ext uri="{FF2B5EF4-FFF2-40B4-BE49-F238E27FC236}">
                <a16:creationId xmlns:a16="http://schemas.microsoft.com/office/drawing/2014/main" id="{52EC9E4B-9880-429F-9EC1-72051686468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93210" y="4397392"/>
            <a:ext cx="498794" cy="519576"/>
          </a:xfrm>
          <a:prstGeom prst="rect">
            <a:avLst/>
          </a:prstGeom>
        </p:spPr>
      </p:pic>
      <p:pic>
        <p:nvPicPr>
          <p:cNvPr id="31" name="Picture 30">
            <a:extLst>
              <a:ext uri="{FF2B5EF4-FFF2-40B4-BE49-F238E27FC236}">
                <a16:creationId xmlns:a16="http://schemas.microsoft.com/office/drawing/2014/main" id="{5CE5C489-5D47-4E5E-9182-848563B3BE6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78234" y="5125331"/>
            <a:ext cx="498794" cy="519576"/>
          </a:xfrm>
          <a:prstGeom prst="rect">
            <a:avLst/>
          </a:prstGeom>
        </p:spPr>
      </p:pic>
      <p:pic>
        <p:nvPicPr>
          <p:cNvPr id="32" name="Picture 31">
            <a:extLst>
              <a:ext uri="{FF2B5EF4-FFF2-40B4-BE49-F238E27FC236}">
                <a16:creationId xmlns:a16="http://schemas.microsoft.com/office/drawing/2014/main" id="{66CA94DD-C16E-464E-9098-DFF360109B6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93210" y="5782766"/>
            <a:ext cx="498794" cy="519576"/>
          </a:xfrm>
          <a:prstGeom prst="rect">
            <a:avLst/>
          </a:prstGeom>
        </p:spPr>
      </p:pic>
      <p:sp>
        <p:nvSpPr>
          <p:cNvPr id="47" name="Rectangle 46">
            <a:extLst>
              <a:ext uri="{FF2B5EF4-FFF2-40B4-BE49-F238E27FC236}">
                <a16:creationId xmlns:a16="http://schemas.microsoft.com/office/drawing/2014/main" id="{C816CB7D-CF67-45CB-8828-B800ACF32F0E}"/>
              </a:ext>
            </a:extLst>
          </p:cNvPr>
          <p:cNvSpPr/>
          <p:nvPr/>
        </p:nvSpPr>
        <p:spPr>
          <a:xfrm>
            <a:off x="2108892" y="2348515"/>
            <a:ext cx="723900" cy="373939"/>
          </a:xfrm>
          <a:prstGeom prst="rect">
            <a:avLst/>
          </a:prstGeom>
          <a:solidFill>
            <a:srgbClr val="D4D1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rPr>
              <a:t>___</a:t>
            </a:r>
          </a:p>
        </p:txBody>
      </p:sp>
      <p:sp>
        <p:nvSpPr>
          <p:cNvPr id="52" name="Rectangle 51">
            <a:extLst>
              <a:ext uri="{FF2B5EF4-FFF2-40B4-BE49-F238E27FC236}">
                <a16:creationId xmlns:a16="http://schemas.microsoft.com/office/drawing/2014/main" id="{41D80FEE-7989-4E22-AA80-98FAD60BED87}"/>
              </a:ext>
            </a:extLst>
          </p:cNvPr>
          <p:cNvSpPr/>
          <p:nvPr/>
        </p:nvSpPr>
        <p:spPr>
          <a:xfrm>
            <a:off x="2453902" y="3824811"/>
            <a:ext cx="757780" cy="342904"/>
          </a:xfrm>
          <a:prstGeom prst="rect">
            <a:avLst/>
          </a:prstGeom>
          <a:solidFill>
            <a:srgbClr val="D4D1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rPr>
              <a:t>___</a:t>
            </a:r>
          </a:p>
        </p:txBody>
      </p:sp>
      <p:sp>
        <p:nvSpPr>
          <p:cNvPr id="53" name="Rectangle 52">
            <a:extLst>
              <a:ext uri="{FF2B5EF4-FFF2-40B4-BE49-F238E27FC236}">
                <a16:creationId xmlns:a16="http://schemas.microsoft.com/office/drawing/2014/main" id="{66362AF2-8179-4265-B2E2-BE2F271E2C11}"/>
              </a:ext>
            </a:extLst>
          </p:cNvPr>
          <p:cNvSpPr/>
          <p:nvPr/>
        </p:nvSpPr>
        <p:spPr>
          <a:xfrm>
            <a:off x="1978860" y="5270968"/>
            <a:ext cx="723900" cy="373939"/>
          </a:xfrm>
          <a:prstGeom prst="rect">
            <a:avLst/>
          </a:prstGeom>
          <a:solidFill>
            <a:srgbClr val="D4D1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rPr>
              <a:t>___</a:t>
            </a:r>
          </a:p>
        </p:txBody>
      </p:sp>
      <p:sp>
        <p:nvSpPr>
          <p:cNvPr id="54" name="Rectangle 53">
            <a:extLst>
              <a:ext uri="{FF2B5EF4-FFF2-40B4-BE49-F238E27FC236}">
                <a16:creationId xmlns:a16="http://schemas.microsoft.com/office/drawing/2014/main" id="{090010CD-45CD-4D26-B141-3A32DF270832}"/>
              </a:ext>
            </a:extLst>
          </p:cNvPr>
          <p:cNvSpPr/>
          <p:nvPr/>
        </p:nvSpPr>
        <p:spPr>
          <a:xfrm>
            <a:off x="2268090" y="3033190"/>
            <a:ext cx="723900" cy="485724"/>
          </a:xfrm>
          <a:prstGeom prst="rect">
            <a:avLst/>
          </a:prstGeom>
          <a:solidFill>
            <a:srgbClr val="D4D1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rPr>
              <a:t>___</a:t>
            </a:r>
          </a:p>
        </p:txBody>
      </p:sp>
      <p:sp>
        <p:nvSpPr>
          <p:cNvPr id="55" name="Rectangle 54">
            <a:extLst>
              <a:ext uri="{FF2B5EF4-FFF2-40B4-BE49-F238E27FC236}">
                <a16:creationId xmlns:a16="http://schemas.microsoft.com/office/drawing/2014/main" id="{955A7F07-39BD-433C-AB07-8AC46FF45EC6}"/>
              </a:ext>
            </a:extLst>
          </p:cNvPr>
          <p:cNvSpPr/>
          <p:nvPr/>
        </p:nvSpPr>
        <p:spPr>
          <a:xfrm>
            <a:off x="2340810" y="4506176"/>
            <a:ext cx="723900" cy="373939"/>
          </a:xfrm>
          <a:prstGeom prst="rect">
            <a:avLst/>
          </a:prstGeom>
          <a:solidFill>
            <a:srgbClr val="D4D1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rPr>
              <a:t>___</a:t>
            </a:r>
          </a:p>
        </p:txBody>
      </p:sp>
      <p:sp>
        <p:nvSpPr>
          <p:cNvPr id="56" name="Rectangle 55">
            <a:extLst>
              <a:ext uri="{FF2B5EF4-FFF2-40B4-BE49-F238E27FC236}">
                <a16:creationId xmlns:a16="http://schemas.microsoft.com/office/drawing/2014/main" id="{8FAD053A-CF36-464F-A924-23DBC9B90B01}"/>
              </a:ext>
            </a:extLst>
          </p:cNvPr>
          <p:cNvSpPr/>
          <p:nvPr/>
        </p:nvSpPr>
        <p:spPr>
          <a:xfrm>
            <a:off x="2555276" y="5928403"/>
            <a:ext cx="723900" cy="373939"/>
          </a:xfrm>
          <a:prstGeom prst="rect">
            <a:avLst/>
          </a:prstGeom>
          <a:solidFill>
            <a:srgbClr val="D4D1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rPr>
              <a:t>___</a:t>
            </a:r>
          </a:p>
        </p:txBody>
      </p:sp>
      <p:pic>
        <p:nvPicPr>
          <p:cNvPr id="57" name="Picture 56" descr="A picture containing toy&#10;&#10;Description automatically generated">
            <a:extLst>
              <a:ext uri="{FF2B5EF4-FFF2-40B4-BE49-F238E27FC236}">
                <a16:creationId xmlns:a16="http://schemas.microsoft.com/office/drawing/2014/main" id="{0CCFCA2E-1F18-4D96-ADDC-3CD9F0496ECE}"/>
              </a:ext>
            </a:extLst>
          </p:cNvPr>
          <p:cNvPicPr>
            <a:picLocks noChangeAspect="1"/>
          </p:cNvPicPr>
          <p:nvPr/>
        </p:nvPicPr>
        <p:blipFill rotWithShape="1">
          <a:blip r:embed="rId15">
            <a:extLst>
              <a:ext uri="{28A0092B-C50C-407E-A947-70E740481C1C}">
                <a14:useLocalDpi xmlns:a14="http://schemas.microsoft.com/office/drawing/2010/main" val="0"/>
              </a:ext>
            </a:extLst>
          </a:blip>
          <a:srcRect l="23701" t="8343" r="15659" b="5162"/>
          <a:stretch/>
        </p:blipFill>
        <p:spPr>
          <a:xfrm>
            <a:off x="10790903" y="5350732"/>
            <a:ext cx="1137028" cy="1081223"/>
          </a:xfrm>
          <a:prstGeom prst="rect">
            <a:avLst/>
          </a:prstGeom>
        </p:spPr>
      </p:pic>
      <p:pic>
        <p:nvPicPr>
          <p:cNvPr id="58" name="Picture 57" descr="A picture containing green, person, toy&#10;&#10;Description automatically generated">
            <a:extLst>
              <a:ext uri="{FF2B5EF4-FFF2-40B4-BE49-F238E27FC236}">
                <a16:creationId xmlns:a16="http://schemas.microsoft.com/office/drawing/2014/main" id="{5FB54C69-953B-4192-84C0-EFAFB49D8D53}"/>
              </a:ext>
            </a:extLst>
          </p:cNvPr>
          <p:cNvPicPr>
            <a:picLocks noChangeAspect="1"/>
          </p:cNvPicPr>
          <p:nvPr/>
        </p:nvPicPr>
        <p:blipFill rotWithShape="1">
          <a:blip r:embed="rId16">
            <a:extLst>
              <a:ext uri="{28A0092B-C50C-407E-A947-70E740481C1C}">
                <a14:useLocalDpi xmlns:a14="http://schemas.microsoft.com/office/drawing/2010/main" val="0"/>
              </a:ext>
            </a:extLst>
          </a:blip>
          <a:srcRect l="34936" t="10965" r="36046" b="10959"/>
          <a:stretch/>
        </p:blipFill>
        <p:spPr>
          <a:xfrm>
            <a:off x="10840038" y="3402461"/>
            <a:ext cx="954381" cy="1711923"/>
          </a:xfrm>
          <a:prstGeom prst="rect">
            <a:avLst/>
          </a:prstGeom>
        </p:spPr>
      </p:pic>
      <p:pic>
        <p:nvPicPr>
          <p:cNvPr id="59" name="Picture 58" descr="A picture containing toy, blue, doll, automaton&#10;&#10;Description automatically generated">
            <a:extLst>
              <a:ext uri="{FF2B5EF4-FFF2-40B4-BE49-F238E27FC236}">
                <a16:creationId xmlns:a16="http://schemas.microsoft.com/office/drawing/2014/main" id="{1124814C-4C66-4512-A530-6A34FF0192EF}"/>
              </a:ext>
            </a:extLst>
          </p:cNvPr>
          <p:cNvPicPr>
            <a:picLocks noChangeAspect="1"/>
          </p:cNvPicPr>
          <p:nvPr/>
        </p:nvPicPr>
        <p:blipFill rotWithShape="1">
          <a:blip r:embed="rId17">
            <a:extLst>
              <a:ext uri="{28A0092B-C50C-407E-A947-70E740481C1C}">
                <a14:useLocalDpi xmlns:a14="http://schemas.microsoft.com/office/drawing/2010/main" val="0"/>
              </a:ext>
            </a:extLst>
          </a:blip>
          <a:srcRect l="25752" r="34813" b="12945"/>
          <a:stretch/>
        </p:blipFill>
        <p:spPr>
          <a:xfrm>
            <a:off x="10840038" y="1772396"/>
            <a:ext cx="930709" cy="1369742"/>
          </a:xfrm>
          <a:prstGeom prst="rect">
            <a:avLst/>
          </a:prstGeom>
        </p:spPr>
      </p:pic>
      <p:sp>
        <p:nvSpPr>
          <p:cNvPr id="35" name="TextBox 34">
            <a:hlinkClick r:id="" action="ppaction://noaction">
              <a:snd r:embed="rId18" name="6_2.wav"/>
            </a:hlinkClick>
            <a:extLst>
              <a:ext uri="{FF2B5EF4-FFF2-40B4-BE49-F238E27FC236}">
                <a16:creationId xmlns:a16="http://schemas.microsoft.com/office/drawing/2014/main" id="{ABBE9BB1-92EB-4D8C-B17E-F5757E3EAA81}"/>
              </a:ext>
            </a:extLst>
          </p:cNvPr>
          <p:cNvSpPr txBox="1"/>
          <p:nvPr/>
        </p:nvSpPr>
        <p:spPr>
          <a:xfrm>
            <a:off x="6323520" y="225604"/>
            <a:ext cx="6094476"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Coche* </a:t>
            </a: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rPr>
              <a:t>l’option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correcte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lang="en-GB" dirty="0"/>
          </a:p>
        </p:txBody>
      </p:sp>
    </p:spTree>
    <p:extLst>
      <p:ext uri="{BB962C8B-B14F-4D97-AF65-F5344CB8AC3E}">
        <p14:creationId xmlns:p14="http://schemas.microsoft.com/office/powerpoint/2010/main" val="342479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6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6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5" name="6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6" name="6_7.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7" name="6_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8" name="6_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2" grpId="0" animBg="1"/>
      <p:bldP spid="53" grpId="0" animBg="1"/>
      <p:bldP spid="54" grpId="0" animBg="1"/>
      <p:bldP spid="55"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5"/>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err="1">
                <a:solidFill>
                  <a:srgbClr val="1E4E79"/>
                </a:solidFill>
                <a:latin typeface="Century Gothic" panose="020B0502020202020204" pitchFamily="34" charset="0"/>
                <a:ea typeface="Century Gothic"/>
                <a:hlinkClick r:id="" action="ppaction://noaction">
                  <a:snd r:embed="rId16" name="7_1.wav"/>
                </a:hlinkClick>
              </a:rPr>
              <a:t>Avoir</a:t>
            </a:r>
            <a:r>
              <a:rPr lang="en-GB" sz="3600" b="1" spc="-1" dirty="0">
                <a:solidFill>
                  <a:srgbClr val="1E4E79"/>
                </a:solidFill>
                <a:latin typeface="Century Gothic" panose="020B0502020202020204" pitchFamily="34" charset="0"/>
                <a:ea typeface="Century Gothic"/>
                <a:hlinkClick r:id="" action="ppaction://noaction">
                  <a:snd r:embed="rId16" name="7_1.wav"/>
                </a:hlinkClick>
              </a:rPr>
              <a:t> et </a:t>
            </a:r>
            <a:r>
              <a:rPr lang="en-GB" sz="3600" b="1" spc="-1" dirty="0" err="1">
                <a:solidFill>
                  <a:srgbClr val="1E4E79"/>
                </a:solidFill>
                <a:latin typeface="Century Gothic" panose="020B0502020202020204" pitchFamily="34" charset="0"/>
                <a:ea typeface="Century Gothic"/>
                <a:hlinkClick r:id="" action="ppaction://noaction">
                  <a:snd r:embed="rId16" name="7_1.wav"/>
                </a:hlinkClick>
              </a:rPr>
              <a:t>être</a:t>
            </a:r>
            <a:endParaRPr lang="en-GB" sz="3600" i="1" dirty="0">
              <a:hlinkClick r:id="" action="ppaction://noaction">
                <a:snd r:embed="rId16" name="7_1.wav"/>
              </a:hlinkClick>
            </a:endParaRPr>
          </a:p>
        </p:txBody>
      </p:sp>
      <p:sp>
        <p:nvSpPr>
          <p:cNvPr id="43" name="Rectangle 42">
            <a:extLst>
              <a:ext uri="{FF2B5EF4-FFF2-40B4-BE49-F238E27FC236}">
                <a16:creationId xmlns:a16="http://schemas.microsoft.com/office/drawing/2014/main" id="{4143ABAD-B43C-45A4-8275-5E66FBB7CD67}"/>
              </a:ext>
            </a:extLst>
          </p:cNvPr>
          <p:cNvSpPr/>
          <p:nvPr/>
        </p:nvSpPr>
        <p:spPr>
          <a:xfrm>
            <a:off x="149364" y="656711"/>
            <a:ext cx="107496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Remember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to talk about </a:t>
            </a:r>
            <a:r>
              <a:rPr kumimoji="0" lang="en-GB" sz="2400" b="1" i="1" u="none" strike="noStrike" kern="1200" cap="none" spc="-1" normalizeH="0" baseline="0" noProof="0" dirty="0">
                <a:ln>
                  <a:noFill/>
                </a:ln>
                <a:solidFill>
                  <a:srgbClr val="002060"/>
                </a:solidFill>
                <a:effectLst/>
                <a:uLnTx/>
                <a:uFillTx/>
                <a:latin typeface="Century Gothic" panose="020B0502020202020204" pitchFamily="34" charset="0"/>
              </a:rPr>
              <a:t>having</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something we use the verb _________:</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17">
            <a:alphaModFix/>
          </a:blip>
          <a:srcRect/>
          <a:stretch/>
        </p:blipFill>
        <p:spPr>
          <a:xfrm>
            <a:off x="5636743" y="1258118"/>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5533771" y="1177179"/>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j’ai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4" name="TextBox 93">
            <a:extLst>
              <a:ext uri="{FF2B5EF4-FFF2-40B4-BE49-F238E27FC236}">
                <a16:creationId xmlns:a16="http://schemas.microsoft.com/office/drawing/2014/main" id="{1BE15A16-69F6-41F8-A7F8-25419188FB80}"/>
              </a:ext>
            </a:extLst>
          </p:cNvPr>
          <p:cNvSpPr txBox="1"/>
          <p:nvPr/>
        </p:nvSpPr>
        <p:spPr>
          <a:xfrm>
            <a:off x="3210594" y="1212551"/>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have</a:t>
            </a:r>
          </a:p>
        </p:txBody>
      </p:sp>
      <p:sp>
        <p:nvSpPr>
          <p:cNvPr id="37" name="Rectangle 36">
            <a:extLst>
              <a:ext uri="{FF2B5EF4-FFF2-40B4-BE49-F238E27FC236}">
                <a16:creationId xmlns:a16="http://schemas.microsoft.com/office/drawing/2014/main" id="{315E15CC-3119-45AE-B9EC-DE7901900AD6}"/>
              </a:ext>
            </a:extLst>
          </p:cNvPr>
          <p:cNvSpPr/>
          <p:nvPr/>
        </p:nvSpPr>
        <p:spPr>
          <a:xfrm>
            <a:off x="149365" y="3606045"/>
            <a:ext cx="1183947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To talk about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being</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something we use the verb _________:</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9CD6F025-6670-4410-990A-35400F3110C8}"/>
              </a:ext>
            </a:extLst>
          </p:cNvPr>
          <p:cNvSpPr txBox="1"/>
          <p:nvPr/>
        </p:nvSpPr>
        <p:spPr>
          <a:xfrm>
            <a:off x="8977917" y="557780"/>
            <a:ext cx="1517827"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avoir</a:t>
            </a:r>
            <a:endParaRPr lang="en-GB" sz="2800" b="1" dirty="0">
              <a:solidFill>
                <a:srgbClr val="92D050"/>
              </a:solidFill>
              <a:latin typeface="Century Gothic" panose="020B0502020202020204" pitchFamily="34" charset="0"/>
            </a:endParaRPr>
          </a:p>
        </p:txBody>
      </p:sp>
      <p:pic>
        <p:nvPicPr>
          <p:cNvPr id="46" name="Google Shape;183;p8">
            <a:extLst>
              <a:ext uri="{FF2B5EF4-FFF2-40B4-BE49-F238E27FC236}">
                <a16:creationId xmlns:a16="http://schemas.microsoft.com/office/drawing/2014/main" id="{45F1CFE9-DB96-4DB7-B01B-D4C0D9626CD3}"/>
              </a:ext>
            </a:extLst>
          </p:cNvPr>
          <p:cNvPicPr preferRelativeResize="0"/>
          <p:nvPr/>
        </p:nvPicPr>
        <p:blipFill rotWithShape="1">
          <a:blip r:embed="rId17">
            <a:alphaModFix/>
          </a:blip>
          <a:srcRect/>
          <a:stretch/>
        </p:blipFill>
        <p:spPr>
          <a:xfrm>
            <a:off x="5636743" y="1821063"/>
            <a:ext cx="369037" cy="416098"/>
          </a:xfrm>
          <a:prstGeom prst="rect">
            <a:avLst/>
          </a:prstGeom>
          <a:noFill/>
          <a:ln>
            <a:noFill/>
          </a:ln>
        </p:spPr>
      </p:pic>
      <p:sp>
        <p:nvSpPr>
          <p:cNvPr id="53" name="TextBox 52">
            <a:extLst>
              <a:ext uri="{FF2B5EF4-FFF2-40B4-BE49-F238E27FC236}">
                <a16:creationId xmlns:a16="http://schemas.microsoft.com/office/drawing/2014/main" id="{ED9DC088-B261-4B63-BB70-77205A859085}"/>
              </a:ext>
            </a:extLst>
          </p:cNvPr>
          <p:cNvSpPr txBox="1"/>
          <p:nvPr/>
        </p:nvSpPr>
        <p:spPr>
          <a:xfrm>
            <a:off x="6096000" y="1755155"/>
            <a:ext cx="13471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as</a:t>
            </a:r>
          </a:p>
        </p:txBody>
      </p:sp>
      <p:sp>
        <p:nvSpPr>
          <p:cNvPr id="54" name="TextBox 53">
            <a:extLst>
              <a:ext uri="{FF2B5EF4-FFF2-40B4-BE49-F238E27FC236}">
                <a16:creationId xmlns:a16="http://schemas.microsoft.com/office/drawing/2014/main" id="{5DD702D2-6F2B-4C2D-A075-5F6E4831E29C}"/>
              </a:ext>
            </a:extLst>
          </p:cNvPr>
          <p:cNvSpPr txBox="1"/>
          <p:nvPr/>
        </p:nvSpPr>
        <p:spPr>
          <a:xfrm>
            <a:off x="3210594" y="1775496"/>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 have</a:t>
            </a:r>
          </a:p>
        </p:txBody>
      </p:sp>
      <p:pic>
        <p:nvPicPr>
          <p:cNvPr id="56" name="Google Shape;183;p8">
            <a:extLst>
              <a:ext uri="{FF2B5EF4-FFF2-40B4-BE49-F238E27FC236}">
                <a16:creationId xmlns:a16="http://schemas.microsoft.com/office/drawing/2014/main" id="{6C60CAE1-F292-4700-B5B1-6523DFE012A3}"/>
              </a:ext>
            </a:extLst>
          </p:cNvPr>
          <p:cNvPicPr preferRelativeResize="0"/>
          <p:nvPr/>
        </p:nvPicPr>
        <p:blipFill rotWithShape="1">
          <a:blip r:embed="rId17">
            <a:alphaModFix/>
          </a:blip>
          <a:srcRect/>
          <a:stretch/>
        </p:blipFill>
        <p:spPr>
          <a:xfrm>
            <a:off x="5636743" y="2443298"/>
            <a:ext cx="369037" cy="416098"/>
          </a:xfrm>
          <a:prstGeom prst="rect">
            <a:avLst/>
          </a:prstGeom>
          <a:noFill/>
          <a:ln>
            <a:noFill/>
          </a:ln>
        </p:spPr>
      </p:pic>
      <p:sp>
        <p:nvSpPr>
          <p:cNvPr id="60" name="TextBox 59">
            <a:extLst>
              <a:ext uri="{FF2B5EF4-FFF2-40B4-BE49-F238E27FC236}">
                <a16:creationId xmlns:a16="http://schemas.microsoft.com/office/drawing/2014/main" id="{082D2AF4-93A9-41CF-AB5D-FFA02E9681E3}"/>
              </a:ext>
            </a:extLst>
          </p:cNvPr>
          <p:cNvSpPr txBox="1"/>
          <p:nvPr/>
        </p:nvSpPr>
        <p:spPr>
          <a:xfrm>
            <a:off x="6096000" y="2362359"/>
            <a:ext cx="12441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il a</a:t>
            </a:r>
          </a:p>
        </p:txBody>
      </p:sp>
      <p:sp>
        <p:nvSpPr>
          <p:cNvPr id="61" name="TextBox 60">
            <a:extLst>
              <a:ext uri="{FF2B5EF4-FFF2-40B4-BE49-F238E27FC236}">
                <a16:creationId xmlns:a16="http://schemas.microsoft.com/office/drawing/2014/main" id="{CDFD2B3E-545A-4CFC-AA5D-F65AC15428EB}"/>
              </a:ext>
            </a:extLst>
          </p:cNvPr>
          <p:cNvSpPr txBox="1"/>
          <p:nvPr/>
        </p:nvSpPr>
        <p:spPr>
          <a:xfrm>
            <a:off x="3210594" y="2397731"/>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 has</a:t>
            </a:r>
          </a:p>
        </p:txBody>
      </p:sp>
      <p:pic>
        <p:nvPicPr>
          <p:cNvPr id="62" name="Google Shape;183;p8">
            <a:extLst>
              <a:ext uri="{FF2B5EF4-FFF2-40B4-BE49-F238E27FC236}">
                <a16:creationId xmlns:a16="http://schemas.microsoft.com/office/drawing/2014/main" id="{CDE144D2-AB5B-4BBC-B6D7-7F3DF4DD4EC8}"/>
              </a:ext>
            </a:extLst>
          </p:cNvPr>
          <p:cNvPicPr preferRelativeResize="0"/>
          <p:nvPr/>
        </p:nvPicPr>
        <p:blipFill rotWithShape="1">
          <a:blip r:embed="rId17">
            <a:alphaModFix/>
          </a:blip>
          <a:srcRect/>
          <a:stretch/>
        </p:blipFill>
        <p:spPr>
          <a:xfrm>
            <a:off x="5636743" y="3047455"/>
            <a:ext cx="369037" cy="416098"/>
          </a:xfrm>
          <a:prstGeom prst="rect">
            <a:avLst/>
          </a:prstGeom>
          <a:noFill/>
          <a:ln>
            <a:noFill/>
          </a:ln>
        </p:spPr>
      </p:pic>
      <p:sp>
        <p:nvSpPr>
          <p:cNvPr id="64" name="TextBox 63">
            <a:extLst>
              <a:ext uri="{FF2B5EF4-FFF2-40B4-BE49-F238E27FC236}">
                <a16:creationId xmlns:a16="http://schemas.microsoft.com/office/drawing/2014/main" id="{F581ADA6-321C-47DA-ACE4-DD04143D75A9}"/>
              </a:ext>
            </a:extLst>
          </p:cNvPr>
          <p:cNvSpPr txBox="1"/>
          <p:nvPr/>
        </p:nvSpPr>
        <p:spPr>
          <a:xfrm>
            <a:off x="6096000" y="2980084"/>
            <a:ext cx="13471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a:t>
            </a:r>
          </a:p>
        </p:txBody>
      </p:sp>
      <p:sp>
        <p:nvSpPr>
          <p:cNvPr id="65" name="TextBox 64">
            <a:extLst>
              <a:ext uri="{FF2B5EF4-FFF2-40B4-BE49-F238E27FC236}">
                <a16:creationId xmlns:a16="http://schemas.microsoft.com/office/drawing/2014/main" id="{AEF88097-5532-4A2C-BCBA-2A3292DB7B0B}"/>
              </a:ext>
            </a:extLst>
          </p:cNvPr>
          <p:cNvSpPr txBox="1"/>
          <p:nvPr/>
        </p:nvSpPr>
        <p:spPr>
          <a:xfrm>
            <a:off x="3210594" y="3001888"/>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 has</a:t>
            </a:r>
          </a:p>
        </p:txBody>
      </p:sp>
      <p:sp>
        <p:nvSpPr>
          <p:cNvPr id="66" name="TextBox 65">
            <a:extLst>
              <a:ext uri="{FF2B5EF4-FFF2-40B4-BE49-F238E27FC236}">
                <a16:creationId xmlns:a16="http://schemas.microsoft.com/office/drawing/2014/main" id="{5143AFD7-F553-4476-BE42-A4ABCAEB3986}"/>
              </a:ext>
            </a:extLst>
          </p:cNvPr>
          <p:cNvSpPr txBox="1"/>
          <p:nvPr/>
        </p:nvSpPr>
        <p:spPr>
          <a:xfrm>
            <a:off x="7255437" y="3539895"/>
            <a:ext cx="1517827"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être</a:t>
            </a:r>
            <a:endParaRPr lang="en-GB" sz="2800" b="1" dirty="0">
              <a:solidFill>
                <a:srgbClr val="92D050"/>
              </a:solidFill>
              <a:latin typeface="Century Gothic" panose="020B0502020202020204" pitchFamily="34" charset="0"/>
            </a:endParaRPr>
          </a:p>
        </p:txBody>
      </p:sp>
      <p:pic>
        <p:nvPicPr>
          <p:cNvPr id="70" name="Google Shape;183;p8">
            <a:extLst>
              <a:ext uri="{FF2B5EF4-FFF2-40B4-BE49-F238E27FC236}">
                <a16:creationId xmlns:a16="http://schemas.microsoft.com/office/drawing/2014/main" id="{9E722AA5-CB40-45EC-BFCC-B4640880BF45}"/>
              </a:ext>
            </a:extLst>
          </p:cNvPr>
          <p:cNvPicPr preferRelativeResize="0"/>
          <p:nvPr/>
        </p:nvPicPr>
        <p:blipFill rotWithShape="1">
          <a:blip r:embed="rId17">
            <a:alphaModFix/>
          </a:blip>
          <a:srcRect/>
          <a:stretch/>
        </p:blipFill>
        <p:spPr>
          <a:xfrm>
            <a:off x="5636743" y="4345349"/>
            <a:ext cx="369037" cy="416098"/>
          </a:xfrm>
          <a:prstGeom prst="rect">
            <a:avLst/>
          </a:prstGeom>
          <a:noFill/>
          <a:ln>
            <a:noFill/>
          </a:ln>
        </p:spPr>
      </p:pic>
      <p:sp>
        <p:nvSpPr>
          <p:cNvPr id="71" name="TextBox 70">
            <a:extLst>
              <a:ext uri="{FF2B5EF4-FFF2-40B4-BE49-F238E27FC236}">
                <a16:creationId xmlns:a16="http://schemas.microsoft.com/office/drawing/2014/main" id="{9FCB5D58-C3E9-4F7F-9B07-95275F42D5E8}"/>
              </a:ext>
            </a:extLst>
          </p:cNvPr>
          <p:cNvSpPr txBox="1"/>
          <p:nvPr/>
        </p:nvSpPr>
        <p:spPr>
          <a:xfrm>
            <a:off x="6096000" y="4267713"/>
            <a:ext cx="11539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suis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TextBox 71">
            <a:extLst>
              <a:ext uri="{FF2B5EF4-FFF2-40B4-BE49-F238E27FC236}">
                <a16:creationId xmlns:a16="http://schemas.microsoft.com/office/drawing/2014/main" id="{3EB58A2C-7744-40E4-9A7D-6B09226F1911}"/>
              </a:ext>
            </a:extLst>
          </p:cNvPr>
          <p:cNvSpPr txBox="1"/>
          <p:nvPr/>
        </p:nvSpPr>
        <p:spPr>
          <a:xfrm>
            <a:off x="3210594" y="4299782"/>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am</a:t>
            </a:r>
          </a:p>
        </p:txBody>
      </p:sp>
      <p:pic>
        <p:nvPicPr>
          <p:cNvPr id="73" name="Google Shape;183;p8">
            <a:extLst>
              <a:ext uri="{FF2B5EF4-FFF2-40B4-BE49-F238E27FC236}">
                <a16:creationId xmlns:a16="http://schemas.microsoft.com/office/drawing/2014/main" id="{DD97C68E-9A05-49F1-B485-D8C63B0D70F9}"/>
              </a:ext>
            </a:extLst>
          </p:cNvPr>
          <p:cNvPicPr preferRelativeResize="0"/>
          <p:nvPr/>
        </p:nvPicPr>
        <p:blipFill rotWithShape="1">
          <a:blip r:embed="rId17">
            <a:alphaModFix/>
          </a:blip>
          <a:srcRect/>
          <a:stretch/>
        </p:blipFill>
        <p:spPr>
          <a:xfrm>
            <a:off x="5636743" y="4908294"/>
            <a:ext cx="369037" cy="416098"/>
          </a:xfrm>
          <a:prstGeom prst="rect">
            <a:avLst/>
          </a:prstGeom>
          <a:noFill/>
          <a:ln>
            <a:noFill/>
          </a:ln>
        </p:spPr>
      </p:pic>
      <p:sp>
        <p:nvSpPr>
          <p:cNvPr id="74" name="TextBox 73">
            <a:extLst>
              <a:ext uri="{FF2B5EF4-FFF2-40B4-BE49-F238E27FC236}">
                <a16:creationId xmlns:a16="http://schemas.microsoft.com/office/drawing/2014/main" id="{E17989CD-461B-4276-8ACA-C42C72FD4CDB}"/>
              </a:ext>
            </a:extLst>
          </p:cNvPr>
          <p:cNvSpPr txBox="1"/>
          <p:nvPr/>
        </p:nvSpPr>
        <p:spPr>
          <a:xfrm>
            <a:off x="6096000" y="4842386"/>
            <a:ext cx="13471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es</a:t>
            </a:r>
          </a:p>
        </p:txBody>
      </p:sp>
      <p:sp>
        <p:nvSpPr>
          <p:cNvPr id="75" name="TextBox 74">
            <a:extLst>
              <a:ext uri="{FF2B5EF4-FFF2-40B4-BE49-F238E27FC236}">
                <a16:creationId xmlns:a16="http://schemas.microsoft.com/office/drawing/2014/main" id="{82E6F777-9A77-467A-B191-CCB43B694FCF}"/>
              </a:ext>
            </a:extLst>
          </p:cNvPr>
          <p:cNvSpPr txBox="1"/>
          <p:nvPr/>
        </p:nvSpPr>
        <p:spPr>
          <a:xfrm>
            <a:off x="3210594" y="4862727"/>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 are</a:t>
            </a:r>
          </a:p>
        </p:txBody>
      </p:sp>
      <p:pic>
        <p:nvPicPr>
          <p:cNvPr id="76" name="Google Shape;183;p8">
            <a:extLst>
              <a:ext uri="{FF2B5EF4-FFF2-40B4-BE49-F238E27FC236}">
                <a16:creationId xmlns:a16="http://schemas.microsoft.com/office/drawing/2014/main" id="{81A68E8A-B6D6-4BA0-A324-D3B7DDAFFD35}"/>
              </a:ext>
            </a:extLst>
          </p:cNvPr>
          <p:cNvPicPr preferRelativeResize="0"/>
          <p:nvPr/>
        </p:nvPicPr>
        <p:blipFill rotWithShape="1">
          <a:blip r:embed="rId17">
            <a:alphaModFix/>
          </a:blip>
          <a:srcRect/>
          <a:stretch/>
        </p:blipFill>
        <p:spPr>
          <a:xfrm>
            <a:off x="5636743" y="5530529"/>
            <a:ext cx="369037" cy="416098"/>
          </a:xfrm>
          <a:prstGeom prst="rect">
            <a:avLst/>
          </a:prstGeom>
          <a:noFill/>
          <a:ln>
            <a:noFill/>
          </a:ln>
        </p:spPr>
      </p:pic>
      <p:sp>
        <p:nvSpPr>
          <p:cNvPr id="77" name="TextBox 76">
            <a:extLst>
              <a:ext uri="{FF2B5EF4-FFF2-40B4-BE49-F238E27FC236}">
                <a16:creationId xmlns:a16="http://schemas.microsoft.com/office/drawing/2014/main" id="{4E617F34-DD05-42BA-BF8C-A17B70B216B2}"/>
              </a:ext>
            </a:extLst>
          </p:cNvPr>
          <p:cNvSpPr txBox="1"/>
          <p:nvPr/>
        </p:nvSpPr>
        <p:spPr>
          <a:xfrm>
            <a:off x="6096000" y="5449590"/>
            <a:ext cx="12441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est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8" name="TextBox 77">
            <a:extLst>
              <a:ext uri="{FF2B5EF4-FFF2-40B4-BE49-F238E27FC236}">
                <a16:creationId xmlns:a16="http://schemas.microsoft.com/office/drawing/2014/main" id="{CBEEF998-1B1E-4D99-B5C6-BC7805D4C44E}"/>
              </a:ext>
            </a:extLst>
          </p:cNvPr>
          <p:cNvSpPr txBox="1"/>
          <p:nvPr/>
        </p:nvSpPr>
        <p:spPr>
          <a:xfrm>
            <a:off x="3210594" y="5484962"/>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 is</a:t>
            </a:r>
          </a:p>
        </p:txBody>
      </p:sp>
      <p:pic>
        <p:nvPicPr>
          <p:cNvPr id="79" name="Google Shape;183;p8">
            <a:extLst>
              <a:ext uri="{FF2B5EF4-FFF2-40B4-BE49-F238E27FC236}">
                <a16:creationId xmlns:a16="http://schemas.microsoft.com/office/drawing/2014/main" id="{829EFDB4-2AB8-4D00-B1E8-3376553F0EAB}"/>
              </a:ext>
            </a:extLst>
          </p:cNvPr>
          <p:cNvPicPr preferRelativeResize="0"/>
          <p:nvPr/>
        </p:nvPicPr>
        <p:blipFill rotWithShape="1">
          <a:blip r:embed="rId17">
            <a:alphaModFix/>
          </a:blip>
          <a:srcRect/>
          <a:stretch/>
        </p:blipFill>
        <p:spPr>
          <a:xfrm>
            <a:off x="5636743" y="6134686"/>
            <a:ext cx="369037" cy="416098"/>
          </a:xfrm>
          <a:prstGeom prst="rect">
            <a:avLst/>
          </a:prstGeom>
          <a:noFill/>
          <a:ln>
            <a:noFill/>
          </a:ln>
        </p:spPr>
      </p:pic>
      <p:sp>
        <p:nvSpPr>
          <p:cNvPr id="80" name="TextBox 79">
            <a:extLst>
              <a:ext uri="{FF2B5EF4-FFF2-40B4-BE49-F238E27FC236}">
                <a16:creationId xmlns:a16="http://schemas.microsoft.com/office/drawing/2014/main" id="{1B54690C-58B7-458C-AC21-B91C581518C2}"/>
              </a:ext>
            </a:extLst>
          </p:cNvPr>
          <p:cNvSpPr txBox="1"/>
          <p:nvPr/>
        </p:nvSpPr>
        <p:spPr>
          <a:xfrm>
            <a:off x="6096000" y="6067315"/>
            <a:ext cx="13471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est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TextBox 80">
            <a:extLst>
              <a:ext uri="{FF2B5EF4-FFF2-40B4-BE49-F238E27FC236}">
                <a16:creationId xmlns:a16="http://schemas.microsoft.com/office/drawing/2014/main" id="{F0136246-3C4E-454B-A9C7-B02F205E6EA6}"/>
              </a:ext>
            </a:extLst>
          </p:cNvPr>
          <p:cNvSpPr txBox="1"/>
          <p:nvPr/>
        </p:nvSpPr>
        <p:spPr>
          <a:xfrm>
            <a:off x="3210594" y="6089119"/>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 is</a:t>
            </a:r>
          </a:p>
        </p:txBody>
      </p:sp>
      <p:grpSp>
        <p:nvGrpSpPr>
          <p:cNvPr id="18" name="Group 17">
            <a:extLst>
              <a:ext uri="{FF2B5EF4-FFF2-40B4-BE49-F238E27FC236}">
                <a16:creationId xmlns:a16="http://schemas.microsoft.com/office/drawing/2014/main" id="{20939FDB-16BB-4A2E-82BA-59A0C0097EC1}"/>
              </a:ext>
            </a:extLst>
          </p:cNvPr>
          <p:cNvGrpSpPr/>
          <p:nvPr/>
        </p:nvGrpSpPr>
        <p:grpSpPr>
          <a:xfrm>
            <a:off x="7482657" y="1855305"/>
            <a:ext cx="3013087" cy="1550737"/>
            <a:chOff x="7482657" y="1855305"/>
            <a:chExt cx="3013087" cy="1550737"/>
          </a:xfrm>
        </p:grpSpPr>
        <p:sp>
          <p:nvSpPr>
            <p:cNvPr id="52" name="Speech Bubble: Rectangle with Corners Rounded 51">
              <a:extLst>
                <a:ext uri="{FF2B5EF4-FFF2-40B4-BE49-F238E27FC236}">
                  <a16:creationId xmlns:a16="http://schemas.microsoft.com/office/drawing/2014/main" id="{25079E22-59CE-4CAC-B965-3ECBEA351C48}"/>
                </a:ext>
              </a:extLst>
            </p:cNvPr>
            <p:cNvSpPr/>
            <p:nvPr/>
          </p:nvSpPr>
          <p:spPr>
            <a:xfrm>
              <a:off x="7482657" y="2924654"/>
              <a:ext cx="3013087" cy="481388"/>
            </a:xfrm>
            <a:prstGeom prst="wedgeRoundRectCallout">
              <a:avLst>
                <a:gd name="adj1" fmla="val -22917"/>
                <a:gd name="adj2" fmla="val 498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chien</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pic>
          <p:nvPicPr>
            <p:cNvPr id="11" name="Picture 10" descr="A picture containing text&#10;&#10;Description automatically generated">
              <a:extLst>
                <a:ext uri="{FF2B5EF4-FFF2-40B4-BE49-F238E27FC236}">
                  <a16:creationId xmlns:a16="http://schemas.microsoft.com/office/drawing/2014/main" id="{2054D4FE-F2B8-440F-99C5-066CC4FCE9B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56009" y="1855305"/>
              <a:ext cx="1298561" cy="969348"/>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2A209B7-0D31-4EA7-AD59-66C71C8CA2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321317" y="1925296"/>
              <a:ext cx="723485" cy="863056"/>
            </a:xfrm>
            <a:prstGeom prst="rect">
              <a:avLst/>
            </a:prstGeom>
          </p:spPr>
        </p:pic>
      </p:grpSp>
      <p:grpSp>
        <p:nvGrpSpPr>
          <p:cNvPr id="6" name="Group 5">
            <a:extLst>
              <a:ext uri="{FF2B5EF4-FFF2-40B4-BE49-F238E27FC236}">
                <a16:creationId xmlns:a16="http://schemas.microsoft.com/office/drawing/2014/main" id="{F4CB9092-CB0A-4CD5-9542-A95F32B01B4F}"/>
              </a:ext>
            </a:extLst>
          </p:cNvPr>
          <p:cNvGrpSpPr/>
          <p:nvPr/>
        </p:nvGrpSpPr>
        <p:grpSpPr>
          <a:xfrm>
            <a:off x="7638520" y="4827648"/>
            <a:ext cx="2701360" cy="1614335"/>
            <a:chOff x="7638520" y="4827648"/>
            <a:chExt cx="2701360" cy="1614335"/>
          </a:xfrm>
        </p:grpSpPr>
        <p:grpSp>
          <p:nvGrpSpPr>
            <p:cNvPr id="19" name="Group 18">
              <a:extLst>
                <a:ext uri="{FF2B5EF4-FFF2-40B4-BE49-F238E27FC236}">
                  <a16:creationId xmlns:a16="http://schemas.microsoft.com/office/drawing/2014/main" id="{EBD31D39-B67C-4722-8CF8-5F97DE581837}"/>
                </a:ext>
              </a:extLst>
            </p:cNvPr>
            <p:cNvGrpSpPr/>
            <p:nvPr/>
          </p:nvGrpSpPr>
          <p:grpSpPr>
            <a:xfrm>
              <a:off x="7638520" y="4827648"/>
              <a:ext cx="2701360" cy="1614335"/>
              <a:chOff x="7638520" y="4827648"/>
              <a:chExt cx="2701360" cy="1614335"/>
            </a:xfrm>
          </p:grpSpPr>
          <p:sp>
            <p:nvSpPr>
              <p:cNvPr id="82" name="Speech Bubble: Rectangle with Corners Rounded 81">
                <a:extLst>
                  <a:ext uri="{FF2B5EF4-FFF2-40B4-BE49-F238E27FC236}">
                    <a16:creationId xmlns:a16="http://schemas.microsoft.com/office/drawing/2014/main" id="{FE2E24F3-F0C1-4768-9BF0-30239663DE21}"/>
                  </a:ext>
                </a:extLst>
              </p:cNvPr>
              <p:cNvSpPr/>
              <p:nvPr/>
            </p:nvSpPr>
            <p:spPr>
              <a:xfrm>
                <a:off x="7638520" y="5960595"/>
                <a:ext cx="2701360" cy="481388"/>
              </a:xfrm>
              <a:prstGeom prst="wedgeRoundRectCallout">
                <a:avLst>
                  <a:gd name="adj1" fmla="val -22917"/>
                  <a:gd name="adj2" fmla="val 498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calme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pic>
            <p:nvPicPr>
              <p:cNvPr id="83" name="Picture 82" descr="A picture containing text&#10;&#10;Description automatically generated">
                <a:extLst>
                  <a:ext uri="{FF2B5EF4-FFF2-40B4-BE49-F238E27FC236}">
                    <a16:creationId xmlns:a16="http://schemas.microsoft.com/office/drawing/2014/main" id="{F3DDF5EE-6DD1-4766-8E2A-7CEF467BADF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19533" y="4827648"/>
                <a:ext cx="1298561" cy="969348"/>
              </a:xfrm>
              <a:prstGeom prst="rect">
                <a:avLst/>
              </a:prstGeom>
            </p:spPr>
          </p:pic>
        </p:grpSp>
        <p:pic>
          <p:nvPicPr>
            <p:cNvPr id="5" name="Picture 4" descr="Icon&#10;&#10;Description automatically generated">
              <a:extLst>
                <a:ext uri="{FF2B5EF4-FFF2-40B4-BE49-F238E27FC236}">
                  <a16:creationId xmlns:a16="http://schemas.microsoft.com/office/drawing/2014/main" id="{F8E7E89D-8893-42DC-AFD4-6873969B019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56853" y="4828183"/>
              <a:ext cx="884116" cy="941488"/>
            </a:xfrm>
            <a:prstGeom prst="rect">
              <a:avLst/>
            </a:prstGeom>
          </p:spPr>
        </p:pic>
      </p:grpSp>
    </p:spTree>
    <p:extLst>
      <p:ext uri="{BB962C8B-B14F-4D97-AF65-F5344CB8AC3E}">
        <p14:creationId xmlns:p14="http://schemas.microsoft.com/office/powerpoint/2010/main" val="273205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7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7_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7_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7_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8" name="7_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9" name="7_8.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10" name="7_9.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11" name="7_10.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12" name="7_11.wav"/>
                                        </p:tgtEl>
                                      </p:cMediaNode>
                                    </p:audio>
                                  </p:sub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13" name="7_12.wav"/>
                                        </p:tgtEl>
                                      </p:cMediaNode>
                                    </p:audio>
                                  </p:sub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14" name="7_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37" grpId="0"/>
      <p:bldP spid="3" grpId="0"/>
      <p:bldP spid="53" grpId="0"/>
      <p:bldP spid="54" grpId="0"/>
      <p:bldP spid="60" grpId="0"/>
      <p:bldP spid="61" grpId="0"/>
      <p:bldP spid="64" grpId="0"/>
      <p:bldP spid="65" grpId="0"/>
      <p:bldP spid="66" grpId="0"/>
      <p:bldP spid="71" grpId="0"/>
      <p:bldP spid="72" grpId="0"/>
      <p:bldP spid="74" grpId="0"/>
      <p:bldP spid="75" grpId="0"/>
      <p:bldP spid="77" grpId="0"/>
      <p:bldP spid="78" grpId="0"/>
      <p:bldP spid="80" grpId="0"/>
      <p:bldP spid="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210" y="-19046"/>
            <a:ext cx="914400" cy="914400"/>
          </a:xfrm>
          <a:prstGeom prst="rect">
            <a:avLst/>
          </a:prstGeom>
        </p:spPr>
      </p:pic>
      <p:sp>
        <p:nvSpPr>
          <p:cNvPr id="34" name="Speech Bubble: Rectangle with Corners Rounded 33">
            <a:hlinkClick r:id="" action="ppaction://noaction">
              <a:snd r:embed="rId6" name="8_1.wav"/>
            </a:hlinkClick>
            <a:extLst>
              <a:ext uri="{FF2B5EF4-FFF2-40B4-BE49-F238E27FC236}">
                <a16:creationId xmlns:a16="http://schemas.microsoft.com/office/drawing/2014/main" id="{C503B75F-EEA8-474E-BD01-2DFDCD149CF0}"/>
              </a:ext>
            </a:extLst>
          </p:cNvPr>
          <p:cNvSpPr/>
          <p:nvPr/>
        </p:nvSpPr>
        <p:spPr>
          <a:xfrm>
            <a:off x="1075610" y="182385"/>
            <a:ext cx="6870961"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6" name="8_1.wav"/>
            </a:hlinkClick>
            <a:extLst>
              <a:ext uri="{FF2B5EF4-FFF2-40B4-BE49-F238E27FC236}">
                <a16:creationId xmlns:a16="http://schemas.microsoft.com/office/drawing/2014/main" id="{D74C7BB7-F8B7-4B43-96F0-E457B05A48D8}"/>
              </a:ext>
            </a:extLst>
          </p:cNvPr>
          <p:cNvSpPr/>
          <p:nvPr/>
        </p:nvSpPr>
        <p:spPr>
          <a:xfrm>
            <a:off x="1099706" y="182385"/>
            <a:ext cx="6870961"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Jean-Michel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complète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les devoirs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d’anglais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2" name="Picture 21" descr="A person wearing a striped shirt&#10;&#10;Description automatically generated with medium confidence">
            <a:extLst>
              <a:ext uri="{FF2B5EF4-FFF2-40B4-BE49-F238E27FC236}">
                <a16:creationId xmlns:a16="http://schemas.microsoft.com/office/drawing/2014/main" id="{7DCD2ECD-CB70-4C65-8B6F-F858DE66D9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4924" y="2725"/>
            <a:ext cx="1397860" cy="1419365"/>
          </a:xfrm>
          <a:prstGeom prst="rect">
            <a:avLst/>
          </a:prstGeom>
        </p:spPr>
      </p:pic>
      <p:pic>
        <p:nvPicPr>
          <p:cNvPr id="24" name="Picture 23" descr="Icon&#10;&#10;Description automatically generated">
            <a:extLst>
              <a:ext uri="{FF2B5EF4-FFF2-40B4-BE49-F238E27FC236}">
                <a16:creationId xmlns:a16="http://schemas.microsoft.com/office/drawing/2014/main" id="{112486FE-860D-47FA-9CE9-A0318842C5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198" y="0"/>
            <a:ext cx="1098164" cy="1101543"/>
          </a:xfrm>
          <a:prstGeom prst="rect">
            <a:avLst/>
          </a:prstGeom>
        </p:spPr>
      </p:pic>
      <p:sp>
        <p:nvSpPr>
          <p:cNvPr id="23" name="Title 2">
            <a:extLst>
              <a:ext uri="{FF2B5EF4-FFF2-40B4-BE49-F238E27FC236}">
                <a16:creationId xmlns:a16="http://schemas.microsoft.com/office/drawing/2014/main" id="{9BCE7E45-0001-46CA-A0FB-E12D88071FBC}"/>
              </a:ext>
            </a:extLst>
          </p:cNvPr>
          <p:cNvSpPr txBox="1">
            <a:spLocks/>
          </p:cNvSpPr>
          <p:nvPr/>
        </p:nvSpPr>
        <p:spPr>
          <a:xfrm>
            <a:off x="10126720" y="1056047"/>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sp>
        <p:nvSpPr>
          <p:cNvPr id="25" name="CustomShape 23">
            <a:hlinkClick r:id="" action="ppaction://noaction">
              <a:snd r:embed="rId9" name="8_2.wav"/>
            </a:hlinkClick>
            <a:extLst>
              <a:ext uri="{FF2B5EF4-FFF2-40B4-BE49-F238E27FC236}">
                <a16:creationId xmlns:a16="http://schemas.microsoft.com/office/drawing/2014/main" id="{A34C96AA-58E7-4AEF-BC87-5E0F4521E646}"/>
              </a:ext>
            </a:extLst>
          </p:cNvPr>
          <p:cNvSpPr/>
          <p:nvPr/>
        </p:nvSpPr>
        <p:spPr>
          <a:xfrm>
            <a:off x="408874" y="158882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24">
            <a:hlinkClick r:id="" action="ppaction://noaction">
              <a:snd r:embed="rId10" name="8_3.wav"/>
            </a:hlinkClick>
            <a:extLst>
              <a:ext uri="{FF2B5EF4-FFF2-40B4-BE49-F238E27FC236}">
                <a16:creationId xmlns:a16="http://schemas.microsoft.com/office/drawing/2014/main" id="{C1F572EF-AA22-4157-B454-73A145F17222}"/>
              </a:ext>
            </a:extLst>
          </p:cNvPr>
          <p:cNvSpPr/>
          <p:nvPr/>
        </p:nvSpPr>
        <p:spPr>
          <a:xfrm>
            <a:off x="408874" y="248466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7" name="CustomShape 25">
            <a:hlinkClick r:id="" action="ppaction://noaction">
              <a:snd r:embed="rId11" name="8_4.wav"/>
            </a:hlinkClick>
            <a:extLst>
              <a:ext uri="{FF2B5EF4-FFF2-40B4-BE49-F238E27FC236}">
                <a16:creationId xmlns:a16="http://schemas.microsoft.com/office/drawing/2014/main" id="{8E81381B-F368-46F4-9E00-5B9978FFE19B}"/>
              </a:ext>
            </a:extLst>
          </p:cNvPr>
          <p:cNvSpPr/>
          <p:nvPr/>
        </p:nvSpPr>
        <p:spPr>
          <a:xfrm>
            <a:off x="408874" y="33906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8" name="CustomShape 26">
            <a:hlinkClick r:id="" action="ppaction://noaction">
              <a:snd r:embed="rId12" name="8_5.wav"/>
            </a:hlinkClick>
            <a:extLst>
              <a:ext uri="{FF2B5EF4-FFF2-40B4-BE49-F238E27FC236}">
                <a16:creationId xmlns:a16="http://schemas.microsoft.com/office/drawing/2014/main" id="{A6DB006A-15FB-4D2D-80ED-470AE6D65FAD}"/>
              </a:ext>
            </a:extLst>
          </p:cNvPr>
          <p:cNvSpPr/>
          <p:nvPr/>
        </p:nvSpPr>
        <p:spPr>
          <a:xfrm>
            <a:off x="408874" y="428826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CustomShape 27">
            <a:hlinkClick r:id="" action="ppaction://noaction">
              <a:snd r:embed="rId13" name="8_6.wav"/>
            </a:hlinkClick>
            <a:extLst>
              <a:ext uri="{FF2B5EF4-FFF2-40B4-BE49-F238E27FC236}">
                <a16:creationId xmlns:a16="http://schemas.microsoft.com/office/drawing/2014/main" id="{949C4EE4-A4C2-45DB-A242-4C2D7697434A}"/>
              </a:ext>
            </a:extLst>
          </p:cNvPr>
          <p:cNvSpPr/>
          <p:nvPr/>
        </p:nvSpPr>
        <p:spPr>
          <a:xfrm>
            <a:off x="408874" y="519419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0" name="CustomShape 28">
            <a:hlinkClick r:id="" action="ppaction://noaction">
              <a:snd r:embed="rId14" name="8_7.wav"/>
            </a:hlinkClick>
            <a:extLst>
              <a:ext uri="{FF2B5EF4-FFF2-40B4-BE49-F238E27FC236}">
                <a16:creationId xmlns:a16="http://schemas.microsoft.com/office/drawing/2014/main" id="{8C710314-353F-436E-8EA1-46B9EBA3D181}"/>
              </a:ext>
            </a:extLst>
          </p:cNvPr>
          <p:cNvSpPr/>
          <p:nvPr/>
        </p:nvSpPr>
        <p:spPr>
          <a:xfrm>
            <a:off x="408874" y="61001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graphicFrame>
        <p:nvGraphicFramePr>
          <p:cNvPr id="2" name="Table 3">
            <a:extLst>
              <a:ext uri="{FF2B5EF4-FFF2-40B4-BE49-F238E27FC236}">
                <a16:creationId xmlns:a16="http://schemas.microsoft.com/office/drawing/2014/main" id="{665AF240-A8D1-4A22-9A4D-D9B5939294BA}"/>
              </a:ext>
            </a:extLst>
          </p:cNvPr>
          <p:cNvGraphicFramePr>
            <a:graphicFrameLocks noGrp="1"/>
          </p:cNvGraphicFramePr>
          <p:nvPr>
            <p:extLst>
              <p:ext uri="{D42A27DB-BD31-4B8C-83A1-F6EECF244321}">
                <p14:modId xmlns:p14="http://schemas.microsoft.com/office/powerpoint/2010/main" val="2487453420"/>
              </p:ext>
            </p:extLst>
          </p:nvPr>
        </p:nvGraphicFramePr>
        <p:xfrm>
          <a:off x="1135558" y="1431020"/>
          <a:ext cx="10647567" cy="5271528"/>
        </p:xfrm>
        <a:graphic>
          <a:graphicData uri="http://schemas.openxmlformats.org/drawingml/2006/table">
            <a:tbl>
              <a:tblPr firstRow="1" bandRow="1">
                <a:tableStyleId>{5940675A-B579-460E-94D1-54222C63F5DA}</a:tableStyleId>
              </a:tblPr>
              <a:tblGrid>
                <a:gridCol w="5504728">
                  <a:extLst>
                    <a:ext uri="{9D8B030D-6E8A-4147-A177-3AD203B41FA5}">
                      <a16:colId xmlns:a16="http://schemas.microsoft.com/office/drawing/2014/main" val="1625690531"/>
                    </a:ext>
                  </a:extLst>
                </a:gridCol>
                <a:gridCol w="5142839">
                  <a:extLst>
                    <a:ext uri="{9D8B030D-6E8A-4147-A177-3AD203B41FA5}">
                      <a16:colId xmlns:a16="http://schemas.microsoft.com/office/drawing/2014/main" val="2951002914"/>
                    </a:ext>
                  </a:extLst>
                </a:gridCol>
              </a:tblGrid>
              <a:tr h="878588">
                <a:tc>
                  <a:txBody>
                    <a:bodyPr/>
                    <a:lstStyle/>
                    <a:p>
                      <a:r>
                        <a:rPr lang="en-GB" sz="2400" dirty="0" err="1">
                          <a:solidFill>
                            <a:srgbClr val="002060"/>
                          </a:solidFill>
                          <a:latin typeface="Century Gothic" panose="020B0502020202020204" pitchFamily="34" charset="0"/>
                        </a:rPr>
                        <a:t>J’ai</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professeure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amusante</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funny (female) teacher.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0829854"/>
                  </a:ext>
                </a:extLst>
              </a:tr>
              <a:tr h="878588">
                <a:tc>
                  <a:txBody>
                    <a:bodyP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aussi</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très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sympa</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She is also very nice.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87378468"/>
                  </a:ext>
                </a:extLst>
              </a:tr>
              <a:tr h="878588">
                <a:tc>
                  <a:txBody>
                    <a:bodyPr/>
                    <a:lstStyle/>
                    <a:p>
                      <a:r>
                        <a:rPr lang="en-GB" sz="2400" dirty="0">
                          <a:solidFill>
                            <a:srgbClr val="002060"/>
                          </a:solidFill>
                          <a:latin typeface="Century Gothic" panose="020B0502020202020204" pitchFamily="34" charset="0"/>
                        </a:rPr>
                        <a:t>Tu es    </a:t>
                      </a:r>
                      <a:r>
                        <a:rPr lang="en-GB" sz="2400" dirty="0" err="1">
                          <a:solidFill>
                            <a:srgbClr val="002060"/>
                          </a:solidFill>
                          <a:latin typeface="Century Gothic" panose="020B0502020202020204" pitchFamily="34" charset="0"/>
                        </a:rPr>
                        <a:t>sympa</a:t>
                      </a:r>
                      <a:r>
                        <a:rPr lang="en-GB" sz="2400" dirty="0">
                          <a:solidFill>
                            <a:srgbClr val="002060"/>
                          </a:solidFill>
                          <a:latin typeface="Century Gothic" panose="020B0502020202020204" pitchFamily="34" charset="0"/>
                        </a:rPr>
                        <a:t> et </a:t>
                      </a:r>
                      <a:r>
                        <a:rPr lang="en-GB" sz="2400" dirty="0" err="1">
                          <a:solidFill>
                            <a:srgbClr val="002060"/>
                          </a:solidFill>
                          <a:latin typeface="Century Gothic" panose="020B0502020202020204" pitchFamily="34" charset="0"/>
                        </a:rPr>
                        <a:t>amusant</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Are you nice and funny?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39737868"/>
                  </a:ext>
                </a:extLst>
              </a:tr>
              <a:tr h="878588">
                <a:tc>
                  <a:txBody>
                    <a:bodyPr/>
                    <a:lstStyle/>
                    <a:p>
                      <a:r>
                        <a:rPr lang="en-GB" sz="2400" dirty="0">
                          <a:solidFill>
                            <a:srgbClr val="002060"/>
                          </a:solidFill>
                          <a:latin typeface="Century Gothic" panose="020B0502020202020204" pitchFamily="34" charset="0"/>
                        </a:rPr>
                        <a:t>Il a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cousine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intelligente</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He has an intelligent cousin.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1229782"/>
                  </a:ext>
                </a:extLst>
              </a:tr>
              <a:tr h="878588">
                <a:tc>
                  <a:txBody>
                    <a:bodyPr/>
                    <a:lstStyle/>
                    <a:p>
                      <a:r>
                        <a:rPr lang="en-GB" sz="2400" dirty="0">
                          <a:solidFill>
                            <a:srgbClr val="002060"/>
                          </a:solidFill>
                          <a:latin typeface="Century Gothic" panose="020B0502020202020204" pitchFamily="34" charset="0"/>
                        </a:rPr>
                        <a:t>Tu as    un cousin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Do you have a cousin?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02228271"/>
                  </a:ext>
                </a:extLst>
              </a:tr>
              <a:tr h="878588">
                <a:tc>
                  <a:txBody>
                    <a:bodyPr/>
                    <a:lstStyle/>
                    <a:p>
                      <a:r>
                        <a:rPr lang="en-GB" sz="2400" dirty="0">
                          <a:solidFill>
                            <a:srgbClr val="002060"/>
                          </a:solidFill>
                          <a:latin typeface="Century Gothic" panose="020B0502020202020204" pitchFamily="34" charset="0"/>
                        </a:rPr>
                        <a:t>Je </a:t>
                      </a:r>
                      <a:r>
                        <a:rPr lang="en-GB" sz="2400" dirty="0" err="1">
                          <a:solidFill>
                            <a:srgbClr val="002060"/>
                          </a:solidFill>
                          <a:latin typeface="Century Gothic" panose="020B0502020202020204" pitchFamily="34" charset="0"/>
                        </a:rPr>
                        <a:t>suis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très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sérieux</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very serious.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16999532"/>
                  </a:ext>
                </a:extLst>
              </a:tr>
            </a:tbl>
          </a:graphicData>
        </a:graphic>
      </p:graphicFrame>
      <p:sp>
        <p:nvSpPr>
          <p:cNvPr id="41" name="Rectangle: Rounded Corners 40">
            <a:extLst>
              <a:ext uri="{FF2B5EF4-FFF2-40B4-BE49-F238E27FC236}">
                <a16:creationId xmlns:a16="http://schemas.microsoft.com/office/drawing/2014/main" id="{A6E1BFC3-42E5-48D7-B153-31CC24E0A439}"/>
              </a:ext>
            </a:extLst>
          </p:cNvPr>
          <p:cNvSpPr/>
          <p:nvPr/>
        </p:nvSpPr>
        <p:spPr>
          <a:xfrm>
            <a:off x="1182544" y="1667263"/>
            <a:ext cx="1103456" cy="488109"/>
          </a:xfrm>
          <a:prstGeom prst="roundRect">
            <a:avLst/>
          </a:prstGeom>
          <a:solidFill>
            <a:srgbClr val="26859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a:t>
            </a:r>
          </a:p>
        </p:txBody>
      </p:sp>
      <p:sp>
        <p:nvSpPr>
          <p:cNvPr id="42" name="Rectangle: Rounded Corners 41">
            <a:extLst>
              <a:ext uri="{FF2B5EF4-FFF2-40B4-BE49-F238E27FC236}">
                <a16:creationId xmlns:a16="http://schemas.microsoft.com/office/drawing/2014/main" id="{BB159500-8A89-4A1B-86E6-C7B219A4834E}"/>
              </a:ext>
            </a:extLst>
          </p:cNvPr>
          <p:cNvSpPr/>
          <p:nvPr/>
        </p:nvSpPr>
        <p:spPr>
          <a:xfrm>
            <a:off x="1204315" y="2522758"/>
            <a:ext cx="1081685" cy="488109"/>
          </a:xfrm>
          <a:prstGeom prst="roundRect">
            <a:avLst/>
          </a:prstGeom>
          <a:solidFill>
            <a:srgbClr val="26859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a:t>
            </a:r>
          </a:p>
        </p:txBody>
      </p:sp>
      <p:sp>
        <p:nvSpPr>
          <p:cNvPr id="43" name="Rectangle: Rounded Corners 42">
            <a:extLst>
              <a:ext uri="{FF2B5EF4-FFF2-40B4-BE49-F238E27FC236}">
                <a16:creationId xmlns:a16="http://schemas.microsoft.com/office/drawing/2014/main" id="{1CF07672-B9E4-409C-A532-AD9F87699F53}"/>
              </a:ext>
            </a:extLst>
          </p:cNvPr>
          <p:cNvSpPr/>
          <p:nvPr/>
        </p:nvSpPr>
        <p:spPr>
          <a:xfrm>
            <a:off x="1182544" y="3417336"/>
            <a:ext cx="1081685" cy="488109"/>
          </a:xfrm>
          <a:prstGeom prst="roundRect">
            <a:avLst/>
          </a:prstGeom>
          <a:solidFill>
            <a:srgbClr val="26859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a:t>
            </a:r>
          </a:p>
        </p:txBody>
      </p:sp>
      <p:sp>
        <p:nvSpPr>
          <p:cNvPr id="44" name="Rectangle: Rounded Corners 43">
            <a:extLst>
              <a:ext uri="{FF2B5EF4-FFF2-40B4-BE49-F238E27FC236}">
                <a16:creationId xmlns:a16="http://schemas.microsoft.com/office/drawing/2014/main" id="{B1328D3F-BA0F-4958-8A4D-982FE3452B67}"/>
              </a:ext>
            </a:extLst>
          </p:cNvPr>
          <p:cNvSpPr/>
          <p:nvPr/>
        </p:nvSpPr>
        <p:spPr>
          <a:xfrm>
            <a:off x="1204315" y="4271458"/>
            <a:ext cx="1081685" cy="488109"/>
          </a:xfrm>
          <a:prstGeom prst="roundRect">
            <a:avLst/>
          </a:prstGeom>
          <a:solidFill>
            <a:srgbClr val="26859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a:t>
            </a:r>
          </a:p>
        </p:txBody>
      </p:sp>
      <p:sp>
        <p:nvSpPr>
          <p:cNvPr id="48" name="Rectangle: Rounded Corners 47">
            <a:extLst>
              <a:ext uri="{FF2B5EF4-FFF2-40B4-BE49-F238E27FC236}">
                <a16:creationId xmlns:a16="http://schemas.microsoft.com/office/drawing/2014/main" id="{B41FA66E-B256-439E-9A1A-2E0B69312234}"/>
              </a:ext>
            </a:extLst>
          </p:cNvPr>
          <p:cNvSpPr/>
          <p:nvPr/>
        </p:nvSpPr>
        <p:spPr>
          <a:xfrm>
            <a:off x="1204315" y="5095433"/>
            <a:ext cx="1081685" cy="488109"/>
          </a:xfrm>
          <a:prstGeom prst="roundRect">
            <a:avLst/>
          </a:prstGeom>
          <a:solidFill>
            <a:srgbClr val="26859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a:t>
            </a:r>
          </a:p>
        </p:txBody>
      </p:sp>
      <p:sp>
        <p:nvSpPr>
          <p:cNvPr id="49" name="Rectangle: Rounded Corners 48">
            <a:extLst>
              <a:ext uri="{FF2B5EF4-FFF2-40B4-BE49-F238E27FC236}">
                <a16:creationId xmlns:a16="http://schemas.microsoft.com/office/drawing/2014/main" id="{68958553-616D-45C3-8FD3-F52FA26718F8}"/>
              </a:ext>
            </a:extLst>
          </p:cNvPr>
          <p:cNvSpPr/>
          <p:nvPr/>
        </p:nvSpPr>
        <p:spPr>
          <a:xfrm>
            <a:off x="1226087" y="6008381"/>
            <a:ext cx="1081685" cy="488109"/>
          </a:xfrm>
          <a:prstGeom prst="roundRect">
            <a:avLst/>
          </a:prstGeom>
          <a:solidFill>
            <a:srgbClr val="26859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a:t>
            </a:r>
          </a:p>
        </p:txBody>
      </p:sp>
      <p:sp>
        <p:nvSpPr>
          <p:cNvPr id="50" name="Rectangle: Rounded Corners 49">
            <a:extLst>
              <a:ext uri="{FF2B5EF4-FFF2-40B4-BE49-F238E27FC236}">
                <a16:creationId xmlns:a16="http://schemas.microsoft.com/office/drawing/2014/main" id="{A4BF75C7-CDB0-4E08-8B63-FF3BBE8AB6AE}"/>
              </a:ext>
            </a:extLst>
          </p:cNvPr>
          <p:cNvSpPr/>
          <p:nvPr/>
        </p:nvSpPr>
        <p:spPr>
          <a:xfrm>
            <a:off x="6712489" y="1660076"/>
            <a:ext cx="4869912" cy="510953"/>
          </a:xfrm>
          <a:prstGeom prst="roundRect">
            <a:avLst/>
          </a:prstGeom>
          <a:solidFill>
            <a:srgbClr val="786EB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51" name="Rectangle: Rounded Corners 50">
            <a:extLst>
              <a:ext uri="{FF2B5EF4-FFF2-40B4-BE49-F238E27FC236}">
                <a16:creationId xmlns:a16="http://schemas.microsoft.com/office/drawing/2014/main" id="{C5BD4DE2-B4B2-4574-BEFD-D6BA94A4E7AC}"/>
              </a:ext>
            </a:extLst>
          </p:cNvPr>
          <p:cNvSpPr/>
          <p:nvPr/>
        </p:nvSpPr>
        <p:spPr>
          <a:xfrm>
            <a:off x="6712489" y="2469117"/>
            <a:ext cx="4869912" cy="510953"/>
          </a:xfrm>
          <a:prstGeom prst="roundRect">
            <a:avLst/>
          </a:prstGeom>
          <a:solidFill>
            <a:srgbClr val="786EB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57" name="Rectangle: Rounded Corners 56">
            <a:extLst>
              <a:ext uri="{FF2B5EF4-FFF2-40B4-BE49-F238E27FC236}">
                <a16:creationId xmlns:a16="http://schemas.microsoft.com/office/drawing/2014/main" id="{C31A4146-AA72-4F45-AA81-0A39075E2ECE}"/>
              </a:ext>
            </a:extLst>
          </p:cNvPr>
          <p:cNvSpPr/>
          <p:nvPr/>
        </p:nvSpPr>
        <p:spPr>
          <a:xfrm>
            <a:off x="6712489" y="3333304"/>
            <a:ext cx="4869912" cy="510953"/>
          </a:xfrm>
          <a:prstGeom prst="roundRect">
            <a:avLst/>
          </a:prstGeom>
          <a:solidFill>
            <a:srgbClr val="786EB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58" name="Rectangle: Rounded Corners 57">
            <a:extLst>
              <a:ext uri="{FF2B5EF4-FFF2-40B4-BE49-F238E27FC236}">
                <a16:creationId xmlns:a16="http://schemas.microsoft.com/office/drawing/2014/main" id="{942F9DF7-805F-464A-878F-9C049EE02B8E}"/>
              </a:ext>
            </a:extLst>
          </p:cNvPr>
          <p:cNvSpPr/>
          <p:nvPr/>
        </p:nvSpPr>
        <p:spPr>
          <a:xfrm>
            <a:off x="6712489" y="4230969"/>
            <a:ext cx="4869912" cy="510953"/>
          </a:xfrm>
          <a:prstGeom prst="roundRect">
            <a:avLst/>
          </a:prstGeom>
          <a:solidFill>
            <a:srgbClr val="786EB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59" name="Rectangle: Rounded Corners 58">
            <a:extLst>
              <a:ext uri="{FF2B5EF4-FFF2-40B4-BE49-F238E27FC236}">
                <a16:creationId xmlns:a16="http://schemas.microsoft.com/office/drawing/2014/main" id="{CBC3AD5D-B6DC-44DC-A6A1-93DC1A1AF6E0}"/>
              </a:ext>
            </a:extLst>
          </p:cNvPr>
          <p:cNvSpPr/>
          <p:nvPr/>
        </p:nvSpPr>
        <p:spPr>
          <a:xfrm>
            <a:off x="6712489" y="5095433"/>
            <a:ext cx="4869912" cy="510953"/>
          </a:xfrm>
          <a:prstGeom prst="roundRect">
            <a:avLst/>
          </a:prstGeom>
          <a:solidFill>
            <a:srgbClr val="786EB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60" name="Rectangle: Rounded Corners 59">
            <a:extLst>
              <a:ext uri="{FF2B5EF4-FFF2-40B4-BE49-F238E27FC236}">
                <a16:creationId xmlns:a16="http://schemas.microsoft.com/office/drawing/2014/main" id="{3D1C44DB-F1C6-41E5-BE14-F193BA0F7995}"/>
              </a:ext>
            </a:extLst>
          </p:cNvPr>
          <p:cNvSpPr/>
          <p:nvPr/>
        </p:nvSpPr>
        <p:spPr>
          <a:xfrm>
            <a:off x="6712489" y="6008381"/>
            <a:ext cx="4869912" cy="510953"/>
          </a:xfrm>
          <a:prstGeom prst="roundRect">
            <a:avLst/>
          </a:prstGeom>
          <a:solidFill>
            <a:srgbClr val="786EB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Tree>
    <p:extLst>
      <p:ext uri="{BB962C8B-B14F-4D97-AF65-F5344CB8AC3E}">
        <p14:creationId xmlns:p14="http://schemas.microsoft.com/office/powerpoint/2010/main" val="66146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8"/>
                                        </p:tgtEl>
                                      </p:cBhvr>
                                    </p:animEffect>
                                    <p:set>
                                      <p:cBhvr>
                                        <p:cTn id="27" dur="1" fill="hold">
                                          <p:stCondLst>
                                            <p:cond delay="499"/>
                                          </p:stCondLst>
                                        </p:cTn>
                                        <p:tgtEl>
                                          <p:spTgt spid="4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0"/>
                                        </p:tgtEl>
                                      </p:cBhvr>
                                    </p:animEffect>
                                    <p:set>
                                      <p:cBhvr>
                                        <p:cTn id="37" dur="1" fill="hold">
                                          <p:stCondLst>
                                            <p:cond delay="499"/>
                                          </p:stCondLst>
                                        </p:cTn>
                                        <p:tgtEl>
                                          <p:spTgt spid="5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57"/>
                                        </p:tgtEl>
                                      </p:cBhvr>
                                    </p:animEffect>
                                    <p:set>
                                      <p:cBhvr>
                                        <p:cTn id="47" dur="1" fill="hold">
                                          <p:stCondLst>
                                            <p:cond delay="499"/>
                                          </p:stCondLst>
                                        </p:cTn>
                                        <p:tgtEl>
                                          <p:spTgt spid="5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58"/>
                                        </p:tgtEl>
                                      </p:cBhvr>
                                    </p:animEffect>
                                    <p:set>
                                      <p:cBhvr>
                                        <p:cTn id="52" dur="1" fill="hold">
                                          <p:stCondLst>
                                            <p:cond delay="499"/>
                                          </p:stCondLst>
                                        </p:cTn>
                                        <p:tgtEl>
                                          <p:spTgt spid="5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59"/>
                                        </p:tgtEl>
                                      </p:cBhvr>
                                    </p:animEffect>
                                    <p:set>
                                      <p:cBhvr>
                                        <p:cTn id="57" dur="1" fill="hold">
                                          <p:stCondLst>
                                            <p:cond delay="499"/>
                                          </p:stCondLst>
                                        </p:cTn>
                                        <p:tgtEl>
                                          <p:spTgt spid="5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60"/>
                                        </p:tgtEl>
                                      </p:cBhvr>
                                    </p:animEffect>
                                    <p:set>
                                      <p:cBhvr>
                                        <p:cTn id="62"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8" grpId="0" animBg="1"/>
      <p:bldP spid="49" grpId="0" animBg="1"/>
      <p:bldP spid="50" grpId="0" animBg="1"/>
      <p:bldP spid="51" grpId="0" animBg="1"/>
      <p:bldP spid="57" grpId="0" animBg="1"/>
      <p:bldP spid="58" grpId="0" animBg="1"/>
      <p:bldP spid="59" grpId="0" animBg="1"/>
      <p:bldP spid="6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862160" y="104203"/>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err="1">
                <a:solidFill>
                  <a:srgbClr val="1E4E79"/>
                </a:solidFill>
                <a:latin typeface="Century Gothic" panose="020B0502020202020204" pitchFamily="34" charset="0"/>
                <a:ea typeface="Century Gothic"/>
                <a:hlinkClick r:id="" action="ppaction://noaction">
                  <a:snd r:embed="rId7" name="9_1.wav"/>
                </a:hlinkClick>
              </a:rPr>
              <a:t>C’est</a:t>
            </a:r>
            <a:endParaRPr lang="en-GB" sz="3600" i="1" dirty="0">
              <a:hlinkClick r:id="" action="ppaction://noaction">
                <a:snd r:embed="rId7" name="9_1.wav"/>
              </a:hlinkClick>
            </a:endParaRPr>
          </a:p>
        </p:txBody>
      </p:sp>
      <p:sp>
        <p:nvSpPr>
          <p:cNvPr id="43" name="Rectangle 42">
            <a:extLst>
              <a:ext uri="{FF2B5EF4-FFF2-40B4-BE49-F238E27FC236}">
                <a16:creationId xmlns:a16="http://schemas.microsoft.com/office/drawing/2014/main" id="{4143ABAD-B43C-45A4-8275-5E66FBB7CD67}"/>
              </a:ext>
            </a:extLst>
          </p:cNvPr>
          <p:cNvSpPr/>
          <p:nvPr/>
        </p:nvSpPr>
        <p:spPr>
          <a:xfrm>
            <a:off x="149364" y="656711"/>
            <a:ext cx="109322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use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to mean ‘this is’ or ‘it is/it’s’ when saying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what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something is: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8">
            <a:alphaModFix/>
          </a:blip>
          <a:srcRect/>
          <a:stretch/>
        </p:blipFill>
        <p:spPr>
          <a:xfrm>
            <a:off x="5161357" y="1303500"/>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696686" y="1524162"/>
            <a:ext cx="28956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chien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94" name="TextBox 93">
            <a:extLst>
              <a:ext uri="{FF2B5EF4-FFF2-40B4-BE49-F238E27FC236}">
                <a16:creationId xmlns:a16="http://schemas.microsoft.com/office/drawing/2014/main" id="{1BE15A16-69F6-41F8-A7F8-25419188FB80}"/>
              </a:ext>
            </a:extLst>
          </p:cNvPr>
          <p:cNvSpPr txBox="1"/>
          <p:nvPr/>
        </p:nvSpPr>
        <p:spPr>
          <a:xfrm>
            <a:off x="5161357" y="1280879"/>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It’s a dog.</a:t>
            </a:r>
          </a:p>
        </p:txBody>
      </p:sp>
      <p:pic>
        <p:nvPicPr>
          <p:cNvPr id="41" name="Picture 40" descr="A picture containing text&#10;&#10;Description automatically generated">
            <a:extLst>
              <a:ext uri="{FF2B5EF4-FFF2-40B4-BE49-F238E27FC236}">
                <a16:creationId xmlns:a16="http://schemas.microsoft.com/office/drawing/2014/main" id="{272EAB79-2837-49C4-97FC-B9EB2AB599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57375" y="1244136"/>
            <a:ext cx="723485" cy="863056"/>
          </a:xfrm>
          <a:prstGeom prst="rect">
            <a:avLst/>
          </a:prstGeom>
        </p:spPr>
      </p:pic>
      <p:sp>
        <p:nvSpPr>
          <p:cNvPr id="42" name="Rectangle 41">
            <a:extLst>
              <a:ext uri="{FF2B5EF4-FFF2-40B4-BE49-F238E27FC236}">
                <a16:creationId xmlns:a16="http://schemas.microsoft.com/office/drawing/2014/main" id="{DADA3B26-B0A5-4F5A-B70F-2395215CFE3C}"/>
              </a:ext>
            </a:extLst>
          </p:cNvPr>
          <p:cNvSpPr/>
          <p:nvPr/>
        </p:nvSpPr>
        <p:spPr>
          <a:xfrm>
            <a:off x="149364" y="2387380"/>
            <a:ext cx="107496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Also use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a:t>
            </a:r>
            <a:r>
              <a:rPr lang="en-GB" sz="2400" spc="-1" dirty="0">
                <a:solidFill>
                  <a:srgbClr val="002060"/>
                </a:solidFill>
                <a:latin typeface="Century Gothic" panose="020B0502020202020204" pitchFamily="34" charset="0"/>
              </a:rPr>
              <a:t>with people to say </a:t>
            </a:r>
            <a:r>
              <a:rPr lang="en-GB" sz="2400" b="1" spc="-1" dirty="0">
                <a:solidFill>
                  <a:srgbClr val="002060"/>
                </a:solidFill>
                <a:latin typeface="Century Gothic" panose="020B0502020202020204" pitchFamily="34" charset="0"/>
              </a:rPr>
              <a:t>what</a:t>
            </a:r>
            <a:r>
              <a:rPr lang="en-GB" sz="2400" spc="-1" dirty="0">
                <a:solidFill>
                  <a:srgbClr val="002060"/>
                </a:solidFill>
                <a:latin typeface="Century Gothic" panose="020B0502020202020204" pitchFamily="34" charset="0"/>
              </a:rPr>
              <a:t> or </a:t>
            </a:r>
            <a:r>
              <a:rPr lang="en-GB" sz="2400" b="1" spc="-1" dirty="0">
                <a:solidFill>
                  <a:srgbClr val="002060"/>
                </a:solidFill>
                <a:latin typeface="Century Gothic" panose="020B0502020202020204" pitchFamily="34" charset="0"/>
              </a:rPr>
              <a:t>who</a:t>
            </a:r>
            <a:r>
              <a:rPr lang="en-GB" sz="2400" spc="-1" dirty="0">
                <a:solidFill>
                  <a:srgbClr val="002060"/>
                </a:solidFill>
                <a:latin typeface="Century Gothic" panose="020B0502020202020204" pitchFamily="34" charset="0"/>
              </a:rPr>
              <a:t> they are: </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81C166FE-9D60-40EB-B0F5-1785039746B8}"/>
              </a:ext>
            </a:extLst>
          </p:cNvPr>
          <p:cNvSpPr txBox="1"/>
          <p:nvPr/>
        </p:nvSpPr>
        <p:spPr>
          <a:xfrm>
            <a:off x="696686" y="3198167"/>
            <a:ext cx="28956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femme.</a:t>
            </a:r>
          </a:p>
        </p:txBody>
      </p:sp>
      <p:pic>
        <p:nvPicPr>
          <p:cNvPr id="45" name="Google Shape;183;p8">
            <a:extLst>
              <a:ext uri="{FF2B5EF4-FFF2-40B4-BE49-F238E27FC236}">
                <a16:creationId xmlns:a16="http://schemas.microsoft.com/office/drawing/2014/main" id="{7A873F71-C1A0-4A92-9819-919E537831B2}"/>
              </a:ext>
            </a:extLst>
          </p:cNvPr>
          <p:cNvPicPr preferRelativeResize="0"/>
          <p:nvPr/>
        </p:nvPicPr>
        <p:blipFill rotWithShape="1">
          <a:blip r:embed="rId8">
            <a:alphaModFix/>
          </a:blip>
          <a:srcRect/>
          <a:stretch/>
        </p:blipFill>
        <p:spPr>
          <a:xfrm>
            <a:off x="5161357" y="3213530"/>
            <a:ext cx="369037" cy="416098"/>
          </a:xfrm>
          <a:prstGeom prst="rect">
            <a:avLst/>
          </a:prstGeom>
          <a:noFill/>
          <a:ln>
            <a:noFill/>
          </a:ln>
        </p:spPr>
      </p:pic>
      <p:sp>
        <p:nvSpPr>
          <p:cNvPr id="47" name="TextBox 46">
            <a:extLst>
              <a:ext uri="{FF2B5EF4-FFF2-40B4-BE49-F238E27FC236}">
                <a16:creationId xmlns:a16="http://schemas.microsoft.com/office/drawing/2014/main" id="{D979EB3B-C80A-494F-A9E9-86ED9C796E84}"/>
              </a:ext>
            </a:extLst>
          </p:cNvPr>
          <p:cNvSpPr txBox="1"/>
          <p:nvPr/>
        </p:nvSpPr>
        <p:spPr>
          <a:xfrm>
            <a:off x="5488227" y="3190909"/>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It’s a woman.</a:t>
            </a:r>
          </a:p>
        </p:txBody>
      </p:sp>
      <p:pic>
        <p:nvPicPr>
          <p:cNvPr id="48" name="Google Shape;183;p8">
            <a:extLst>
              <a:ext uri="{FF2B5EF4-FFF2-40B4-BE49-F238E27FC236}">
                <a16:creationId xmlns:a16="http://schemas.microsoft.com/office/drawing/2014/main" id="{DD93F82D-9192-446F-82F8-6C563E5BD7D4}"/>
              </a:ext>
            </a:extLst>
          </p:cNvPr>
          <p:cNvPicPr preferRelativeResize="0"/>
          <p:nvPr/>
        </p:nvPicPr>
        <p:blipFill rotWithShape="1">
          <a:blip r:embed="rId8">
            <a:alphaModFix/>
          </a:blip>
          <a:srcRect/>
          <a:stretch/>
        </p:blipFill>
        <p:spPr>
          <a:xfrm>
            <a:off x="5152160" y="3800582"/>
            <a:ext cx="369037" cy="416098"/>
          </a:xfrm>
          <a:prstGeom prst="rect">
            <a:avLst/>
          </a:prstGeom>
          <a:noFill/>
          <a:ln>
            <a:noFill/>
          </a:ln>
        </p:spPr>
      </p:pic>
      <p:sp>
        <p:nvSpPr>
          <p:cNvPr id="49" name="TextBox 48">
            <a:extLst>
              <a:ext uri="{FF2B5EF4-FFF2-40B4-BE49-F238E27FC236}">
                <a16:creationId xmlns:a16="http://schemas.microsoft.com/office/drawing/2014/main" id="{2359D1BC-8285-4EDC-9689-44825EF66213}"/>
              </a:ext>
            </a:extLst>
          </p:cNvPr>
          <p:cNvSpPr txBox="1"/>
          <p:nvPr/>
        </p:nvSpPr>
        <p:spPr>
          <a:xfrm>
            <a:off x="5336678" y="3755015"/>
            <a:ext cx="31556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 woman.</a:t>
            </a:r>
          </a:p>
        </p:txBody>
      </p:sp>
      <p:pic>
        <p:nvPicPr>
          <p:cNvPr id="50" name="Google Shape;183;p8">
            <a:extLst>
              <a:ext uri="{FF2B5EF4-FFF2-40B4-BE49-F238E27FC236}">
                <a16:creationId xmlns:a16="http://schemas.microsoft.com/office/drawing/2014/main" id="{55A376C3-935D-4802-90DF-9B9B71498B54}"/>
              </a:ext>
            </a:extLst>
          </p:cNvPr>
          <p:cNvPicPr preferRelativeResize="0"/>
          <p:nvPr/>
        </p:nvPicPr>
        <p:blipFill rotWithShape="1">
          <a:blip r:embed="rId8">
            <a:alphaModFix/>
          </a:blip>
          <a:srcRect/>
          <a:stretch/>
        </p:blipFill>
        <p:spPr>
          <a:xfrm>
            <a:off x="5161357" y="4446115"/>
            <a:ext cx="369037" cy="416098"/>
          </a:xfrm>
          <a:prstGeom prst="rect">
            <a:avLst/>
          </a:prstGeom>
          <a:noFill/>
          <a:ln>
            <a:noFill/>
          </a:ln>
        </p:spPr>
      </p:pic>
      <p:sp>
        <p:nvSpPr>
          <p:cNvPr id="51" name="TextBox 50">
            <a:extLst>
              <a:ext uri="{FF2B5EF4-FFF2-40B4-BE49-F238E27FC236}">
                <a16:creationId xmlns:a16="http://schemas.microsoft.com/office/drawing/2014/main" id="{5908157D-7171-4C6F-B03F-68425D213726}"/>
              </a:ext>
            </a:extLst>
          </p:cNvPr>
          <p:cNvSpPr txBox="1"/>
          <p:nvPr/>
        </p:nvSpPr>
        <p:spPr>
          <a:xfrm>
            <a:off x="5488227" y="4423494"/>
            <a:ext cx="28198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She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 woman.</a:t>
            </a:r>
          </a:p>
        </p:txBody>
      </p:sp>
      <p:sp>
        <p:nvSpPr>
          <p:cNvPr id="55" name="TextBox 54">
            <a:extLst>
              <a:ext uri="{FF2B5EF4-FFF2-40B4-BE49-F238E27FC236}">
                <a16:creationId xmlns:a16="http://schemas.microsoft.com/office/drawing/2014/main" id="{9D9B3285-8A8F-4308-9C3E-2C1C052D5189}"/>
              </a:ext>
            </a:extLst>
          </p:cNvPr>
          <p:cNvSpPr txBox="1"/>
          <p:nvPr/>
        </p:nvSpPr>
        <p:spPr>
          <a:xfrm>
            <a:off x="696686" y="5019199"/>
            <a:ext cx="413657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femme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sympa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57" name="Google Shape;183;p8">
            <a:extLst>
              <a:ext uri="{FF2B5EF4-FFF2-40B4-BE49-F238E27FC236}">
                <a16:creationId xmlns:a16="http://schemas.microsoft.com/office/drawing/2014/main" id="{36ABB6EB-9C95-4445-A035-D2BC4965D5BF}"/>
              </a:ext>
            </a:extLst>
          </p:cNvPr>
          <p:cNvPicPr preferRelativeResize="0"/>
          <p:nvPr/>
        </p:nvPicPr>
        <p:blipFill rotWithShape="1">
          <a:blip r:embed="rId8">
            <a:alphaModFix/>
          </a:blip>
          <a:srcRect/>
          <a:stretch/>
        </p:blipFill>
        <p:spPr>
          <a:xfrm>
            <a:off x="5161357" y="5102681"/>
            <a:ext cx="369037" cy="416098"/>
          </a:xfrm>
          <a:prstGeom prst="rect">
            <a:avLst/>
          </a:prstGeom>
          <a:noFill/>
          <a:ln>
            <a:noFill/>
          </a:ln>
        </p:spPr>
      </p:pic>
      <p:sp>
        <p:nvSpPr>
          <p:cNvPr id="58" name="TextBox 57">
            <a:extLst>
              <a:ext uri="{FF2B5EF4-FFF2-40B4-BE49-F238E27FC236}">
                <a16:creationId xmlns:a16="http://schemas.microsoft.com/office/drawing/2014/main" id="{8EB03610-C63B-450B-AB4D-C28AC143C1C4}"/>
              </a:ext>
            </a:extLst>
          </p:cNvPr>
          <p:cNvSpPr txBox="1"/>
          <p:nvPr/>
        </p:nvSpPr>
        <p:spPr>
          <a:xfrm>
            <a:off x="5488227" y="5080060"/>
            <a:ext cx="31886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It’s a nice woman.</a:t>
            </a:r>
          </a:p>
        </p:txBody>
      </p:sp>
      <p:pic>
        <p:nvPicPr>
          <p:cNvPr id="59" name="Google Shape;183;p8">
            <a:extLst>
              <a:ext uri="{FF2B5EF4-FFF2-40B4-BE49-F238E27FC236}">
                <a16:creationId xmlns:a16="http://schemas.microsoft.com/office/drawing/2014/main" id="{5A35FFF9-24DD-44CA-A45C-1C91F2ACE5B0}"/>
              </a:ext>
            </a:extLst>
          </p:cNvPr>
          <p:cNvPicPr preferRelativeResize="0"/>
          <p:nvPr/>
        </p:nvPicPr>
        <p:blipFill rotWithShape="1">
          <a:blip r:embed="rId8">
            <a:alphaModFix/>
          </a:blip>
          <a:srcRect/>
          <a:stretch/>
        </p:blipFill>
        <p:spPr>
          <a:xfrm>
            <a:off x="5152160" y="5689733"/>
            <a:ext cx="369037" cy="416098"/>
          </a:xfrm>
          <a:prstGeom prst="rect">
            <a:avLst/>
          </a:prstGeom>
          <a:noFill/>
          <a:ln>
            <a:noFill/>
          </a:ln>
        </p:spPr>
      </p:pic>
      <p:sp>
        <p:nvSpPr>
          <p:cNvPr id="63" name="TextBox 62">
            <a:extLst>
              <a:ext uri="{FF2B5EF4-FFF2-40B4-BE49-F238E27FC236}">
                <a16:creationId xmlns:a16="http://schemas.microsoft.com/office/drawing/2014/main" id="{D172A67A-9DD7-4C17-B596-C44B38FD3B86}"/>
              </a:ext>
            </a:extLst>
          </p:cNvPr>
          <p:cNvSpPr txBox="1"/>
          <p:nvPr/>
        </p:nvSpPr>
        <p:spPr>
          <a:xfrm>
            <a:off x="5544209" y="5689733"/>
            <a:ext cx="33401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 nice woman.</a:t>
            </a:r>
          </a:p>
        </p:txBody>
      </p:sp>
      <p:pic>
        <p:nvPicPr>
          <p:cNvPr id="67" name="Google Shape;183;p8">
            <a:extLst>
              <a:ext uri="{FF2B5EF4-FFF2-40B4-BE49-F238E27FC236}">
                <a16:creationId xmlns:a16="http://schemas.microsoft.com/office/drawing/2014/main" id="{E1D18D9A-6413-4B75-91AC-DA7078B6FFBD}"/>
              </a:ext>
            </a:extLst>
          </p:cNvPr>
          <p:cNvPicPr preferRelativeResize="0"/>
          <p:nvPr/>
        </p:nvPicPr>
        <p:blipFill rotWithShape="1">
          <a:blip r:embed="rId8">
            <a:alphaModFix/>
          </a:blip>
          <a:srcRect/>
          <a:stretch/>
        </p:blipFill>
        <p:spPr>
          <a:xfrm>
            <a:off x="5161357" y="6335266"/>
            <a:ext cx="369037" cy="416098"/>
          </a:xfrm>
          <a:prstGeom prst="rect">
            <a:avLst/>
          </a:prstGeom>
          <a:noFill/>
          <a:ln>
            <a:noFill/>
          </a:ln>
        </p:spPr>
      </p:pic>
      <p:sp>
        <p:nvSpPr>
          <p:cNvPr id="68" name="TextBox 67">
            <a:extLst>
              <a:ext uri="{FF2B5EF4-FFF2-40B4-BE49-F238E27FC236}">
                <a16:creationId xmlns:a16="http://schemas.microsoft.com/office/drawing/2014/main" id="{7D4981B2-3AC1-4FF7-82AD-DE20B8ACC88A}"/>
              </a:ext>
            </a:extLst>
          </p:cNvPr>
          <p:cNvSpPr txBox="1"/>
          <p:nvPr/>
        </p:nvSpPr>
        <p:spPr>
          <a:xfrm>
            <a:off x="5488227" y="6312645"/>
            <a:ext cx="33401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She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 nice woman.</a:t>
            </a:r>
          </a:p>
        </p:txBody>
      </p:sp>
      <p:sp>
        <p:nvSpPr>
          <p:cNvPr id="69" name="Speech Bubble: Rectangle with Corners Rounded 68">
            <a:extLst>
              <a:ext uri="{FF2B5EF4-FFF2-40B4-BE49-F238E27FC236}">
                <a16:creationId xmlns:a16="http://schemas.microsoft.com/office/drawing/2014/main" id="{6D7CC430-8B77-4235-9FB5-93C7A02E3E4A}"/>
              </a:ext>
            </a:extLst>
          </p:cNvPr>
          <p:cNvSpPr/>
          <p:nvPr/>
        </p:nvSpPr>
        <p:spPr>
          <a:xfrm>
            <a:off x="8767951" y="3807766"/>
            <a:ext cx="3340151" cy="734924"/>
          </a:xfrm>
          <a:prstGeom prst="wedgeRoundRectCallout">
            <a:avLst>
              <a:gd name="adj1" fmla="val -70161"/>
              <a:gd name="adj2" fmla="val 588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You can also</a:t>
            </a:r>
            <a:r>
              <a:rPr kumimoji="0" lang="en-GB" sz="2000" b="0" i="0" u="none" strike="noStrike" kern="1200" cap="none" spc="0" normalizeH="0" noProof="0" dirty="0">
                <a:ln>
                  <a:noFill/>
                </a:ln>
                <a:solidFill>
                  <a:srgbClr val="002060"/>
                </a:solidFill>
                <a:effectLst/>
                <a:uLnTx/>
                <a:uFillTx/>
                <a:latin typeface="Century Gothic" panose="020F0302020204030204"/>
              </a:rPr>
              <a:t> say:</a:t>
            </a:r>
            <a:br>
              <a:rPr kumimoji="0" lang="en-GB" sz="2000" b="0" i="0" u="none" strike="noStrike" kern="1200" cap="none" spc="0" normalizeH="0" noProof="0" dirty="0">
                <a:ln>
                  <a:noFill/>
                </a:ln>
                <a:solidFill>
                  <a:srgbClr val="002060"/>
                </a:solidFill>
                <a:effectLst/>
                <a:uLnTx/>
                <a:uFillTx/>
                <a:latin typeface="Century Gothic" panose="020F0302020204030204"/>
              </a:rPr>
            </a:br>
            <a:r>
              <a:rPr kumimoji="0" lang="en-GB" sz="2000" b="1" i="0" u="none" strike="noStrike" kern="1200" cap="none" spc="0" normalizeH="0" noProof="0" dirty="0">
                <a:ln>
                  <a:noFill/>
                </a:ln>
                <a:solidFill>
                  <a:srgbClr val="002060"/>
                </a:solidFill>
                <a:effectLst/>
                <a:uLnTx/>
                <a:uFillTx/>
                <a:latin typeface="Century Gothic" panose="020F0302020204030204"/>
              </a:rPr>
              <a:t>Elle</a:t>
            </a:r>
            <a:r>
              <a:rPr kumimoji="0" lang="en-GB" sz="2000" b="0" i="0" u="none" strike="noStrike" kern="1200" cap="none" spc="0" normalizeH="0" noProof="0" dirty="0">
                <a:ln>
                  <a:noFill/>
                </a:ln>
                <a:solidFill>
                  <a:srgbClr val="002060"/>
                </a:solidFill>
                <a:effectLst/>
                <a:uLnTx/>
                <a:uFillTx/>
                <a:latin typeface="Century Gothic" panose="020F0302020204030204"/>
              </a:rPr>
              <a:t> </a:t>
            </a:r>
            <a:r>
              <a:rPr kumimoji="0" lang="en-GB" sz="2000" b="1" i="0" u="none" strike="noStrike" kern="1200" cap="none" spc="0" normalizeH="0" noProof="0" dirty="0" err="1">
                <a:ln>
                  <a:noFill/>
                </a:ln>
                <a:solidFill>
                  <a:srgbClr val="002060"/>
                </a:solidFill>
                <a:effectLst/>
                <a:uLnTx/>
                <a:uFillTx/>
                <a:latin typeface="Century Gothic" panose="020F0302020204030204"/>
              </a:rPr>
              <a:t>est</a:t>
            </a:r>
            <a:r>
              <a:rPr kumimoji="0" lang="en-GB" sz="2000" b="1" i="0" u="none" strike="noStrike" kern="1200" cap="none" spc="0" normalizeH="0" noProof="0" dirty="0">
                <a:ln>
                  <a:noFill/>
                </a:ln>
                <a:solidFill>
                  <a:srgbClr val="002060"/>
                </a:solidFill>
                <a:effectLst/>
                <a:uLnTx/>
                <a:uFillTx/>
                <a:latin typeface="Century Gothic" panose="020F0302020204030204"/>
              </a:rPr>
              <a:t> </a:t>
            </a:r>
            <a:r>
              <a:rPr kumimoji="0" lang="en-GB" sz="2000" b="0" i="0" u="none" strike="noStrike" kern="1200" cap="none" spc="0" normalizeH="0" noProof="0" dirty="0" err="1">
                <a:ln>
                  <a:noFill/>
                </a:ln>
                <a:solidFill>
                  <a:srgbClr val="002060"/>
                </a:solidFill>
                <a:effectLst/>
                <a:uLnTx/>
                <a:uFillTx/>
                <a:latin typeface="Century Gothic" panose="020F0302020204030204"/>
              </a:rPr>
              <a:t>une</a:t>
            </a:r>
            <a:r>
              <a:rPr kumimoji="0" lang="en-GB" sz="2000" b="0" i="0" u="none" strike="noStrike" kern="1200" cap="none" spc="0" normalizeH="0" noProof="0" dirty="0">
                <a:ln>
                  <a:noFill/>
                </a:ln>
                <a:solidFill>
                  <a:srgbClr val="002060"/>
                </a:solidFill>
                <a:effectLst/>
                <a:uLnTx/>
                <a:uFillTx/>
                <a:latin typeface="Century Gothic" panose="020F0302020204030204"/>
              </a:rPr>
              <a:t> femme.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84" name="Speech Bubble: Rectangle with Corners Rounded 83">
            <a:extLst>
              <a:ext uri="{FF2B5EF4-FFF2-40B4-BE49-F238E27FC236}">
                <a16:creationId xmlns:a16="http://schemas.microsoft.com/office/drawing/2014/main" id="{D15F42A1-9B82-4053-BBC4-4913035AE87D}"/>
              </a:ext>
            </a:extLst>
          </p:cNvPr>
          <p:cNvSpPr/>
          <p:nvPr/>
        </p:nvSpPr>
        <p:spPr>
          <a:xfrm>
            <a:off x="8767950" y="4835591"/>
            <a:ext cx="3340151" cy="1331639"/>
          </a:xfrm>
          <a:prstGeom prst="wedgeRoundRectCallout">
            <a:avLst>
              <a:gd name="adj1" fmla="val -42133"/>
              <a:gd name="adj2" fmla="val 795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You can also</a:t>
            </a:r>
            <a:r>
              <a:rPr kumimoji="0" lang="en-GB" sz="2000" b="0" i="0" u="none" strike="noStrike" kern="1200" cap="none" spc="0" normalizeH="0" noProof="0" dirty="0">
                <a:ln>
                  <a:noFill/>
                </a:ln>
                <a:solidFill>
                  <a:srgbClr val="002060"/>
                </a:solidFill>
                <a:effectLst/>
                <a:uLnTx/>
                <a:uFillTx/>
                <a:latin typeface="Century Gothic" panose="020F0302020204030204"/>
              </a:rPr>
              <a:t> say:</a:t>
            </a:r>
            <a:br>
              <a:rPr kumimoji="0" lang="en-GB" sz="2000" b="0" i="0" u="none" strike="noStrike" kern="1200" cap="none" spc="0" normalizeH="0" noProof="0" dirty="0">
                <a:ln>
                  <a:noFill/>
                </a:ln>
                <a:solidFill>
                  <a:srgbClr val="002060"/>
                </a:solidFill>
                <a:effectLst/>
                <a:uLnTx/>
                <a:uFillTx/>
                <a:latin typeface="Century Gothic" panose="020F0302020204030204"/>
              </a:rPr>
            </a:br>
            <a:r>
              <a:rPr kumimoji="0" lang="en-GB" sz="2000" b="1" i="0" u="none" strike="noStrike" kern="1200" cap="none" spc="0" normalizeH="0" noProof="0" dirty="0">
                <a:ln>
                  <a:noFill/>
                </a:ln>
                <a:solidFill>
                  <a:srgbClr val="002060"/>
                </a:solidFill>
                <a:effectLst/>
                <a:uLnTx/>
                <a:uFillTx/>
                <a:latin typeface="Century Gothic" panose="020F0302020204030204"/>
              </a:rPr>
              <a:t>Elle</a:t>
            </a:r>
            <a:r>
              <a:rPr kumimoji="0" lang="en-GB" sz="2000" b="0" i="0" u="none" strike="noStrike" kern="1200" cap="none" spc="0" normalizeH="0" noProof="0" dirty="0">
                <a:ln>
                  <a:noFill/>
                </a:ln>
                <a:solidFill>
                  <a:srgbClr val="002060"/>
                </a:solidFill>
                <a:effectLst/>
                <a:uLnTx/>
                <a:uFillTx/>
                <a:latin typeface="Century Gothic" panose="020F0302020204030204"/>
              </a:rPr>
              <a:t> </a:t>
            </a:r>
            <a:r>
              <a:rPr kumimoji="0" lang="en-GB" sz="2000" b="1" i="0" u="none" strike="noStrike" kern="1200" cap="none" spc="0" normalizeH="0" noProof="0" dirty="0" err="1">
                <a:ln>
                  <a:noFill/>
                </a:ln>
                <a:solidFill>
                  <a:srgbClr val="002060"/>
                </a:solidFill>
                <a:effectLst/>
                <a:uLnTx/>
                <a:uFillTx/>
                <a:latin typeface="Century Gothic" panose="020F0302020204030204"/>
              </a:rPr>
              <a:t>est</a:t>
            </a:r>
            <a:r>
              <a:rPr kumimoji="0" lang="en-GB" sz="2000" b="1" i="0" u="none" strike="noStrike" kern="1200" cap="none" spc="0" normalizeH="0" noProof="0" dirty="0">
                <a:ln>
                  <a:noFill/>
                </a:ln>
                <a:solidFill>
                  <a:srgbClr val="002060"/>
                </a:solidFill>
                <a:effectLst/>
                <a:uLnTx/>
                <a:uFillTx/>
                <a:latin typeface="Century Gothic" panose="020F0302020204030204"/>
              </a:rPr>
              <a:t> </a:t>
            </a:r>
            <a:r>
              <a:rPr kumimoji="0" lang="en-GB" sz="2000" b="0" i="0" u="none" strike="noStrike" kern="1200" cap="none" spc="0" normalizeH="0" noProof="0" dirty="0" err="1">
                <a:ln>
                  <a:noFill/>
                </a:ln>
                <a:solidFill>
                  <a:srgbClr val="002060"/>
                </a:solidFill>
                <a:effectLst/>
                <a:uLnTx/>
                <a:uFillTx/>
                <a:latin typeface="Century Gothic" panose="020F0302020204030204"/>
              </a:rPr>
              <a:t>une</a:t>
            </a:r>
            <a:r>
              <a:rPr kumimoji="0" lang="en-GB" sz="2000" b="0" i="0" u="none" strike="noStrike" kern="1200" cap="none" spc="0" normalizeH="0" noProof="0" dirty="0">
                <a:ln>
                  <a:noFill/>
                </a:ln>
                <a:solidFill>
                  <a:srgbClr val="002060"/>
                </a:solidFill>
                <a:effectLst/>
                <a:uLnTx/>
                <a:uFillTx/>
                <a:latin typeface="Century Gothic" panose="020F0302020204030204"/>
              </a:rPr>
              <a:t> femme </a:t>
            </a:r>
            <a:r>
              <a:rPr kumimoji="0" lang="en-GB" sz="2000" b="0" i="0" u="none" strike="noStrike" kern="1200" cap="none" spc="0" normalizeH="0" noProof="0" dirty="0" err="1">
                <a:ln>
                  <a:noFill/>
                </a:ln>
                <a:solidFill>
                  <a:srgbClr val="002060"/>
                </a:solidFill>
                <a:effectLst/>
                <a:uLnTx/>
                <a:uFillTx/>
                <a:latin typeface="Century Gothic" panose="020F0302020204030204"/>
              </a:rPr>
              <a:t>sympa</a:t>
            </a:r>
            <a:r>
              <a:rPr kumimoji="0" lang="en-GB" sz="2000" b="0" i="0" u="none" strike="noStrike" kern="1200" cap="none" spc="0" normalizeH="0" noProof="0" dirty="0">
                <a:ln>
                  <a:noFill/>
                </a:ln>
                <a:solidFill>
                  <a:srgbClr val="002060"/>
                </a:solidFill>
                <a:effectLst/>
                <a:uLnTx/>
                <a:uFillTx/>
                <a:latin typeface="Century Gothic" panose="020F0302020204030204"/>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85" name="Speech Bubble: Rectangle with Corners Rounded 84">
            <a:extLst>
              <a:ext uri="{FF2B5EF4-FFF2-40B4-BE49-F238E27FC236}">
                <a16:creationId xmlns:a16="http://schemas.microsoft.com/office/drawing/2014/main" id="{1414731A-4391-4B60-9927-475ABBACA769}"/>
              </a:ext>
            </a:extLst>
          </p:cNvPr>
          <p:cNvSpPr/>
          <p:nvPr/>
        </p:nvSpPr>
        <p:spPr>
          <a:xfrm>
            <a:off x="8828378" y="2019960"/>
            <a:ext cx="3124967" cy="734924"/>
          </a:xfrm>
          <a:prstGeom prst="wedgeRoundRectCallout">
            <a:avLst>
              <a:gd name="adj1" fmla="val -65284"/>
              <a:gd name="adj2" fmla="val 321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So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c’est</a:t>
            </a:r>
            <a:r>
              <a:rPr kumimoji="0" lang="en-GB" sz="2000" b="0" i="0" u="none" strike="noStrike" kern="1200" cap="none" spc="0" normalizeH="0" baseline="0" noProof="0" dirty="0">
                <a:ln>
                  <a:noFill/>
                </a:ln>
                <a:solidFill>
                  <a:srgbClr val="002060"/>
                </a:solidFill>
                <a:effectLst/>
                <a:uLnTx/>
                <a:uFillTx/>
                <a:latin typeface="Century Gothic" panose="020F0302020204030204"/>
              </a:rPr>
              <a:t> can mean </a:t>
            </a:r>
            <a:r>
              <a:rPr kumimoji="0" lang="en-GB" sz="2000" b="1" i="0" u="none" strike="noStrike" kern="1200" cap="none" spc="0" normalizeH="0" baseline="0" noProof="0" dirty="0">
                <a:ln>
                  <a:noFill/>
                </a:ln>
                <a:solidFill>
                  <a:srgbClr val="002060"/>
                </a:solidFill>
                <a:effectLst/>
                <a:uLnTx/>
                <a:uFillTx/>
                <a:latin typeface="Century Gothic" panose="020F0302020204030204"/>
              </a:rPr>
              <a:t>she is</a:t>
            </a:r>
            <a:r>
              <a:rPr kumimoji="0" lang="en-GB" sz="2000" b="0" i="0" u="none" strike="noStrike" kern="1200" cap="none" spc="0" normalizeH="0" baseline="0" noProof="0" dirty="0">
                <a:ln>
                  <a:noFill/>
                </a:ln>
                <a:solidFill>
                  <a:srgbClr val="002060"/>
                </a:solidFill>
                <a:effectLst/>
                <a:uLnTx/>
                <a:uFillTx/>
                <a:latin typeface="Century Gothic" panose="020F0302020204030204"/>
              </a:rPr>
              <a:t>, </a:t>
            </a:r>
            <a:r>
              <a:rPr kumimoji="0" lang="en-GB" sz="2000" b="1" i="0" u="none" strike="noStrike" kern="1200" cap="none" spc="0" normalizeH="0" baseline="0" noProof="0" dirty="0">
                <a:ln>
                  <a:noFill/>
                </a:ln>
                <a:solidFill>
                  <a:srgbClr val="002060"/>
                </a:solidFill>
                <a:effectLst/>
                <a:uLnTx/>
                <a:uFillTx/>
                <a:latin typeface="Century Gothic" panose="020F0302020204030204"/>
              </a:rPr>
              <a:t>he is</a:t>
            </a:r>
            <a:r>
              <a:rPr kumimoji="0" lang="en-GB" sz="2000" b="0" i="0" u="none" strike="noStrike" kern="1200" cap="none" spc="0" normalizeH="0" baseline="0" noProof="0" dirty="0">
                <a:ln>
                  <a:noFill/>
                </a:ln>
                <a:solidFill>
                  <a:srgbClr val="002060"/>
                </a:solidFill>
                <a:effectLst/>
                <a:uLnTx/>
                <a:uFillTx/>
                <a:latin typeface="Century Gothic" panose="020F0302020204030204"/>
              </a:rPr>
              <a:t>,</a:t>
            </a:r>
            <a:r>
              <a:rPr kumimoji="0" lang="en-GB" sz="2000" b="0" i="0" u="none" strike="noStrike" kern="1200" cap="none" spc="0" normalizeH="0" noProof="0" dirty="0">
                <a:ln>
                  <a:noFill/>
                </a:ln>
                <a:solidFill>
                  <a:srgbClr val="002060"/>
                </a:solidFill>
                <a:effectLst/>
                <a:uLnTx/>
                <a:uFillTx/>
                <a:latin typeface="Century Gothic" panose="020F0302020204030204"/>
              </a:rPr>
              <a:t> too.</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5" name="Picture 4" descr="A person wearing a garment&#10;&#10;Description automatically generated with low confidence">
            <a:extLst>
              <a:ext uri="{FF2B5EF4-FFF2-40B4-BE49-F238E27FC236}">
                <a16:creationId xmlns:a16="http://schemas.microsoft.com/office/drawing/2014/main" id="{4C64B043-47A7-4B27-A1AE-341904F2C3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5918" y="3493520"/>
            <a:ext cx="1212451" cy="1461159"/>
          </a:xfrm>
          <a:prstGeom prst="rect">
            <a:avLst/>
          </a:prstGeom>
        </p:spPr>
      </p:pic>
      <p:pic>
        <p:nvPicPr>
          <p:cNvPr id="86" name="Google Shape;183;p8">
            <a:extLst>
              <a:ext uri="{FF2B5EF4-FFF2-40B4-BE49-F238E27FC236}">
                <a16:creationId xmlns:a16="http://schemas.microsoft.com/office/drawing/2014/main" id="{3B351D4D-BDBA-4376-8D6F-B655B381B159}"/>
              </a:ext>
            </a:extLst>
          </p:cNvPr>
          <p:cNvPicPr preferRelativeResize="0"/>
          <p:nvPr/>
        </p:nvPicPr>
        <p:blipFill rotWithShape="1">
          <a:blip r:embed="rId8">
            <a:alphaModFix/>
          </a:blip>
          <a:srcRect/>
          <a:stretch/>
        </p:blipFill>
        <p:spPr>
          <a:xfrm>
            <a:off x="5152160" y="1845895"/>
            <a:ext cx="369037" cy="416098"/>
          </a:xfrm>
          <a:prstGeom prst="rect">
            <a:avLst/>
          </a:prstGeom>
          <a:noFill/>
          <a:ln>
            <a:noFill/>
          </a:ln>
        </p:spPr>
      </p:pic>
      <p:sp>
        <p:nvSpPr>
          <p:cNvPr id="87" name="TextBox 86">
            <a:extLst>
              <a:ext uri="{FF2B5EF4-FFF2-40B4-BE49-F238E27FC236}">
                <a16:creationId xmlns:a16="http://schemas.microsoft.com/office/drawing/2014/main" id="{C11D70CA-A678-4363-9DCE-50518059D749}"/>
              </a:ext>
            </a:extLst>
          </p:cNvPr>
          <p:cNvSpPr txBox="1"/>
          <p:nvPr/>
        </p:nvSpPr>
        <p:spPr>
          <a:xfrm>
            <a:off x="5345875" y="1823274"/>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 dog.</a:t>
            </a:r>
          </a:p>
        </p:txBody>
      </p:sp>
    </p:spTree>
    <p:extLst>
      <p:ext uri="{BB962C8B-B14F-4D97-AF65-F5344CB8AC3E}">
        <p14:creationId xmlns:p14="http://schemas.microsoft.com/office/powerpoint/2010/main" val="374937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9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9_3.wav"/>
                                        </p:tgtEl>
                                      </p:cMediaNode>
                                    </p:audio>
                                  </p:sub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5" name="9_4.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42" grpId="0"/>
      <p:bldP spid="44" grpId="0"/>
      <p:bldP spid="47" grpId="0"/>
      <p:bldP spid="49" grpId="0"/>
      <p:bldP spid="51" grpId="0"/>
      <p:bldP spid="55" grpId="0"/>
      <p:bldP spid="58" grpId="0"/>
      <p:bldP spid="63" grpId="0"/>
      <p:bldP spid="68" grpId="0"/>
      <p:bldP spid="69" grpId="0" animBg="1"/>
      <p:bldP spid="84" grpId="0" animBg="1"/>
      <p:bldP spid="85" grpId="0" animBg="1"/>
      <p:bldP spid="87"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10652</TotalTime>
  <Words>2337</Words>
  <Application>Microsoft Office PowerPoint</Application>
  <PresentationFormat>Widescreen</PresentationFormat>
  <Paragraphs>297</Paragraphs>
  <Slides>11</Slides>
  <Notes>11</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11</vt:i4>
      </vt:variant>
    </vt:vector>
  </HeadingPairs>
  <TitlesOfParts>
    <vt:vector size="22" baseType="lpstr">
      <vt:lpstr>Arial</vt:lpstr>
      <vt:lpstr>Calibri</vt:lpstr>
      <vt:lpstr>Century Gothic</vt:lpstr>
      <vt:lpstr>Modern Love</vt:lpstr>
      <vt:lpstr>Segoe Print</vt:lpstr>
      <vt:lpstr>Symbol</vt:lpstr>
      <vt:lpstr>Tw Cen MT</vt:lpstr>
      <vt:lpstr>Wingdings</vt:lpstr>
      <vt:lpstr>1_Office Theme</vt:lpstr>
      <vt:lpstr>3_Office Theme</vt:lpstr>
      <vt:lpstr>4_Office Theme</vt:lpstr>
      <vt:lpstr>Describing things and people</vt:lpstr>
      <vt:lpstr> [qu]</vt:lpstr>
      <vt:lpstr> [qu]</vt:lpstr>
      <vt:lpstr>prononcer</vt:lpstr>
      <vt:lpstr>Male and female person nouns</vt:lpstr>
      <vt:lpstr>lire</vt:lpstr>
      <vt:lpstr>Avoir et être</vt:lpstr>
      <vt:lpstr>lire</vt:lpstr>
      <vt:lpstr>C’est</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211</cp:revision>
  <dcterms:created xsi:type="dcterms:W3CDTF">2022-02-01T12:00:57Z</dcterms:created>
  <dcterms:modified xsi:type="dcterms:W3CDTF">2022-05-18T03:42:24Z</dcterms:modified>
</cp:coreProperties>
</file>